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09" r:id="rId2"/>
    <p:sldId id="30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7D"/>
    <a:srgbClr val="7A0051"/>
    <a:srgbClr val="CC0099"/>
    <a:srgbClr val="A50F48"/>
    <a:srgbClr val="C81257"/>
    <a:srgbClr val="CB0F6D"/>
    <a:srgbClr val="FFFFCC"/>
    <a:srgbClr val="F3A7B9"/>
    <a:srgbClr val="FFB9DC"/>
    <a:srgbClr val="D6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3875" autoAdjust="0"/>
  </p:normalViewPr>
  <p:slideViewPr>
    <p:cSldViewPr snapToGrid="0">
      <p:cViewPr>
        <p:scale>
          <a:sx n="50" d="100"/>
          <a:sy n="50" d="100"/>
        </p:scale>
        <p:origin x="19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D474-A7AD-4B05-85CA-15D8C1FB68FE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5BA18-B483-4E6B-A688-348C24711E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37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8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396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8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23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6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034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10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496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048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A61-8C75-4D4D-B1DF-5E002B23B644}" type="datetimeFigureOut">
              <a:rPr lang="th-TH" smtClean="0"/>
              <a:t>18/02/61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3F0B1-A83F-4FBC-80D7-B76771C6A5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03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8.xml"/><Relationship Id="rId10" Type="http://schemas.openxmlformats.org/officeDocument/2006/relationships/image" Target="../media/image5.png"/><Relationship Id="rId4" Type="http://schemas.openxmlformats.org/officeDocument/2006/relationships/slide" Target="slide9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slide" Target="slide8.xml"/><Relationship Id="rId4" Type="http://schemas.openxmlformats.org/officeDocument/2006/relationships/image" Target="../media/image2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8.xml"/><Relationship Id="rId1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17" Type="http://schemas.openxmlformats.org/officeDocument/2006/relationships/image" Target="../media/image9.png"/><Relationship Id="rId2" Type="http://schemas.openxmlformats.org/officeDocument/2006/relationships/image" Target="../media/image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5" Type="http://schemas.openxmlformats.org/officeDocument/2006/relationships/image" Target="../media/image12.png"/><Relationship Id="rId15" Type="http://schemas.openxmlformats.org/officeDocument/2006/relationships/slide" Target="slide3.xml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7.xml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hyperlink" Target="https://community.hds.com/docs/DOC-1009855" TargetMode="External"/><Relationship Id="rId12" Type="http://schemas.openxmlformats.org/officeDocument/2006/relationships/slide" Target="slide6.xml"/><Relationship Id="rId17" Type="http://schemas.openxmlformats.org/officeDocument/2006/relationships/slide" Target="slide2.xml"/><Relationship Id="rId2" Type="http://schemas.openxmlformats.org/officeDocument/2006/relationships/image" Target="../media/image6.pn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5" Type="http://schemas.openxmlformats.org/officeDocument/2006/relationships/slide" Target="slide9.xml"/><Relationship Id="rId10" Type="http://schemas.openxmlformats.org/officeDocument/2006/relationships/image" Target="../media/image8.png"/><Relationship Id="rId19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slide" Target="slide9.xml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8.xml"/><Relationship Id="rId5" Type="http://schemas.openxmlformats.org/officeDocument/2006/relationships/image" Target="../media/image21.png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image" Target="../media/image23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2A07C0-0943-436B-A91C-46BFD0353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73" y="1054146"/>
            <a:ext cx="2374854" cy="2374854"/>
          </a:xfrm>
          <a:prstGeom prst="rect">
            <a:avLst/>
          </a:prstGeom>
          <a:effectLst>
            <a:glow>
              <a:srgbClr val="FFFFCC">
                <a:alpha val="14000"/>
              </a:srgbClr>
            </a:glow>
            <a:outerShdw blurRad="50800" dist="50800" dir="5400000" algn="ctr" rotWithShape="0">
              <a:schemeClr val="bg1">
                <a:alpha val="97000"/>
              </a:scheme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921944-37D5-49C6-827A-F27DBBA8B96A}"/>
              </a:ext>
            </a:extLst>
          </p:cNvPr>
          <p:cNvSpPr/>
          <p:nvPr/>
        </p:nvSpPr>
        <p:spPr>
          <a:xfrm>
            <a:off x="2647049" y="3621505"/>
            <a:ext cx="384990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Pentaho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Installation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0FC375-03AA-4FEA-8842-AFA39C9C9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457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5EEB9-93C2-49B4-A42E-884888CFA06A}"/>
              </a:ext>
            </a:extLst>
          </p:cNvPr>
          <p:cNvSpPr/>
          <p:nvPr/>
        </p:nvSpPr>
        <p:spPr>
          <a:xfrm>
            <a:off x="2712099" y="1732548"/>
            <a:ext cx="371980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for </a:t>
            </a:r>
          </a:p>
          <a:p>
            <a:pPr algn="ctr"/>
            <a:r>
              <a:rPr lang="en-US" sz="6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Reading</a:t>
            </a:r>
            <a:endParaRPr lang="th-TH" sz="6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CAC4C-45F3-477D-B0F4-6314FE962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08" y="6115622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91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4ECBF89-F134-4292-9271-8D2F0A9A54E9}"/>
              </a:ext>
            </a:extLst>
          </p:cNvPr>
          <p:cNvGrpSpPr/>
          <p:nvPr/>
        </p:nvGrpSpPr>
        <p:grpSpPr>
          <a:xfrm>
            <a:off x="5727766" y="2435170"/>
            <a:ext cx="1238316" cy="2542749"/>
            <a:chOff x="7410451" y="2511425"/>
            <a:chExt cx="1217613" cy="3719513"/>
          </a:xfrm>
          <a:solidFill>
            <a:srgbClr val="CC0099"/>
          </a:solidFill>
        </p:grpSpPr>
        <p:sp>
          <p:nvSpPr>
            <p:cNvPr id="38" name="Freeform 581">
              <a:extLst>
                <a:ext uri="{FF2B5EF4-FFF2-40B4-BE49-F238E27FC236}">
                  <a16:creationId xmlns:a16="http://schemas.microsoft.com/office/drawing/2014/main" id="{1BD9AA6F-6489-412F-AC6F-3728D485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76" y="2511425"/>
              <a:ext cx="1055688" cy="3719513"/>
            </a:xfrm>
            <a:custGeom>
              <a:avLst/>
              <a:gdLst>
                <a:gd name="T0" fmla="*/ 0 w 2662"/>
                <a:gd name="T1" fmla="*/ 0 h 9375"/>
                <a:gd name="T2" fmla="*/ 0 w 2662"/>
                <a:gd name="T3" fmla="*/ 8738 h 9375"/>
                <a:gd name="T4" fmla="*/ 1331 w 2662"/>
                <a:gd name="T5" fmla="*/ 9375 h 9375"/>
                <a:gd name="T6" fmla="*/ 2662 w 2662"/>
                <a:gd name="T7" fmla="*/ 8738 h 9375"/>
                <a:gd name="T8" fmla="*/ 2662 w 2662"/>
                <a:gd name="T9" fmla="*/ 0 h 9375"/>
                <a:gd name="T10" fmla="*/ 0 w 2662"/>
                <a:gd name="T11" fmla="*/ 0 h 9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2" h="9375">
                  <a:moveTo>
                    <a:pt x="0" y="0"/>
                  </a:moveTo>
                  <a:lnTo>
                    <a:pt x="0" y="8738"/>
                  </a:lnTo>
                  <a:lnTo>
                    <a:pt x="1331" y="9375"/>
                  </a:lnTo>
                  <a:lnTo>
                    <a:pt x="2662" y="8738"/>
                  </a:lnTo>
                  <a:lnTo>
                    <a:pt x="26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62">
              <a:extLst>
                <a:ext uri="{FF2B5EF4-FFF2-40B4-BE49-F238E27FC236}">
                  <a16:creationId xmlns:a16="http://schemas.microsoft.com/office/drawing/2014/main" id="{77632A0A-F757-4744-9513-C39E96FD0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451" y="2657751"/>
              <a:ext cx="1162050" cy="577850"/>
            </a:xfrm>
            <a:custGeom>
              <a:avLst/>
              <a:gdLst>
                <a:gd name="T0" fmla="*/ 2400 w 2929"/>
                <a:gd name="T1" fmla="*/ 0 h 1457"/>
                <a:gd name="T2" fmla="*/ 1928 w 2929"/>
                <a:gd name="T3" fmla="*/ 2 h 1457"/>
                <a:gd name="T4" fmla="*/ 978 w 2929"/>
                <a:gd name="T5" fmla="*/ 14 h 1457"/>
                <a:gd name="T6" fmla="*/ 815 w 2929"/>
                <a:gd name="T7" fmla="*/ 15 h 1457"/>
                <a:gd name="T8" fmla="*/ 737 w 2929"/>
                <a:gd name="T9" fmla="*/ 14 h 1457"/>
                <a:gd name="T10" fmla="*/ 597 w 2929"/>
                <a:gd name="T11" fmla="*/ 17 h 1457"/>
                <a:gd name="T12" fmla="*/ 476 w 2929"/>
                <a:gd name="T13" fmla="*/ 27 h 1457"/>
                <a:gd name="T14" fmla="*/ 372 w 2929"/>
                <a:gd name="T15" fmla="*/ 41 h 1457"/>
                <a:gd name="T16" fmla="*/ 285 w 2929"/>
                <a:gd name="T17" fmla="*/ 60 h 1457"/>
                <a:gd name="T18" fmla="*/ 212 w 2929"/>
                <a:gd name="T19" fmla="*/ 83 h 1457"/>
                <a:gd name="T20" fmla="*/ 153 w 2929"/>
                <a:gd name="T21" fmla="*/ 108 h 1457"/>
                <a:gd name="T22" fmla="*/ 105 w 2929"/>
                <a:gd name="T23" fmla="*/ 134 h 1457"/>
                <a:gd name="T24" fmla="*/ 70 w 2929"/>
                <a:gd name="T25" fmla="*/ 161 h 1457"/>
                <a:gd name="T26" fmla="*/ 43 w 2929"/>
                <a:gd name="T27" fmla="*/ 187 h 1457"/>
                <a:gd name="T28" fmla="*/ 16 w 2929"/>
                <a:gd name="T29" fmla="*/ 226 h 1457"/>
                <a:gd name="T30" fmla="*/ 0 w 2929"/>
                <a:gd name="T31" fmla="*/ 285 h 1457"/>
                <a:gd name="T32" fmla="*/ 1 w 2929"/>
                <a:gd name="T33" fmla="*/ 294 h 1457"/>
                <a:gd name="T34" fmla="*/ 1 w 2929"/>
                <a:gd name="T35" fmla="*/ 1437 h 1457"/>
                <a:gd name="T36" fmla="*/ 2 w 2929"/>
                <a:gd name="T37" fmla="*/ 1447 h 1457"/>
                <a:gd name="T38" fmla="*/ 3 w 2929"/>
                <a:gd name="T39" fmla="*/ 1457 h 1457"/>
                <a:gd name="T40" fmla="*/ 8 w 2929"/>
                <a:gd name="T41" fmla="*/ 1426 h 1457"/>
                <a:gd name="T42" fmla="*/ 31 w 2929"/>
                <a:gd name="T43" fmla="*/ 1375 h 1457"/>
                <a:gd name="T44" fmla="*/ 66 w 2929"/>
                <a:gd name="T45" fmla="*/ 1331 h 1457"/>
                <a:gd name="T46" fmla="*/ 113 w 2929"/>
                <a:gd name="T47" fmla="*/ 1295 h 1457"/>
                <a:gd name="T48" fmla="*/ 169 w 2929"/>
                <a:gd name="T49" fmla="*/ 1265 h 1457"/>
                <a:gd name="T50" fmla="*/ 232 w 2929"/>
                <a:gd name="T51" fmla="*/ 1240 h 1457"/>
                <a:gd name="T52" fmla="*/ 335 w 2929"/>
                <a:gd name="T53" fmla="*/ 1213 h 1457"/>
                <a:gd name="T54" fmla="*/ 407 w 2929"/>
                <a:gd name="T55" fmla="*/ 1201 h 1457"/>
                <a:gd name="T56" fmla="*/ 506 w 2929"/>
                <a:gd name="T57" fmla="*/ 1190 h 1457"/>
                <a:gd name="T58" fmla="*/ 685 w 2929"/>
                <a:gd name="T59" fmla="*/ 1183 h 1457"/>
                <a:gd name="T60" fmla="*/ 753 w 2929"/>
                <a:gd name="T61" fmla="*/ 1183 h 1457"/>
                <a:gd name="T62" fmla="*/ 1344 w 2929"/>
                <a:gd name="T63" fmla="*/ 1183 h 1457"/>
                <a:gd name="T64" fmla="*/ 2400 w 2929"/>
                <a:gd name="T65" fmla="*/ 1184 h 1457"/>
                <a:gd name="T66" fmla="*/ 2929 w 2929"/>
                <a:gd name="T67" fmla="*/ 564 h 1457"/>
                <a:gd name="T68" fmla="*/ 2400 w 2929"/>
                <a:gd name="T69" fmla="*/ 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29" h="1457">
                  <a:moveTo>
                    <a:pt x="2400" y="0"/>
                  </a:moveTo>
                  <a:lnTo>
                    <a:pt x="1928" y="2"/>
                  </a:lnTo>
                  <a:lnTo>
                    <a:pt x="978" y="14"/>
                  </a:lnTo>
                  <a:lnTo>
                    <a:pt x="815" y="15"/>
                  </a:lnTo>
                  <a:lnTo>
                    <a:pt x="737" y="14"/>
                  </a:lnTo>
                  <a:lnTo>
                    <a:pt x="597" y="17"/>
                  </a:lnTo>
                  <a:lnTo>
                    <a:pt x="476" y="27"/>
                  </a:lnTo>
                  <a:lnTo>
                    <a:pt x="372" y="41"/>
                  </a:lnTo>
                  <a:lnTo>
                    <a:pt x="285" y="60"/>
                  </a:lnTo>
                  <a:lnTo>
                    <a:pt x="212" y="83"/>
                  </a:lnTo>
                  <a:lnTo>
                    <a:pt x="153" y="108"/>
                  </a:lnTo>
                  <a:lnTo>
                    <a:pt x="105" y="134"/>
                  </a:lnTo>
                  <a:lnTo>
                    <a:pt x="70" y="161"/>
                  </a:lnTo>
                  <a:lnTo>
                    <a:pt x="43" y="187"/>
                  </a:lnTo>
                  <a:lnTo>
                    <a:pt x="16" y="226"/>
                  </a:lnTo>
                  <a:lnTo>
                    <a:pt x="0" y="285"/>
                  </a:lnTo>
                  <a:lnTo>
                    <a:pt x="1" y="294"/>
                  </a:lnTo>
                  <a:lnTo>
                    <a:pt x="1" y="1437"/>
                  </a:lnTo>
                  <a:lnTo>
                    <a:pt x="2" y="1447"/>
                  </a:lnTo>
                  <a:lnTo>
                    <a:pt x="3" y="1457"/>
                  </a:lnTo>
                  <a:lnTo>
                    <a:pt x="8" y="1426"/>
                  </a:lnTo>
                  <a:lnTo>
                    <a:pt x="31" y="1375"/>
                  </a:lnTo>
                  <a:lnTo>
                    <a:pt x="66" y="1331"/>
                  </a:lnTo>
                  <a:lnTo>
                    <a:pt x="113" y="1295"/>
                  </a:lnTo>
                  <a:lnTo>
                    <a:pt x="169" y="1265"/>
                  </a:lnTo>
                  <a:lnTo>
                    <a:pt x="232" y="1240"/>
                  </a:lnTo>
                  <a:lnTo>
                    <a:pt x="335" y="1213"/>
                  </a:lnTo>
                  <a:lnTo>
                    <a:pt x="407" y="1201"/>
                  </a:lnTo>
                  <a:lnTo>
                    <a:pt x="506" y="1190"/>
                  </a:lnTo>
                  <a:lnTo>
                    <a:pt x="685" y="1183"/>
                  </a:lnTo>
                  <a:lnTo>
                    <a:pt x="753" y="1183"/>
                  </a:lnTo>
                  <a:lnTo>
                    <a:pt x="1344" y="1183"/>
                  </a:lnTo>
                  <a:lnTo>
                    <a:pt x="2400" y="1184"/>
                  </a:lnTo>
                  <a:lnTo>
                    <a:pt x="2929" y="564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Freeform 761">
            <a:extLst>
              <a:ext uri="{FF2B5EF4-FFF2-40B4-BE49-F238E27FC236}">
                <a16:creationId xmlns:a16="http://schemas.microsoft.com/office/drawing/2014/main" id="{653DBC4A-4ED2-41AF-AFF2-857C55CAC8EB}"/>
              </a:ext>
            </a:extLst>
          </p:cNvPr>
          <p:cNvSpPr>
            <a:spLocks/>
          </p:cNvSpPr>
          <p:nvPr/>
        </p:nvSpPr>
        <p:spPr bwMode="auto">
          <a:xfrm>
            <a:off x="5727767" y="2865246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402">
            <a:extLst>
              <a:ext uri="{FF2B5EF4-FFF2-40B4-BE49-F238E27FC236}">
                <a16:creationId xmlns:a16="http://schemas.microsoft.com/office/drawing/2014/main" id="{3C532143-9B10-4A19-A1DD-464C34327201}"/>
              </a:ext>
            </a:extLst>
          </p:cNvPr>
          <p:cNvSpPr>
            <a:spLocks/>
          </p:cNvSpPr>
          <p:nvPr/>
        </p:nvSpPr>
        <p:spPr bwMode="auto">
          <a:xfrm>
            <a:off x="4349797" y="2731099"/>
            <a:ext cx="1075252" cy="2306163"/>
          </a:xfrm>
          <a:custGeom>
            <a:avLst/>
            <a:gdLst>
              <a:gd name="T0" fmla="*/ 0 w 2661"/>
              <a:gd name="T1" fmla="*/ 0 h 8501"/>
              <a:gd name="T2" fmla="*/ 0 w 2661"/>
              <a:gd name="T3" fmla="*/ 7864 h 8501"/>
              <a:gd name="T4" fmla="*/ 1331 w 2661"/>
              <a:gd name="T5" fmla="*/ 8501 h 8501"/>
              <a:gd name="T6" fmla="*/ 2661 w 2661"/>
              <a:gd name="T7" fmla="*/ 7864 h 8501"/>
              <a:gd name="T8" fmla="*/ 2661 w 2661"/>
              <a:gd name="T9" fmla="*/ 0 h 8501"/>
              <a:gd name="T10" fmla="*/ 0 w 2661"/>
              <a:gd name="T11" fmla="*/ 0 h 8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1" h="8501">
                <a:moveTo>
                  <a:pt x="0" y="0"/>
                </a:moveTo>
                <a:lnTo>
                  <a:pt x="0" y="7864"/>
                </a:lnTo>
                <a:lnTo>
                  <a:pt x="1331" y="8501"/>
                </a:lnTo>
                <a:lnTo>
                  <a:pt x="2661" y="7864"/>
                </a:lnTo>
                <a:lnTo>
                  <a:pt x="266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4" name="Freeform 767">
            <a:extLst>
              <a:ext uri="{FF2B5EF4-FFF2-40B4-BE49-F238E27FC236}">
                <a16:creationId xmlns:a16="http://schemas.microsoft.com/office/drawing/2014/main" id="{64DC2F7A-27DA-494B-A821-DC9E1B3754AC}"/>
              </a:ext>
            </a:extLst>
          </p:cNvPr>
          <p:cNvSpPr>
            <a:spLocks/>
          </p:cNvSpPr>
          <p:nvPr/>
        </p:nvSpPr>
        <p:spPr bwMode="auto">
          <a:xfrm>
            <a:off x="4185119" y="2826123"/>
            <a:ext cx="1183423" cy="495482"/>
          </a:xfrm>
          <a:custGeom>
            <a:avLst/>
            <a:gdLst>
              <a:gd name="T0" fmla="*/ 2400 w 2929"/>
              <a:gd name="T1" fmla="*/ 0 h 1457"/>
              <a:gd name="T2" fmla="*/ 1929 w 2929"/>
              <a:gd name="T3" fmla="*/ 2 h 1457"/>
              <a:gd name="T4" fmla="*/ 979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3 w 2929"/>
              <a:gd name="T19" fmla="*/ 83 h 1457"/>
              <a:gd name="T20" fmla="*/ 154 w 2929"/>
              <a:gd name="T21" fmla="*/ 108 h 1457"/>
              <a:gd name="T22" fmla="*/ 107 w 2929"/>
              <a:gd name="T23" fmla="*/ 134 h 1457"/>
              <a:gd name="T24" fmla="*/ 71 w 2929"/>
              <a:gd name="T25" fmla="*/ 161 h 1457"/>
              <a:gd name="T26" fmla="*/ 44 w 2929"/>
              <a:gd name="T27" fmla="*/ 188 h 1457"/>
              <a:gd name="T28" fmla="*/ 17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7 h 1457"/>
              <a:gd name="T42" fmla="*/ 31 w 2929"/>
              <a:gd name="T43" fmla="*/ 1375 h 1457"/>
              <a:gd name="T44" fmla="*/ 67 w 2929"/>
              <a:gd name="T45" fmla="*/ 1331 h 1457"/>
              <a:gd name="T46" fmla="*/ 113 w 2929"/>
              <a:gd name="T47" fmla="*/ 1294 h 1457"/>
              <a:gd name="T48" fmla="*/ 169 w 2929"/>
              <a:gd name="T49" fmla="*/ 1264 h 1457"/>
              <a:gd name="T50" fmla="*/ 232 w 2929"/>
              <a:gd name="T51" fmla="*/ 1240 h 1457"/>
              <a:gd name="T52" fmla="*/ 335 w 2929"/>
              <a:gd name="T53" fmla="*/ 1213 h 1457"/>
              <a:gd name="T54" fmla="*/ 408 w 2929"/>
              <a:gd name="T55" fmla="*/ 1202 h 1457"/>
              <a:gd name="T56" fmla="*/ 506 w 2929"/>
              <a:gd name="T57" fmla="*/ 1190 h 1457"/>
              <a:gd name="T58" fmla="*/ 686 w 2929"/>
              <a:gd name="T59" fmla="*/ 1183 h 1457"/>
              <a:gd name="T60" fmla="*/ 754 w 2929"/>
              <a:gd name="T61" fmla="*/ 1183 h 1457"/>
              <a:gd name="T62" fmla="*/ 1345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9" y="2"/>
                </a:lnTo>
                <a:lnTo>
                  <a:pt x="979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3" y="83"/>
                </a:lnTo>
                <a:lnTo>
                  <a:pt x="154" y="108"/>
                </a:lnTo>
                <a:lnTo>
                  <a:pt x="107" y="134"/>
                </a:lnTo>
                <a:lnTo>
                  <a:pt x="71" y="161"/>
                </a:lnTo>
                <a:lnTo>
                  <a:pt x="44" y="188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7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5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760">
            <a:extLst>
              <a:ext uri="{FF2B5EF4-FFF2-40B4-BE49-F238E27FC236}">
                <a16:creationId xmlns:a16="http://schemas.microsoft.com/office/drawing/2014/main" id="{B3B70292-C2EB-4CC9-8225-1CE1A27A5FF8}"/>
              </a:ext>
            </a:extLst>
          </p:cNvPr>
          <p:cNvSpPr>
            <a:spLocks/>
          </p:cNvSpPr>
          <p:nvPr/>
        </p:nvSpPr>
        <p:spPr bwMode="auto">
          <a:xfrm>
            <a:off x="4186734" y="3234726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8 w 405"/>
              <a:gd name="T5" fmla="*/ 321 h 564"/>
              <a:gd name="T6" fmla="*/ 39 w 405"/>
              <a:gd name="T7" fmla="*/ 359 h 564"/>
              <a:gd name="T8" fmla="*/ 64 w 405"/>
              <a:gd name="T9" fmla="*/ 395 h 564"/>
              <a:gd name="T10" fmla="*/ 109 w 405"/>
              <a:gd name="T11" fmla="*/ 439 h 564"/>
              <a:gd name="T12" fmla="*/ 180 w 405"/>
              <a:gd name="T13" fmla="*/ 486 h 564"/>
              <a:gd name="T14" fmla="*/ 252 w 405"/>
              <a:gd name="T15" fmla="*/ 520 h 564"/>
              <a:gd name="T16" fmla="*/ 319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2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4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19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2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224">
            <a:extLst>
              <a:ext uri="{FF2B5EF4-FFF2-40B4-BE49-F238E27FC236}">
                <a16:creationId xmlns:a16="http://schemas.microsoft.com/office/drawing/2014/main" id="{AD15099B-58B8-430F-98AA-C2FC7934BD9E}"/>
              </a:ext>
            </a:extLst>
          </p:cNvPr>
          <p:cNvSpPr>
            <a:spLocks/>
          </p:cNvSpPr>
          <p:nvPr/>
        </p:nvSpPr>
        <p:spPr bwMode="auto">
          <a:xfrm>
            <a:off x="2807150" y="3028389"/>
            <a:ext cx="1075252" cy="2068492"/>
          </a:xfrm>
          <a:custGeom>
            <a:avLst/>
            <a:gdLst>
              <a:gd name="T0" fmla="*/ 0 w 2663"/>
              <a:gd name="T1" fmla="*/ 0 h 7627"/>
              <a:gd name="T2" fmla="*/ 0 w 2663"/>
              <a:gd name="T3" fmla="*/ 6990 h 7627"/>
              <a:gd name="T4" fmla="*/ 1332 w 2663"/>
              <a:gd name="T5" fmla="*/ 7627 h 7627"/>
              <a:gd name="T6" fmla="*/ 2663 w 2663"/>
              <a:gd name="T7" fmla="*/ 6990 h 7627"/>
              <a:gd name="T8" fmla="*/ 2663 w 2663"/>
              <a:gd name="T9" fmla="*/ 0 h 7627"/>
              <a:gd name="T10" fmla="*/ 0 w 2663"/>
              <a:gd name="T11" fmla="*/ 0 h 7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3" h="7627">
                <a:moveTo>
                  <a:pt x="0" y="0"/>
                </a:moveTo>
                <a:lnTo>
                  <a:pt x="0" y="6990"/>
                </a:lnTo>
                <a:lnTo>
                  <a:pt x="1332" y="7627"/>
                </a:lnTo>
                <a:lnTo>
                  <a:pt x="2663" y="6990"/>
                </a:lnTo>
                <a:lnTo>
                  <a:pt x="2663" y="0"/>
                </a:lnTo>
                <a:lnTo>
                  <a:pt x="0" y="0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5" name="Freeform 771">
            <a:extLst>
              <a:ext uri="{FF2B5EF4-FFF2-40B4-BE49-F238E27FC236}">
                <a16:creationId xmlns:a16="http://schemas.microsoft.com/office/drawing/2014/main" id="{EFC999D9-4D85-4A04-8846-D42EBF7229C8}"/>
              </a:ext>
            </a:extLst>
          </p:cNvPr>
          <p:cNvSpPr>
            <a:spLocks/>
          </p:cNvSpPr>
          <p:nvPr/>
        </p:nvSpPr>
        <p:spPr bwMode="auto">
          <a:xfrm>
            <a:off x="2642472" y="3123413"/>
            <a:ext cx="1181808" cy="494123"/>
          </a:xfrm>
          <a:custGeom>
            <a:avLst/>
            <a:gdLst>
              <a:gd name="T0" fmla="*/ 2400 w 2930"/>
              <a:gd name="T1" fmla="*/ 0 h 1457"/>
              <a:gd name="T2" fmla="*/ 1928 w 2930"/>
              <a:gd name="T3" fmla="*/ 2 h 1457"/>
              <a:gd name="T4" fmla="*/ 980 w 2930"/>
              <a:gd name="T5" fmla="*/ 14 h 1457"/>
              <a:gd name="T6" fmla="*/ 816 w 2930"/>
              <a:gd name="T7" fmla="*/ 15 h 1457"/>
              <a:gd name="T8" fmla="*/ 737 w 2930"/>
              <a:gd name="T9" fmla="*/ 13 h 1457"/>
              <a:gd name="T10" fmla="*/ 597 w 2930"/>
              <a:gd name="T11" fmla="*/ 18 h 1457"/>
              <a:gd name="T12" fmla="*/ 476 w 2930"/>
              <a:gd name="T13" fmla="*/ 27 h 1457"/>
              <a:gd name="T14" fmla="*/ 372 w 2930"/>
              <a:gd name="T15" fmla="*/ 41 h 1457"/>
              <a:gd name="T16" fmla="*/ 285 w 2930"/>
              <a:gd name="T17" fmla="*/ 60 h 1457"/>
              <a:gd name="T18" fmla="*/ 212 w 2930"/>
              <a:gd name="T19" fmla="*/ 83 h 1457"/>
              <a:gd name="T20" fmla="*/ 153 w 2930"/>
              <a:gd name="T21" fmla="*/ 107 h 1457"/>
              <a:gd name="T22" fmla="*/ 107 w 2930"/>
              <a:gd name="T23" fmla="*/ 134 h 1457"/>
              <a:gd name="T24" fmla="*/ 70 w 2930"/>
              <a:gd name="T25" fmla="*/ 161 h 1457"/>
              <a:gd name="T26" fmla="*/ 43 w 2930"/>
              <a:gd name="T27" fmla="*/ 188 h 1457"/>
              <a:gd name="T28" fmla="*/ 16 w 2930"/>
              <a:gd name="T29" fmla="*/ 226 h 1457"/>
              <a:gd name="T30" fmla="*/ 0 w 2930"/>
              <a:gd name="T31" fmla="*/ 284 h 1457"/>
              <a:gd name="T32" fmla="*/ 1 w 2930"/>
              <a:gd name="T33" fmla="*/ 293 h 1457"/>
              <a:gd name="T34" fmla="*/ 1 w 2930"/>
              <a:gd name="T35" fmla="*/ 1437 h 1457"/>
              <a:gd name="T36" fmla="*/ 2 w 2930"/>
              <a:gd name="T37" fmla="*/ 1446 h 1457"/>
              <a:gd name="T38" fmla="*/ 3 w 2930"/>
              <a:gd name="T39" fmla="*/ 1457 h 1457"/>
              <a:gd name="T40" fmla="*/ 8 w 2930"/>
              <a:gd name="T41" fmla="*/ 1427 h 1457"/>
              <a:gd name="T42" fmla="*/ 31 w 2930"/>
              <a:gd name="T43" fmla="*/ 1375 h 1457"/>
              <a:gd name="T44" fmla="*/ 66 w 2930"/>
              <a:gd name="T45" fmla="*/ 1331 h 1457"/>
              <a:gd name="T46" fmla="*/ 113 w 2930"/>
              <a:gd name="T47" fmla="*/ 1294 h 1457"/>
              <a:gd name="T48" fmla="*/ 169 w 2930"/>
              <a:gd name="T49" fmla="*/ 1264 h 1457"/>
              <a:gd name="T50" fmla="*/ 232 w 2930"/>
              <a:gd name="T51" fmla="*/ 1240 h 1457"/>
              <a:gd name="T52" fmla="*/ 336 w 2930"/>
              <a:gd name="T53" fmla="*/ 1213 h 1457"/>
              <a:gd name="T54" fmla="*/ 408 w 2930"/>
              <a:gd name="T55" fmla="*/ 1202 h 1457"/>
              <a:gd name="T56" fmla="*/ 506 w 2930"/>
              <a:gd name="T57" fmla="*/ 1190 h 1457"/>
              <a:gd name="T58" fmla="*/ 685 w 2930"/>
              <a:gd name="T59" fmla="*/ 1183 h 1457"/>
              <a:gd name="T60" fmla="*/ 754 w 2930"/>
              <a:gd name="T61" fmla="*/ 1182 h 1457"/>
              <a:gd name="T62" fmla="*/ 1345 w 2930"/>
              <a:gd name="T63" fmla="*/ 1183 h 1457"/>
              <a:gd name="T64" fmla="*/ 2400 w 2930"/>
              <a:gd name="T65" fmla="*/ 1184 h 1457"/>
              <a:gd name="T66" fmla="*/ 2930 w 2930"/>
              <a:gd name="T67" fmla="*/ 564 h 1457"/>
              <a:gd name="T68" fmla="*/ 2400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0" y="0"/>
                </a:moveTo>
                <a:lnTo>
                  <a:pt x="1928" y="2"/>
                </a:lnTo>
                <a:lnTo>
                  <a:pt x="980" y="14"/>
                </a:lnTo>
                <a:lnTo>
                  <a:pt x="816" y="15"/>
                </a:lnTo>
                <a:lnTo>
                  <a:pt x="737" y="13"/>
                </a:lnTo>
                <a:lnTo>
                  <a:pt x="597" y="18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7"/>
                </a:lnTo>
                <a:lnTo>
                  <a:pt x="107" y="134"/>
                </a:lnTo>
                <a:lnTo>
                  <a:pt x="70" y="161"/>
                </a:lnTo>
                <a:lnTo>
                  <a:pt x="43" y="188"/>
                </a:lnTo>
                <a:lnTo>
                  <a:pt x="16" y="226"/>
                </a:lnTo>
                <a:lnTo>
                  <a:pt x="0" y="284"/>
                </a:lnTo>
                <a:lnTo>
                  <a:pt x="1" y="293"/>
                </a:lnTo>
                <a:lnTo>
                  <a:pt x="1" y="1437"/>
                </a:lnTo>
                <a:lnTo>
                  <a:pt x="2" y="1446"/>
                </a:lnTo>
                <a:lnTo>
                  <a:pt x="3" y="1457"/>
                </a:lnTo>
                <a:lnTo>
                  <a:pt x="8" y="1427"/>
                </a:lnTo>
                <a:lnTo>
                  <a:pt x="31" y="1375"/>
                </a:lnTo>
                <a:lnTo>
                  <a:pt x="66" y="1331"/>
                </a:lnTo>
                <a:lnTo>
                  <a:pt x="113" y="1294"/>
                </a:lnTo>
                <a:lnTo>
                  <a:pt x="169" y="1264"/>
                </a:lnTo>
                <a:lnTo>
                  <a:pt x="232" y="1240"/>
                </a:lnTo>
                <a:lnTo>
                  <a:pt x="336" y="1213"/>
                </a:lnTo>
                <a:lnTo>
                  <a:pt x="408" y="1202"/>
                </a:lnTo>
                <a:lnTo>
                  <a:pt x="506" y="1190"/>
                </a:lnTo>
                <a:lnTo>
                  <a:pt x="685" y="1183"/>
                </a:lnTo>
                <a:lnTo>
                  <a:pt x="754" y="1182"/>
                </a:lnTo>
                <a:lnTo>
                  <a:pt x="1345" y="1183"/>
                </a:lnTo>
                <a:lnTo>
                  <a:pt x="2400" y="1184"/>
                </a:lnTo>
                <a:lnTo>
                  <a:pt x="2930" y="564"/>
                </a:lnTo>
                <a:lnTo>
                  <a:pt x="240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759">
            <a:extLst>
              <a:ext uri="{FF2B5EF4-FFF2-40B4-BE49-F238E27FC236}">
                <a16:creationId xmlns:a16="http://schemas.microsoft.com/office/drawing/2014/main" id="{E56C1A05-69EA-48E2-A47B-41C1C17471AB}"/>
              </a:ext>
            </a:extLst>
          </p:cNvPr>
          <p:cNvSpPr>
            <a:spLocks/>
          </p:cNvSpPr>
          <p:nvPr/>
        </p:nvSpPr>
        <p:spPr bwMode="auto">
          <a:xfrm>
            <a:off x="2644087" y="3530658"/>
            <a:ext cx="163064" cy="191405"/>
          </a:xfrm>
          <a:custGeom>
            <a:avLst/>
            <a:gdLst>
              <a:gd name="T0" fmla="*/ 0 w 405"/>
              <a:gd name="T1" fmla="*/ 255 h 564"/>
              <a:gd name="T2" fmla="*/ 4 w 405"/>
              <a:gd name="T3" fmla="*/ 277 h 564"/>
              <a:gd name="T4" fmla="*/ 17 w 405"/>
              <a:gd name="T5" fmla="*/ 321 h 564"/>
              <a:gd name="T6" fmla="*/ 38 w 405"/>
              <a:gd name="T7" fmla="*/ 359 h 564"/>
              <a:gd name="T8" fmla="*/ 63 w 405"/>
              <a:gd name="T9" fmla="*/ 395 h 564"/>
              <a:gd name="T10" fmla="*/ 109 w 405"/>
              <a:gd name="T11" fmla="*/ 439 h 564"/>
              <a:gd name="T12" fmla="*/ 179 w 405"/>
              <a:gd name="T13" fmla="*/ 486 h 564"/>
              <a:gd name="T14" fmla="*/ 252 w 405"/>
              <a:gd name="T15" fmla="*/ 520 h 564"/>
              <a:gd name="T16" fmla="*/ 318 w 405"/>
              <a:gd name="T17" fmla="*/ 543 h 564"/>
              <a:gd name="T18" fmla="*/ 393 w 405"/>
              <a:gd name="T19" fmla="*/ 562 h 564"/>
              <a:gd name="T20" fmla="*/ 405 w 405"/>
              <a:gd name="T21" fmla="*/ 564 h 564"/>
              <a:gd name="T22" fmla="*/ 405 w 405"/>
              <a:gd name="T23" fmla="*/ 0 h 564"/>
              <a:gd name="T24" fmla="*/ 333 w 405"/>
              <a:gd name="T25" fmla="*/ 11 h 564"/>
              <a:gd name="T26" fmla="*/ 229 w 405"/>
              <a:gd name="T27" fmla="*/ 38 h 564"/>
              <a:gd name="T28" fmla="*/ 166 w 405"/>
              <a:gd name="T29" fmla="*/ 62 h 564"/>
              <a:gd name="T30" fmla="*/ 110 w 405"/>
              <a:gd name="T31" fmla="*/ 92 h 564"/>
              <a:gd name="T32" fmla="*/ 63 w 405"/>
              <a:gd name="T33" fmla="*/ 129 h 564"/>
              <a:gd name="T34" fmla="*/ 28 w 405"/>
              <a:gd name="T35" fmla="*/ 173 h 564"/>
              <a:gd name="T36" fmla="*/ 5 w 405"/>
              <a:gd name="T37" fmla="*/ 225 h 564"/>
              <a:gd name="T38" fmla="*/ 0 w 405"/>
              <a:gd name="T39" fmla="*/ 255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5" h="564">
                <a:moveTo>
                  <a:pt x="0" y="255"/>
                </a:moveTo>
                <a:lnTo>
                  <a:pt x="4" y="277"/>
                </a:lnTo>
                <a:lnTo>
                  <a:pt x="17" y="321"/>
                </a:lnTo>
                <a:lnTo>
                  <a:pt x="38" y="359"/>
                </a:lnTo>
                <a:lnTo>
                  <a:pt x="63" y="395"/>
                </a:lnTo>
                <a:lnTo>
                  <a:pt x="109" y="439"/>
                </a:lnTo>
                <a:lnTo>
                  <a:pt x="179" y="486"/>
                </a:lnTo>
                <a:lnTo>
                  <a:pt x="252" y="520"/>
                </a:lnTo>
                <a:lnTo>
                  <a:pt x="318" y="543"/>
                </a:lnTo>
                <a:lnTo>
                  <a:pt x="393" y="562"/>
                </a:lnTo>
                <a:lnTo>
                  <a:pt x="405" y="564"/>
                </a:lnTo>
                <a:lnTo>
                  <a:pt x="405" y="0"/>
                </a:lnTo>
                <a:lnTo>
                  <a:pt x="333" y="11"/>
                </a:lnTo>
                <a:lnTo>
                  <a:pt x="229" y="38"/>
                </a:lnTo>
                <a:lnTo>
                  <a:pt x="166" y="62"/>
                </a:lnTo>
                <a:lnTo>
                  <a:pt x="110" y="92"/>
                </a:lnTo>
                <a:lnTo>
                  <a:pt x="63" y="129"/>
                </a:lnTo>
                <a:lnTo>
                  <a:pt x="28" y="173"/>
                </a:lnTo>
                <a:lnTo>
                  <a:pt x="5" y="225"/>
                </a:lnTo>
                <a:lnTo>
                  <a:pt x="0" y="25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5" name="Freeform 47">
            <a:extLst>
              <a:ext uri="{FF2B5EF4-FFF2-40B4-BE49-F238E27FC236}">
                <a16:creationId xmlns:a16="http://schemas.microsoft.com/office/drawing/2014/main" id="{21BEA0AA-5EB7-4950-B933-CBC61647779C}"/>
              </a:ext>
            </a:extLst>
          </p:cNvPr>
          <p:cNvSpPr>
            <a:spLocks/>
          </p:cNvSpPr>
          <p:nvPr/>
        </p:nvSpPr>
        <p:spPr bwMode="auto">
          <a:xfrm>
            <a:off x="1266117" y="3324322"/>
            <a:ext cx="1073638" cy="1831907"/>
          </a:xfrm>
          <a:custGeom>
            <a:avLst/>
            <a:gdLst>
              <a:gd name="T0" fmla="*/ 2662 w 2662"/>
              <a:gd name="T1" fmla="*/ 6116 h 6753"/>
              <a:gd name="T2" fmla="*/ 1331 w 2662"/>
              <a:gd name="T3" fmla="*/ 6753 h 6753"/>
              <a:gd name="T4" fmla="*/ 0 w 2662"/>
              <a:gd name="T5" fmla="*/ 6116 h 6753"/>
              <a:gd name="T6" fmla="*/ 0 w 2662"/>
              <a:gd name="T7" fmla="*/ 0 h 6753"/>
              <a:gd name="T8" fmla="*/ 2662 w 2662"/>
              <a:gd name="T9" fmla="*/ 0 h 6753"/>
              <a:gd name="T10" fmla="*/ 2662 w 2662"/>
              <a:gd name="T11" fmla="*/ 6116 h 6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62" h="6753">
                <a:moveTo>
                  <a:pt x="2662" y="6116"/>
                </a:moveTo>
                <a:lnTo>
                  <a:pt x="1331" y="6753"/>
                </a:lnTo>
                <a:lnTo>
                  <a:pt x="0" y="6116"/>
                </a:lnTo>
                <a:lnTo>
                  <a:pt x="0" y="0"/>
                </a:lnTo>
                <a:lnTo>
                  <a:pt x="2662" y="0"/>
                </a:lnTo>
                <a:lnTo>
                  <a:pt x="2662" y="6116"/>
                </a:lnTo>
                <a:close/>
              </a:path>
            </a:pathLst>
          </a:custGeom>
          <a:solidFill>
            <a:srgbClr val="B50B4C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9" name="Freeform 758">
            <a:extLst>
              <a:ext uri="{FF2B5EF4-FFF2-40B4-BE49-F238E27FC236}">
                <a16:creationId xmlns:a16="http://schemas.microsoft.com/office/drawing/2014/main" id="{F6A85A87-ED2C-480B-BD20-BF6C14B42A08}"/>
              </a:ext>
            </a:extLst>
          </p:cNvPr>
          <p:cNvSpPr>
            <a:spLocks/>
          </p:cNvSpPr>
          <p:nvPr/>
        </p:nvSpPr>
        <p:spPr bwMode="auto">
          <a:xfrm>
            <a:off x="1101439" y="3827947"/>
            <a:ext cx="164678" cy="191405"/>
          </a:xfrm>
          <a:custGeom>
            <a:avLst/>
            <a:gdLst>
              <a:gd name="T0" fmla="*/ 0 w 406"/>
              <a:gd name="T1" fmla="*/ 254 h 563"/>
              <a:gd name="T2" fmla="*/ 5 w 406"/>
              <a:gd name="T3" fmla="*/ 278 h 563"/>
              <a:gd name="T4" fmla="*/ 18 w 406"/>
              <a:gd name="T5" fmla="*/ 321 h 563"/>
              <a:gd name="T6" fmla="*/ 39 w 406"/>
              <a:gd name="T7" fmla="*/ 359 h 563"/>
              <a:gd name="T8" fmla="*/ 64 w 406"/>
              <a:gd name="T9" fmla="*/ 395 h 563"/>
              <a:gd name="T10" fmla="*/ 109 w 406"/>
              <a:gd name="T11" fmla="*/ 439 h 563"/>
              <a:gd name="T12" fmla="*/ 180 w 406"/>
              <a:gd name="T13" fmla="*/ 486 h 563"/>
              <a:gd name="T14" fmla="*/ 252 w 406"/>
              <a:gd name="T15" fmla="*/ 520 h 563"/>
              <a:gd name="T16" fmla="*/ 320 w 406"/>
              <a:gd name="T17" fmla="*/ 543 h 563"/>
              <a:gd name="T18" fmla="*/ 394 w 406"/>
              <a:gd name="T19" fmla="*/ 562 h 563"/>
              <a:gd name="T20" fmla="*/ 406 w 406"/>
              <a:gd name="T21" fmla="*/ 563 h 563"/>
              <a:gd name="T22" fmla="*/ 406 w 406"/>
              <a:gd name="T23" fmla="*/ 0 h 563"/>
              <a:gd name="T24" fmla="*/ 333 w 406"/>
              <a:gd name="T25" fmla="*/ 11 h 563"/>
              <a:gd name="T26" fmla="*/ 230 w 406"/>
              <a:gd name="T27" fmla="*/ 38 h 563"/>
              <a:gd name="T28" fmla="*/ 166 w 406"/>
              <a:gd name="T29" fmla="*/ 62 h 563"/>
              <a:gd name="T30" fmla="*/ 110 w 406"/>
              <a:gd name="T31" fmla="*/ 92 h 563"/>
              <a:gd name="T32" fmla="*/ 64 w 406"/>
              <a:gd name="T33" fmla="*/ 128 h 563"/>
              <a:gd name="T34" fmla="*/ 28 w 406"/>
              <a:gd name="T35" fmla="*/ 173 h 563"/>
              <a:gd name="T36" fmla="*/ 6 w 406"/>
              <a:gd name="T37" fmla="*/ 225 h 563"/>
              <a:gd name="T38" fmla="*/ 0 w 406"/>
              <a:gd name="T39" fmla="*/ 254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6" h="563">
                <a:moveTo>
                  <a:pt x="0" y="254"/>
                </a:moveTo>
                <a:lnTo>
                  <a:pt x="5" y="278"/>
                </a:lnTo>
                <a:lnTo>
                  <a:pt x="18" y="321"/>
                </a:lnTo>
                <a:lnTo>
                  <a:pt x="39" y="359"/>
                </a:lnTo>
                <a:lnTo>
                  <a:pt x="64" y="395"/>
                </a:lnTo>
                <a:lnTo>
                  <a:pt x="109" y="439"/>
                </a:lnTo>
                <a:lnTo>
                  <a:pt x="180" y="486"/>
                </a:lnTo>
                <a:lnTo>
                  <a:pt x="252" y="520"/>
                </a:lnTo>
                <a:lnTo>
                  <a:pt x="320" y="543"/>
                </a:lnTo>
                <a:lnTo>
                  <a:pt x="394" y="562"/>
                </a:lnTo>
                <a:lnTo>
                  <a:pt x="406" y="563"/>
                </a:lnTo>
                <a:lnTo>
                  <a:pt x="406" y="0"/>
                </a:lnTo>
                <a:lnTo>
                  <a:pt x="333" y="11"/>
                </a:lnTo>
                <a:lnTo>
                  <a:pt x="230" y="38"/>
                </a:lnTo>
                <a:lnTo>
                  <a:pt x="166" y="62"/>
                </a:lnTo>
                <a:lnTo>
                  <a:pt x="110" y="92"/>
                </a:lnTo>
                <a:lnTo>
                  <a:pt x="64" y="128"/>
                </a:lnTo>
                <a:lnTo>
                  <a:pt x="28" y="173"/>
                </a:lnTo>
                <a:lnTo>
                  <a:pt x="6" y="225"/>
                </a:lnTo>
                <a:lnTo>
                  <a:pt x="0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6" name="Freeform 775">
            <a:extLst>
              <a:ext uri="{FF2B5EF4-FFF2-40B4-BE49-F238E27FC236}">
                <a16:creationId xmlns:a16="http://schemas.microsoft.com/office/drawing/2014/main" id="{78F92EE7-2B1C-4695-9D7C-600CA0ADBA31}"/>
              </a:ext>
            </a:extLst>
          </p:cNvPr>
          <p:cNvSpPr>
            <a:spLocks/>
          </p:cNvSpPr>
          <p:nvPr/>
        </p:nvSpPr>
        <p:spPr bwMode="auto">
          <a:xfrm>
            <a:off x="1101438" y="3419344"/>
            <a:ext cx="1181808" cy="494123"/>
          </a:xfrm>
          <a:custGeom>
            <a:avLst/>
            <a:gdLst>
              <a:gd name="T0" fmla="*/ 2401 w 2930"/>
              <a:gd name="T1" fmla="*/ 0 h 1457"/>
              <a:gd name="T2" fmla="*/ 1929 w 2930"/>
              <a:gd name="T3" fmla="*/ 3 h 1457"/>
              <a:gd name="T4" fmla="*/ 980 w 2930"/>
              <a:gd name="T5" fmla="*/ 15 h 1457"/>
              <a:gd name="T6" fmla="*/ 816 w 2930"/>
              <a:gd name="T7" fmla="*/ 17 h 1457"/>
              <a:gd name="T8" fmla="*/ 737 w 2930"/>
              <a:gd name="T9" fmla="*/ 14 h 1457"/>
              <a:gd name="T10" fmla="*/ 598 w 2930"/>
              <a:gd name="T11" fmla="*/ 19 h 1457"/>
              <a:gd name="T12" fmla="*/ 476 w 2930"/>
              <a:gd name="T13" fmla="*/ 28 h 1457"/>
              <a:gd name="T14" fmla="*/ 373 w 2930"/>
              <a:gd name="T15" fmla="*/ 42 h 1457"/>
              <a:gd name="T16" fmla="*/ 285 w 2930"/>
              <a:gd name="T17" fmla="*/ 61 h 1457"/>
              <a:gd name="T18" fmla="*/ 213 w 2930"/>
              <a:gd name="T19" fmla="*/ 83 h 1457"/>
              <a:gd name="T20" fmla="*/ 154 w 2930"/>
              <a:gd name="T21" fmla="*/ 108 h 1457"/>
              <a:gd name="T22" fmla="*/ 107 w 2930"/>
              <a:gd name="T23" fmla="*/ 135 h 1457"/>
              <a:gd name="T24" fmla="*/ 71 w 2930"/>
              <a:gd name="T25" fmla="*/ 162 h 1457"/>
              <a:gd name="T26" fmla="*/ 44 w 2930"/>
              <a:gd name="T27" fmla="*/ 189 h 1457"/>
              <a:gd name="T28" fmla="*/ 17 w 2930"/>
              <a:gd name="T29" fmla="*/ 226 h 1457"/>
              <a:gd name="T30" fmla="*/ 0 w 2930"/>
              <a:gd name="T31" fmla="*/ 285 h 1457"/>
              <a:gd name="T32" fmla="*/ 1 w 2930"/>
              <a:gd name="T33" fmla="*/ 294 h 1457"/>
              <a:gd name="T34" fmla="*/ 1 w 2930"/>
              <a:gd name="T35" fmla="*/ 1438 h 1457"/>
              <a:gd name="T36" fmla="*/ 2 w 2930"/>
              <a:gd name="T37" fmla="*/ 1447 h 1457"/>
              <a:gd name="T38" fmla="*/ 3 w 2930"/>
              <a:gd name="T39" fmla="*/ 1457 h 1457"/>
              <a:gd name="T40" fmla="*/ 9 w 2930"/>
              <a:gd name="T41" fmla="*/ 1428 h 1457"/>
              <a:gd name="T42" fmla="*/ 31 w 2930"/>
              <a:gd name="T43" fmla="*/ 1376 h 1457"/>
              <a:gd name="T44" fmla="*/ 67 w 2930"/>
              <a:gd name="T45" fmla="*/ 1331 h 1457"/>
              <a:gd name="T46" fmla="*/ 113 w 2930"/>
              <a:gd name="T47" fmla="*/ 1295 h 1457"/>
              <a:gd name="T48" fmla="*/ 169 w 2930"/>
              <a:gd name="T49" fmla="*/ 1265 h 1457"/>
              <a:gd name="T50" fmla="*/ 233 w 2930"/>
              <a:gd name="T51" fmla="*/ 1241 h 1457"/>
              <a:gd name="T52" fmla="*/ 336 w 2930"/>
              <a:gd name="T53" fmla="*/ 1214 h 1457"/>
              <a:gd name="T54" fmla="*/ 409 w 2930"/>
              <a:gd name="T55" fmla="*/ 1203 h 1457"/>
              <a:gd name="T56" fmla="*/ 506 w 2930"/>
              <a:gd name="T57" fmla="*/ 1191 h 1457"/>
              <a:gd name="T58" fmla="*/ 686 w 2930"/>
              <a:gd name="T59" fmla="*/ 1183 h 1457"/>
              <a:gd name="T60" fmla="*/ 754 w 2930"/>
              <a:gd name="T61" fmla="*/ 1183 h 1457"/>
              <a:gd name="T62" fmla="*/ 1345 w 2930"/>
              <a:gd name="T63" fmla="*/ 1184 h 1457"/>
              <a:gd name="T64" fmla="*/ 2401 w 2930"/>
              <a:gd name="T65" fmla="*/ 1185 h 1457"/>
              <a:gd name="T66" fmla="*/ 2930 w 2930"/>
              <a:gd name="T67" fmla="*/ 565 h 1457"/>
              <a:gd name="T68" fmla="*/ 2401 w 2930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0" h="1457">
                <a:moveTo>
                  <a:pt x="2401" y="0"/>
                </a:moveTo>
                <a:lnTo>
                  <a:pt x="1929" y="3"/>
                </a:lnTo>
                <a:lnTo>
                  <a:pt x="980" y="15"/>
                </a:lnTo>
                <a:lnTo>
                  <a:pt x="816" y="17"/>
                </a:lnTo>
                <a:lnTo>
                  <a:pt x="737" y="14"/>
                </a:lnTo>
                <a:lnTo>
                  <a:pt x="598" y="19"/>
                </a:lnTo>
                <a:lnTo>
                  <a:pt x="476" y="28"/>
                </a:lnTo>
                <a:lnTo>
                  <a:pt x="373" y="42"/>
                </a:lnTo>
                <a:lnTo>
                  <a:pt x="285" y="61"/>
                </a:lnTo>
                <a:lnTo>
                  <a:pt x="213" y="83"/>
                </a:lnTo>
                <a:lnTo>
                  <a:pt x="154" y="108"/>
                </a:lnTo>
                <a:lnTo>
                  <a:pt x="107" y="135"/>
                </a:lnTo>
                <a:lnTo>
                  <a:pt x="71" y="162"/>
                </a:lnTo>
                <a:lnTo>
                  <a:pt x="44" y="189"/>
                </a:lnTo>
                <a:lnTo>
                  <a:pt x="17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8"/>
                </a:lnTo>
                <a:lnTo>
                  <a:pt x="2" y="1447"/>
                </a:lnTo>
                <a:lnTo>
                  <a:pt x="3" y="1457"/>
                </a:lnTo>
                <a:lnTo>
                  <a:pt x="9" y="1428"/>
                </a:lnTo>
                <a:lnTo>
                  <a:pt x="31" y="1376"/>
                </a:lnTo>
                <a:lnTo>
                  <a:pt x="67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3" y="1241"/>
                </a:lnTo>
                <a:lnTo>
                  <a:pt x="336" y="1214"/>
                </a:lnTo>
                <a:lnTo>
                  <a:pt x="409" y="1203"/>
                </a:lnTo>
                <a:lnTo>
                  <a:pt x="506" y="1191"/>
                </a:lnTo>
                <a:lnTo>
                  <a:pt x="686" y="1183"/>
                </a:lnTo>
                <a:lnTo>
                  <a:pt x="754" y="1183"/>
                </a:lnTo>
                <a:lnTo>
                  <a:pt x="1345" y="1184"/>
                </a:lnTo>
                <a:lnTo>
                  <a:pt x="2401" y="1185"/>
                </a:lnTo>
                <a:lnTo>
                  <a:pt x="2930" y="565"/>
                </a:lnTo>
                <a:lnTo>
                  <a:pt x="2401" y="0"/>
                </a:lnTo>
                <a:close/>
              </a:path>
            </a:pathLst>
          </a:custGeom>
          <a:solidFill>
            <a:srgbClr val="F3A7B9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44F7A361-1F28-409F-8D7D-CEA6B9A60F1B}"/>
              </a:ext>
            </a:extLst>
          </p:cNvPr>
          <p:cNvSpPr>
            <a:spLocks/>
          </p:cNvSpPr>
          <p:nvPr/>
        </p:nvSpPr>
        <p:spPr bwMode="auto">
          <a:xfrm>
            <a:off x="7433478" y="2131774"/>
            <a:ext cx="1073638" cy="2785302"/>
          </a:xfrm>
          <a:custGeom>
            <a:avLst/>
            <a:gdLst>
              <a:gd name="connsiteX0" fmla="*/ 0 w 1431517"/>
              <a:gd name="connsiteY0" fmla="*/ 0 h 4645303"/>
              <a:gd name="connsiteX1" fmla="*/ 1431517 w 1431517"/>
              <a:gd name="connsiteY1" fmla="*/ 0 h 4645303"/>
              <a:gd name="connsiteX2" fmla="*/ 1431517 w 1431517"/>
              <a:gd name="connsiteY2" fmla="*/ 404529 h 4645303"/>
              <a:gd name="connsiteX3" fmla="*/ 1431517 w 1431517"/>
              <a:gd name="connsiteY3" fmla="*/ 3952628 h 4645303"/>
              <a:gd name="connsiteX4" fmla="*/ 1431517 w 1431517"/>
              <a:gd name="connsiteY4" fmla="*/ 4357157 h 4645303"/>
              <a:gd name="connsiteX5" fmla="*/ 715758 w 1431517"/>
              <a:gd name="connsiteY5" fmla="*/ 4645303 h 4645303"/>
              <a:gd name="connsiteX6" fmla="*/ 0 w 1431517"/>
              <a:gd name="connsiteY6" fmla="*/ 4357157 h 4645303"/>
              <a:gd name="connsiteX7" fmla="*/ 0 w 1431517"/>
              <a:gd name="connsiteY7" fmla="*/ 3952628 h 4645303"/>
              <a:gd name="connsiteX8" fmla="*/ 0 w 1431517"/>
              <a:gd name="connsiteY8" fmla="*/ 404529 h 464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517" h="4645303">
                <a:moveTo>
                  <a:pt x="0" y="0"/>
                </a:moveTo>
                <a:lnTo>
                  <a:pt x="1431517" y="0"/>
                </a:lnTo>
                <a:lnTo>
                  <a:pt x="1431517" y="404529"/>
                </a:lnTo>
                <a:lnTo>
                  <a:pt x="1431517" y="3952628"/>
                </a:lnTo>
                <a:lnTo>
                  <a:pt x="1431517" y="4357157"/>
                </a:lnTo>
                <a:lnTo>
                  <a:pt x="715758" y="4645303"/>
                </a:lnTo>
                <a:lnTo>
                  <a:pt x="0" y="4357157"/>
                </a:lnTo>
                <a:lnTo>
                  <a:pt x="0" y="3952628"/>
                </a:lnTo>
                <a:lnTo>
                  <a:pt x="0" y="404529"/>
                </a:lnTo>
                <a:close/>
              </a:path>
            </a:pathLst>
          </a:custGeom>
          <a:solidFill>
            <a:srgbClr val="D6006B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 762">
            <a:extLst>
              <a:ext uri="{FF2B5EF4-FFF2-40B4-BE49-F238E27FC236}">
                <a16:creationId xmlns:a16="http://schemas.microsoft.com/office/drawing/2014/main" id="{F93049EA-2AEE-4468-9C66-68D5FB87BA47}"/>
              </a:ext>
            </a:extLst>
          </p:cNvPr>
          <p:cNvSpPr>
            <a:spLocks/>
          </p:cNvSpPr>
          <p:nvPr/>
        </p:nvSpPr>
        <p:spPr bwMode="auto">
          <a:xfrm>
            <a:off x="7268799" y="2226797"/>
            <a:ext cx="1181808" cy="494123"/>
          </a:xfrm>
          <a:custGeom>
            <a:avLst/>
            <a:gdLst>
              <a:gd name="T0" fmla="*/ 2400 w 2929"/>
              <a:gd name="T1" fmla="*/ 0 h 1457"/>
              <a:gd name="T2" fmla="*/ 1928 w 2929"/>
              <a:gd name="T3" fmla="*/ 2 h 1457"/>
              <a:gd name="T4" fmla="*/ 978 w 2929"/>
              <a:gd name="T5" fmla="*/ 14 h 1457"/>
              <a:gd name="T6" fmla="*/ 815 w 2929"/>
              <a:gd name="T7" fmla="*/ 15 h 1457"/>
              <a:gd name="T8" fmla="*/ 737 w 2929"/>
              <a:gd name="T9" fmla="*/ 14 h 1457"/>
              <a:gd name="T10" fmla="*/ 597 w 2929"/>
              <a:gd name="T11" fmla="*/ 17 h 1457"/>
              <a:gd name="T12" fmla="*/ 476 w 2929"/>
              <a:gd name="T13" fmla="*/ 27 h 1457"/>
              <a:gd name="T14" fmla="*/ 372 w 2929"/>
              <a:gd name="T15" fmla="*/ 41 h 1457"/>
              <a:gd name="T16" fmla="*/ 285 w 2929"/>
              <a:gd name="T17" fmla="*/ 60 h 1457"/>
              <a:gd name="T18" fmla="*/ 212 w 2929"/>
              <a:gd name="T19" fmla="*/ 83 h 1457"/>
              <a:gd name="T20" fmla="*/ 153 w 2929"/>
              <a:gd name="T21" fmla="*/ 108 h 1457"/>
              <a:gd name="T22" fmla="*/ 105 w 2929"/>
              <a:gd name="T23" fmla="*/ 134 h 1457"/>
              <a:gd name="T24" fmla="*/ 70 w 2929"/>
              <a:gd name="T25" fmla="*/ 161 h 1457"/>
              <a:gd name="T26" fmla="*/ 43 w 2929"/>
              <a:gd name="T27" fmla="*/ 187 h 1457"/>
              <a:gd name="T28" fmla="*/ 16 w 2929"/>
              <a:gd name="T29" fmla="*/ 226 h 1457"/>
              <a:gd name="T30" fmla="*/ 0 w 2929"/>
              <a:gd name="T31" fmla="*/ 285 h 1457"/>
              <a:gd name="T32" fmla="*/ 1 w 2929"/>
              <a:gd name="T33" fmla="*/ 294 h 1457"/>
              <a:gd name="T34" fmla="*/ 1 w 2929"/>
              <a:gd name="T35" fmla="*/ 1437 h 1457"/>
              <a:gd name="T36" fmla="*/ 2 w 2929"/>
              <a:gd name="T37" fmla="*/ 1447 h 1457"/>
              <a:gd name="T38" fmla="*/ 3 w 2929"/>
              <a:gd name="T39" fmla="*/ 1457 h 1457"/>
              <a:gd name="T40" fmla="*/ 8 w 2929"/>
              <a:gd name="T41" fmla="*/ 1426 h 1457"/>
              <a:gd name="T42" fmla="*/ 31 w 2929"/>
              <a:gd name="T43" fmla="*/ 1375 h 1457"/>
              <a:gd name="T44" fmla="*/ 66 w 2929"/>
              <a:gd name="T45" fmla="*/ 1331 h 1457"/>
              <a:gd name="T46" fmla="*/ 113 w 2929"/>
              <a:gd name="T47" fmla="*/ 1295 h 1457"/>
              <a:gd name="T48" fmla="*/ 169 w 2929"/>
              <a:gd name="T49" fmla="*/ 1265 h 1457"/>
              <a:gd name="T50" fmla="*/ 232 w 2929"/>
              <a:gd name="T51" fmla="*/ 1240 h 1457"/>
              <a:gd name="T52" fmla="*/ 335 w 2929"/>
              <a:gd name="T53" fmla="*/ 1213 h 1457"/>
              <a:gd name="T54" fmla="*/ 407 w 2929"/>
              <a:gd name="T55" fmla="*/ 1201 h 1457"/>
              <a:gd name="T56" fmla="*/ 506 w 2929"/>
              <a:gd name="T57" fmla="*/ 1190 h 1457"/>
              <a:gd name="T58" fmla="*/ 685 w 2929"/>
              <a:gd name="T59" fmla="*/ 1183 h 1457"/>
              <a:gd name="T60" fmla="*/ 753 w 2929"/>
              <a:gd name="T61" fmla="*/ 1183 h 1457"/>
              <a:gd name="T62" fmla="*/ 1344 w 2929"/>
              <a:gd name="T63" fmla="*/ 1183 h 1457"/>
              <a:gd name="T64" fmla="*/ 2400 w 2929"/>
              <a:gd name="T65" fmla="*/ 1184 h 1457"/>
              <a:gd name="T66" fmla="*/ 2929 w 2929"/>
              <a:gd name="T67" fmla="*/ 564 h 1457"/>
              <a:gd name="T68" fmla="*/ 2400 w 2929"/>
              <a:gd name="T69" fmla="*/ 0 h 1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29" h="1457">
                <a:moveTo>
                  <a:pt x="2400" y="0"/>
                </a:moveTo>
                <a:lnTo>
                  <a:pt x="1928" y="2"/>
                </a:lnTo>
                <a:lnTo>
                  <a:pt x="978" y="14"/>
                </a:lnTo>
                <a:lnTo>
                  <a:pt x="815" y="15"/>
                </a:lnTo>
                <a:lnTo>
                  <a:pt x="737" y="14"/>
                </a:lnTo>
                <a:lnTo>
                  <a:pt x="597" y="17"/>
                </a:lnTo>
                <a:lnTo>
                  <a:pt x="476" y="27"/>
                </a:lnTo>
                <a:lnTo>
                  <a:pt x="372" y="41"/>
                </a:lnTo>
                <a:lnTo>
                  <a:pt x="285" y="60"/>
                </a:lnTo>
                <a:lnTo>
                  <a:pt x="212" y="83"/>
                </a:lnTo>
                <a:lnTo>
                  <a:pt x="153" y="108"/>
                </a:lnTo>
                <a:lnTo>
                  <a:pt x="105" y="134"/>
                </a:lnTo>
                <a:lnTo>
                  <a:pt x="70" y="161"/>
                </a:lnTo>
                <a:lnTo>
                  <a:pt x="43" y="187"/>
                </a:lnTo>
                <a:lnTo>
                  <a:pt x="16" y="226"/>
                </a:lnTo>
                <a:lnTo>
                  <a:pt x="0" y="285"/>
                </a:lnTo>
                <a:lnTo>
                  <a:pt x="1" y="294"/>
                </a:lnTo>
                <a:lnTo>
                  <a:pt x="1" y="1437"/>
                </a:lnTo>
                <a:lnTo>
                  <a:pt x="2" y="1447"/>
                </a:lnTo>
                <a:lnTo>
                  <a:pt x="3" y="1457"/>
                </a:lnTo>
                <a:lnTo>
                  <a:pt x="8" y="1426"/>
                </a:lnTo>
                <a:lnTo>
                  <a:pt x="31" y="1375"/>
                </a:lnTo>
                <a:lnTo>
                  <a:pt x="66" y="1331"/>
                </a:lnTo>
                <a:lnTo>
                  <a:pt x="113" y="1295"/>
                </a:lnTo>
                <a:lnTo>
                  <a:pt x="169" y="1265"/>
                </a:lnTo>
                <a:lnTo>
                  <a:pt x="232" y="1240"/>
                </a:lnTo>
                <a:lnTo>
                  <a:pt x="335" y="1213"/>
                </a:lnTo>
                <a:lnTo>
                  <a:pt x="407" y="1201"/>
                </a:lnTo>
                <a:lnTo>
                  <a:pt x="506" y="1190"/>
                </a:lnTo>
                <a:lnTo>
                  <a:pt x="685" y="1183"/>
                </a:lnTo>
                <a:lnTo>
                  <a:pt x="753" y="1183"/>
                </a:lnTo>
                <a:lnTo>
                  <a:pt x="1344" y="1183"/>
                </a:lnTo>
                <a:lnTo>
                  <a:pt x="2400" y="1184"/>
                </a:lnTo>
                <a:lnTo>
                  <a:pt x="2929" y="564"/>
                </a:lnTo>
                <a:lnTo>
                  <a:pt x="2400" y="0"/>
                </a:lnTo>
                <a:close/>
              </a:path>
            </a:pathLst>
          </a:custGeom>
          <a:solidFill>
            <a:srgbClr val="FFB9DC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2" name="Freeform 761">
            <a:extLst>
              <a:ext uri="{FF2B5EF4-FFF2-40B4-BE49-F238E27FC236}">
                <a16:creationId xmlns:a16="http://schemas.microsoft.com/office/drawing/2014/main" id="{4409991A-C3AA-4227-AD59-799FA7840BC2}"/>
              </a:ext>
            </a:extLst>
          </p:cNvPr>
          <p:cNvSpPr>
            <a:spLocks/>
          </p:cNvSpPr>
          <p:nvPr/>
        </p:nvSpPr>
        <p:spPr bwMode="auto">
          <a:xfrm>
            <a:off x="7268800" y="2634041"/>
            <a:ext cx="164678" cy="191405"/>
          </a:xfrm>
          <a:custGeom>
            <a:avLst/>
            <a:gdLst>
              <a:gd name="T0" fmla="*/ 0 w 404"/>
              <a:gd name="T1" fmla="*/ 256 h 565"/>
              <a:gd name="T2" fmla="*/ 4 w 404"/>
              <a:gd name="T3" fmla="*/ 278 h 565"/>
              <a:gd name="T4" fmla="*/ 17 w 404"/>
              <a:gd name="T5" fmla="*/ 322 h 565"/>
              <a:gd name="T6" fmla="*/ 38 w 404"/>
              <a:gd name="T7" fmla="*/ 361 h 565"/>
              <a:gd name="T8" fmla="*/ 63 w 404"/>
              <a:gd name="T9" fmla="*/ 396 h 565"/>
              <a:gd name="T10" fmla="*/ 109 w 404"/>
              <a:gd name="T11" fmla="*/ 440 h 565"/>
              <a:gd name="T12" fmla="*/ 179 w 404"/>
              <a:gd name="T13" fmla="*/ 488 h 565"/>
              <a:gd name="T14" fmla="*/ 252 w 404"/>
              <a:gd name="T15" fmla="*/ 521 h 565"/>
              <a:gd name="T16" fmla="*/ 318 w 404"/>
              <a:gd name="T17" fmla="*/ 545 h 565"/>
              <a:gd name="T18" fmla="*/ 393 w 404"/>
              <a:gd name="T19" fmla="*/ 562 h 565"/>
              <a:gd name="T20" fmla="*/ 404 w 404"/>
              <a:gd name="T21" fmla="*/ 565 h 565"/>
              <a:gd name="T22" fmla="*/ 404 w 404"/>
              <a:gd name="T23" fmla="*/ 0 h 565"/>
              <a:gd name="T24" fmla="*/ 332 w 404"/>
              <a:gd name="T25" fmla="*/ 12 h 565"/>
              <a:gd name="T26" fmla="*/ 229 w 404"/>
              <a:gd name="T27" fmla="*/ 39 h 565"/>
              <a:gd name="T28" fmla="*/ 166 w 404"/>
              <a:gd name="T29" fmla="*/ 64 h 565"/>
              <a:gd name="T30" fmla="*/ 110 w 404"/>
              <a:gd name="T31" fmla="*/ 94 h 565"/>
              <a:gd name="T32" fmla="*/ 63 w 404"/>
              <a:gd name="T33" fmla="*/ 130 h 565"/>
              <a:gd name="T34" fmla="*/ 28 w 404"/>
              <a:gd name="T35" fmla="*/ 174 h 565"/>
              <a:gd name="T36" fmla="*/ 5 w 404"/>
              <a:gd name="T37" fmla="*/ 225 h 565"/>
              <a:gd name="T38" fmla="*/ 0 w 404"/>
              <a:gd name="T39" fmla="*/ 256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4" h="565">
                <a:moveTo>
                  <a:pt x="0" y="256"/>
                </a:moveTo>
                <a:lnTo>
                  <a:pt x="4" y="278"/>
                </a:lnTo>
                <a:lnTo>
                  <a:pt x="17" y="322"/>
                </a:lnTo>
                <a:lnTo>
                  <a:pt x="38" y="361"/>
                </a:lnTo>
                <a:lnTo>
                  <a:pt x="63" y="396"/>
                </a:lnTo>
                <a:lnTo>
                  <a:pt x="109" y="440"/>
                </a:lnTo>
                <a:lnTo>
                  <a:pt x="179" y="488"/>
                </a:lnTo>
                <a:lnTo>
                  <a:pt x="252" y="521"/>
                </a:lnTo>
                <a:lnTo>
                  <a:pt x="318" y="545"/>
                </a:lnTo>
                <a:lnTo>
                  <a:pt x="393" y="562"/>
                </a:lnTo>
                <a:lnTo>
                  <a:pt x="404" y="565"/>
                </a:lnTo>
                <a:lnTo>
                  <a:pt x="404" y="0"/>
                </a:lnTo>
                <a:lnTo>
                  <a:pt x="332" y="12"/>
                </a:lnTo>
                <a:lnTo>
                  <a:pt x="229" y="39"/>
                </a:lnTo>
                <a:lnTo>
                  <a:pt x="166" y="64"/>
                </a:lnTo>
                <a:lnTo>
                  <a:pt x="110" y="94"/>
                </a:lnTo>
                <a:lnTo>
                  <a:pt x="63" y="130"/>
                </a:lnTo>
                <a:lnTo>
                  <a:pt x="28" y="174"/>
                </a:lnTo>
                <a:lnTo>
                  <a:pt x="5" y="225"/>
                </a:lnTo>
                <a:lnTo>
                  <a:pt x="0" y="25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4277D-537D-4C7F-874F-E128CBEA7B62}"/>
              </a:ext>
            </a:extLst>
          </p:cNvPr>
          <p:cNvSpPr/>
          <p:nvPr/>
        </p:nvSpPr>
        <p:spPr>
          <a:xfrm>
            <a:off x="1406910" y="3360902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000D770-FC0C-4868-B8FA-BDA7E34E13BB}"/>
              </a:ext>
            </a:extLst>
          </p:cNvPr>
          <p:cNvSpPr/>
          <p:nvPr/>
        </p:nvSpPr>
        <p:spPr>
          <a:xfrm>
            <a:off x="2947944" y="3056148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ECE57DE-C2C0-45D5-BF6D-DA45F20DCC34}"/>
              </a:ext>
            </a:extLst>
          </p:cNvPr>
          <p:cNvSpPr/>
          <p:nvPr/>
        </p:nvSpPr>
        <p:spPr>
          <a:xfrm>
            <a:off x="4490592" y="2758859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59BEB98-3758-475F-9068-61644C0E587F}"/>
              </a:ext>
            </a:extLst>
          </p:cNvPr>
          <p:cNvSpPr/>
          <p:nvPr/>
        </p:nvSpPr>
        <p:spPr>
          <a:xfrm>
            <a:off x="6029918" y="2407334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770B71-523A-4725-80F2-D966D84696B1}"/>
              </a:ext>
            </a:extLst>
          </p:cNvPr>
          <p:cNvSpPr/>
          <p:nvPr/>
        </p:nvSpPr>
        <p:spPr>
          <a:xfrm>
            <a:off x="7572657" y="2161485"/>
            <a:ext cx="5757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50000"/>
                  </a:schemeClr>
                </a:solidFill>
              </a:rPr>
              <a:t>05</a:t>
            </a:r>
            <a:endParaRPr lang="en-US" sz="135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A48733-51C9-4F3E-9DA6-5D334180B287}"/>
              </a:ext>
            </a:extLst>
          </p:cNvPr>
          <p:cNvGrpSpPr/>
          <p:nvPr/>
        </p:nvGrpSpPr>
        <p:grpSpPr>
          <a:xfrm>
            <a:off x="7433478" y="2631280"/>
            <a:ext cx="1070789" cy="1106114"/>
            <a:chOff x="9540790" y="2358114"/>
            <a:chExt cx="1427719" cy="1474819"/>
          </a:xfrm>
        </p:grpSpPr>
        <p:sp>
          <p:nvSpPr>
            <p:cNvPr id="92" name="TextBox 91">
              <a:hlinkClick r:id="rId4" action="ppaction://hlinksldjump"/>
              <a:extLst>
                <a:ext uri="{FF2B5EF4-FFF2-40B4-BE49-F238E27FC236}">
                  <a16:creationId xmlns:a16="http://schemas.microsoft.com/office/drawing/2014/main" id="{91AE5C52-489A-45CA-A3FC-E5A77256C4E6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D5FF9F7-8905-413C-B1A2-908B8F7D0C35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Start to Pentaho Data Integration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49BEDEA-0C55-45BC-803D-BC1DE1D4C453}"/>
              </a:ext>
            </a:extLst>
          </p:cNvPr>
          <p:cNvGrpSpPr/>
          <p:nvPr/>
        </p:nvGrpSpPr>
        <p:grpSpPr>
          <a:xfrm>
            <a:off x="5892445" y="2932132"/>
            <a:ext cx="1070789" cy="1475446"/>
            <a:chOff x="9540790" y="2358114"/>
            <a:chExt cx="1427719" cy="1967262"/>
          </a:xfrm>
        </p:grpSpPr>
        <p:sp>
          <p:nvSpPr>
            <p:cNvPr id="95" name="TextBox 94">
              <a:hlinkClick r:id="rId5" action="ppaction://hlinksldjump"/>
              <a:extLst>
                <a:ext uri="{FF2B5EF4-FFF2-40B4-BE49-F238E27FC236}">
                  <a16:creationId xmlns:a16="http://schemas.microsoft.com/office/drawing/2014/main" id="{1BE1AB78-3455-42B0-AC80-CB9E3153915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RUN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9AA8E4A-88CF-410A-8790-08C6C46077C1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354218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Run Spoon.bat file which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is in Data Integration Folder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42E4FED-2ECB-42DD-8AA6-322A018EAEFA}"/>
              </a:ext>
            </a:extLst>
          </p:cNvPr>
          <p:cNvGrpSpPr/>
          <p:nvPr/>
        </p:nvGrpSpPr>
        <p:grpSpPr>
          <a:xfrm>
            <a:off x="4346949" y="3232984"/>
            <a:ext cx="1070789" cy="1106114"/>
            <a:chOff x="9540790" y="2358114"/>
            <a:chExt cx="1427719" cy="1474819"/>
          </a:xfrm>
        </p:grpSpPr>
        <p:sp>
          <p:nvSpPr>
            <p:cNvPr id="98" name="TextBox 97">
              <a:hlinkClick r:id="rId6" action="ppaction://hlinksldjump"/>
              <a:extLst>
                <a:ext uri="{FF2B5EF4-FFF2-40B4-BE49-F238E27FC236}">
                  <a16:creationId xmlns:a16="http://schemas.microsoft.com/office/drawing/2014/main" id="{1FE68372-2A07-46F4-882A-5EDE4D27D078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3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SET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E37DC2F-70AA-4F69-A861-97099E8BAAAC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861775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Set up Data Integration Folder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731453-5DA3-43C5-A3CC-4C6E81909ED0}"/>
              </a:ext>
            </a:extLst>
          </p:cNvPr>
          <p:cNvGrpSpPr/>
          <p:nvPr/>
        </p:nvGrpSpPr>
        <p:grpSpPr>
          <a:xfrm>
            <a:off x="2804302" y="3533834"/>
            <a:ext cx="1070789" cy="1290780"/>
            <a:chOff x="9540790" y="2358114"/>
            <a:chExt cx="1427719" cy="1721041"/>
          </a:xfrm>
        </p:grpSpPr>
        <p:sp>
          <p:nvSpPr>
            <p:cNvPr id="101" name="TextBox 100">
              <a:hlinkClick r:id="rId7" action="ppaction://hlinksldjump"/>
              <a:extLst>
                <a:ext uri="{FF2B5EF4-FFF2-40B4-BE49-F238E27FC236}">
                  <a16:creationId xmlns:a16="http://schemas.microsoft.com/office/drawing/2014/main" id="{4A91B8A7-19CD-4D14-928D-A07153AB824C}"/>
                </a:ext>
              </a:extLst>
            </p:cNvPr>
            <p:cNvSpPr txBox="1"/>
            <p:nvPr/>
          </p:nvSpPr>
          <p:spPr>
            <a:xfrm>
              <a:off x="9540790" y="2358114"/>
              <a:ext cx="1427719" cy="615554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LOAD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BBF1924-F2FF-4244-99AE-751644C0D72E}"/>
                </a:ext>
              </a:extLst>
            </p:cNvPr>
            <p:cNvSpPr txBox="1"/>
            <p:nvPr/>
          </p:nvSpPr>
          <p:spPr>
            <a:xfrm>
              <a:off x="9544587" y="2971158"/>
              <a:ext cx="1423922" cy="1107997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Download Data Integration Folder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2EE7C5-8F4C-420C-8A7A-DD116ADE1EED}"/>
              </a:ext>
            </a:extLst>
          </p:cNvPr>
          <p:cNvGrpSpPr/>
          <p:nvPr/>
        </p:nvGrpSpPr>
        <p:grpSpPr>
          <a:xfrm>
            <a:off x="1268966" y="3834698"/>
            <a:ext cx="1070789" cy="1106113"/>
            <a:chOff x="9540790" y="2358117"/>
            <a:chExt cx="1427719" cy="1474811"/>
          </a:xfrm>
        </p:grpSpPr>
        <p:sp>
          <p:nvSpPr>
            <p:cNvPr id="104" name="TextBox 103">
              <a:hlinkClick r:id="rId8" action="ppaction://hlinksldjump"/>
              <a:extLst>
                <a:ext uri="{FF2B5EF4-FFF2-40B4-BE49-F238E27FC236}">
                  <a16:creationId xmlns:a16="http://schemas.microsoft.com/office/drawing/2014/main" id="{A03BEFB5-3197-451B-8022-CB35FA521B78}"/>
                </a:ext>
              </a:extLst>
            </p:cNvPr>
            <p:cNvSpPr txBox="1"/>
            <p:nvPr/>
          </p:nvSpPr>
          <p:spPr>
            <a:xfrm>
              <a:off x="9540790" y="2358117"/>
              <a:ext cx="1427719" cy="615551"/>
            </a:xfrm>
            <a:prstGeom prst="rect">
              <a:avLst/>
            </a:prstGeom>
            <a:noFill/>
          </p:spPr>
          <p:txBody>
            <a:bodyPr wrap="square" lIns="68580" rIns="68580" rtlCol="0" anchor="b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JDK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71D176C-C6A2-4763-9DB7-00F3B86C36DD}"/>
                </a:ext>
              </a:extLst>
            </p:cNvPr>
            <p:cNvSpPr txBox="1"/>
            <p:nvPr/>
          </p:nvSpPr>
          <p:spPr>
            <a:xfrm>
              <a:off x="9544587" y="2971157"/>
              <a:ext cx="1423922" cy="861771"/>
            </a:xfrm>
            <a:prstGeom prst="rect">
              <a:avLst/>
            </a:prstGeom>
            <a:noFill/>
          </p:spPr>
          <p:txBody>
            <a:bodyPr wrap="square" lIns="68580" rIns="68580" rtlCol="0" anchor="t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Install Java SE Development Kit</a:t>
              </a:r>
            </a:p>
          </p:txBody>
        </p:sp>
      </p:grpSp>
      <p:sp>
        <p:nvSpPr>
          <p:cNvPr id="43" name="TextBox 42">
            <a:hlinkClick r:id="rId7" action="ppaction://hlinksldjump"/>
            <a:extLst>
              <a:ext uri="{FF2B5EF4-FFF2-40B4-BE49-F238E27FC236}">
                <a16:creationId xmlns:a16="http://schemas.microsoft.com/office/drawing/2014/main" id="{7EF55046-4EB2-4442-9DAE-9B8C7078B644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6" action="ppaction://hlinksldjump"/>
            <a:extLst>
              <a:ext uri="{FF2B5EF4-FFF2-40B4-BE49-F238E27FC236}">
                <a16:creationId xmlns:a16="http://schemas.microsoft.com/office/drawing/2014/main" id="{5B62DC5C-9512-450F-80D7-22F0238D01A6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A78A7784-2400-4BE1-87D9-C72172F4F2BD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hlinkClick r:id="rId4" action="ppaction://hlinksldjump"/>
            <a:extLst>
              <a:ext uri="{FF2B5EF4-FFF2-40B4-BE49-F238E27FC236}">
                <a16:creationId xmlns:a16="http://schemas.microsoft.com/office/drawing/2014/main" id="{B2DE34B0-4028-4941-B8A8-66B2C1ABB743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27EA2804-252D-4DF8-8F78-DD87FF6C6BF5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23A4918-4F11-4CF6-BBCE-611DF4816CFC}"/>
              </a:ext>
            </a:extLst>
          </p:cNvPr>
          <p:cNvSpPr/>
          <p:nvPr/>
        </p:nvSpPr>
        <p:spPr>
          <a:xfrm>
            <a:off x="2013479" y="554320"/>
            <a:ext cx="5747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Brief Steps</a:t>
            </a:r>
            <a:endParaRPr lang="th-TH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67F483F-7774-4AE3-B98D-C6FCB2006E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35" y="471016"/>
            <a:ext cx="671994" cy="67199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CDB08EF-61D9-42AD-9AD2-AB4BEA9171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1" y="900318"/>
            <a:ext cx="7582397" cy="102056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05FEB4E-A688-40D5-95CB-7F009E5446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66" y="6068155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1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F257F40-8039-4114-9831-2C6F19025537}"/>
              </a:ext>
            </a:extLst>
          </p:cNvPr>
          <p:cNvSpPr/>
          <p:nvPr/>
        </p:nvSpPr>
        <p:spPr>
          <a:xfrm rot="5400000">
            <a:off x="4204313" y="15711"/>
            <a:ext cx="659084" cy="627662"/>
          </a:xfrm>
          <a:prstGeom prst="homePlate">
            <a:avLst/>
          </a:prstGeom>
          <a:solidFill>
            <a:srgbClr val="C81257"/>
          </a:solidFill>
          <a:ln>
            <a:solidFill>
              <a:srgbClr val="C81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A8EF32-3D35-4963-9616-149DDD6DAF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46"/>
          <a:stretch/>
        </p:blipFill>
        <p:spPr>
          <a:xfrm>
            <a:off x="0" y="1856632"/>
            <a:ext cx="9144000" cy="469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(1)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288256" y="694860"/>
            <a:ext cx="4931918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A50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ดาวน์โหลด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Java SE Development Kit (JDK)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78A160-3470-4E16-864D-0A4D898BC77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252">
            <a:off x="620667" y="3447406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28" name="TextBox 27">
            <a:hlinkClick r:id="rId8" action="ppaction://hlinksldjump"/>
            <a:extLst>
              <a:ext uri="{FF2B5EF4-FFF2-40B4-BE49-F238E27FC236}">
                <a16:creationId xmlns:a16="http://schemas.microsoft.com/office/drawing/2014/main" id="{0734D78A-C432-43C3-B0D9-AC4C5D21543B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hlinkClick r:id="rId9" action="ppaction://hlinksldjump"/>
            <a:extLst>
              <a:ext uri="{FF2B5EF4-FFF2-40B4-BE49-F238E27FC236}">
                <a16:creationId xmlns:a16="http://schemas.microsoft.com/office/drawing/2014/main" id="{F1EFADB0-7343-4513-9B03-9ECC61F84F23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hlinkClick r:id="rId10" action="ppaction://hlinksldjump"/>
            <a:extLst>
              <a:ext uri="{FF2B5EF4-FFF2-40B4-BE49-F238E27FC236}">
                <a16:creationId xmlns:a16="http://schemas.microsoft.com/office/drawing/2014/main" id="{80DFDD22-28FF-42C7-8F6C-59704975794B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hlinkClick r:id="rId11" action="ppaction://hlinksldjump"/>
            <a:extLst>
              <a:ext uri="{FF2B5EF4-FFF2-40B4-BE49-F238E27FC236}">
                <a16:creationId xmlns:a16="http://schemas.microsoft.com/office/drawing/2014/main" id="{856DE824-3951-4720-8A48-25B47FBAA071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12" action="ppaction://hlinksldjump"/>
            <a:extLst>
              <a:ext uri="{FF2B5EF4-FFF2-40B4-BE49-F238E27FC236}">
                <a16:creationId xmlns:a16="http://schemas.microsoft.com/office/drawing/2014/main" id="{2B8FC5BF-D95A-4E02-BC90-06D30D854CB3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รูปภาพที่เกี่ยวข้อง">
            <a:hlinkClick r:id="rId13" action="ppaction://hlinksldjump"/>
            <a:extLst>
              <a:ext uri="{FF2B5EF4-FFF2-40B4-BE49-F238E27FC236}">
                <a16:creationId xmlns:a16="http://schemas.microsoft.com/office/drawing/2014/main" id="{1DB0BF59-2693-4F9E-AE7A-B6CE2A825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47B1EF-9A28-48C5-AF73-A15968D2CF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71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0467B63E-ACB3-4CB0-9C71-2476B4D1AADC}"/>
              </a:ext>
            </a:extLst>
          </p:cNvPr>
          <p:cNvSpPr/>
          <p:nvPr/>
        </p:nvSpPr>
        <p:spPr>
          <a:xfrm rot="5400000">
            <a:off x="4204313" y="15711"/>
            <a:ext cx="659084" cy="627662"/>
          </a:xfrm>
          <a:prstGeom prst="homePlate">
            <a:avLst/>
          </a:prstGeom>
          <a:solidFill>
            <a:srgbClr val="C81257"/>
          </a:solidFill>
          <a:ln>
            <a:solidFill>
              <a:srgbClr val="C81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778D73-21E3-4DA0-B72A-ECEC3216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41"/>
          <a:stretch/>
        </p:blipFill>
        <p:spPr>
          <a:xfrm>
            <a:off x="0" y="1666431"/>
            <a:ext cx="9144000" cy="4886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704287"/>
            <a:ext cx="4747967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A50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Accept License Agreement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904048-FE28-4F82-A2B6-E9684A498882}"/>
              </a:ext>
            </a:extLst>
          </p:cNvPr>
          <p:cNvSpPr/>
          <p:nvPr/>
        </p:nvSpPr>
        <p:spPr>
          <a:xfrm>
            <a:off x="3195687" y="4383464"/>
            <a:ext cx="1461154" cy="2654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4D355A-E596-495E-B7C0-6587508448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5252">
            <a:off x="2798598" y="3975308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77D94FF-64DE-4ECF-849B-9BA88D598CFD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(2)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hlinkClick r:id="rId8" action="ppaction://hlinksldjump"/>
            <a:extLst>
              <a:ext uri="{FF2B5EF4-FFF2-40B4-BE49-F238E27FC236}">
                <a16:creationId xmlns:a16="http://schemas.microsoft.com/office/drawing/2014/main" id="{64645D01-4F2B-4E0E-A803-DD86C5AC8756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9" action="ppaction://hlinksldjump"/>
            <a:extLst>
              <a:ext uri="{FF2B5EF4-FFF2-40B4-BE49-F238E27FC236}">
                <a16:creationId xmlns:a16="http://schemas.microsoft.com/office/drawing/2014/main" id="{7826EECE-7375-489E-94DF-0ED381B5E075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0" action="ppaction://hlinksldjump"/>
            <a:extLst>
              <a:ext uri="{FF2B5EF4-FFF2-40B4-BE49-F238E27FC236}">
                <a16:creationId xmlns:a16="http://schemas.microsoft.com/office/drawing/2014/main" id="{6435F16B-F392-43C6-B8A7-49C20324735A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1" action="ppaction://hlinksldjump"/>
            <a:extLst>
              <a:ext uri="{FF2B5EF4-FFF2-40B4-BE49-F238E27FC236}">
                <a16:creationId xmlns:a16="http://schemas.microsoft.com/office/drawing/2014/main" id="{A49B1156-C7E4-4999-BB65-FDF6D1D38BDE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2" action="ppaction://hlinksldjump"/>
            <a:extLst>
              <a:ext uri="{FF2B5EF4-FFF2-40B4-BE49-F238E27FC236}">
                <a16:creationId xmlns:a16="http://schemas.microsoft.com/office/drawing/2014/main" id="{7CBA00B3-55E6-4726-93D4-89F18246EF5D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รูปภาพที่เกี่ยวข้อง">
            <a:hlinkClick r:id="rId13" action="ppaction://hlinksldjump"/>
            <a:extLst>
              <a:ext uri="{FF2B5EF4-FFF2-40B4-BE49-F238E27FC236}">
                <a16:creationId xmlns:a16="http://schemas.microsoft.com/office/drawing/2014/main" id="{B72F8058-42F0-4757-9FC3-4CC35C9B4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6BCC7A-CF5A-4BCE-A2E0-DB8951A641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1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34402D43-808A-40D6-AE5E-F5C7605EB2F8}"/>
              </a:ext>
            </a:extLst>
          </p:cNvPr>
          <p:cNvSpPr/>
          <p:nvPr/>
        </p:nvSpPr>
        <p:spPr>
          <a:xfrm rot="5400000">
            <a:off x="4204313" y="15711"/>
            <a:ext cx="659084" cy="627662"/>
          </a:xfrm>
          <a:prstGeom prst="homePlate">
            <a:avLst/>
          </a:prstGeom>
          <a:solidFill>
            <a:srgbClr val="C81257"/>
          </a:solidFill>
          <a:ln>
            <a:solidFill>
              <a:srgbClr val="C812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(3)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D512D8-1C71-4496-8891-D2384766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64" t="16579" r="27177" b="22286"/>
          <a:stretch/>
        </p:blipFill>
        <p:spPr>
          <a:xfrm>
            <a:off x="2252773" y="1533293"/>
            <a:ext cx="3022061" cy="2281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6A1A1B-B2F8-4463-8D22-EE020DDF47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09" t="13153" r="27420" b="42603"/>
          <a:stretch/>
        </p:blipFill>
        <p:spPr>
          <a:xfrm>
            <a:off x="1112101" y="4026064"/>
            <a:ext cx="4294718" cy="24362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472206" y="694860"/>
            <a:ext cx="3968421" cy="5279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A50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Double Click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ที่ไฟล์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.exe 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เพื่อติดตั้ง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A4A445-8752-4411-87CC-D333852A54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678" t="46798" r="51720" b="34086"/>
          <a:stretch/>
        </p:blipFill>
        <p:spPr>
          <a:xfrm>
            <a:off x="571545" y="1533294"/>
            <a:ext cx="1158454" cy="1448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C31C1F-1AEB-4F20-A716-3A625575E83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05" t="16595" r="27204" b="22234"/>
          <a:stretch/>
        </p:blipFill>
        <p:spPr>
          <a:xfrm>
            <a:off x="5776246" y="1533294"/>
            <a:ext cx="3022498" cy="22811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41D8C85-C431-4904-9645-19E589D61A21}"/>
              </a:ext>
            </a:extLst>
          </p:cNvPr>
          <p:cNvSpPr txBox="1"/>
          <p:nvPr/>
        </p:nvSpPr>
        <p:spPr>
          <a:xfrm>
            <a:off x="5657088" y="5140286"/>
            <a:ext cx="252811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จะปรากฏไฟล์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jdk1.8.0_161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jre1.8.0_161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ในโฟลเดอร์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Files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Drive C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6D8066-796B-4C3B-97EE-1854CE48CE32}"/>
              </a:ext>
            </a:extLst>
          </p:cNvPr>
          <p:cNvCxnSpPr/>
          <p:nvPr/>
        </p:nvCxnSpPr>
        <p:spPr>
          <a:xfrm>
            <a:off x="5330952" y="5349240"/>
            <a:ext cx="329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56680F-898D-4CFF-BBA5-859AD03D3A73}"/>
              </a:ext>
            </a:extLst>
          </p:cNvPr>
          <p:cNvCxnSpPr/>
          <p:nvPr/>
        </p:nvCxnSpPr>
        <p:spPr>
          <a:xfrm>
            <a:off x="5327904" y="6013704"/>
            <a:ext cx="329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5B79AB8-0E21-498E-B2DF-EB04C99C1410}"/>
              </a:ext>
            </a:extLst>
          </p:cNvPr>
          <p:cNvSpPr/>
          <p:nvPr/>
        </p:nvSpPr>
        <p:spPr>
          <a:xfrm>
            <a:off x="4388461" y="3429000"/>
            <a:ext cx="656991" cy="2647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AA538E-6B64-4FC1-8E5C-EBA4368A5903}"/>
              </a:ext>
            </a:extLst>
          </p:cNvPr>
          <p:cNvSpPr/>
          <p:nvPr/>
        </p:nvSpPr>
        <p:spPr>
          <a:xfrm>
            <a:off x="7600145" y="3577349"/>
            <a:ext cx="604715" cy="237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4A73AB6-E73F-4272-94E7-27DFD6072EF7}"/>
              </a:ext>
            </a:extLst>
          </p:cNvPr>
          <p:cNvSpPr/>
          <p:nvPr/>
        </p:nvSpPr>
        <p:spPr>
          <a:xfrm>
            <a:off x="1793646" y="2257327"/>
            <a:ext cx="395480" cy="2753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988411E2-DC69-4220-AA4B-E5FCCC05A740}"/>
              </a:ext>
            </a:extLst>
          </p:cNvPr>
          <p:cNvSpPr/>
          <p:nvPr/>
        </p:nvSpPr>
        <p:spPr>
          <a:xfrm>
            <a:off x="5338481" y="2202802"/>
            <a:ext cx="395480" cy="275367"/>
          </a:xfrm>
          <a:prstGeom prst="chevron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AA8C5F59-6EB4-4AC1-8D5F-7425DD8CFE43}"/>
              </a:ext>
            </a:extLst>
          </p:cNvPr>
          <p:cNvSpPr/>
          <p:nvPr/>
        </p:nvSpPr>
        <p:spPr>
          <a:xfrm rot="10800000">
            <a:off x="5422678" y="3814424"/>
            <a:ext cx="707136" cy="76333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03DE2B0-0BDC-4998-A885-B877C3CDE15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4731558" y="3532940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CFF0E19-4533-426F-846F-C198424C376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1361967" y="2821111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E2E0432-6DA0-4A9B-BE23-94564F7CB5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7923376" y="3692328"/>
            <a:ext cx="562967" cy="562967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53" name="TextBox 52">
            <a:hlinkClick r:id="rId11" action="ppaction://hlinksldjump"/>
            <a:extLst>
              <a:ext uri="{FF2B5EF4-FFF2-40B4-BE49-F238E27FC236}">
                <a16:creationId xmlns:a16="http://schemas.microsoft.com/office/drawing/2014/main" id="{B0C2F75C-28B7-4DBC-A572-E280BBD768D3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hlinkClick r:id="rId12" action="ppaction://hlinksldjump"/>
            <a:extLst>
              <a:ext uri="{FF2B5EF4-FFF2-40B4-BE49-F238E27FC236}">
                <a16:creationId xmlns:a16="http://schemas.microsoft.com/office/drawing/2014/main" id="{43B697C7-2DEE-4C42-8359-3B867D093D64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hlinkClick r:id="rId13" action="ppaction://hlinksldjump"/>
            <a:extLst>
              <a:ext uri="{FF2B5EF4-FFF2-40B4-BE49-F238E27FC236}">
                <a16:creationId xmlns:a16="http://schemas.microsoft.com/office/drawing/2014/main" id="{E78BEFDC-777D-4DBC-B649-6F1BBE009944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hlinkClick r:id="rId14" action="ppaction://hlinksldjump"/>
            <a:extLst>
              <a:ext uri="{FF2B5EF4-FFF2-40B4-BE49-F238E27FC236}">
                <a16:creationId xmlns:a16="http://schemas.microsoft.com/office/drawing/2014/main" id="{5C480A04-52F1-4003-B8F4-E1A0629AFD6C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hlinkClick r:id="rId15" action="ppaction://hlinksldjump"/>
            <a:extLst>
              <a:ext uri="{FF2B5EF4-FFF2-40B4-BE49-F238E27FC236}">
                <a16:creationId xmlns:a16="http://schemas.microsoft.com/office/drawing/2014/main" id="{CA896448-8626-4F8B-938B-1E3B57E908FD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8" name="Picture 2" descr="รูปภาพที่เกี่ยวข้อง">
            <a:hlinkClick r:id="rId16" action="ppaction://hlinksldjump"/>
            <a:extLst>
              <a:ext uri="{FF2B5EF4-FFF2-40B4-BE49-F238E27FC236}">
                <a16:creationId xmlns:a16="http://schemas.microsoft.com/office/drawing/2014/main" id="{C9BF1D66-A57A-4F60-B0BC-D0B58C3F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569E03F-832E-404D-BF3B-736777A2C9E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0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(4)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987645-C886-4283-AB34-64142C8C6B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66" r="13691" b="21541"/>
          <a:stretch/>
        </p:blipFill>
        <p:spPr>
          <a:xfrm>
            <a:off x="236097" y="918079"/>
            <a:ext cx="4835951" cy="282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5DB1B4-A808-469A-8A48-8DDEBF0B37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415" b="50621"/>
          <a:stretch/>
        </p:blipFill>
        <p:spPr>
          <a:xfrm>
            <a:off x="5726099" y="1741638"/>
            <a:ext cx="3181804" cy="2290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288256" y="694860"/>
            <a:ext cx="5252430" cy="930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เข้าเว็บไซต์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7"/>
              </a:rPr>
              <a:t>https://community.hds.com/docs/DOC-1009855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เลื่อนมาที่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กดเลือก </a:t>
            </a:r>
            <a:r>
              <a:rPr lang="en-US" sz="2400" b="1" u="sng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 Stable</a:t>
            </a:r>
            <a:endParaRPr lang="th-TH" sz="2400" b="1" u="sng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DF68A1-A0C9-4A0C-BDC7-A8589E1ACD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728" r="28370" b="56885"/>
          <a:stretch/>
        </p:blipFill>
        <p:spPr>
          <a:xfrm>
            <a:off x="6181606" y="4640144"/>
            <a:ext cx="2699256" cy="1395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F02313-CE7C-4680-B34D-54284E95F2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715" y="3577861"/>
            <a:ext cx="5305539" cy="298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74CCD43E-0EAC-4C68-B3D7-C7EECE5C8922}"/>
              </a:ext>
            </a:extLst>
          </p:cNvPr>
          <p:cNvSpPr/>
          <p:nvPr/>
        </p:nvSpPr>
        <p:spPr>
          <a:xfrm>
            <a:off x="5201333" y="2852949"/>
            <a:ext cx="395480" cy="275367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28D637E1-4E6D-4DBD-A39F-DCE1BBB17FD2}"/>
              </a:ext>
            </a:extLst>
          </p:cNvPr>
          <p:cNvSpPr/>
          <p:nvPr/>
        </p:nvSpPr>
        <p:spPr>
          <a:xfrm rot="5400000">
            <a:off x="7178343" y="4180957"/>
            <a:ext cx="395480" cy="31030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AB7CC24-1482-4265-88B1-AE97BD487804}"/>
              </a:ext>
            </a:extLst>
          </p:cNvPr>
          <p:cNvSpPr/>
          <p:nvPr/>
        </p:nvSpPr>
        <p:spPr>
          <a:xfrm flipH="1">
            <a:off x="5681897" y="5325238"/>
            <a:ext cx="422099" cy="283710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F38FE6-4281-4FA3-9ADE-5B546C374AA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690">
            <a:off x="976880" y="6242956"/>
            <a:ext cx="456370" cy="456370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3DA5C1E5-72C1-437E-8E9A-791460C54C3F}"/>
              </a:ext>
            </a:extLst>
          </p:cNvPr>
          <p:cNvSpPr/>
          <p:nvPr/>
        </p:nvSpPr>
        <p:spPr>
          <a:xfrm rot="5400000">
            <a:off x="5028996" y="9020"/>
            <a:ext cx="659084" cy="627662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" name="TextBox 37">
            <a:hlinkClick r:id="rId12" action="ppaction://hlinksldjump"/>
            <a:extLst>
              <a:ext uri="{FF2B5EF4-FFF2-40B4-BE49-F238E27FC236}">
                <a16:creationId xmlns:a16="http://schemas.microsoft.com/office/drawing/2014/main" id="{F35C0AFE-A4D9-4985-AD30-2C1B939C748E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hlinkClick r:id="rId13" action="ppaction://hlinksldjump"/>
            <a:extLst>
              <a:ext uri="{FF2B5EF4-FFF2-40B4-BE49-F238E27FC236}">
                <a16:creationId xmlns:a16="http://schemas.microsoft.com/office/drawing/2014/main" id="{3D9B2039-83C9-4A6B-B279-60D58473BCAF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hlinkClick r:id="rId14" action="ppaction://hlinksldjump"/>
            <a:extLst>
              <a:ext uri="{FF2B5EF4-FFF2-40B4-BE49-F238E27FC236}">
                <a16:creationId xmlns:a16="http://schemas.microsoft.com/office/drawing/2014/main" id="{4FEE9156-DA4F-4234-8227-B19534A99E7E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5" action="ppaction://hlinksldjump"/>
            <a:extLst>
              <a:ext uri="{FF2B5EF4-FFF2-40B4-BE49-F238E27FC236}">
                <a16:creationId xmlns:a16="http://schemas.microsoft.com/office/drawing/2014/main" id="{6E62DBFC-27DD-483E-AC6B-78EEE7C210A5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6" action="ppaction://hlinksldjump"/>
            <a:extLst>
              <a:ext uri="{FF2B5EF4-FFF2-40B4-BE49-F238E27FC236}">
                <a16:creationId xmlns:a16="http://schemas.microsoft.com/office/drawing/2014/main" id="{FDBB5DB1-34A2-4815-B8A7-C3808A8ADC1A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2" descr="รูปภาพที่เกี่ยวข้อง">
            <a:hlinkClick r:id="rId17" action="ppaction://hlinksldjump"/>
            <a:extLst>
              <a:ext uri="{FF2B5EF4-FFF2-40B4-BE49-F238E27FC236}">
                <a16:creationId xmlns:a16="http://schemas.microsoft.com/office/drawing/2014/main" id="{4EADFB1E-37E8-434A-B200-8CE2B4CEF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9404918-06E9-4812-94A9-441830CD688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0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393AD8DB-78BA-446F-AF9B-5B02D2A41423}"/>
              </a:ext>
            </a:extLst>
          </p:cNvPr>
          <p:cNvSpPr/>
          <p:nvPr/>
        </p:nvSpPr>
        <p:spPr>
          <a:xfrm rot="5400000">
            <a:off x="5855243" y="21146"/>
            <a:ext cx="659084" cy="627662"/>
          </a:xfrm>
          <a:prstGeom prst="homePlat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(5)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FAB9E25-84CF-45C1-B2F4-D96E5A36E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2" t="11495" r="64214" b="52005"/>
          <a:stretch/>
        </p:blipFill>
        <p:spPr>
          <a:xfrm>
            <a:off x="3674830" y="1779664"/>
            <a:ext cx="3412229" cy="273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18CF15-BB5D-42EC-8A56-E4627688FC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34" t="6882" r="13700" b="49234"/>
          <a:stretch/>
        </p:blipFill>
        <p:spPr>
          <a:xfrm>
            <a:off x="5446932" y="3357794"/>
            <a:ext cx="3697068" cy="2595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AC1D9A-658B-4677-A971-C0F7056E4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4" y="1779664"/>
            <a:ext cx="2893260" cy="3555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A70C472-DA61-4E32-85EA-680CB45C4F4B}"/>
              </a:ext>
            </a:extLst>
          </p:cNvPr>
          <p:cNvSpPr/>
          <p:nvPr/>
        </p:nvSpPr>
        <p:spPr>
          <a:xfrm>
            <a:off x="6074685" y="5364051"/>
            <a:ext cx="1038215" cy="2160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87F966-D554-447D-A99B-2CF01B6811F6}"/>
              </a:ext>
            </a:extLst>
          </p:cNvPr>
          <p:cNvSpPr/>
          <p:nvPr/>
        </p:nvSpPr>
        <p:spPr>
          <a:xfrm>
            <a:off x="4530896" y="3035184"/>
            <a:ext cx="1234440" cy="2456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CF2761-7453-4C05-9D9D-F741F2CB0867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5148116" y="3280830"/>
            <a:ext cx="1445677" cy="20832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6F38FE6-4281-4FA3-9ADE-5B546C374AA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2457">
            <a:off x="6954042" y="5428868"/>
            <a:ext cx="456370" cy="456370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288255" y="694860"/>
            <a:ext cx="4580397" cy="930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เปิดโฟลเดอร์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pdi-ce-7.1.0.0-12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และลากโฟลเดอร์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data-integration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มาไว้ที่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Drive C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59491AB4-B493-4338-9EA5-4B434B2261D3}"/>
              </a:ext>
            </a:extLst>
          </p:cNvPr>
          <p:cNvSpPr/>
          <p:nvPr/>
        </p:nvSpPr>
        <p:spPr>
          <a:xfrm>
            <a:off x="3217510" y="3052350"/>
            <a:ext cx="395480" cy="275367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hlinkClick r:id="rId9" action="ppaction://hlinksldjump"/>
            <a:extLst>
              <a:ext uri="{FF2B5EF4-FFF2-40B4-BE49-F238E27FC236}">
                <a16:creationId xmlns:a16="http://schemas.microsoft.com/office/drawing/2014/main" id="{4155C12B-FAA4-4F60-A734-87DF436B0349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hlinkClick r:id="rId10" action="ppaction://hlinksldjump"/>
            <a:extLst>
              <a:ext uri="{FF2B5EF4-FFF2-40B4-BE49-F238E27FC236}">
                <a16:creationId xmlns:a16="http://schemas.microsoft.com/office/drawing/2014/main" id="{28CF3258-F965-4176-943B-879493986B43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hlinkClick r:id="rId11" action="ppaction://hlinksldjump"/>
            <a:extLst>
              <a:ext uri="{FF2B5EF4-FFF2-40B4-BE49-F238E27FC236}">
                <a16:creationId xmlns:a16="http://schemas.microsoft.com/office/drawing/2014/main" id="{EB0CDE1F-E378-447D-B74B-0B39EE025835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hlinkClick r:id="rId12" action="ppaction://hlinksldjump"/>
            <a:extLst>
              <a:ext uri="{FF2B5EF4-FFF2-40B4-BE49-F238E27FC236}">
                <a16:creationId xmlns:a16="http://schemas.microsoft.com/office/drawing/2014/main" id="{D3FA43BE-0827-4AF8-9011-EA2554952F19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hlinkClick r:id="rId13" action="ppaction://hlinksldjump"/>
            <a:extLst>
              <a:ext uri="{FF2B5EF4-FFF2-40B4-BE49-F238E27FC236}">
                <a16:creationId xmlns:a16="http://schemas.microsoft.com/office/drawing/2014/main" id="{39A16E5A-FE3D-4880-A6EB-E01F42AB2C1D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รูปภาพที่เกี่ยวข้อง">
            <a:hlinkClick r:id="rId14" action="ppaction://hlinksldjump"/>
            <a:extLst>
              <a:ext uri="{FF2B5EF4-FFF2-40B4-BE49-F238E27FC236}">
                <a16:creationId xmlns:a16="http://schemas.microsoft.com/office/drawing/2014/main" id="{1AEE9D21-6211-4843-A2F8-54F39CB1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596795-EC69-49CB-9CFD-A71F5034CA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(6)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6721421" y="19608"/>
            <a:ext cx="659084" cy="627662"/>
          </a:xfrm>
          <a:prstGeom prst="homePlate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3288256" y="694860"/>
            <a:ext cx="4604457" cy="11704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A40C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ให้เข้า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Spoon.bat</a:t>
            </a:r>
            <a:b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Linux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ให้เข้า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Spoon.sh</a:t>
            </a:r>
            <a:b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OSX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ให้เข้า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Spoon.command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C0A806-90D7-4FB4-9D18-13200AEDA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737" t="20133" r="38100" b="8655"/>
          <a:stretch/>
        </p:blipFill>
        <p:spPr>
          <a:xfrm>
            <a:off x="998137" y="2084584"/>
            <a:ext cx="3547872" cy="404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A75F7AC-8A29-424F-A4EE-8073115E1CC4}"/>
              </a:ext>
            </a:extLst>
          </p:cNvPr>
          <p:cNvSpPr/>
          <p:nvPr/>
        </p:nvSpPr>
        <p:spPr>
          <a:xfrm>
            <a:off x="1600138" y="4263431"/>
            <a:ext cx="1038215" cy="2160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23B6C75-9768-43DF-A269-2DF254CC79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100" t="27956" r="32000" b="27778"/>
          <a:stretch/>
        </p:blipFill>
        <p:spPr>
          <a:xfrm>
            <a:off x="4920867" y="2969163"/>
            <a:ext cx="3282696" cy="2276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C417B3E-2884-4B89-A191-36D91A4EF562}"/>
              </a:ext>
            </a:extLst>
          </p:cNvPr>
          <p:cNvSpPr/>
          <p:nvPr/>
        </p:nvSpPr>
        <p:spPr>
          <a:xfrm>
            <a:off x="5439073" y="5246019"/>
            <a:ext cx="2453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กำลังเข้าสู่โปรแกรม...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B04B727-55F8-4A0A-8289-1C4F593CC0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2457">
            <a:off x="2265009" y="4331091"/>
            <a:ext cx="456370" cy="456370"/>
          </a:xfrm>
          <a:prstGeom prst="rect">
            <a:avLst/>
          </a:prstGeom>
          <a:effectLst>
            <a:glow rad="215900">
              <a:schemeClr val="accent4">
                <a:lumMod val="20000"/>
                <a:lumOff val="80000"/>
                <a:alpha val="68000"/>
              </a:schemeClr>
            </a:glow>
            <a:softEdge rad="0"/>
          </a:effectLst>
        </p:spPr>
      </p:pic>
      <p:sp>
        <p:nvSpPr>
          <p:cNvPr id="40" name="TextBox 39">
            <a:hlinkClick r:id="rId9" action="ppaction://hlinksldjump"/>
            <a:extLst>
              <a:ext uri="{FF2B5EF4-FFF2-40B4-BE49-F238E27FC236}">
                <a16:creationId xmlns:a16="http://schemas.microsoft.com/office/drawing/2014/main" id="{47046BD9-6041-4801-867F-3B576AFA5524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hlinkClick r:id="rId10" action="ppaction://hlinksldjump"/>
            <a:extLst>
              <a:ext uri="{FF2B5EF4-FFF2-40B4-BE49-F238E27FC236}">
                <a16:creationId xmlns:a16="http://schemas.microsoft.com/office/drawing/2014/main" id="{09279785-DDF3-4F59-A56D-0A62C69514D7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hlinkClick r:id="rId11" action="ppaction://hlinksldjump"/>
            <a:extLst>
              <a:ext uri="{FF2B5EF4-FFF2-40B4-BE49-F238E27FC236}">
                <a16:creationId xmlns:a16="http://schemas.microsoft.com/office/drawing/2014/main" id="{E078E19E-7943-467E-9B5D-8D4C7138E4DE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hlinkClick r:id="rId12" action="ppaction://hlinksldjump"/>
            <a:extLst>
              <a:ext uri="{FF2B5EF4-FFF2-40B4-BE49-F238E27FC236}">
                <a16:creationId xmlns:a16="http://schemas.microsoft.com/office/drawing/2014/main" id="{5A3F700D-E207-4CEA-B077-A2C4DE7C3955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hlinkClick r:id="rId13" action="ppaction://hlinksldjump"/>
            <a:extLst>
              <a:ext uri="{FF2B5EF4-FFF2-40B4-BE49-F238E27FC236}">
                <a16:creationId xmlns:a16="http://schemas.microsoft.com/office/drawing/2014/main" id="{DB15E60B-8051-4EC2-A3C3-E4E6D9845806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2" descr="รูปภาพที่เกี่ยวข้อง">
            <a:hlinkClick r:id="rId14" action="ppaction://hlinksldjump"/>
            <a:extLst>
              <a:ext uri="{FF2B5EF4-FFF2-40B4-BE49-F238E27FC236}">
                <a16:creationId xmlns:a16="http://schemas.microsoft.com/office/drawing/2014/main" id="{09D9937C-E4F4-472C-8D45-F1159244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208256-8187-4F31-A6A1-C4598ADB14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3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6A98-2D71-43E8-9971-E2F1AFC0C454}"/>
              </a:ext>
            </a:extLst>
          </p:cNvPr>
          <p:cNvSpPr/>
          <p:nvPr/>
        </p:nvSpPr>
        <p:spPr>
          <a:xfrm>
            <a:off x="510024" y="274006"/>
            <a:ext cx="277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Installation (7)</a:t>
            </a:r>
            <a:endParaRPr lang="th-TH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76B45-3596-4020-84A1-E81C39FCC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6" y="297586"/>
            <a:ext cx="361498" cy="3614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97000"/>
              </a:schemeClr>
            </a:outerShdw>
          </a:effectLst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EB725BE-9A55-41A5-945E-8912535CA00A}"/>
              </a:ext>
            </a:extLst>
          </p:cNvPr>
          <p:cNvSpPr/>
          <p:nvPr/>
        </p:nvSpPr>
        <p:spPr>
          <a:xfrm rot="5400000">
            <a:off x="7584160" y="15711"/>
            <a:ext cx="659084" cy="627662"/>
          </a:xfrm>
          <a:prstGeom prst="homePlat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7B0086-6F99-4904-87EE-5EEDF4FB7C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69"/>
          <a:stretch/>
        </p:blipFill>
        <p:spPr>
          <a:xfrm>
            <a:off x="0" y="1702672"/>
            <a:ext cx="9144000" cy="4841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874592-8C74-4159-83A5-527B2EA9CE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44" y="475578"/>
            <a:ext cx="3489009" cy="71496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AB4DAA-EC59-4870-B121-FEF101BBCB26}"/>
              </a:ext>
            </a:extLst>
          </p:cNvPr>
          <p:cNvSpPr/>
          <p:nvPr/>
        </p:nvSpPr>
        <p:spPr>
          <a:xfrm>
            <a:off x="4572000" y="694860"/>
            <a:ext cx="3910262" cy="6590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BC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หน้าจอหลักของโปรแกรม </a:t>
            </a:r>
            <a:r>
              <a:rPr lang="en-US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Pentaho</a:t>
            </a: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hlinkClick r:id="rId6" action="ppaction://hlinksldjump"/>
            <a:extLst>
              <a:ext uri="{FF2B5EF4-FFF2-40B4-BE49-F238E27FC236}">
                <a16:creationId xmlns:a16="http://schemas.microsoft.com/office/drawing/2014/main" id="{49CBC8C5-69B6-41FE-A961-BFF44B4BC6F6}"/>
              </a:ext>
            </a:extLst>
          </p:cNvPr>
          <p:cNvSpPr txBox="1"/>
          <p:nvPr/>
        </p:nvSpPr>
        <p:spPr>
          <a:xfrm>
            <a:off x="4978030" y="7578"/>
            <a:ext cx="7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hlinkClick r:id="rId7" action="ppaction://hlinksldjump"/>
            <a:extLst>
              <a:ext uri="{FF2B5EF4-FFF2-40B4-BE49-F238E27FC236}">
                <a16:creationId xmlns:a16="http://schemas.microsoft.com/office/drawing/2014/main" id="{014EEEF4-13A0-4155-BC24-1D4D6B2B07BA}"/>
              </a:ext>
            </a:extLst>
          </p:cNvPr>
          <p:cNvSpPr txBox="1"/>
          <p:nvPr/>
        </p:nvSpPr>
        <p:spPr>
          <a:xfrm>
            <a:off x="5855079" y="-3577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hlinkClick r:id="rId8" action="ppaction://hlinksldjump"/>
            <a:extLst>
              <a:ext uri="{FF2B5EF4-FFF2-40B4-BE49-F238E27FC236}">
                <a16:creationId xmlns:a16="http://schemas.microsoft.com/office/drawing/2014/main" id="{D2437C19-0672-499E-B2FC-C5747684DFA5}"/>
              </a:ext>
            </a:extLst>
          </p:cNvPr>
          <p:cNvSpPr txBox="1"/>
          <p:nvPr/>
        </p:nvSpPr>
        <p:spPr>
          <a:xfrm>
            <a:off x="6691196" y="-3577"/>
            <a:ext cx="74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C00DF77F-228B-4570-B3BA-B33F687A8233}"/>
              </a:ext>
            </a:extLst>
          </p:cNvPr>
          <p:cNvSpPr txBox="1"/>
          <p:nvPr/>
        </p:nvSpPr>
        <p:spPr>
          <a:xfrm>
            <a:off x="7531234" y="0"/>
            <a:ext cx="778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hlinkClick r:id="rId10" action="ppaction://hlinksldjump"/>
            <a:extLst>
              <a:ext uri="{FF2B5EF4-FFF2-40B4-BE49-F238E27FC236}">
                <a16:creationId xmlns:a16="http://schemas.microsoft.com/office/drawing/2014/main" id="{0A5D6B8E-9A73-4484-A726-9CC5E4E5D88D}"/>
              </a:ext>
            </a:extLst>
          </p:cNvPr>
          <p:cNvSpPr txBox="1"/>
          <p:nvPr/>
        </p:nvSpPr>
        <p:spPr>
          <a:xfrm>
            <a:off x="4180287" y="7578"/>
            <a:ext cx="707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JDK</a:t>
            </a:r>
            <a:endParaRPr lang="th-TH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รูปภาพที่เกี่ยวข้อง">
            <a:hlinkClick r:id="rId11" action="ppaction://hlinksldjump"/>
            <a:extLst>
              <a:ext uri="{FF2B5EF4-FFF2-40B4-BE49-F238E27FC236}">
                <a16:creationId xmlns:a16="http://schemas.microsoft.com/office/drawing/2014/main" id="{6A36C32E-B8ED-4450-8E06-CAA53F55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146" y="-3576"/>
            <a:ext cx="315832" cy="3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9CA1BA-501E-4181-9C52-2471771B71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86" y="6074690"/>
            <a:ext cx="958992" cy="445650"/>
          </a:xfrm>
          <a:prstGeom prst="rect">
            <a:avLst/>
          </a:prstGeom>
          <a:ln>
            <a:noFill/>
          </a:ln>
          <a:effectLst>
            <a:outerShdw blurRad="127000" dir="7200000" sx="101000" sy="101000" algn="tl" rotWithShape="0">
              <a:srgbClr val="000000">
                <a:alpha val="4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09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2629</TotalTime>
  <Words>203</Words>
  <Application>Microsoft Office PowerPoint</Application>
  <PresentationFormat>On-screen Show (4:3)</PresentationFormat>
  <Paragraphs>79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chanattha</dc:creator>
  <cp:lastModifiedBy>chanattha</cp:lastModifiedBy>
  <cp:revision>105</cp:revision>
  <dcterms:created xsi:type="dcterms:W3CDTF">2018-02-03T13:09:20Z</dcterms:created>
  <dcterms:modified xsi:type="dcterms:W3CDTF">2018-02-18T04:12:49Z</dcterms:modified>
</cp:coreProperties>
</file>