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371" r:id="rId2"/>
    <p:sldId id="386" r:id="rId3"/>
    <p:sldId id="317" r:id="rId4"/>
    <p:sldId id="320" r:id="rId5"/>
    <p:sldId id="321" r:id="rId6"/>
    <p:sldId id="324" r:id="rId7"/>
    <p:sldId id="323" r:id="rId8"/>
    <p:sldId id="322" r:id="rId9"/>
    <p:sldId id="325" r:id="rId10"/>
    <p:sldId id="326" r:id="rId11"/>
    <p:sldId id="328" r:id="rId12"/>
    <p:sldId id="327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7E"/>
    <a:srgbClr val="8E0047"/>
    <a:srgbClr val="B000B0"/>
    <a:srgbClr val="FF47FF"/>
    <a:srgbClr val="FF66FF"/>
    <a:srgbClr val="FC92CA"/>
    <a:srgbClr val="FFA7CB"/>
    <a:srgbClr val="C81A50"/>
    <a:srgbClr val="EA005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>
        <p:scale>
          <a:sx n="57" d="100"/>
          <a:sy n="57" d="100"/>
        </p:scale>
        <p:origin x="137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8AB18-1098-4B9F-9CBF-8001ADCF0F76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14832-50A8-4C55-9F3D-2B3FD06B26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21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7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1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504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702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03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444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89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010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33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405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672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383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FC8D-5B44-4992-9C5D-66E078D74B71}" type="datetimeFigureOut">
              <a:rPr lang="th-TH" smtClean="0"/>
              <a:t>17/02/61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67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19.xml"/><Relationship Id="rId5" Type="http://schemas.openxmlformats.org/officeDocument/2006/relationships/image" Target="../media/image21.png"/><Relationship Id="rId1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image" Target="../media/image20.png"/><Relationship Id="rId9" Type="http://schemas.openxmlformats.org/officeDocument/2006/relationships/slide" Target="slide7.xml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image" Target="../media/image3.png"/><Relationship Id="rId5" Type="http://schemas.openxmlformats.org/officeDocument/2006/relationships/slide" Target="slide19.xml"/><Relationship Id="rId10" Type="http://schemas.openxmlformats.org/officeDocument/2006/relationships/image" Target="../media/image5.png"/><Relationship Id="rId4" Type="http://schemas.openxmlformats.org/officeDocument/2006/relationships/slide" Target="slide22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27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9.xml"/><Relationship Id="rId5" Type="http://schemas.openxmlformats.org/officeDocument/2006/relationships/slide" Target="slide2.xml"/><Relationship Id="rId10" Type="http://schemas.openxmlformats.org/officeDocument/2006/relationships/slide" Target="slide14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slide" Target="slide22.xml"/><Relationship Id="rId4" Type="http://schemas.openxmlformats.org/officeDocument/2006/relationships/image" Target="../media/image7.png"/><Relationship Id="rId9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150D4B-9668-4783-B7EA-8099FE93A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73" y="827903"/>
            <a:ext cx="2374854" cy="2374854"/>
          </a:xfrm>
          <a:prstGeom prst="rect">
            <a:avLst/>
          </a:prstGeom>
          <a:effectLst>
            <a:glow>
              <a:srgbClr val="FFFFCC">
                <a:alpha val="14000"/>
              </a:srgbClr>
            </a:glow>
            <a:outerShdw blurRad="50800" dist="50800" dir="5400000" algn="ctr" rotWithShape="0">
              <a:schemeClr val="bg1">
                <a:alpha val="97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8E10DE-C1C7-4B9B-8D04-DF760F51D97D}"/>
              </a:ext>
            </a:extLst>
          </p:cNvPr>
          <p:cNvSpPr/>
          <p:nvPr/>
        </p:nvSpPr>
        <p:spPr>
          <a:xfrm>
            <a:off x="1708492" y="3329274"/>
            <a:ext cx="572701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Data Preparation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Pentaho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User Manual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16D3E4-CFAB-411D-B6CC-063963D8C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EEA01943-75BF-4A0F-A49C-7C88F8878CDA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ACA1DA-8444-4BB5-B69C-03B5F68B3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" r="982"/>
          <a:stretch/>
        </p:blipFill>
        <p:spPr>
          <a:xfrm>
            <a:off x="1362573" y="1146321"/>
            <a:ext cx="6418853" cy="5213057"/>
          </a:xfrm>
          <a:prstGeom prst="rect">
            <a:avLst/>
          </a:prstGeom>
        </p:spPr>
      </p:pic>
      <p:pic>
        <p:nvPicPr>
          <p:cNvPr id="13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1B41EFC6-2DEB-4C4D-AC30-B29ED96D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6FE58E09-3286-47F1-B57D-CB6418CD5AA9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E7EAAA3D-76C8-4F98-8022-9FC0FE3D9D7A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:a16="http://schemas.microsoft.com/office/drawing/2014/main" id="{53DD507F-05FE-4953-9C31-4F57913BAC9E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9" action="ppaction://hlinksldjump"/>
            <a:extLst>
              <a:ext uri="{FF2B5EF4-FFF2-40B4-BE49-F238E27FC236}">
                <a16:creationId xmlns:a16="http://schemas.microsoft.com/office/drawing/2014/main" id="{BA72324E-538B-47CE-A4B0-0F4FEA62452A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0" action="ppaction://hlinksldjump"/>
            <a:extLst>
              <a:ext uri="{FF2B5EF4-FFF2-40B4-BE49-F238E27FC236}">
                <a16:creationId xmlns:a16="http://schemas.microsoft.com/office/drawing/2014/main" id="{51CE12E5-C8F4-4CE9-9176-01F21E40E701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807AF-3E0D-419E-AC99-6E1DCA89FFEF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(8)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8E85D-B69B-4EC3-AFFD-1AFA1A3B1C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F85176-2685-46E6-AFF6-034E0F0AFF8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627BE5-8415-465F-BB3D-B97CDDECF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46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3FE0C118-E58E-495E-B97E-CFC86C8BACA4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8AF74AA-B209-4C17-A777-FB5E0F079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" r="1120"/>
          <a:stretch/>
        </p:blipFill>
        <p:spPr>
          <a:xfrm>
            <a:off x="1340745" y="1066642"/>
            <a:ext cx="6462510" cy="5270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5815D8CF-76EC-4D53-BD9B-15E15F49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48C1438D-1643-41B8-A389-0A74D649D634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023B8445-06D8-42C4-8E1F-565AB9C8E367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:a16="http://schemas.microsoft.com/office/drawing/2014/main" id="{601EF1A1-500C-4658-8AE0-57047EBC288B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9" action="ppaction://hlinksldjump"/>
            <a:extLst>
              <a:ext uri="{FF2B5EF4-FFF2-40B4-BE49-F238E27FC236}">
                <a16:creationId xmlns:a16="http://schemas.microsoft.com/office/drawing/2014/main" id="{F785DCC9-4ED9-484D-9B48-908F4C7C148A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0" action="ppaction://hlinksldjump"/>
            <a:extLst>
              <a:ext uri="{FF2B5EF4-FFF2-40B4-BE49-F238E27FC236}">
                <a16:creationId xmlns:a16="http://schemas.microsoft.com/office/drawing/2014/main" id="{3ED13B5A-4679-4DA8-B0D5-E5CFE01BCB3A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BD462-E2F6-4C5A-A7A3-B90142AB04A4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(9)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7BFA0D-B122-481F-9A5C-F9A99DC3CE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50CF1-9DF9-4FA0-AC65-FA40464B4A1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353712-B2E2-452A-8EBA-F43000605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57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97021503-B6D3-41C2-B23F-0C04461855CA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D8247F-8087-447F-810D-5F838A05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86" r="340"/>
          <a:stretch/>
        </p:blipFill>
        <p:spPr>
          <a:xfrm>
            <a:off x="510024" y="1520492"/>
            <a:ext cx="8155140" cy="4396831"/>
          </a:xfrm>
          <a:prstGeom prst="rect">
            <a:avLst/>
          </a:prstGeom>
        </p:spPr>
      </p:pic>
      <p:pic>
        <p:nvPicPr>
          <p:cNvPr id="14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3AC53AEE-8ABF-4844-AB02-BFDFBBEF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5318B46D-3BEF-418E-BAC7-16F0FCD59B62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2353C45C-A398-4263-8A2F-1DB3FFBE9B96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8" action="ppaction://hlinksldjump"/>
            <a:extLst>
              <a:ext uri="{FF2B5EF4-FFF2-40B4-BE49-F238E27FC236}">
                <a16:creationId xmlns:a16="http://schemas.microsoft.com/office/drawing/2014/main" id="{2F5379C1-674C-4E2D-998E-653A9E76377D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3D6ECB14-75AF-44AB-A3BB-6E5F3C65073A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0" action="ppaction://hlinksldjump"/>
            <a:extLst>
              <a:ext uri="{FF2B5EF4-FFF2-40B4-BE49-F238E27FC236}">
                <a16:creationId xmlns:a16="http://schemas.microsoft.com/office/drawing/2014/main" id="{D874EF2B-B715-4B79-B3BA-AEAA3EC7AC7C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3E0E56-F803-426E-B637-0EBCE03EF7D1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(10)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73873C-A44C-4759-A345-D96C125535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7A93F9-574D-432E-813A-27F32FE922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572EF9-CEC3-479C-9396-768A0E8751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7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46B66E45-5F29-496C-89D2-167D4C6B1689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9EEEEF7-32FD-425F-B411-B9CFF5FD7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9" r="737"/>
          <a:stretch/>
        </p:blipFill>
        <p:spPr>
          <a:xfrm>
            <a:off x="1380447" y="1097122"/>
            <a:ext cx="6304091" cy="5120798"/>
          </a:xfrm>
          <a:prstGeom prst="rect">
            <a:avLst/>
          </a:prstGeom>
        </p:spPr>
      </p:pic>
      <p:pic>
        <p:nvPicPr>
          <p:cNvPr id="14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9EDD3696-2302-444B-AF97-82803DF18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6" action="ppaction://hlinksldjump"/>
            <a:extLst>
              <a:ext uri="{FF2B5EF4-FFF2-40B4-BE49-F238E27FC236}">
                <a16:creationId xmlns:a16="http://schemas.microsoft.com/office/drawing/2014/main" id="{6F62F89C-0647-4C1F-9E44-1087D28D4AF3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7" action="ppaction://hlinksldjump"/>
            <a:extLst>
              <a:ext uri="{FF2B5EF4-FFF2-40B4-BE49-F238E27FC236}">
                <a16:creationId xmlns:a16="http://schemas.microsoft.com/office/drawing/2014/main" id="{48A724B0-A8DB-4AEA-99C0-CD85582BA60A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8" action="ppaction://hlinksldjump"/>
            <a:extLst>
              <a:ext uri="{FF2B5EF4-FFF2-40B4-BE49-F238E27FC236}">
                <a16:creationId xmlns:a16="http://schemas.microsoft.com/office/drawing/2014/main" id="{B44BA91A-F51F-4C4D-9B16-2826B11AC451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9" action="ppaction://hlinksldjump"/>
            <a:extLst>
              <a:ext uri="{FF2B5EF4-FFF2-40B4-BE49-F238E27FC236}">
                <a16:creationId xmlns:a16="http://schemas.microsoft.com/office/drawing/2014/main" id="{42EED375-A3F4-4A6C-8762-FC7A4523A7B6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0" action="ppaction://hlinksldjump"/>
            <a:extLst>
              <a:ext uri="{FF2B5EF4-FFF2-40B4-BE49-F238E27FC236}">
                <a16:creationId xmlns:a16="http://schemas.microsoft.com/office/drawing/2014/main" id="{48BC117B-FCEB-4E08-8BEC-F609F4C409DD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3D6-531D-4FA9-8ACA-78338FB042FF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(11)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4A53BC-FF84-4045-A8DF-41D7EA6722B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8C520B-9384-4479-9E28-BA5BD5CAF6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F24C28-06C8-45E5-B13C-D353E6B71F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60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F9F18D-E232-4069-BD3B-35FDBF219DD9}"/>
              </a:ext>
            </a:extLst>
          </p:cNvPr>
          <p:cNvGrpSpPr/>
          <p:nvPr/>
        </p:nvGrpSpPr>
        <p:grpSpPr>
          <a:xfrm>
            <a:off x="13649" y="896931"/>
            <a:ext cx="9091134" cy="2603855"/>
            <a:chOff x="1184406" y="1964432"/>
            <a:chExt cx="9822006" cy="295999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F877245-B54D-4159-99E1-3B40B291D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5" t="1032" r="287" b="-1"/>
            <a:stretch/>
          </p:blipFill>
          <p:spPr>
            <a:xfrm>
              <a:off x="1184406" y="1964432"/>
              <a:ext cx="9822006" cy="295999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1E78D4B-4318-4901-8EB2-540F409865E5}"/>
                </a:ext>
              </a:extLst>
            </p:cNvPr>
            <p:cNvSpPr/>
            <p:nvPr/>
          </p:nvSpPr>
          <p:spPr>
            <a:xfrm>
              <a:off x="4876800" y="4089400"/>
              <a:ext cx="1333500" cy="292100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30DEA7-9D0E-4ED1-9EDF-E0E9E6B9F76D}"/>
                </a:ext>
              </a:extLst>
            </p:cNvPr>
            <p:cNvSpPr/>
            <p:nvPr/>
          </p:nvSpPr>
          <p:spPr>
            <a:xfrm>
              <a:off x="10041844" y="3244334"/>
              <a:ext cx="365806" cy="36933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48C3E7C-C62A-459F-9933-02A60CD66BCB}"/>
                </a:ext>
              </a:extLst>
            </p:cNvPr>
            <p:cNvSpPr/>
            <p:nvPr/>
          </p:nvSpPr>
          <p:spPr>
            <a:xfrm>
              <a:off x="1278844" y="2749034"/>
              <a:ext cx="365806" cy="36933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021D4-AA23-446B-A8C6-A8DCE01C147D}"/>
              </a:ext>
            </a:extLst>
          </p:cNvPr>
          <p:cNvGrpSpPr/>
          <p:nvPr/>
        </p:nvGrpSpPr>
        <p:grpSpPr>
          <a:xfrm>
            <a:off x="101060" y="3286222"/>
            <a:ext cx="4625289" cy="2559214"/>
            <a:chOff x="3228975" y="1943100"/>
            <a:chExt cx="5701236" cy="29718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D78ED8-5941-407D-809C-A1B76B577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73"/>
            <a:stretch/>
          </p:blipFill>
          <p:spPr>
            <a:xfrm>
              <a:off x="3228975" y="1943100"/>
              <a:ext cx="5701236" cy="2971800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678A250-E5B9-4361-8633-0639E40AB570}"/>
                </a:ext>
              </a:extLst>
            </p:cNvPr>
            <p:cNvSpPr/>
            <p:nvPr/>
          </p:nvSpPr>
          <p:spPr>
            <a:xfrm>
              <a:off x="5429250" y="3149600"/>
              <a:ext cx="946150" cy="2921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C245BAC-5F9E-424E-8FDB-F01DDBAE11A1}"/>
                </a:ext>
              </a:extLst>
            </p:cNvPr>
            <p:cNvSpPr/>
            <p:nvPr/>
          </p:nvSpPr>
          <p:spPr>
            <a:xfrm>
              <a:off x="6096000" y="4120634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6D85069-3F21-498D-A86E-42CBF2ECC157}"/>
                </a:ext>
              </a:extLst>
            </p:cNvPr>
            <p:cNvSpPr/>
            <p:nvPr/>
          </p:nvSpPr>
          <p:spPr>
            <a:xfrm>
              <a:off x="3829957" y="2729468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32F0B3-8D5D-4F5B-A8DA-1C9BE741CF55}"/>
              </a:ext>
            </a:extLst>
          </p:cNvPr>
          <p:cNvGrpSpPr/>
          <p:nvPr/>
        </p:nvGrpSpPr>
        <p:grpSpPr>
          <a:xfrm>
            <a:off x="4178925" y="3523278"/>
            <a:ext cx="4485788" cy="2513985"/>
            <a:chOff x="3238500" y="1958416"/>
            <a:chExt cx="5688572" cy="2928636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0A599D0-56D7-4F9D-ACBC-FEAAFFED6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73" r="462" b="1094"/>
            <a:stretch/>
          </p:blipFill>
          <p:spPr>
            <a:xfrm>
              <a:off x="3238500" y="1958416"/>
              <a:ext cx="5688572" cy="292863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17B8FA9-03E0-4066-93BC-A723C29AD02D}"/>
                </a:ext>
              </a:extLst>
            </p:cNvPr>
            <p:cNvSpPr/>
            <p:nvPr/>
          </p:nvSpPr>
          <p:spPr>
            <a:xfrm>
              <a:off x="3568700" y="3175000"/>
              <a:ext cx="1638300" cy="444500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42BDF3D-0DA5-43C2-8DD2-AA0A4FEFFC00}"/>
                </a:ext>
              </a:extLst>
            </p:cNvPr>
            <p:cNvSpPr/>
            <p:nvPr/>
          </p:nvSpPr>
          <p:spPr>
            <a:xfrm>
              <a:off x="5537200" y="2716768"/>
              <a:ext cx="365806" cy="36933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B45183B-0E29-42F8-8B3F-FC9CC976080C}"/>
                </a:ext>
              </a:extLst>
            </p:cNvPr>
            <p:cNvSpPr/>
            <p:nvPr/>
          </p:nvSpPr>
          <p:spPr>
            <a:xfrm>
              <a:off x="6674757" y="4101068"/>
              <a:ext cx="365806" cy="36933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:a16="http://schemas.microsoft.com/office/drawing/2014/main" id="{1EAF3BDB-5EFF-4263-92CE-4FE838C2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hlinkClick r:id="rId8" action="ppaction://hlinksldjump"/>
            <a:extLst>
              <a:ext uri="{FF2B5EF4-FFF2-40B4-BE49-F238E27FC236}">
                <a16:creationId xmlns:a16="http://schemas.microsoft.com/office/drawing/2014/main" id="{C4C98206-462C-441E-AE22-E474F8745195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9" action="ppaction://hlinksldjump"/>
            <a:extLst>
              <a:ext uri="{FF2B5EF4-FFF2-40B4-BE49-F238E27FC236}">
                <a16:creationId xmlns:a16="http://schemas.microsoft.com/office/drawing/2014/main" id="{E175AF6D-714D-49EC-BC3B-AE7E2E5AF2AB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hlinkClick r:id="rId10" action="ppaction://hlinksldjump"/>
            <a:extLst>
              <a:ext uri="{FF2B5EF4-FFF2-40B4-BE49-F238E27FC236}">
                <a16:creationId xmlns:a16="http://schemas.microsoft.com/office/drawing/2014/main" id="{7E579FEA-D039-484E-9E9F-222262618F7C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hlinkClick r:id="rId11" action="ppaction://hlinksldjump"/>
            <a:extLst>
              <a:ext uri="{FF2B5EF4-FFF2-40B4-BE49-F238E27FC236}">
                <a16:creationId xmlns:a16="http://schemas.microsoft.com/office/drawing/2014/main" id="{EFA3EABF-4F77-4E5A-B706-8284236D976A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hlinkClick r:id="rId12" action="ppaction://hlinksldjump"/>
            <a:extLst>
              <a:ext uri="{FF2B5EF4-FFF2-40B4-BE49-F238E27FC236}">
                <a16:creationId xmlns:a16="http://schemas.microsoft.com/office/drawing/2014/main" id="{136F789E-450E-4632-B28F-364691A5CC26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2A743B-3657-480D-8D92-72ED0F0661A4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(12)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4F8ADF6-2507-47BD-9C45-754CFF969D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4880A65-D40E-41CA-A587-54209BEC3AB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9537007-21E9-4149-AE9D-8744AC3E6D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28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F2E1C3-428B-4079-93E7-95A001089DF1}"/>
              </a:ext>
            </a:extLst>
          </p:cNvPr>
          <p:cNvGrpSpPr/>
          <p:nvPr/>
        </p:nvGrpSpPr>
        <p:grpSpPr>
          <a:xfrm>
            <a:off x="350554" y="1625443"/>
            <a:ext cx="8442891" cy="4445673"/>
            <a:chOff x="3241559" y="1964149"/>
            <a:chExt cx="5690683" cy="292933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0887F36-A8F6-4136-A749-CF8C53A7A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9" t="708" r="537" b="720"/>
            <a:stretch/>
          </p:blipFill>
          <p:spPr>
            <a:xfrm>
              <a:off x="3241559" y="1964149"/>
              <a:ext cx="5690683" cy="2929333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FE4DEAC-7E1A-41E8-8A05-488D6AD6F8A6}"/>
                </a:ext>
              </a:extLst>
            </p:cNvPr>
            <p:cNvSpPr/>
            <p:nvPr/>
          </p:nvSpPr>
          <p:spPr>
            <a:xfrm>
              <a:off x="5429250" y="3149600"/>
              <a:ext cx="946150" cy="2921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C0C5667-F2D9-45FF-99F3-9C5B88422BEC}"/>
                </a:ext>
              </a:extLst>
            </p:cNvPr>
            <p:cNvSpPr/>
            <p:nvPr/>
          </p:nvSpPr>
          <p:spPr>
            <a:xfrm>
              <a:off x="6096000" y="4120634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F7EF20-0859-4409-A5CD-3EED4EA8A2FE}"/>
                </a:ext>
              </a:extLst>
            </p:cNvPr>
            <p:cNvSpPr/>
            <p:nvPr/>
          </p:nvSpPr>
          <p:spPr>
            <a:xfrm>
              <a:off x="3829957" y="2729468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003BCE8F-1FE7-41CA-91B0-E9B8FD02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hlinkClick r:id="rId6" action="ppaction://hlinksldjump"/>
            <a:extLst>
              <a:ext uri="{FF2B5EF4-FFF2-40B4-BE49-F238E27FC236}">
                <a16:creationId xmlns:a16="http://schemas.microsoft.com/office/drawing/2014/main" id="{A8241F45-D861-4EA1-875D-85083CE57BE5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7" action="ppaction://hlinksldjump"/>
            <a:extLst>
              <a:ext uri="{FF2B5EF4-FFF2-40B4-BE49-F238E27FC236}">
                <a16:creationId xmlns:a16="http://schemas.microsoft.com/office/drawing/2014/main" id="{4FA8D9B9-63C2-457C-A8C3-F6D568B316B5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8" action="ppaction://hlinksldjump"/>
            <a:extLst>
              <a:ext uri="{FF2B5EF4-FFF2-40B4-BE49-F238E27FC236}">
                <a16:creationId xmlns:a16="http://schemas.microsoft.com/office/drawing/2014/main" id="{C9AFCEB5-66D9-4111-82F2-5833601874E7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9" action="ppaction://hlinksldjump"/>
            <a:extLst>
              <a:ext uri="{FF2B5EF4-FFF2-40B4-BE49-F238E27FC236}">
                <a16:creationId xmlns:a16="http://schemas.microsoft.com/office/drawing/2014/main" id="{099DA708-6C21-4175-957D-BEAF3600B9DE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0" action="ppaction://hlinksldjump"/>
            <a:extLst>
              <a:ext uri="{FF2B5EF4-FFF2-40B4-BE49-F238E27FC236}">
                <a16:creationId xmlns:a16="http://schemas.microsoft.com/office/drawing/2014/main" id="{B5D4BE9A-5625-4416-9A6E-FF3315DB9199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45C7D0-9DD2-42B5-ACCB-C0B2F56D6DF0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(13)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CE8E34-02B6-4527-BF36-C39810DB38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287C50-8AA9-4D6D-BDC1-473ECCABE84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E96C-ECD3-497C-9D94-D1F774BE5A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53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B99AB2-F0FC-4059-86AD-A55CD565DAED}"/>
              </a:ext>
            </a:extLst>
          </p:cNvPr>
          <p:cNvGrpSpPr/>
          <p:nvPr/>
        </p:nvGrpSpPr>
        <p:grpSpPr>
          <a:xfrm>
            <a:off x="337276" y="1522807"/>
            <a:ext cx="8469447" cy="4430578"/>
            <a:chOff x="3238500" y="1957855"/>
            <a:chExt cx="5692538" cy="293308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EEC3964-0C83-472D-98FA-8070006A8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56" r="393" b="963"/>
            <a:stretch/>
          </p:blipFill>
          <p:spPr>
            <a:xfrm>
              <a:off x="3238500" y="1957855"/>
              <a:ext cx="5692538" cy="2933080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FA26A00-33B8-481D-BA20-917C64DA632E}"/>
                </a:ext>
              </a:extLst>
            </p:cNvPr>
            <p:cNvSpPr/>
            <p:nvPr/>
          </p:nvSpPr>
          <p:spPr>
            <a:xfrm>
              <a:off x="3568700" y="3175000"/>
              <a:ext cx="1638300" cy="4445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D51355-5382-46EE-BC4F-E3233331C6FC}"/>
                </a:ext>
              </a:extLst>
            </p:cNvPr>
            <p:cNvSpPr/>
            <p:nvPr/>
          </p:nvSpPr>
          <p:spPr>
            <a:xfrm>
              <a:off x="5537200" y="2716768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AA97C8-ADED-4AB4-951C-015FC18A5DD8}"/>
                </a:ext>
              </a:extLst>
            </p:cNvPr>
            <p:cNvSpPr/>
            <p:nvPr/>
          </p:nvSpPr>
          <p:spPr>
            <a:xfrm>
              <a:off x="6674757" y="4101068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A583A466-963B-490E-A9FC-93E91D64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661BBC74-CAB2-4FDC-830E-5B5C00B5F997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98F7E588-1A1C-4EF8-838F-10FF8BF8CF7A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2E8F2DBC-666D-4B43-AB51-F34A8C6C587D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A0DCAA25-AA3B-4096-93D6-F9586AF66E3A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E8496EF5-5CF1-4620-813F-686E87BCF68F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1EA147-F747-463F-92DA-33684E80E14B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(14)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EFE6D90-9BD1-4447-A577-FDA1F5B1FF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24C76E-35C9-49B6-A4EB-75D34BDE29D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044DFA-7C2E-48AE-89E9-559980230F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58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7D6D43-886C-4721-BA88-2E16710FA336}"/>
              </a:ext>
            </a:extLst>
          </p:cNvPr>
          <p:cNvGrpSpPr/>
          <p:nvPr/>
        </p:nvGrpSpPr>
        <p:grpSpPr>
          <a:xfrm>
            <a:off x="510024" y="1084561"/>
            <a:ext cx="8158511" cy="4874803"/>
            <a:chOff x="3050601" y="1618881"/>
            <a:chExt cx="6112449" cy="360932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98D6FA9-3AFE-4AD3-862B-8E563E620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3" t="511" r="480" b="809"/>
            <a:stretch/>
          </p:blipFill>
          <p:spPr>
            <a:xfrm>
              <a:off x="3050601" y="1618881"/>
              <a:ext cx="6082972" cy="3609324"/>
            </a:xfrm>
            <a:prstGeom prst="rect">
              <a:avLst/>
            </a:prstGeom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E7AF3BF-3FD1-4B3B-8E73-115FDBE5438F}"/>
                </a:ext>
              </a:extLst>
            </p:cNvPr>
            <p:cNvSpPr/>
            <p:nvPr/>
          </p:nvSpPr>
          <p:spPr>
            <a:xfrm>
              <a:off x="3352800" y="2925763"/>
              <a:ext cx="1638300" cy="4445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948AF04-9CF1-4862-AE68-3F0BD2815F7A}"/>
                </a:ext>
              </a:extLst>
            </p:cNvPr>
            <p:cNvSpPr/>
            <p:nvPr/>
          </p:nvSpPr>
          <p:spPr>
            <a:xfrm>
              <a:off x="8797244" y="2741097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2C910E31-7020-4D85-85C0-89713E0C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60787BDF-81A4-4173-88E1-18639FD1238D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E659E6EC-34FD-45CC-859D-2784C886D5B0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AD615DE7-1493-4BBC-A770-EA5C8AE503B5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59B94030-3067-4CF2-8EAD-F4F35B03A73B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55C7F3B1-E94E-44C5-9F02-794F536C0029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7EE976-6A27-4123-AAFA-19EA82D123E4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(15)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C3475E3-445B-4341-939B-9D2319BEBE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3CB90F-C30E-4040-9712-62D8FF20F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B60EB2-9EB4-4D05-8BE2-4C29C2EED3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263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1654" y="24908"/>
            <a:ext cx="659084" cy="598890"/>
          </a:xfrm>
          <a:prstGeom prst="homePlat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60" name="Content Placeholder 3">
            <a:extLst>
              <a:ext uri="{FF2B5EF4-FFF2-40B4-BE49-F238E27FC236}">
                <a16:creationId xmlns:a16="http://schemas.microsoft.com/office/drawing/2014/main" id="{2625BA51-F8F8-4680-A978-26CCC62E6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2" t="835" r="378" b="1386"/>
          <a:stretch/>
        </p:blipFill>
        <p:spPr>
          <a:xfrm>
            <a:off x="342744" y="2296918"/>
            <a:ext cx="8497957" cy="298372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2B3A7D3-02C6-4562-BB3F-9D2CDFC1B7A5}"/>
              </a:ext>
            </a:extLst>
          </p:cNvPr>
          <p:cNvSpPr/>
          <p:nvPr/>
        </p:nvSpPr>
        <p:spPr>
          <a:xfrm>
            <a:off x="5009535" y="681196"/>
            <a:ext cx="3715365" cy="6880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if([rain]=</a:t>
            </a:r>
            <a:r>
              <a:rPr lang="en-US" sz="36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"-";0;[rain])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73F66AC9-1B5B-4BDA-BD82-74904ED5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562759D0-D179-4F4E-BA4A-DB9CDF4EDC00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97240635-1FF2-4122-9E9B-2AC6BAC58926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:a16="http://schemas.microsoft.com/office/drawing/2014/main" id="{224F69F0-E85A-4333-A1D9-5E7AB3749778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9" action="ppaction://hlinksldjump"/>
            <a:extLst>
              <a:ext uri="{FF2B5EF4-FFF2-40B4-BE49-F238E27FC236}">
                <a16:creationId xmlns:a16="http://schemas.microsoft.com/office/drawing/2014/main" id="{44D62087-B686-4663-8C3C-4130DF0144EC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0" action="ppaction://hlinksldjump"/>
            <a:extLst>
              <a:ext uri="{FF2B5EF4-FFF2-40B4-BE49-F238E27FC236}">
                <a16:creationId xmlns:a16="http://schemas.microsoft.com/office/drawing/2014/main" id="{82DDDFF2-C7D7-4D7A-8AD8-0FDFA1D49766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BE8EC6-84F7-4D02-9322-8E4F30E53006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(16)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54A0F5-DACE-4A85-9129-BBF56A1212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5FFA53-D228-4598-924A-E2D7647564A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C14BE0-B107-44AE-9B08-7701D01DC5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07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BDE8178F-FB8E-46BB-B053-9060BCA92761}"/>
              </a:ext>
            </a:extLst>
          </p:cNvPr>
          <p:cNvSpPr/>
          <p:nvPr/>
        </p:nvSpPr>
        <p:spPr>
          <a:xfrm rot="5400000">
            <a:off x="6730662" y="14461"/>
            <a:ext cx="659084" cy="623008"/>
          </a:xfrm>
          <a:prstGeom prst="homePlate">
            <a:avLst/>
          </a:prstGeom>
          <a:solidFill>
            <a:srgbClr val="FF47FF"/>
          </a:solidFill>
          <a:ln>
            <a:solidFill>
              <a:srgbClr val="FF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946264-5BC1-40BD-B8B5-557748DB28AF}"/>
              </a:ext>
            </a:extLst>
          </p:cNvPr>
          <p:cNvSpPr/>
          <p:nvPr/>
        </p:nvSpPr>
        <p:spPr>
          <a:xfrm>
            <a:off x="4731487" y="682178"/>
            <a:ext cx="3017345" cy="5914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Multiway merge join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41375EC-EDC1-4764-A2DF-FE4003618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" t="520" r="494" b="1063"/>
          <a:stretch/>
        </p:blipFill>
        <p:spPr>
          <a:xfrm>
            <a:off x="415235" y="2158218"/>
            <a:ext cx="8313530" cy="3732695"/>
          </a:xfrm>
          <a:prstGeom prst="rect">
            <a:avLst/>
          </a:prstGeom>
        </p:spPr>
      </p:pic>
      <p:pic>
        <p:nvPicPr>
          <p:cNvPr id="15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9EF9C414-2B09-478C-9546-036E1D6F7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0EC46DBC-C199-4B6F-A7ED-2D6AB9F11C9C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D84D963E-85FB-4344-A752-DBCA41AF1722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AAFBB9BE-422A-440D-B54E-29A53AA37574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8061F22D-AEAA-4F04-8A29-429233B39724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3C10B433-9C7C-4105-8B2D-2312F33B9528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25F4A5-4525-4F01-A066-6B4B61915A83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(17)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07CD3A-A116-4734-8847-FD0B83C92E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7572DB-12D6-4379-B781-E902E598C43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7217A1-6AB5-4003-AA78-D4B25A9AD8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0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ECBF89-F134-4292-9271-8D2F0A9A54E9}"/>
              </a:ext>
            </a:extLst>
          </p:cNvPr>
          <p:cNvGrpSpPr/>
          <p:nvPr/>
        </p:nvGrpSpPr>
        <p:grpSpPr>
          <a:xfrm>
            <a:off x="5791892" y="2629628"/>
            <a:ext cx="1238316" cy="2542749"/>
            <a:chOff x="7410451" y="2511425"/>
            <a:chExt cx="1217613" cy="3719513"/>
          </a:xfrm>
          <a:solidFill>
            <a:srgbClr val="CC0099"/>
          </a:solidFill>
        </p:grpSpPr>
        <p:sp>
          <p:nvSpPr>
            <p:cNvPr id="38" name="Freeform 581">
              <a:extLst>
                <a:ext uri="{FF2B5EF4-FFF2-40B4-BE49-F238E27FC236}">
                  <a16:creationId xmlns:a16="http://schemas.microsoft.com/office/drawing/2014/main" id="{1BD9AA6F-6489-412F-AC6F-3728D485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62">
              <a:extLst>
                <a:ext uri="{FF2B5EF4-FFF2-40B4-BE49-F238E27FC236}">
                  <a16:creationId xmlns:a16="http://schemas.microsoft.com/office/drawing/2014/main" id="{77632A0A-F757-4744-9513-C39E96FD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57751"/>
              <a:ext cx="1162050" cy="577850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7" name="Freeform 402">
            <a:extLst>
              <a:ext uri="{FF2B5EF4-FFF2-40B4-BE49-F238E27FC236}">
                <a16:creationId xmlns:a16="http://schemas.microsoft.com/office/drawing/2014/main" id="{3C532143-9B10-4A19-A1DD-464C34327201}"/>
              </a:ext>
            </a:extLst>
          </p:cNvPr>
          <p:cNvSpPr>
            <a:spLocks/>
          </p:cNvSpPr>
          <p:nvPr/>
        </p:nvSpPr>
        <p:spPr bwMode="auto">
          <a:xfrm>
            <a:off x="4299189" y="2890380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67">
            <a:extLst>
              <a:ext uri="{FF2B5EF4-FFF2-40B4-BE49-F238E27FC236}">
                <a16:creationId xmlns:a16="http://schemas.microsoft.com/office/drawing/2014/main" id="{64DC2F7A-27DA-494B-A821-DC9E1B3754AC}"/>
              </a:ext>
            </a:extLst>
          </p:cNvPr>
          <p:cNvSpPr>
            <a:spLocks/>
          </p:cNvSpPr>
          <p:nvPr/>
        </p:nvSpPr>
        <p:spPr bwMode="auto">
          <a:xfrm>
            <a:off x="4134513" y="2985402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760">
            <a:extLst>
              <a:ext uri="{FF2B5EF4-FFF2-40B4-BE49-F238E27FC236}">
                <a16:creationId xmlns:a16="http://schemas.microsoft.com/office/drawing/2014/main" id="{B3B70292-C2EB-4CC9-8225-1CE1A27A5FF8}"/>
              </a:ext>
            </a:extLst>
          </p:cNvPr>
          <p:cNvSpPr>
            <a:spLocks/>
          </p:cNvSpPr>
          <p:nvPr/>
        </p:nvSpPr>
        <p:spPr bwMode="auto">
          <a:xfrm>
            <a:off x="4136126" y="3394007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224">
            <a:extLst>
              <a:ext uri="{FF2B5EF4-FFF2-40B4-BE49-F238E27FC236}">
                <a16:creationId xmlns:a16="http://schemas.microsoft.com/office/drawing/2014/main" id="{AD15099B-58B8-430F-98AA-C2FC7934BD9E}"/>
              </a:ext>
            </a:extLst>
          </p:cNvPr>
          <p:cNvSpPr>
            <a:spLocks/>
          </p:cNvSpPr>
          <p:nvPr/>
        </p:nvSpPr>
        <p:spPr bwMode="auto">
          <a:xfrm>
            <a:off x="2643531" y="3133637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rgbClr val="6699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5" name="Freeform 771">
            <a:extLst>
              <a:ext uri="{FF2B5EF4-FFF2-40B4-BE49-F238E27FC236}">
                <a16:creationId xmlns:a16="http://schemas.microsoft.com/office/drawing/2014/main" id="{EFC999D9-4D85-4A04-8846-D42EBF7229C8}"/>
              </a:ext>
            </a:extLst>
          </p:cNvPr>
          <p:cNvSpPr>
            <a:spLocks/>
          </p:cNvSpPr>
          <p:nvPr/>
        </p:nvSpPr>
        <p:spPr bwMode="auto">
          <a:xfrm>
            <a:off x="2478853" y="3228663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759">
            <a:extLst>
              <a:ext uri="{FF2B5EF4-FFF2-40B4-BE49-F238E27FC236}">
                <a16:creationId xmlns:a16="http://schemas.microsoft.com/office/drawing/2014/main" id="{E56C1A05-69EA-48E2-A47B-41C1C17471AB}"/>
              </a:ext>
            </a:extLst>
          </p:cNvPr>
          <p:cNvSpPr>
            <a:spLocks/>
          </p:cNvSpPr>
          <p:nvPr/>
        </p:nvSpPr>
        <p:spPr bwMode="auto">
          <a:xfrm>
            <a:off x="2480468" y="3635908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21BEA0AA-5EB7-4950-B933-CBC61647779C}"/>
              </a:ext>
            </a:extLst>
          </p:cNvPr>
          <p:cNvSpPr>
            <a:spLocks/>
          </p:cNvSpPr>
          <p:nvPr/>
        </p:nvSpPr>
        <p:spPr bwMode="auto">
          <a:xfrm>
            <a:off x="1214008" y="3373817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rgbClr val="B50B4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9" name="Freeform 758">
            <a:extLst>
              <a:ext uri="{FF2B5EF4-FFF2-40B4-BE49-F238E27FC236}">
                <a16:creationId xmlns:a16="http://schemas.microsoft.com/office/drawing/2014/main" id="{F6A85A87-ED2C-480B-BD20-BF6C14B42A08}"/>
              </a:ext>
            </a:extLst>
          </p:cNvPr>
          <p:cNvSpPr>
            <a:spLocks/>
          </p:cNvSpPr>
          <p:nvPr/>
        </p:nvSpPr>
        <p:spPr bwMode="auto">
          <a:xfrm>
            <a:off x="1049330" y="3877442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Freeform 775">
            <a:extLst>
              <a:ext uri="{FF2B5EF4-FFF2-40B4-BE49-F238E27FC236}">
                <a16:creationId xmlns:a16="http://schemas.microsoft.com/office/drawing/2014/main" id="{78F92EE7-2B1C-4695-9D7C-600CA0ADBA31}"/>
              </a:ext>
            </a:extLst>
          </p:cNvPr>
          <p:cNvSpPr>
            <a:spLocks/>
          </p:cNvSpPr>
          <p:nvPr/>
        </p:nvSpPr>
        <p:spPr bwMode="auto">
          <a:xfrm>
            <a:off x="1049329" y="3468839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rgbClr val="F3A7B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4F7A361-1F28-409F-8D7D-CEA6B9A60F1B}"/>
              </a:ext>
            </a:extLst>
          </p:cNvPr>
          <p:cNvSpPr>
            <a:spLocks/>
          </p:cNvSpPr>
          <p:nvPr/>
        </p:nvSpPr>
        <p:spPr bwMode="auto">
          <a:xfrm>
            <a:off x="7387230" y="2370834"/>
            <a:ext cx="1073638" cy="2785302"/>
          </a:xfrm>
          <a:custGeom>
            <a:avLst/>
            <a:gdLst>
              <a:gd name="connsiteX0" fmla="*/ 0 w 1431517"/>
              <a:gd name="connsiteY0" fmla="*/ 0 h 4645303"/>
              <a:gd name="connsiteX1" fmla="*/ 1431517 w 1431517"/>
              <a:gd name="connsiteY1" fmla="*/ 0 h 4645303"/>
              <a:gd name="connsiteX2" fmla="*/ 1431517 w 1431517"/>
              <a:gd name="connsiteY2" fmla="*/ 404529 h 4645303"/>
              <a:gd name="connsiteX3" fmla="*/ 1431517 w 1431517"/>
              <a:gd name="connsiteY3" fmla="*/ 3952628 h 4645303"/>
              <a:gd name="connsiteX4" fmla="*/ 1431517 w 1431517"/>
              <a:gd name="connsiteY4" fmla="*/ 4357157 h 4645303"/>
              <a:gd name="connsiteX5" fmla="*/ 715758 w 1431517"/>
              <a:gd name="connsiteY5" fmla="*/ 4645303 h 4645303"/>
              <a:gd name="connsiteX6" fmla="*/ 0 w 1431517"/>
              <a:gd name="connsiteY6" fmla="*/ 4357157 h 4645303"/>
              <a:gd name="connsiteX7" fmla="*/ 0 w 1431517"/>
              <a:gd name="connsiteY7" fmla="*/ 3952628 h 4645303"/>
              <a:gd name="connsiteX8" fmla="*/ 0 w 1431517"/>
              <a:gd name="connsiteY8" fmla="*/ 404529 h 46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517" h="4645303">
                <a:moveTo>
                  <a:pt x="0" y="0"/>
                </a:moveTo>
                <a:lnTo>
                  <a:pt x="1431517" y="0"/>
                </a:lnTo>
                <a:lnTo>
                  <a:pt x="1431517" y="404529"/>
                </a:lnTo>
                <a:lnTo>
                  <a:pt x="1431517" y="3952628"/>
                </a:lnTo>
                <a:lnTo>
                  <a:pt x="1431517" y="4357157"/>
                </a:lnTo>
                <a:lnTo>
                  <a:pt x="715758" y="4645303"/>
                </a:lnTo>
                <a:lnTo>
                  <a:pt x="0" y="4357157"/>
                </a:lnTo>
                <a:lnTo>
                  <a:pt x="0" y="3952628"/>
                </a:lnTo>
                <a:lnTo>
                  <a:pt x="0" y="404529"/>
                </a:lnTo>
                <a:close/>
              </a:path>
            </a:pathLst>
          </a:custGeom>
          <a:solidFill>
            <a:srgbClr val="D6006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4" name="Freeform 762">
            <a:extLst>
              <a:ext uri="{FF2B5EF4-FFF2-40B4-BE49-F238E27FC236}">
                <a16:creationId xmlns:a16="http://schemas.microsoft.com/office/drawing/2014/main" id="{F93049EA-2AEE-4468-9C66-68D5FB87BA47}"/>
              </a:ext>
            </a:extLst>
          </p:cNvPr>
          <p:cNvSpPr>
            <a:spLocks/>
          </p:cNvSpPr>
          <p:nvPr/>
        </p:nvSpPr>
        <p:spPr bwMode="auto">
          <a:xfrm>
            <a:off x="7222551" y="2465859"/>
            <a:ext cx="1181808" cy="494123"/>
          </a:xfrm>
          <a:custGeom>
            <a:avLst/>
            <a:gdLst>
              <a:gd name="T0" fmla="*/ 2400 w 2929"/>
              <a:gd name="T1" fmla="*/ 0 h 1457"/>
              <a:gd name="T2" fmla="*/ 1928 w 2929"/>
              <a:gd name="T3" fmla="*/ 2 h 1457"/>
              <a:gd name="T4" fmla="*/ 978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2 w 2929"/>
              <a:gd name="T19" fmla="*/ 83 h 1457"/>
              <a:gd name="T20" fmla="*/ 153 w 2929"/>
              <a:gd name="T21" fmla="*/ 108 h 1457"/>
              <a:gd name="T22" fmla="*/ 105 w 2929"/>
              <a:gd name="T23" fmla="*/ 134 h 1457"/>
              <a:gd name="T24" fmla="*/ 70 w 2929"/>
              <a:gd name="T25" fmla="*/ 161 h 1457"/>
              <a:gd name="T26" fmla="*/ 43 w 2929"/>
              <a:gd name="T27" fmla="*/ 187 h 1457"/>
              <a:gd name="T28" fmla="*/ 16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6 h 1457"/>
              <a:gd name="T42" fmla="*/ 31 w 2929"/>
              <a:gd name="T43" fmla="*/ 1375 h 1457"/>
              <a:gd name="T44" fmla="*/ 66 w 2929"/>
              <a:gd name="T45" fmla="*/ 1331 h 1457"/>
              <a:gd name="T46" fmla="*/ 113 w 2929"/>
              <a:gd name="T47" fmla="*/ 1295 h 1457"/>
              <a:gd name="T48" fmla="*/ 169 w 2929"/>
              <a:gd name="T49" fmla="*/ 1265 h 1457"/>
              <a:gd name="T50" fmla="*/ 232 w 2929"/>
              <a:gd name="T51" fmla="*/ 1240 h 1457"/>
              <a:gd name="T52" fmla="*/ 335 w 2929"/>
              <a:gd name="T53" fmla="*/ 1213 h 1457"/>
              <a:gd name="T54" fmla="*/ 407 w 2929"/>
              <a:gd name="T55" fmla="*/ 1201 h 1457"/>
              <a:gd name="T56" fmla="*/ 506 w 2929"/>
              <a:gd name="T57" fmla="*/ 1190 h 1457"/>
              <a:gd name="T58" fmla="*/ 685 w 2929"/>
              <a:gd name="T59" fmla="*/ 1183 h 1457"/>
              <a:gd name="T60" fmla="*/ 753 w 2929"/>
              <a:gd name="T61" fmla="*/ 1183 h 1457"/>
              <a:gd name="T62" fmla="*/ 1344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8" y="2"/>
                </a:lnTo>
                <a:lnTo>
                  <a:pt x="978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8"/>
                </a:lnTo>
                <a:lnTo>
                  <a:pt x="105" y="134"/>
                </a:lnTo>
                <a:lnTo>
                  <a:pt x="70" y="161"/>
                </a:lnTo>
                <a:lnTo>
                  <a:pt x="43" y="187"/>
                </a:lnTo>
                <a:lnTo>
                  <a:pt x="16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6"/>
                </a:lnTo>
                <a:lnTo>
                  <a:pt x="31" y="1375"/>
                </a:lnTo>
                <a:lnTo>
                  <a:pt x="66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2" y="1240"/>
                </a:lnTo>
                <a:lnTo>
                  <a:pt x="335" y="1213"/>
                </a:lnTo>
                <a:lnTo>
                  <a:pt x="407" y="1201"/>
                </a:lnTo>
                <a:lnTo>
                  <a:pt x="506" y="1190"/>
                </a:lnTo>
                <a:lnTo>
                  <a:pt x="685" y="1183"/>
                </a:lnTo>
                <a:lnTo>
                  <a:pt x="753" y="1183"/>
                </a:lnTo>
                <a:lnTo>
                  <a:pt x="1344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FFB9D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61">
            <a:extLst>
              <a:ext uri="{FF2B5EF4-FFF2-40B4-BE49-F238E27FC236}">
                <a16:creationId xmlns:a16="http://schemas.microsoft.com/office/drawing/2014/main" id="{4409991A-C3AA-4227-AD59-799FA7840BC2}"/>
              </a:ext>
            </a:extLst>
          </p:cNvPr>
          <p:cNvSpPr>
            <a:spLocks/>
          </p:cNvSpPr>
          <p:nvPr/>
        </p:nvSpPr>
        <p:spPr bwMode="auto">
          <a:xfrm>
            <a:off x="7222552" y="2873103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4277D-537D-4C7F-874F-E128CBEA7B62}"/>
              </a:ext>
            </a:extLst>
          </p:cNvPr>
          <p:cNvSpPr/>
          <p:nvPr/>
        </p:nvSpPr>
        <p:spPr>
          <a:xfrm>
            <a:off x="1354803" y="341039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00D770-FC0C-4868-B8FA-BDA7E34E13BB}"/>
              </a:ext>
            </a:extLst>
          </p:cNvPr>
          <p:cNvSpPr/>
          <p:nvPr/>
        </p:nvSpPr>
        <p:spPr>
          <a:xfrm>
            <a:off x="2784327" y="3161396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ECE57DE-C2C0-45D5-BF6D-DA45F20DCC34}"/>
              </a:ext>
            </a:extLst>
          </p:cNvPr>
          <p:cNvSpPr/>
          <p:nvPr/>
        </p:nvSpPr>
        <p:spPr>
          <a:xfrm>
            <a:off x="4439986" y="291813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9BEB98-3758-475F-9068-61644C0E587F}"/>
              </a:ext>
            </a:extLst>
          </p:cNvPr>
          <p:cNvSpPr/>
          <p:nvPr/>
        </p:nvSpPr>
        <p:spPr>
          <a:xfrm>
            <a:off x="6094046" y="260179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770B71-523A-4725-80F2-D966D84696B1}"/>
              </a:ext>
            </a:extLst>
          </p:cNvPr>
          <p:cNvSpPr/>
          <p:nvPr/>
        </p:nvSpPr>
        <p:spPr>
          <a:xfrm>
            <a:off x="7526411" y="240054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05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48733-51C9-4F3E-9DA6-5D334180B287}"/>
              </a:ext>
            </a:extLst>
          </p:cNvPr>
          <p:cNvGrpSpPr/>
          <p:nvPr/>
        </p:nvGrpSpPr>
        <p:grpSpPr>
          <a:xfrm>
            <a:off x="7387232" y="2870339"/>
            <a:ext cx="1070789" cy="921448"/>
            <a:chOff x="9540790" y="2358114"/>
            <a:chExt cx="1427719" cy="1228597"/>
          </a:xfrm>
        </p:grpSpPr>
        <p:sp>
          <p:nvSpPr>
            <p:cNvPr id="92" name="TextBox 91">
              <a:hlinkClick r:id="rId4" action="ppaction://hlinksldjump"/>
              <a:extLst>
                <a:ext uri="{FF2B5EF4-FFF2-40B4-BE49-F238E27FC236}">
                  <a16:creationId xmlns:a16="http://schemas.microsoft.com/office/drawing/2014/main" id="{91AE5C52-489A-45CA-A3FC-E5A77256C4E6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OPUT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D5FF9F7-8905-413C-B1A2-908B8F7D0C35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3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Text File Output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9BEDEA-0C55-45BC-803D-BC1DE1D4C453}"/>
              </a:ext>
            </a:extLst>
          </p:cNvPr>
          <p:cNvGrpSpPr/>
          <p:nvPr/>
        </p:nvGrpSpPr>
        <p:grpSpPr>
          <a:xfrm>
            <a:off x="5956573" y="3126592"/>
            <a:ext cx="1070789" cy="921447"/>
            <a:chOff x="9540790" y="2358116"/>
            <a:chExt cx="1427719" cy="1228595"/>
          </a:xfrm>
        </p:grpSpPr>
        <p:sp>
          <p:nvSpPr>
            <p:cNvPr id="95" name="TextBox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1BE1AB78-3455-42B0-AC80-CB9E3153915C}"/>
                </a:ext>
              </a:extLst>
            </p:cNvPr>
            <p:cNvSpPr txBox="1"/>
            <p:nvPr/>
          </p:nvSpPr>
          <p:spPr>
            <a:xfrm>
              <a:off x="9540790" y="2358116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JOIN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AA8E4A-88CF-410A-8790-08C6C46077C1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3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Multiple Way Merge Join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42E4FED-2ECB-42DD-8AA6-322A018EAEFA}"/>
              </a:ext>
            </a:extLst>
          </p:cNvPr>
          <p:cNvGrpSpPr/>
          <p:nvPr/>
        </p:nvGrpSpPr>
        <p:grpSpPr>
          <a:xfrm>
            <a:off x="4296343" y="3392265"/>
            <a:ext cx="1070789" cy="736782"/>
            <a:chOff x="9540790" y="2358114"/>
            <a:chExt cx="1427719" cy="982375"/>
          </a:xfrm>
        </p:grpSpPr>
        <p:sp>
          <p:nvSpPr>
            <p:cNvPr id="98" name="TextBox 97">
              <a:hlinkClick r:id="rId6" action="ppaction://hlinksldjump"/>
              <a:extLst>
                <a:ext uri="{FF2B5EF4-FFF2-40B4-BE49-F238E27FC236}">
                  <a16:creationId xmlns:a16="http://schemas.microsoft.com/office/drawing/2014/main" id="{1FE68372-2A07-46F4-882A-5EDE4D27D078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RAIN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37DC2F-70AA-4F69-A861-97099E8BAAAC}"/>
                </a:ext>
              </a:extLst>
            </p:cNvPr>
            <p:cNvSpPr txBox="1"/>
            <p:nvPr/>
          </p:nvSpPr>
          <p:spPr>
            <a:xfrm>
              <a:off x="9544587" y="2971157"/>
              <a:ext cx="1423922" cy="369332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Rain input 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731453-5DA3-43C5-A3CC-4C6E81909ED0}"/>
              </a:ext>
            </a:extLst>
          </p:cNvPr>
          <p:cNvGrpSpPr/>
          <p:nvPr/>
        </p:nvGrpSpPr>
        <p:grpSpPr>
          <a:xfrm>
            <a:off x="2640685" y="3639086"/>
            <a:ext cx="1070789" cy="736781"/>
            <a:chOff x="9540790" y="2358116"/>
            <a:chExt cx="1427719" cy="982374"/>
          </a:xfrm>
        </p:grpSpPr>
        <p:sp>
          <p:nvSpPr>
            <p:cNvPr id="101" name="TextBox 100">
              <a:hlinkClick r:id="rId7" action="ppaction://hlinksldjump"/>
              <a:extLst>
                <a:ext uri="{FF2B5EF4-FFF2-40B4-BE49-F238E27FC236}">
                  <a16:creationId xmlns:a16="http://schemas.microsoft.com/office/drawing/2014/main" id="{4A91B8A7-19CD-4D14-928D-A07153AB824C}"/>
                </a:ext>
              </a:extLst>
            </p:cNvPr>
            <p:cNvSpPr txBox="1"/>
            <p:nvPr/>
          </p:nvSpPr>
          <p:spPr>
            <a:xfrm>
              <a:off x="9540790" y="2358116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FILT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BBF1924-F2FF-4244-99AE-751644C0D72E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369332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Filter Data 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2EE7C5-8F4C-420C-8A7A-DD116ADE1EED}"/>
              </a:ext>
            </a:extLst>
          </p:cNvPr>
          <p:cNvGrpSpPr/>
          <p:nvPr/>
        </p:nvGrpSpPr>
        <p:grpSpPr>
          <a:xfrm>
            <a:off x="1216859" y="3884197"/>
            <a:ext cx="1070789" cy="736780"/>
            <a:chOff x="9540790" y="2358118"/>
            <a:chExt cx="1427719" cy="982368"/>
          </a:xfrm>
        </p:grpSpPr>
        <p:sp>
          <p:nvSpPr>
            <p:cNvPr id="104" name="TextBox 103">
              <a:hlinkClick r:id="rId8" action="ppaction://hlinksldjump"/>
              <a:extLst>
                <a:ext uri="{FF2B5EF4-FFF2-40B4-BE49-F238E27FC236}">
                  <a16:creationId xmlns:a16="http://schemas.microsoft.com/office/drawing/2014/main" id="{A03BEFB5-3197-451B-8022-CB35FA521B78}"/>
                </a:ext>
              </a:extLst>
            </p:cNvPr>
            <p:cNvSpPr txBox="1"/>
            <p:nvPr/>
          </p:nvSpPr>
          <p:spPr>
            <a:xfrm>
              <a:off x="9540790" y="2358118"/>
              <a:ext cx="1427719" cy="615550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IPUT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71D176C-C6A2-4763-9DB7-00F3B86C36DD}"/>
                </a:ext>
              </a:extLst>
            </p:cNvPr>
            <p:cNvSpPr txBox="1"/>
            <p:nvPr/>
          </p:nvSpPr>
          <p:spPr>
            <a:xfrm>
              <a:off x="9544587" y="2971156"/>
              <a:ext cx="1423922" cy="369330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TEXT File Input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2038320" y="488211"/>
            <a:ext cx="57478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Brief Steps</a:t>
            </a:r>
            <a:endParaRPr lang="th-TH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67F483F-7774-4AE3-B98D-C6FCB2006E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2" y="377204"/>
            <a:ext cx="717451" cy="71745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12"/>
          <a:stretch/>
        </p:blipFill>
        <p:spPr>
          <a:xfrm>
            <a:off x="545266" y="863546"/>
            <a:ext cx="7582397" cy="619364"/>
          </a:xfrm>
          <a:prstGeom prst="rect">
            <a:avLst/>
          </a:prstGeom>
        </p:spPr>
      </p:pic>
      <p:sp>
        <p:nvSpPr>
          <p:cNvPr id="54" name="TextBox 53">
            <a:hlinkClick r:id="rId8" action="ppaction://hlinksldjump"/>
            <a:extLst>
              <a:ext uri="{FF2B5EF4-FFF2-40B4-BE49-F238E27FC236}">
                <a16:creationId xmlns:a16="http://schemas.microsoft.com/office/drawing/2014/main" id="{BB5D2CBA-B084-480F-826D-EA3149DC101B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hlinkClick r:id="rId7" action="ppaction://hlinksldjump"/>
            <a:extLst>
              <a:ext uri="{FF2B5EF4-FFF2-40B4-BE49-F238E27FC236}">
                <a16:creationId xmlns:a16="http://schemas.microsoft.com/office/drawing/2014/main" id="{9F87431C-427B-426C-9E8D-D402275C4C23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hlinkClick r:id="rId6" action="ppaction://hlinksldjump"/>
            <a:extLst>
              <a:ext uri="{FF2B5EF4-FFF2-40B4-BE49-F238E27FC236}">
                <a16:creationId xmlns:a16="http://schemas.microsoft.com/office/drawing/2014/main" id="{7D0698B0-6111-43EC-B18E-48390B9A1C26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989A3CC6-6B35-4F6A-9D54-236775E8A222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hlinkClick r:id="rId4" action="ppaction://hlinksldjump"/>
            <a:extLst>
              <a:ext uri="{FF2B5EF4-FFF2-40B4-BE49-F238E27FC236}">
                <a16:creationId xmlns:a16="http://schemas.microsoft.com/office/drawing/2014/main" id="{0E7DC985-3B79-4A22-B122-4177B41946AE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1E725F8-ED2B-4912-B1B5-2ED27237C7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8648357B-FFCC-4849-AB9F-A81C1E037190}"/>
              </a:ext>
            </a:extLst>
          </p:cNvPr>
          <p:cNvSpPr/>
          <p:nvPr/>
        </p:nvSpPr>
        <p:spPr>
          <a:xfrm rot="5400000">
            <a:off x="6730662" y="14461"/>
            <a:ext cx="659084" cy="623008"/>
          </a:xfrm>
          <a:prstGeom prst="homePlate">
            <a:avLst/>
          </a:prstGeom>
          <a:solidFill>
            <a:srgbClr val="FF47FF"/>
          </a:solidFill>
          <a:ln>
            <a:solidFill>
              <a:srgbClr val="FF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54DE5C-5369-4304-A0DA-7B0B47E91F36}"/>
              </a:ext>
            </a:extLst>
          </p:cNvPr>
          <p:cNvGrpSpPr/>
          <p:nvPr/>
        </p:nvGrpSpPr>
        <p:grpSpPr>
          <a:xfrm>
            <a:off x="1753673" y="918693"/>
            <a:ext cx="6216203" cy="5482108"/>
            <a:chOff x="3331813" y="1825326"/>
            <a:chExt cx="5138391" cy="407082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8B935DF-F0D5-4E9C-ACF1-6F87B30E2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9" t="534" r="412" b="536"/>
            <a:stretch/>
          </p:blipFill>
          <p:spPr>
            <a:xfrm>
              <a:off x="3331813" y="1825326"/>
              <a:ext cx="5138391" cy="4070823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E66EB4B-05CC-4AB4-85CD-5D76591975A3}"/>
                </a:ext>
              </a:extLst>
            </p:cNvPr>
            <p:cNvSpPr/>
            <p:nvPr/>
          </p:nvSpPr>
          <p:spPr>
            <a:xfrm>
              <a:off x="4483100" y="2895600"/>
              <a:ext cx="762000" cy="2082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E6F37E8A-AFC0-4DD2-8907-7FABDBC75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7792BF76-930B-4892-ADF3-A9C9D92F60FB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7" action="ppaction://hlinksldjump"/>
            <a:extLst>
              <a:ext uri="{FF2B5EF4-FFF2-40B4-BE49-F238E27FC236}">
                <a16:creationId xmlns:a16="http://schemas.microsoft.com/office/drawing/2014/main" id="{AD4314EC-2B01-443F-8FE2-49939D6E26FA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8" action="ppaction://hlinksldjump"/>
            <a:extLst>
              <a:ext uri="{FF2B5EF4-FFF2-40B4-BE49-F238E27FC236}">
                <a16:creationId xmlns:a16="http://schemas.microsoft.com/office/drawing/2014/main" id="{159D2A5F-434D-4FAD-8B05-E8D617DD9603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9" action="ppaction://hlinksldjump"/>
            <a:extLst>
              <a:ext uri="{FF2B5EF4-FFF2-40B4-BE49-F238E27FC236}">
                <a16:creationId xmlns:a16="http://schemas.microsoft.com/office/drawing/2014/main" id="{E2F4C102-0486-403E-8BBB-EA640F144228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0" action="ppaction://hlinksldjump"/>
            <a:extLst>
              <a:ext uri="{FF2B5EF4-FFF2-40B4-BE49-F238E27FC236}">
                <a16:creationId xmlns:a16="http://schemas.microsoft.com/office/drawing/2014/main" id="{65174D77-0624-43EE-BDEA-B91CB85B03A3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D1886F-A41F-4901-9F28-C26CD34CE05C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(18)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2E34F4-0B1D-4995-9A36-1292C15A44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041407-C37D-4BC9-A4E1-BFC1A305A1F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18563F-CBDE-4F34-8773-8ADD18D150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157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6730662" y="14461"/>
            <a:ext cx="659084" cy="623008"/>
          </a:xfrm>
          <a:prstGeom prst="homePlate">
            <a:avLst/>
          </a:prstGeom>
          <a:solidFill>
            <a:srgbClr val="FF47FF"/>
          </a:solidFill>
          <a:ln>
            <a:solidFill>
              <a:srgbClr val="FF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946264-5BC1-40BD-B8B5-557748DB28AF}"/>
              </a:ext>
            </a:extLst>
          </p:cNvPr>
          <p:cNvSpPr/>
          <p:nvPr/>
        </p:nvSpPr>
        <p:spPr>
          <a:xfrm>
            <a:off x="1257300" y="682177"/>
            <a:ext cx="7376676" cy="1768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IF([LFTX]&gt;=(-2);"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posible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";IF([LFTX]&gt;=(-5);"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unstable";"very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unstable"))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IF([CAPE]&gt;</a:t>
            </a:r>
            <a:r>
              <a:rPr lang="en-US" sz="24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2500;"strong";IF([CAPE]&lt;1000;"weak";"moderate"))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IF([RH]&gt;=</a:t>
            </a:r>
            <a:r>
              <a:rPr lang="en-US" sz="24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80;"high";"normal")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IF([rain]&gt;</a:t>
            </a:r>
            <a:r>
              <a:rPr lang="en-US" sz="24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0;"yes";"no")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A74BE4-3FE5-4D3E-BAFB-B52CFDF49FF4}"/>
              </a:ext>
            </a:extLst>
          </p:cNvPr>
          <p:cNvGrpSpPr/>
          <p:nvPr/>
        </p:nvGrpSpPr>
        <p:grpSpPr>
          <a:xfrm>
            <a:off x="148527" y="2884714"/>
            <a:ext cx="8847428" cy="3013166"/>
            <a:chOff x="2162787" y="3611788"/>
            <a:chExt cx="8847428" cy="30131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FD0C13B-4C9A-43C4-92AE-E4E54C7D3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0" t="371" r="436" b="1387"/>
            <a:stretch/>
          </p:blipFill>
          <p:spPr>
            <a:xfrm>
              <a:off x="2162787" y="3611788"/>
              <a:ext cx="8847428" cy="3013166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A949CAA-DE5F-4882-8362-CD46ACA48F32}"/>
                </a:ext>
              </a:extLst>
            </p:cNvPr>
            <p:cNvSpPr/>
            <p:nvPr/>
          </p:nvSpPr>
          <p:spPr>
            <a:xfrm>
              <a:off x="3467100" y="4445000"/>
              <a:ext cx="3784600" cy="990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895B556-CC82-4128-AC12-0FF28AE38F49}"/>
                </a:ext>
              </a:extLst>
            </p:cNvPr>
            <p:cNvSpPr/>
            <p:nvPr/>
          </p:nvSpPr>
          <p:spPr>
            <a:xfrm>
              <a:off x="7289800" y="4445000"/>
              <a:ext cx="698500" cy="990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AE12C52-396E-4C1E-9948-38C55121AD76}"/>
                </a:ext>
              </a:extLst>
            </p:cNvPr>
            <p:cNvSpPr/>
            <p:nvPr/>
          </p:nvSpPr>
          <p:spPr>
            <a:xfrm>
              <a:off x="2455862" y="4445000"/>
              <a:ext cx="909637" cy="990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8C7AAC12-E263-4A64-AD29-00AD87A2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1C34C09A-6AA3-46B8-BC92-2A7AE7061FBE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7" action="ppaction://hlinksldjump"/>
            <a:extLst>
              <a:ext uri="{FF2B5EF4-FFF2-40B4-BE49-F238E27FC236}">
                <a16:creationId xmlns:a16="http://schemas.microsoft.com/office/drawing/2014/main" id="{0B4FF1B5-7521-4640-B0E4-428A99D889AA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8" action="ppaction://hlinksldjump"/>
            <a:extLst>
              <a:ext uri="{FF2B5EF4-FFF2-40B4-BE49-F238E27FC236}">
                <a16:creationId xmlns:a16="http://schemas.microsoft.com/office/drawing/2014/main" id="{DEFF812C-47CC-4B26-B347-339641105B7E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9" action="ppaction://hlinksldjump"/>
            <a:extLst>
              <a:ext uri="{FF2B5EF4-FFF2-40B4-BE49-F238E27FC236}">
                <a16:creationId xmlns:a16="http://schemas.microsoft.com/office/drawing/2014/main" id="{B5101E9C-32B8-42C6-A5B6-754777BE5BDD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0" action="ppaction://hlinksldjump"/>
            <a:extLst>
              <a:ext uri="{FF2B5EF4-FFF2-40B4-BE49-F238E27FC236}">
                <a16:creationId xmlns:a16="http://schemas.microsoft.com/office/drawing/2014/main" id="{5E1397D0-2016-4633-AC02-A388F403D309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554D49-72AC-4B09-B694-E342E2CAAF9C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(19)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12165B-E922-4F7F-B983-D66A613AED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FD4696-C60A-463D-9A87-8871AFAFAE7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C338D4-0F03-4BA2-B691-F6D7BAB5AB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890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7594507" y="15002"/>
            <a:ext cx="659084" cy="616432"/>
          </a:xfrm>
          <a:prstGeom prst="homePlate">
            <a:avLst/>
          </a:prstGeom>
          <a:solidFill>
            <a:srgbClr val="FC92CA"/>
          </a:solidFill>
          <a:ln>
            <a:solidFill>
              <a:srgbClr val="FC9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946264-5BC1-40BD-B8B5-557748DB28AF}"/>
              </a:ext>
            </a:extLst>
          </p:cNvPr>
          <p:cNvSpPr/>
          <p:nvPr/>
        </p:nvSpPr>
        <p:spPr>
          <a:xfrm>
            <a:off x="5105991" y="672468"/>
            <a:ext cx="3198437" cy="6590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8E0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Text file output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22CA219-B484-4014-9DCA-E5409252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" t="1111" r="216"/>
          <a:stretch/>
        </p:blipFill>
        <p:spPr>
          <a:xfrm>
            <a:off x="113762" y="2161504"/>
            <a:ext cx="8916475" cy="1684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C6654B00-6C5B-4121-8B57-8F44C1F5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2AEDDC7F-0D2D-4917-B951-0A81FE3898CF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3BCB0523-C3EC-4355-BD32-92CBF6D1AAE4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1989C686-64E4-4078-8CAB-C63D4C0EBB73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4A66E233-65DD-40CA-9204-51B2C905DC94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FBC9A83B-C7BF-4ACD-8513-7A8DE0E1BE8A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0EA52C-62F5-4D2D-A2D1-309223F9206D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(20)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0A6A8F-CF0C-4583-A35C-3412264FDA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0964AD-A29F-45E9-A0CE-EECA3B3B2FC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E3584D-7872-4599-B250-3B0DD33DA1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0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F97FF111-5122-4EDF-8763-23DA365FEBD1}"/>
              </a:ext>
            </a:extLst>
          </p:cNvPr>
          <p:cNvSpPr/>
          <p:nvPr/>
        </p:nvSpPr>
        <p:spPr>
          <a:xfrm rot="5400000">
            <a:off x="7594507" y="15002"/>
            <a:ext cx="659084" cy="616432"/>
          </a:xfrm>
          <a:prstGeom prst="homePlate">
            <a:avLst/>
          </a:prstGeom>
          <a:solidFill>
            <a:srgbClr val="FC92CA"/>
          </a:solidFill>
          <a:ln>
            <a:solidFill>
              <a:srgbClr val="FC9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F898F5-67FD-47D0-AFB6-00D04BBACF9F}"/>
              </a:ext>
            </a:extLst>
          </p:cNvPr>
          <p:cNvGrpSpPr/>
          <p:nvPr/>
        </p:nvGrpSpPr>
        <p:grpSpPr>
          <a:xfrm>
            <a:off x="11151" y="1265175"/>
            <a:ext cx="9116331" cy="5032340"/>
            <a:chOff x="1529121" y="911608"/>
            <a:chExt cx="9116331" cy="503234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1C6F191-AAB0-4ACC-B5EB-DAB1BE788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9" t="508" r="350" b="555"/>
            <a:stretch/>
          </p:blipFill>
          <p:spPr>
            <a:xfrm>
              <a:off x="1529121" y="911608"/>
              <a:ext cx="9116331" cy="5032340"/>
            </a:xfrm>
            <a:prstGeom prst="rect">
              <a:avLst/>
            </a:prstGeom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400C40F-AF6C-474B-9D72-5C7D44887F32}"/>
                </a:ext>
              </a:extLst>
            </p:cNvPr>
            <p:cNvSpPr/>
            <p:nvPr/>
          </p:nvSpPr>
          <p:spPr>
            <a:xfrm>
              <a:off x="1917700" y="1803399"/>
              <a:ext cx="889000" cy="279241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7049E6C-4925-4AFB-A6AA-890122A793AD}"/>
                </a:ext>
              </a:extLst>
            </p:cNvPr>
            <p:cNvSpPr/>
            <p:nvPr/>
          </p:nvSpPr>
          <p:spPr>
            <a:xfrm>
              <a:off x="2882900" y="1803398"/>
              <a:ext cx="800100" cy="279241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CF283C6-DB57-4307-992B-4A0053722783}"/>
                </a:ext>
              </a:extLst>
            </p:cNvPr>
            <p:cNvSpPr/>
            <p:nvPr/>
          </p:nvSpPr>
          <p:spPr>
            <a:xfrm>
              <a:off x="4048124" y="1803398"/>
              <a:ext cx="1412876" cy="279241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F5B1F73A-7938-419B-B436-CF0B7B0E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44FF620C-D9C4-48B3-89FD-D4239ECC701B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7CA873CE-4586-4D6E-B822-8104D1DFBE55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471F35BC-E1F4-4430-B449-D3F03E627461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2EF5BFB9-1D4D-41F0-B087-670D8288D99E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45B5A742-3D91-4E46-ABBE-06BD18535961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322577-EC59-453E-AE7A-07F8F2BAC438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(21)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27F9109-D0F9-4DC5-A813-41F0326FF0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00501B-0906-4CEB-9565-44CED7C3AA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C93B00-A2CE-4462-B493-C474D4F5DD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613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7BFF7-29E5-4391-9277-E7E9E9C0CB7C}"/>
              </a:ext>
            </a:extLst>
          </p:cNvPr>
          <p:cNvSpPr/>
          <p:nvPr/>
        </p:nvSpPr>
        <p:spPr>
          <a:xfrm>
            <a:off x="2712101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B9040-ACD1-4BC3-8906-85A08A7ED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91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(1)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B45-3596-4020-84A1-E81C39FCC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16" name="Picture 2" descr="รูปภาพที่เกี่ยวข้อง">
            <a:hlinkClick r:id="rId5" action="ppaction://hlinksldjump"/>
            <a:extLst>
              <a:ext uri="{FF2B5EF4-FFF2-40B4-BE49-F238E27FC236}">
                <a16:creationId xmlns:a16="http://schemas.microsoft.com/office/drawing/2014/main" id="{418442D8-A8A1-47D7-89AC-4ED59492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3005EE-F3D5-4034-86B9-23510060F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61155"/>
            <a:ext cx="9130978" cy="5084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F63ADED9-88CE-49FE-8BB6-C8D76055F085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rId9" action="ppaction://hlinksldjump"/>
            <a:extLst>
              <a:ext uri="{FF2B5EF4-FFF2-40B4-BE49-F238E27FC236}">
                <a16:creationId xmlns:a16="http://schemas.microsoft.com/office/drawing/2014/main" id="{B6888312-AEC2-4CFA-BFFA-C329B229C620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rId10" action="ppaction://hlinksldjump"/>
            <a:extLst>
              <a:ext uri="{FF2B5EF4-FFF2-40B4-BE49-F238E27FC236}">
                <a16:creationId xmlns:a16="http://schemas.microsoft.com/office/drawing/2014/main" id="{AF12224B-F2B5-4A8F-B85D-9740E3334FCB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11" action="ppaction://hlinksldjump"/>
            <a:extLst>
              <a:ext uri="{FF2B5EF4-FFF2-40B4-BE49-F238E27FC236}">
                <a16:creationId xmlns:a16="http://schemas.microsoft.com/office/drawing/2014/main" id="{2AB9AFF6-3A5C-4EB7-9DE2-6EA5339203C8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hlinkClick r:id="rId12" action="ppaction://hlinksldjump"/>
            <a:extLst>
              <a:ext uri="{FF2B5EF4-FFF2-40B4-BE49-F238E27FC236}">
                <a16:creationId xmlns:a16="http://schemas.microsoft.com/office/drawing/2014/main" id="{11C3665D-9A02-4E28-9B3B-38790D531E68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712C0B-AE56-4C82-853B-A2DDDA4DB3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39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1AF5736D-7938-43CD-83F8-6193CAE452A0}"/>
              </a:ext>
            </a:extLst>
          </p:cNvPr>
          <p:cNvSpPr/>
          <p:nvPr/>
        </p:nvSpPr>
        <p:spPr>
          <a:xfrm rot="5400000">
            <a:off x="4205902" y="12134"/>
            <a:ext cx="659084" cy="627662"/>
          </a:xfrm>
          <a:prstGeom prst="homePlate">
            <a:avLst/>
          </a:prstGeom>
          <a:solidFill>
            <a:srgbClr val="C81A50"/>
          </a:solidFill>
          <a:ln>
            <a:solidFill>
              <a:srgbClr val="C81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178925" y="695860"/>
            <a:ext cx="2373863" cy="517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Text file input</a:t>
            </a:r>
          </a:p>
        </p:txBody>
      </p:sp>
      <p:pic>
        <p:nvPicPr>
          <p:cNvPr id="2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408CD878-64C4-4AA9-9A2C-B3BA4DFD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C748A15-9D05-4897-A426-1E3652B7532D}"/>
              </a:ext>
            </a:extLst>
          </p:cNvPr>
          <p:cNvGrpSpPr/>
          <p:nvPr/>
        </p:nvGrpSpPr>
        <p:grpSpPr>
          <a:xfrm>
            <a:off x="17216" y="1568462"/>
            <a:ext cx="9113761" cy="5003441"/>
            <a:chOff x="856402" y="1883420"/>
            <a:chExt cx="9635904" cy="475128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AA3C6C7-7898-4B1C-A082-A3A7969B5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8" t="235" r="142"/>
            <a:stretch/>
          </p:blipFill>
          <p:spPr>
            <a:xfrm>
              <a:off x="856402" y="1883420"/>
              <a:ext cx="9635904" cy="47512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F80837F-13D4-46A0-A5C9-B77BD81AB9EB}"/>
                </a:ext>
              </a:extLst>
            </p:cNvPr>
            <p:cNvSpPr/>
            <p:nvPr/>
          </p:nvSpPr>
          <p:spPr>
            <a:xfrm>
              <a:off x="4495800" y="3606800"/>
              <a:ext cx="1054100" cy="304800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DB574D9-258C-4327-BE4B-729114341734}"/>
                </a:ext>
              </a:extLst>
            </p:cNvPr>
            <p:cNvSpPr/>
            <p:nvPr/>
          </p:nvSpPr>
          <p:spPr>
            <a:xfrm>
              <a:off x="5672137" y="3606800"/>
              <a:ext cx="576263" cy="304800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464CEE-D3BE-4686-892D-E33B5407B6A8}"/>
                </a:ext>
              </a:extLst>
            </p:cNvPr>
            <p:cNvSpPr/>
            <p:nvPr/>
          </p:nvSpPr>
          <p:spPr>
            <a:xfrm>
              <a:off x="1010897" y="2533134"/>
              <a:ext cx="365806" cy="36933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C6CA240-2E77-49F5-87A4-AEBD804BDAC5}"/>
                </a:ext>
              </a:extLst>
            </p:cNvPr>
            <p:cNvSpPr/>
            <p:nvPr/>
          </p:nvSpPr>
          <p:spPr>
            <a:xfrm>
              <a:off x="4129994" y="2682910"/>
              <a:ext cx="365806" cy="36933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0FA20C1-4707-4547-AB45-4E141A149B3C}"/>
                </a:ext>
              </a:extLst>
            </p:cNvPr>
            <p:cNvSpPr/>
            <p:nvPr/>
          </p:nvSpPr>
          <p:spPr>
            <a:xfrm>
              <a:off x="4129994" y="2902466"/>
              <a:ext cx="365806" cy="36933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1EFE84-1A4B-4BEB-B77D-1C03C7933785}"/>
                </a:ext>
              </a:extLst>
            </p:cNvPr>
            <p:cNvSpPr/>
            <p:nvPr/>
          </p:nvSpPr>
          <p:spPr>
            <a:xfrm>
              <a:off x="9596097" y="2722042"/>
              <a:ext cx="365806" cy="36933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Box 31">
            <a:hlinkClick r:id="rId6" action="ppaction://hlinksldjump"/>
            <a:extLst>
              <a:ext uri="{FF2B5EF4-FFF2-40B4-BE49-F238E27FC236}">
                <a16:creationId xmlns:a16="http://schemas.microsoft.com/office/drawing/2014/main" id="{C77558BB-8BE5-4F69-8223-BE7532245E1E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hlinkClick r:id="rId7" action="ppaction://hlinksldjump"/>
            <a:extLst>
              <a:ext uri="{FF2B5EF4-FFF2-40B4-BE49-F238E27FC236}">
                <a16:creationId xmlns:a16="http://schemas.microsoft.com/office/drawing/2014/main" id="{50D3FB81-C123-4F57-8FDD-E9644670F6FB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hlinkClick r:id="rId8" action="ppaction://hlinksldjump"/>
            <a:extLst>
              <a:ext uri="{FF2B5EF4-FFF2-40B4-BE49-F238E27FC236}">
                <a16:creationId xmlns:a16="http://schemas.microsoft.com/office/drawing/2014/main" id="{D33515D3-B67B-4E97-BB9C-A847023D207F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hlinkClick r:id="rId9" action="ppaction://hlinksldjump"/>
            <a:extLst>
              <a:ext uri="{FF2B5EF4-FFF2-40B4-BE49-F238E27FC236}">
                <a16:creationId xmlns:a16="http://schemas.microsoft.com/office/drawing/2014/main" id="{5E464FF8-66D4-42D1-B3BF-2EE2F2C691FC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0" action="ppaction://hlinksldjump"/>
            <a:extLst>
              <a:ext uri="{FF2B5EF4-FFF2-40B4-BE49-F238E27FC236}">
                <a16:creationId xmlns:a16="http://schemas.microsoft.com/office/drawing/2014/main" id="{CFDE0A30-78D2-4E20-A4D4-414635D46033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AAEB9E-1867-4215-BC56-11A0FB2B50CC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(2)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5AD481F-8A7F-453D-94FC-1C3120682A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BD7F34-F9D7-4F3F-9EB5-1766A9951C4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A20836-CAB6-47E5-BE5C-92227890E7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96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5D3E6AC1-6433-43EE-AFDE-F752B0A4B8D5}"/>
              </a:ext>
            </a:extLst>
          </p:cNvPr>
          <p:cNvSpPr/>
          <p:nvPr/>
        </p:nvSpPr>
        <p:spPr>
          <a:xfrm rot="5400000">
            <a:off x="4205902" y="12134"/>
            <a:ext cx="659084" cy="627662"/>
          </a:xfrm>
          <a:prstGeom prst="homePlate">
            <a:avLst/>
          </a:prstGeom>
          <a:solidFill>
            <a:srgbClr val="C81A50"/>
          </a:solidFill>
          <a:ln>
            <a:solidFill>
              <a:srgbClr val="C81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96CC7C-CE29-46C5-84DD-A4EA5CF60B74}"/>
              </a:ext>
            </a:extLst>
          </p:cNvPr>
          <p:cNvGrpSpPr/>
          <p:nvPr/>
        </p:nvGrpSpPr>
        <p:grpSpPr>
          <a:xfrm>
            <a:off x="0" y="1616636"/>
            <a:ext cx="9130978" cy="4411593"/>
            <a:chOff x="995362" y="1982700"/>
            <a:chExt cx="10186747" cy="413192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06FC8AF-6671-4A12-97E8-FFD61AF41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7" r="142" b="542"/>
            <a:stretch/>
          </p:blipFill>
          <p:spPr>
            <a:xfrm>
              <a:off x="995362" y="1982700"/>
              <a:ext cx="10186747" cy="413192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C7039A2-C500-4262-BFA1-89547DB5202C}"/>
                </a:ext>
              </a:extLst>
            </p:cNvPr>
            <p:cNvSpPr/>
            <p:nvPr/>
          </p:nvSpPr>
          <p:spPr>
            <a:xfrm>
              <a:off x="2654300" y="2832100"/>
              <a:ext cx="571500" cy="1600200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E251153-CF60-47BE-B9F3-07EFF47B6918}"/>
                </a:ext>
              </a:extLst>
            </p:cNvPr>
            <p:cNvSpPr/>
            <p:nvPr/>
          </p:nvSpPr>
          <p:spPr>
            <a:xfrm>
              <a:off x="3352800" y="2832100"/>
              <a:ext cx="1409700" cy="1600200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AAF84C-C10F-46BC-8031-F3E3A6CE08BE}"/>
                </a:ext>
              </a:extLst>
            </p:cNvPr>
            <p:cNvSpPr/>
            <p:nvPr/>
          </p:nvSpPr>
          <p:spPr>
            <a:xfrm>
              <a:off x="3169897" y="2647434"/>
              <a:ext cx="365806" cy="36933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2642F3BB-D055-4813-8D0B-9B229622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hlinkClick r:id="rId6" action="ppaction://hlinksldjump"/>
            <a:extLst>
              <a:ext uri="{FF2B5EF4-FFF2-40B4-BE49-F238E27FC236}">
                <a16:creationId xmlns:a16="http://schemas.microsoft.com/office/drawing/2014/main" id="{2BFD02AC-A634-44D6-A033-451F9FF5621C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7" action="ppaction://hlinksldjump"/>
            <a:extLst>
              <a:ext uri="{FF2B5EF4-FFF2-40B4-BE49-F238E27FC236}">
                <a16:creationId xmlns:a16="http://schemas.microsoft.com/office/drawing/2014/main" id="{F9A093F6-A1DF-43F1-A5DC-265B90EAF4AF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8" action="ppaction://hlinksldjump"/>
            <a:extLst>
              <a:ext uri="{FF2B5EF4-FFF2-40B4-BE49-F238E27FC236}">
                <a16:creationId xmlns:a16="http://schemas.microsoft.com/office/drawing/2014/main" id="{B51C8ABD-3BBA-4E2D-AF76-8DAD38004B2C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9" action="ppaction://hlinksldjump"/>
            <a:extLst>
              <a:ext uri="{FF2B5EF4-FFF2-40B4-BE49-F238E27FC236}">
                <a16:creationId xmlns:a16="http://schemas.microsoft.com/office/drawing/2014/main" id="{9BA5F852-B31E-482E-9068-E534D3848F91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0" action="ppaction://hlinksldjump"/>
            <a:extLst>
              <a:ext uri="{FF2B5EF4-FFF2-40B4-BE49-F238E27FC236}">
                <a16:creationId xmlns:a16="http://schemas.microsoft.com/office/drawing/2014/main" id="{01A2B84D-665C-4EFB-9DB9-38367982C70F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C9E9F3-74B5-461B-9D9C-1B85D33460E7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(3)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7EE44D-4A06-4B1F-B5F3-737BBAC36A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01B97B-D0A8-4D93-BAE7-22719396AA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289B82-0D56-473F-9125-BAB1F2FF10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62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D842CA11-2FA7-4678-A25C-D7705432D580}"/>
              </a:ext>
            </a:extLst>
          </p:cNvPr>
          <p:cNvSpPr/>
          <p:nvPr/>
        </p:nvSpPr>
        <p:spPr>
          <a:xfrm rot="5400000">
            <a:off x="4205902" y="12134"/>
            <a:ext cx="659084" cy="627662"/>
          </a:xfrm>
          <a:prstGeom prst="homePlate">
            <a:avLst/>
          </a:prstGeom>
          <a:solidFill>
            <a:srgbClr val="C81A50"/>
          </a:solidFill>
          <a:ln>
            <a:solidFill>
              <a:srgbClr val="C81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85BC65-9212-4877-A611-37CBE9E5C84A}"/>
              </a:ext>
            </a:extLst>
          </p:cNvPr>
          <p:cNvGrpSpPr/>
          <p:nvPr/>
        </p:nvGrpSpPr>
        <p:grpSpPr>
          <a:xfrm>
            <a:off x="901701" y="975202"/>
            <a:ext cx="7257586" cy="5455296"/>
            <a:chOff x="2276211" y="1989532"/>
            <a:chExt cx="5219700" cy="36671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A65F023-B91F-4ACD-B1E7-F22F6C396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625"/>
            <a:stretch/>
          </p:blipFill>
          <p:spPr>
            <a:xfrm>
              <a:off x="2276211" y="1989532"/>
              <a:ext cx="5187079" cy="366712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3A30E36-9E9E-4CBE-B3C7-282B7DCB8537}"/>
                </a:ext>
              </a:extLst>
            </p:cNvPr>
            <p:cNvSpPr/>
            <p:nvPr/>
          </p:nvSpPr>
          <p:spPr>
            <a:xfrm>
              <a:off x="4047861" y="3022994"/>
              <a:ext cx="736600" cy="144780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23C6D8-B958-4DF9-BD31-511973619A3F}"/>
                </a:ext>
              </a:extLst>
            </p:cNvPr>
            <p:cNvSpPr/>
            <p:nvPr/>
          </p:nvSpPr>
          <p:spPr>
            <a:xfrm>
              <a:off x="7130105" y="3117727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79AB0712-8B2C-40A7-9FBC-569A79D1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hlinkClick r:id="rId6" action="ppaction://hlinksldjump"/>
            <a:extLst>
              <a:ext uri="{FF2B5EF4-FFF2-40B4-BE49-F238E27FC236}">
                <a16:creationId xmlns:a16="http://schemas.microsoft.com/office/drawing/2014/main" id="{C3164818-3DAB-43B2-9E1A-0DD39E4805BE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2CEEC9C2-42F2-4CA7-A61E-9F99434E6231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:a16="http://schemas.microsoft.com/office/drawing/2014/main" id="{A73D63BD-F926-4CC5-BB67-C79DA30EB782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9" action="ppaction://hlinksldjump"/>
            <a:extLst>
              <a:ext uri="{FF2B5EF4-FFF2-40B4-BE49-F238E27FC236}">
                <a16:creationId xmlns:a16="http://schemas.microsoft.com/office/drawing/2014/main" id="{282685DB-9332-408D-9CB3-097A9BFD4486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0" action="ppaction://hlinksldjump"/>
            <a:extLst>
              <a:ext uri="{FF2B5EF4-FFF2-40B4-BE49-F238E27FC236}">
                <a16:creationId xmlns:a16="http://schemas.microsoft.com/office/drawing/2014/main" id="{564BA29D-8710-44E4-961D-9BEEF5970E48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8366FD-3335-4B39-BF8C-793B30D3928A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(4)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E14457-01A5-4112-9C9D-756056A3F5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A0DD8F-DD86-4D2E-BB49-2035328498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432018-32A2-4C4E-A99F-F23F076774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63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01FF5F-5761-491F-838A-DC853285B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" r="610"/>
          <a:stretch/>
        </p:blipFill>
        <p:spPr>
          <a:xfrm>
            <a:off x="1263384" y="987719"/>
            <a:ext cx="6617231" cy="5427412"/>
          </a:xfrm>
          <a:prstGeom prst="rect">
            <a:avLst/>
          </a:prstGeom>
        </p:spPr>
      </p:pic>
      <p:pic>
        <p:nvPicPr>
          <p:cNvPr id="14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7C50B426-4FFE-43DC-8875-F2E46A54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hlinkClick r:id="rId6" action="ppaction://hlinksldjump"/>
            <a:extLst>
              <a:ext uri="{FF2B5EF4-FFF2-40B4-BE49-F238E27FC236}">
                <a16:creationId xmlns:a16="http://schemas.microsoft.com/office/drawing/2014/main" id="{AB3AF91D-3FB8-4CDC-8186-F1C9494A7DB1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7" action="ppaction://hlinksldjump"/>
            <a:extLst>
              <a:ext uri="{FF2B5EF4-FFF2-40B4-BE49-F238E27FC236}">
                <a16:creationId xmlns:a16="http://schemas.microsoft.com/office/drawing/2014/main" id="{F59D9BFD-2BE6-45FE-865F-C7BBBC227B22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:a16="http://schemas.microsoft.com/office/drawing/2014/main" id="{D9C8D1AE-BFAB-4B60-8704-F638C4054797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hlinkClick r:id="rId9" action="ppaction://hlinksldjump"/>
            <a:extLst>
              <a:ext uri="{FF2B5EF4-FFF2-40B4-BE49-F238E27FC236}">
                <a16:creationId xmlns:a16="http://schemas.microsoft.com/office/drawing/2014/main" id="{D083397B-2B1D-413C-88DA-284ACF38B81F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hlinkClick r:id="rId10" action="ppaction://hlinksldjump"/>
            <a:extLst>
              <a:ext uri="{FF2B5EF4-FFF2-40B4-BE49-F238E27FC236}">
                <a16:creationId xmlns:a16="http://schemas.microsoft.com/office/drawing/2014/main" id="{8D926B4C-83A5-4805-9AFE-23D24C4CBF10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26272E-0A04-4F4E-9D8C-CA786702C4AA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(5)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A0A1C5-E95D-49C5-8885-BA4228E4CF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C43D47-827F-4D0B-86B8-77CF1034C3F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17AA9A-BAE9-47A3-98F3-BB4D927D9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33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3FF4D6-8043-429D-95D4-9E7B2D5D9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" r="695"/>
          <a:stretch/>
        </p:blipFill>
        <p:spPr>
          <a:xfrm>
            <a:off x="1288781" y="929728"/>
            <a:ext cx="6598707" cy="5415380"/>
          </a:xfrm>
          <a:prstGeom prst="rect">
            <a:avLst/>
          </a:prstGeom>
        </p:spPr>
      </p:pic>
      <p:pic>
        <p:nvPicPr>
          <p:cNvPr id="13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B7B0D194-77DD-4223-A5CD-8159FEB1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6" action="ppaction://hlinksldjump"/>
            <a:extLst>
              <a:ext uri="{FF2B5EF4-FFF2-40B4-BE49-F238E27FC236}">
                <a16:creationId xmlns:a16="http://schemas.microsoft.com/office/drawing/2014/main" id="{A6A91CA9-33F5-4EBA-AE8D-E94EE22AC56F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51C69DFC-976D-4FB7-8539-A192EC836B38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469AE711-9CE2-4EE5-8868-F0F4E592D3BA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A83D5369-F06D-4B89-99F5-CE8E353B98DB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6943F6B6-246D-46B0-8D30-52AA575AF52A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14A264-10C3-4762-9E7A-3CB3C03C8E77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(6)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728B6D-D714-4A64-85D8-376C542249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55083B-4F25-42AC-BF59-97F53599F22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57FE9A-53AF-48CE-A725-A7F3FBEB91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96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90950F87-5BCD-4F1C-A962-DC28D62B44A5}"/>
              </a:ext>
            </a:extLst>
          </p:cNvPr>
          <p:cNvSpPr/>
          <p:nvPr/>
        </p:nvSpPr>
        <p:spPr>
          <a:xfrm rot="5400000">
            <a:off x="5017992" y="19394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F92482-04EE-444D-A15F-3F5E8BF38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" r="1075"/>
          <a:stretch/>
        </p:blipFill>
        <p:spPr>
          <a:xfrm>
            <a:off x="1316303" y="975202"/>
            <a:ext cx="6541405" cy="5390355"/>
          </a:xfrm>
          <a:prstGeom prst="rect">
            <a:avLst/>
          </a:prstGeom>
        </p:spPr>
      </p:pic>
      <p:pic>
        <p:nvPicPr>
          <p:cNvPr id="13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46A5F940-2111-438C-8D5B-56B21CAF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CC8CB316-65C5-44FE-9B60-C95C7682273A}"/>
              </a:ext>
            </a:extLst>
          </p:cNvPr>
          <p:cNvSpPr txBox="1"/>
          <p:nvPr/>
        </p:nvSpPr>
        <p:spPr>
          <a:xfrm>
            <a:off x="4178925" y="2486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1343138F-65A9-43DF-9623-4B2999FB72AA}"/>
              </a:ext>
            </a:extLst>
          </p:cNvPr>
          <p:cNvSpPr txBox="1"/>
          <p:nvPr/>
        </p:nvSpPr>
        <p:spPr>
          <a:xfrm>
            <a:off x="5009535" y="-3234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:a16="http://schemas.microsoft.com/office/drawing/2014/main" id="{E8B5F1A6-23F7-4B5C-B065-A1FFCBAF4983}"/>
              </a:ext>
            </a:extLst>
          </p:cNvPr>
          <p:cNvSpPr txBox="1"/>
          <p:nvPr/>
        </p:nvSpPr>
        <p:spPr>
          <a:xfrm>
            <a:off x="5845652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9" action="ppaction://hlinksldjump"/>
            <a:extLst>
              <a:ext uri="{FF2B5EF4-FFF2-40B4-BE49-F238E27FC236}">
                <a16:creationId xmlns:a16="http://schemas.microsoft.com/office/drawing/2014/main" id="{431BB760-4503-4CCC-BDCC-04122EE51C3B}"/>
              </a:ext>
            </a:extLst>
          </p:cNvPr>
          <p:cNvSpPr txBox="1"/>
          <p:nvPr/>
        </p:nvSpPr>
        <p:spPr>
          <a:xfrm>
            <a:off x="6705210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8D6DA621-F593-4965-AF1E-BA4982566A28}"/>
              </a:ext>
            </a:extLst>
          </p:cNvPr>
          <p:cNvSpPr txBox="1"/>
          <p:nvPr/>
        </p:nvSpPr>
        <p:spPr>
          <a:xfrm>
            <a:off x="7564768" y="0"/>
            <a:ext cx="71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E283D3-96B1-4B34-A3B0-2356C8D9E033}"/>
              </a:ext>
            </a:extLst>
          </p:cNvPr>
          <p:cNvSpPr/>
          <p:nvPr/>
        </p:nvSpPr>
        <p:spPr>
          <a:xfrm>
            <a:off x="510024" y="274008"/>
            <a:ext cx="3137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Preparation (7)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2DBB24-5DC9-408C-B4E1-0BEB71EC8B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2750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E2727B-7834-4A05-A991-5426A8A6D91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46537" y="427502"/>
            <a:ext cx="3970537" cy="3942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D5F518-E446-4331-9B5B-E97CE371EB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54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2076</TotalTime>
  <Words>355</Words>
  <Application>Microsoft Office PowerPoint</Application>
  <PresentationFormat>On-screen Show (4:3)</PresentationFormat>
  <Paragraphs>180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Cordia New</vt:lpstr>
      <vt:lpstr>TH SarabunPSK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244</cp:revision>
  <dcterms:created xsi:type="dcterms:W3CDTF">2018-02-06T08:23:04Z</dcterms:created>
  <dcterms:modified xsi:type="dcterms:W3CDTF">2018-02-17T15:12:43Z</dcterms:modified>
</cp:coreProperties>
</file>