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1"/>
  </p:notesMasterIdLst>
  <p:sldIdLst>
    <p:sldId id="371" r:id="rId2"/>
    <p:sldId id="386" r:id="rId3"/>
    <p:sldId id="317" r:id="rId4"/>
    <p:sldId id="320" r:id="rId5"/>
    <p:sldId id="321" r:id="rId6"/>
    <p:sldId id="324" r:id="rId7"/>
    <p:sldId id="323" r:id="rId8"/>
    <p:sldId id="322" r:id="rId9"/>
    <p:sldId id="325" r:id="rId10"/>
    <p:sldId id="326" r:id="rId11"/>
    <p:sldId id="328" r:id="rId12"/>
    <p:sldId id="327" r:id="rId13"/>
    <p:sldId id="329" r:id="rId14"/>
    <p:sldId id="330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40" r:id="rId23"/>
    <p:sldId id="342" r:id="rId24"/>
    <p:sldId id="343" r:id="rId25"/>
    <p:sldId id="344" r:id="rId26"/>
    <p:sldId id="345" r:id="rId27"/>
    <p:sldId id="346" r:id="rId28"/>
    <p:sldId id="347" r:id="rId29"/>
    <p:sldId id="372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EE8ED3"/>
    <a:srgbClr val="B000B0"/>
    <a:srgbClr val="FF00FF"/>
    <a:srgbClr val="EA005F"/>
    <a:srgbClr val="FF0066"/>
    <a:srgbClr val="D20000"/>
    <a:srgbClr val="CC0099"/>
    <a:srgbClr val="FFA7CB"/>
    <a:srgbClr val="FFB3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49" autoAdjust="0"/>
    <p:restoredTop sz="94660"/>
  </p:normalViewPr>
  <p:slideViewPr>
    <p:cSldViewPr snapToGrid="0">
      <p:cViewPr varScale="1">
        <p:scale>
          <a:sx n="49" d="100"/>
          <a:sy n="49" d="100"/>
        </p:scale>
        <p:origin x="4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44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8AB18-1098-4B9F-9CBF-8001ADCF0F76}" type="datetimeFigureOut">
              <a:rPr lang="th-TH" smtClean="0"/>
              <a:t>04/03/61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114832-50A8-4C55-9F3D-2B3FD06B268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6217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870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FC8D-5B44-4992-9C5D-66E078D74B71}" type="datetimeFigureOut">
              <a:rPr lang="th-TH" smtClean="0"/>
              <a:t>04/03/61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8122-D41F-4E13-B0F7-3BEB68993B0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58556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FC8D-5B44-4992-9C5D-66E078D74B71}" type="datetimeFigureOut">
              <a:rPr lang="th-TH" smtClean="0"/>
              <a:t>04/03/61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8122-D41F-4E13-B0F7-3BEB68993B0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9652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FC8D-5B44-4992-9C5D-66E078D74B71}" type="datetimeFigureOut">
              <a:rPr lang="th-TH" smtClean="0"/>
              <a:t>04/03/61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8122-D41F-4E13-B0F7-3BEB68993B0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75045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FC8D-5B44-4992-9C5D-66E078D74B71}" type="datetimeFigureOut">
              <a:rPr lang="th-TH" smtClean="0"/>
              <a:t>04/03/61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8122-D41F-4E13-B0F7-3BEB68993B0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84397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FC8D-5B44-4992-9C5D-66E078D74B71}" type="datetimeFigureOut">
              <a:rPr lang="th-TH" smtClean="0"/>
              <a:t>04/03/61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8122-D41F-4E13-B0F7-3BEB68993B0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18236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FC8D-5B44-4992-9C5D-66E078D74B71}" type="datetimeFigureOut">
              <a:rPr lang="th-TH" smtClean="0"/>
              <a:t>04/03/61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8122-D41F-4E13-B0F7-3BEB68993B0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5815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FC8D-5B44-4992-9C5D-66E078D74B71}" type="datetimeFigureOut">
              <a:rPr lang="th-TH" smtClean="0"/>
              <a:t>04/03/61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8122-D41F-4E13-B0F7-3BEB68993B0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43620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FC8D-5B44-4992-9C5D-66E078D74B71}" type="datetimeFigureOut">
              <a:rPr lang="th-TH" smtClean="0"/>
              <a:t>04/03/61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8122-D41F-4E13-B0F7-3BEB68993B0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86158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FC8D-5B44-4992-9C5D-66E078D74B71}" type="datetimeFigureOut">
              <a:rPr lang="th-TH" smtClean="0"/>
              <a:t>04/03/61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8122-D41F-4E13-B0F7-3BEB68993B0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8235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FC8D-5B44-4992-9C5D-66E078D74B71}" type="datetimeFigureOut">
              <a:rPr lang="th-TH" smtClean="0"/>
              <a:t>04/03/61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8122-D41F-4E13-B0F7-3BEB68993B0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15168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FC8D-5B44-4992-9C5D-66E078D74B71}" type="datetimeFigureOut">
              <a:rPr lang="th-TH" smtClean="0"/>
              <a:t>04/03/61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8122-D41F-4E13-B0F7-3BEB68993B0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53723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BFC8D-5B44-4992-9C5D-66E078D74B71}" type="datetimeFigureOut">
              <a:rPr lang="th-TH" smtClean="0"/>
              <a:t>04/03/61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E8122-D41F-4E13-B0F7-3BEB68993B0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31902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slide" Target="slide6.xml"/><Relationship Id="rId3" Type="http://schemas.openxmlformats.org/officeDocument/2006/relationships/slide" Target="slide2.xml"/><Relationship Id="rId7" Type="http://schemas.openxmlformats.org/officeDocument/2006/relationships/image" Target="../media/image21.png"/><Relationship Id="rId12" Type="http://schemas.openxmlformats.org/officeDocument/2006/relationships/slide" Target="slide3.xml"/><Relationship Id="rId2" Type="http://schemas.openxmlformats.org/officeDocument/2006/relationships/image" Target="../media/image6.png"/><Relationship Id="rId16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3.png"/><Relationship Id="rId5" Type="http://schemas.openxmlformats.org/officeDocument/2006/relationships/image" Target="../media/image13.png"/><Relationship Id="rId15" Type="http://schemas.openxmlformats.org/officeDocument/2006/relationships/slide" Target="slide22.xml"/><Relationship Id="rId10" Type="http://schemas.openxmlformats.org/officeDocument/2006/relationships/image" Target="../media/image5.png"/><Relationship Id="rId4" Type="http://schemas.openxmlformats.org/officeDocument/2006/relationships/image" Target="../media/image8.png"/><Relationship Id="rId9" Type="http://schemas.openxmlformats.org/officeDocument/2006/relationships/image" Target="../media/image2.png"/><Relationship Id="rId1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22.xml"/><Relationship Id="rId3" Type="http://schemas.openxmlformats.org/officeDocument/2006/relationships/slide" Target="slide2.xml"/><Relationship Id="rId7" Type="http://schemas.openxmlformats.org/officeDocument/2006/relationships/image" Target="../media/image2.png"/><Relationship Id="rId12" Type="http://schemas.openxmlformats.org/officeDocument/2006/relationships/slide" Target="slide1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slide" Target="slide6.xml"/><Relationship Id="rId5" Type="http://schemas.openxmlformats.org/officeDocument/2006/relationships/image" Target="../media/image23.png"/><Relationship Id="rId10" Type="http://schemas.openxmlformats.org/officeDocument/2006/relationships/slide" Target="slide3.xml"/><Relationship Id="rId4" Type="http://schemas.openxmlformats.org/officeDocument/2006/relationships/image" Target="../media/image8.png"/><Relationship Id="rId9" Type="http://schemas.openxmlformats.org/officeDocument/2006/relationships/image" Target="../media/image3.png"/><Relationship Id="rId14" Type="http://schemas.openxmlformats.org/officeDocument/2006/relationships/slide" Target="slide2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22.xml"/><Relationship Id="rId3" Type="http://schemas.openxmlformats.org/officeDocument/2006/relationships/slide" Target="slide2.xml"/><Relationship Id="rId7" Type="http://schemas.openxmlformats.org/officeDocument/2006/relationships/image" Target="../media/image2.png"/><Relationship Id="rId12" Type="http://schemas.openxmlformats.org/officeDocument/2006/relationships/slide" Target="slide1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slide" Target="slide6.xml"/><Relationship Id="rId5" Type="http://schemas.openxmlformats.org/officeDocument/2006/relationships/image" Target="../media/image24.png"/><Relationship Id="rId10" Type="http://schemas.openxmlformats.org/officeDocument/2006/relationships/slide" Target="slide3.xml"/><Relationship Id="rId4" Type="http://schemas.openxmlformats.org/officeDocument/2006/relationships/image" Target="../media/image8.png"/><Relationship Id="rId9" Type="http://schemas.openxmlformats.org/officeDocument/2006/relationships/image" Target="../media/image3.png"/><Relationship Id="rId14" Type="http://schemas.openxmlformats.org/officeDocument/2006/relationships/slide" Target="slide2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slide" Target="slide12.xml"/><Relationship Id="rId3" Type="http://schemas.openxmlformats.org/officeDocument/2006/relationships/slide" Target="slide2.xml"/><Relationship Id="rId7" Type="http://schemas.openxmlformats.org/officeDocument/2006/relationships/image" Target="../media/image9.png"/><Relationship Id="rId12" Type="http://schemas.openxmlformats.org/officeDocument/2006/relationships/slide" Target="slide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slide" Target="slide3.xml"/><Relationship Id="rId5" Type="http://schemas.openxmlformats.org/officeDocument/2006/relationships/image" Target="../media/image26.png"/><Relationship Id="rId15" Type="http://schemas.openxmlformats.org/officeDocument/2006/relationships/slide" Target="slide28.xml"/><Relationship Id="rId10" Type="http://schemas.openxmlformats.org/officeDocument/2006/relationships/image" Target="../media/image3.png"/><Relationship Id="rId4" Type="http://schemas.openxmlformats.org/officeDocument/2006/relationships/image" Target="../media/image8.png"/><Relationship Id="rId9" Type="http://schemas.openxmlformats.org/officeDocument/2006/relationships/image" Target="../media/image5.png"/><Relationship Id="rId14" Type="http://schemas.openxmlformats.org/officeDocument/2006/relationships/slide" Target="slide2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slide" Target="slide12.xml"/><Relationship Id="rId3" Type="http://schemas.openxmlformats.org/officeDocument/2006/relationships/slide" Target="slide2.xml"/><Relationship Id="rId7" Type="http://schemas.openxmlformats.org/officeDocument/2006/relationships/image" Target="../media/image28.png"/><Relationship Id="rId12" Type="http://schemas.openxmlformats.org/officeDocument/2006/relationships/slide" Target="slide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slide" Target="slide3.xml"/><Relationship Id="rId5" Type="http://schemas.openxmlformats.org/officeDocument/2006/relationships/image" Target="../media/image27.png"/><Relationship Id="rId15" Type="http://schemas.openxmlformats.org/officeDocument/2006/relationships/slide" Target="slide28.xml"/><Relationship Id="rId10" Type="http://schemas.openxmlformats.org/officeDocument/2006/relationships/image" Target="../media/image3.png"/><Relationship Id="rId4" Type="http://schemas.openxmlformats.org/officeDocument/2006/relationships/image" Target="../media/image8.png"/><Relationship Id="rId9" Type="http://schemas.openxmlformats.org/officeDocument/2006/relationships/image" Target="../media/image5.png"/><Relationship Id="rId14" Type="http://schemas.openxmlformats.org/officeDocument/2006/relationships/slide" Target="slide2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slide" Target="slide12.xml"/><Relationship Id="rId3" Type="http://schemas.openxmlformats.org/officeDocument/2006/relationships/slide" Target="slide2.xml"/><Relationship Id="rId7" Type="http://schemas.openxmlformats.org/officeDocument/2006/relationships/image" Target="../media/image29.png"/><Relationship Id="rId12" Type="http://schemas.openxmlformats.org/officeDocument/2006/relationships/slide" Target="slide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slide" Target="slide3.xml"/><Relationship Id="rId5" Type="http://schemas.openxmlformats.org/officeDocument/2006/relationships/image" Target="../media/image27.png"/><Relationship Id="rId15" Type="http://schemas.openxmlformats.org/officeDocument/2006/relationships/slide" Target="slide28.xml"/><Relationship Id="rId10" Type="http://schemas.openxmlformats.org/officeDocument/2006/relationships/image" Target="../media/image3.png"/><Relationship Id="rId4" Type="http://schemas.openxmlformats.org/officeDocument/2006/relationships/image" Target="../media/image8.png"/><Relationship Id="rId9" Type="http://schemas.openxmlformats.org/officeDocument/2006/relationships/image" Target="../media/image5.png"/><Relationship Id="rId14" Type="http://schemas.openxmlformats.org/officeDocument/2006/relationships/slide" Target="slide2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slide" Target="slide12.xml"/><Relationship Id="rId3" Type="http://schemas.openxmlformats.org/officeDocument/2006/relationships/slide" Target="slide2.xml"/><Relationship Id="rId7" Type="http://schemas.openxmlformats.org/officeDocument/2006/relationships/image" Target="../media/image27.png"/><Relationship Id="rId12" Type="http://schemas.openxmlformats.org/officeDocument/2006/relationships/slide" Target="slide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slide" Target="slide3.xml"/><Relationship Id="rId5" Type="http://schemas.openxmlformats.org/officeDocument/2006/relationships/image" Target="../media/image9.png"/><Relationship Id="rId15" Type="http://schemas.openxmlformats.org/officeDocument/2006/relationships/slide" Target="slide28.xml"/><Relationship Id="rId10" Type="http://schemas.openxmlformats.org/officeDocument/2006/relationships/image" Target="../media/image3.png"/><Relationship Id="rId4" Type="http://schemas.openxmlformats.org/officeDocument/2006/relationships/image" Target="../media/image8.png"/><Relationship Id="rId9" Type="http://schemas.openxmlformats.org/officeDocument/2006/relationships/image" Target="../media/image5.png"/><Relationship Id="rId14" Type="http://schemas.openxmlformats.org/officeDocument/2006/relationships/slide" Target="slide2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22.xml"/><Relationship Id="rId3" Type="http://schemas.openxmlformats.org/officeDocument/2006/relationships/slide" Target="slide2.xml"/><Relationship Id="rId7" Type="http://schemas.openxmlformats.org/officeDocument/2006/relationships/image" Target="../media/image2.png"/><Relationship Id="rId12" Type="http://schemas.openxmlformats.org/officeDocument/2006/relationships/slide" Target="slide1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slide" Target="slide6.xml"/><Relationship Id="rId5" Type="http://schemas.openxmlformats.org/officeDocument/2006/relationships/image" Target="../media/image31.png"/><Relationship Id="rId10" Type="http://schemas.openxmlformats.org/officeDocument/2006/relationships/slide" Target="slide3.xml"/><Relationship Id="rId4" Type="http://schemas.openxmlformats.org/officeDocument/2006/relationships/image" Target="../media/image8.png"/><Relationship Id="rId9" Type="http://schemas.openxmlformats.org/officeDocument/2006/relationships/image" Target="../media/image3.png"/><Relationship Id="rId14" Type="http://schemas.openxmlformats.org/officeDocument/2006/relationships/slide" Target="slide2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slide" Target="slide12.xml"/><Relationship Id="rId3" Type="http://schemas.openxmlformats.org/officeDocument/2006/relationships/slide" Target="slide2.xml"/><Relationship Id="rId7" Type="http://schemas.openxmlformats.org/officeDocument/2006/relationships/image" Target="../media/image33.png"/><Relationship Id="rId12" Type="http://schemas.openxmlformats.org/officeDocument/2006/relationships/slide" Target="slide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slide" Target="slide3.xml"/><Relationship Id="rId5" Type="http://schemas.openxmlformats.org/officeDocument/2006/relationships/image" Target="../media/image24.png"/><Relationship Id="rId15" Type="http://schemas.openxmlformats.org/officeDocument/2006/relationships/slide" Target="slide28.xml"/><Relationship Id="rId10" Type="http://schemas.openxmlformats.org/officeDocument/2006/relationships/image" Target="../media/image3.png"/><Relationship Id="rId4" Type="http://schemas.openxmlformats.org/officeDocument/2006/relationships/image" Target="../media/image8.png"/><Relationship Id="rId9" Type="http://schemas.openxmlformats.org/officeDocument/2006/relationships/image" Target="../media/image5.png"/><Relationship Id="rId14" Type="http://schemas.openxmlformats.org/officeDocument/2006/relationships/slide" Target="slide2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slide" Target="slide6.xml"/><Relationship Id="rId3" Type="http://schemas.openxmlformats.org/officeDocument/2006/relationships/slide" Target="slide2.xml"/><Relationship Id="rId7" Type="http://schemas.openxmlformats.org/officeDocument/2006/relationships/image" Target="../media/image35.png"/><Relationship Id="rId12" Type="http://schemas.openxmlformats.org/officeDocument/2006/relationships/slide" Target="slide3.xml"/><Relationship Id="rId2" Type="http://schemas.openxmlformats.org/officeDocument/2006/relationships/image" Target="../media/image6.png"/><Relationship Id="rId16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.png"/><Relationship Id="rId5" Type="http://schemas.openxmlformats.org/officeDocument/2006/relationships/image" Target="../media/image27.png"/><Relationship Id="rId15" Type="http://schemas.openxmlformats.org/officeDocument/2006/relationships/slide" Target="slide22.xml"/><Relationship Id="rId10" Type="http://schemas.openxmlformats.org/officeDocument/2006/relationships/image" Target="../media/image5.png"/><Relationship Id="rId4" Type="http://schemas.openxmlformats.org/officeDocument/2006/relationships/image" Target="../media/image8.png"/><Relationship Id="rId9" Type="http://schemas.openxmlformats.org/officeDocument/2006/relationships/image" Target="../media/image2.png"/><Relationship Id="rId14" Type="http://schemas.openxmlformats.org/officeDocument/2006/relationships/slide" Target="slide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4.png"/><Relationship Id="rId7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2.xml"/><Relationship Id="rId11" Type="http://schemas.openxmlformats.org/officeDocument/2006/relationships/image" Target="../media/image3.png"/><Relationship Id="rId5" Type="http://schemas.openxmlformats.org/officeDocument/2006/relationships/slide" Target="slide22.xml"/><Relationship Id="rId10" Type="http://schemas.openxmlformats.org/officeDocument/2006/relationships/image" Target="../media/image5.png"/><Relationship Id="rId4" Type="http://schemas.openxmlformats.org/officeDocument/2006/relationships/slide" Target="slide28.xml"/><Relationship Id="rId9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slide" Target="slide12.xml"/><Relationship Id="rId3" Type="http://schemas.openxmlformats.org/officeDocument/2006/relationships/slide" Target="slide2.xml"/><Relationship Id="rId7" Type="http://schemas.openxmlformats.org/officeDocument/2006/relationships/image" Target="../media/image37.png"/><Relationship Id="rId12" Type="http://schemas.openxmlformats.org/officeDocument/2006/relationships/slide" Target="slide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slide" Target="slide3.xml"/><Relationship Id="rId5" Type="http://schemas.openxmlformats.org/officeDocument/2006/relationships/image" Target="../media/image27.png"/><Relationship Id="rId15" Type="http://schemas.openxmlformats.org/officeDocument/2006/relationships/slide" Target="slide28.xml"/><Relationship Id="rId10" Type="http://schemas.openxmlformats.org/officeDocument/2006/relationships/image" Target="../media/image3.png"/><Relationship Id="rId4" Type="http://schemas.openxmlformats.org/officeDocument/2006/relationships/image" Target="../media/image8.png"/><Relationship Id="rId9" Type="http://schemas.openxmlformats.org/officeDocument/2006/relationships/image" Target="../media/image5.png"/><Relationship Id="rId1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22.xml"/><Relationship Id="rId3" Type="http://schemas.openxmlformats.org/officeDocument/2006/relationships/slide" Target="slide2.xml"/><Relationship Id="rId7" Type="http://schemas.openxmlformats.org/officeDocument/2006/relationships/image" Target="../media/image2.png"/><Relationship Id="rId12" Type="http://schemas.openxmlformats.org/officeDocument/2006/relationships/slide" Target="slide1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slide" Target="slide6.xml"/><Relationship Id="rId5" Type="http://schemas.openxmlformats.org/officeDocument/2006/relationships/image" Target="../media/image27.png"/><Relationship Id="rId10" Type="http://schemas.openxmlformats.org/officeDocument/2006/relationships/slide" Target="slide3.xml"/><Relationship Id="rId4" Type="http://schemas.openxmlformats.org/officeDocument/2006/relationships/image" Target="../media/image8.png"/><Relationship Id="rId9" Type="http://schemas.openxmlformats.org/officeDocument/2006/relationships/image" Target="../media/image3.png"/><Relationship Id="rId14" Type="http://schemas.openxmlformats.org/officeDocument/2006/relationships/slide" Target="slide2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22.xml"/><Relationship Id="rId3" Type="http://schemas.openxmlformats.org/officeDocument/2006/relationships/slide" Target="slide2.xml"/><Relationship Id="rId7" Type="http://schemas.openxmlformats.org/officeDocument/2006/relationships/image" Target="../media/image2.png"/><Relationship Id="rId12" Type="http://schemas.openxmlformats.org/officeDocument/2006/relationships/slide" Target="slide1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slide" Target="slide6.xml"/><Relationship Id="rId5" Type="http://schemas.openxmlformats.org/officeDocument/2006/relationships/image" Target="../media/image39.png"/><Relationship Id="rId10" Type="http://schemas.openxmlformats.org/officeDocument/2006/relationships/slide" Target="slide3.xml"/><Relationship Id="rId4" Type="http://schemas.openxmlformats.org/officeDocument/2006/relationships/image" Target="../media/image8.png"/><Relationship Id="rId9" Type="http://schemas.openxmlformats.org/officeDocument/2006/relationships/image" Target="../media/image3.png"/><Relationship Id="rId14" Type="http://schemas.openxmlformats.org/officeDocument/2006/relationships/slide" Target="slide2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22.xml"/><Relationship Id="rId3" Type="http://schemas.openxmlformats.org/officeDocument/2006/relationships/slide" Target="slide2.xml"/><Relationship Id="rId7" Type="http://schemas.openxmlformats.org/officeDocument/2006/relationships/image" Target="../media/image2.png"/><Relationship Id="rId12" Type="http://schemas.openxmlformats.org/officeDocument/2006/relationships/slide" Target="slide1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slide" Target="slide6.xml"/><Relationship Id="rId5" Type="http://schemas.openxmlformats.org/officeDocument/2006/relationships/image" Target="../media/image39.png"/><Relationship Id="rId10" Type="http://schemas.openxmlformats.org/officeDocument/2006/relationships/slide" Target="slide3.xml"/><Relationship Id="rId4" Type="http://schemas.openxmlformats.org/officeDocument/2006/relationships/image" Target="../media/image8.png"/><Relationship Id="rId9" Type="http://schemas.openxmlformats.org/officeDocument/2006/relationships/image" Target="../media/image3.png"/><Relationship Id="rId14" Type="http://schemas.openxmlformats.org/officeDocument/2006/relationships/slide" Target="slide2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22.xml"/><Relationship Id="rId3" Type="http://schemas.openxmlformats.org/officeDocument/2006/relationships/slide" Target="slide2.xml"/><Relationship Id="rId7" Type="http://schemas.openxmlformats.org/officeDocument/2006/relationships/image" Target="../media/image2.png"/><Relationship Id="rId12" Type="http://schemas.openxmlformats.org/officeDocument/2006/relationships/slide" Target="slide1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slide" Target="slide6.xml"/><Relationship Id="rId5" Type="http://schemas.openxmlformats.org/officeDocument/2006/relationships/image" Target="../media/image39.png"/><Relationship Id="rId10" Type="http://schemas.openxmlformats.org/officeDocument/2006/relationships/slide" Target="slide3.xml"/><Relationship Id="rId4" Type="http://schemas.openxmlformats.org/officeDocument/2006/relationships/image" Target="../media/image8.png"/><Relationship Id="rId9" Type="http://schemas.openxmlformats.org/officeDocument/2006/relationships/image" Target="../media/image3.png"/><Relationship Id="rId14" Type="http://schemas.openxmlformats.org/officeDocument/2006/relationships/slide" Target="slide2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slide" Target="slide12.xml"/><Relationship Id="rId3" Type="http://schemas.openxmlformats.org/officeDocument/2006/relationships/slide" Target="slide2.xml"/><Relationship Id="rId7" Type="http://schemas.openxmlformats.org/officeDocument/2006/relationships/image" Target="../media/image44.png"/><Relationship Id="rId12" Type="http://schemas.openxmlformats.org/officeDocument/2006/relationships/slide" Target="slide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slide" Target="slide3.xml"/><Relationship Id="rId5" Type="http://schemas.openxmlformats.org/officeDocument/2006/relationships/image" Target="../media/image39.png"/><Relationship Id="rId15" Type="http://schemas.openxmlformats.org/officeDocument/2006/relationships/slide" Target="slide28.xml"/><Relationship Id="rId10" Type="http://schemas.openxmlformats.org/officeDocument/2006/relationships/image" Target="../media/image3.png"/><Relationship Id="rId4" Type="http://schemas.openxmlformats.org/officeDocument/2006/relationships/image" Target="../media/image8.png"/><Relationship Id="rId9" Type="http://schemas.openxmlformats.org/officeDocument/2006/relationships/image" Target="../media/image5.png"/><Relationship Id="rId14" Type="http://schemas.openxmlformats.org/officeDocument/2006/relationships/slide" Target="slide2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slide" Target="slide12.xml"/><Relationship Id="rId3" Type="http://schemas.openxmlformats.org/officeDocument/2006/relationships/slide" Target="slide2.xml"/><Relationship Id="rId7" Type="http://schemas.openxmlformats.org/officeDocument/2006/relationships/image" Target="../media/image46.png"/><Relationship Id="rId12" Type="http://schemas.openxmlformats.org/officeDocument/2006/relationships/slide" Target="slide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slide" Target="slide3.xml"/><Relationship Id="rId5" Type="http://schemas.openxmlformats.org/officeDocument/2006/relationships/image" Target="../media/image39.png"/><Relationship Id="rId15" Type="http://schemas.openxmlformats.org/officeDocument/2006/relationships/slide" Target="slide28.xml"/><Relationship Id="rId10" Type="http://schemas.openxmlformats.org/officeDocument/2006/relationships/image" Target="../media/image3.png"/><Relationship Id="rId4" Type="http://schemas.openxmlformats.org/officeDocument/2006/relationships/image" Target="../media/image8.png"/><Relationship Id="rId9" Type="http://schemas.openxmlformats.org/officeDocument/2006/relationships/image" Target="../media/image5.png"/><Relationship Id="rId14" Type="http://schemas.openxmlformats.org/officeDocument/2006/relationships/slide" Target="slide2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22.xml"/><Relationship Id="rId3" Type="http://schemas.openxmlformats.org/officeDocument/2006/relationships/slide" Target="slide2.xml"/><Relationship Id="rId7" Type="http://schemas.openxmlformats.org/officeDocument/2006/relationships/image" Target="../media/image2.png"/><Relationship Id="rId12" Type="http://schemas.openxmlformats.org/officeDocument/2006/relationships/slide" Target="slide1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slide" Target="slide6.xml"/><Relationship Id="rId5" Type="http://schemas.openxmlformats.org/officeDocument/2006/relationships/image" Target="../media/image39.png"/><Relationship Id="rId10" Type="http://schemas.openxmlformats.org/officeDocument/2006/relationships/slide" Target="slide3.xml"/><Relationship Id="rId4" Type="http://schemas.openxmlformats.org/officeDocument/2006/relationships/image" Target="../media/image8.png"/><Relationship Id="rId9" Type="http://schemas.openxmlformats.org/officeDocument/2006/relationships/image" Target="../media/image3.png"/><Relationship Id="rId14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22.xml"/><Relationship Id="rId3" Type="http://schemas.openxmlformats.org/officeDocument/2006/relationships/slide" Target="slide2.xml"/><Relationship Id="rId7" Type="http://schemas.openxmlformats.org/officeDocument/2006/relationships/image" Target="../media/image2.png"/><Relationship Id="rId12" Type="http://schemas.openxmlformats.org/officeDocument/2006/relationships/slide" Target="slide1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slide" Target="slide6.xml"/><Relationship Id="rId5" Type="http://schemas.openxmlformats.org/officeDocument/2006/relationships/image" Target="../media/image39.png"/><Relationship Id="rId10" Type="http://schemas.openxmlformats.org/officeDocument/2006/relationships/slide" Target="slide3.xml"/><Relationship Id="rId4" Type="http://schemas.openxmlformats.org/officeDocument/2006/relationships/image" Target="../media/image8.png"/><Relationship Id="rId9" Type="http://schemas.openxmlformats.org/officeDocument/2006/relationships/image" Target="../media/image3.png"/><Relationship Id="rId14" Type="http://schemas.openxmlformats.org/officeDocument/2006/relationships/slide" Target="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slide" Target="slide6.xml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12" Type="http://schemas.openxmlformats.org/officeDocument/2006/relationships/slide" Target="slide3.xml"/><Relationship Id="rId2" Type="http://schemas.openxmlformats.org/officeDocument/2006/relationships/image" Target="../media/image6.png"/><Relationship Id="rId16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3.png"/><Relationship Id="rId5" Type="http://schemas.openxmlformats.org/officeDocument/2006/relationships/image" Target="../media/image5.png"/><Relationship Id="rId15" Type="http://schemas.openxmlformats.org/officeDocument/2006/relationships/slide" Target="slide22.xml"/><Relationship Id="rId10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10.png"/><Relationship Id="rId14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2.xml"/><Relationship Id="rId7" Type="http://schemas.openxmlformats.org/officeDocument/2006/relationships/image" Target="../media/image3.png"/><Relationship Id="rId12" Type="http://schemas.openxmlformats.org/officeDocument/2006/relationships/slide" Target="slide2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slide" Target="slide22.xml"/><Relationship Id="rId5" Type="http://schemas.openxmlformats.org/officeDocument/2006/relationships/image" Target="../media/image2.png"/><Relationship Id="rId10" Type="http://schemas.openxmlformats.org/officeDocument/2006/relationships/slide" Target="slide12.xml"/><Relationship Id="rId4" Type="http://schemas.openxmlformats.org/officeDocument/2006/relationships/image" Target="../media/image8.png"/><Relationship Id="rId9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22.xml"/><Relationship Id="rId3" Type="http://schemas.openxmlformats.org/officeDocument/2006/relationships/slide" Target="slide2.xml"/><Relationship Id="rId7" Type="http://schemas.openxmlformats.org/officeDocument/2006/relationships/image" Target="../media/image2.png"/><Relationship Id="rId12" Type="http://schemas.openxmlformats.org/officeDocument/2006/relationships/slide" Target="slide1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11" Type="http://schemas.openxmlformats.org/officeDocument/2006/relationships/slide" Target="slide6.xml"/><Relationship Id="rId5" Type="http://schemas.openxmlformats.org/officeDocument/2006/relationships/image" Target="../media/image11.JPG"/><Relationship Id="rId10" Type="http://schemas.openxmlformats.org/officeDocument/2006/relationships/slide" Target="slide3.xml"/><Relationship Id="rId4" Type="http://schemas.openxmlformats.org/officeDocument/2006/relationships/image" Target="../media/image8.png"/><Relationship Id="rId9" Type="http://schemas.openxmlformats.org/officeDocument/2006/relationships/image" Target="../media/image3.png"/><Relationship Id="rId14" Type="http://schemas.openxmlformats.org/officeDocument/2006/relationships/slide" Target="slide2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22.xml"/><Relationship Id="rId3" Type="http://schemas.openxmlformats.org/officeDocument/2006/relationships/slide" Target="slide2.xml"/><Relationship Id="rId7" Type="http://schemas.openxmlformats.org/officeDocument/2006/relationships/image" Target="../media/image2.png"/><Relationship Id="rId12" Type="http://schemas.openxmlformats.org/officeDocument/2006/relationships/slide" Target="slide1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slide" Target="slide6.xml"/><Relationship Id="rId5" Type="http://schemas.openxmlformats.org/officeDocument/2006/relationships/image" Target="../media/image13.png"/><Relationship Id="rId10" Type="http://schemas.openxmlformats.org/officeDocument/2006/relationships/slide" Target="slide3.xml"/><Relationship Id="rId4" Type="http://schemas.openxmlformats.org/officeDocument/2006/relationships/image" Target="../media/image8.png"/><Relationship Id="rId9" Type="http://schemas.openxmlformats.org/officeDocument/2006/relationships/image" Target="../media/image3.png"/><Relationship Id="rId14" Type="http://schemas.openxmlformats.org/officeDocument/2006/relationships/slide" Target="slide2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22.xml"/><Relationship Id="rId3" Type="http://schemas.openxmlformats.org/officeDocument/2006/relationships/slide" Target="slide2.xml"/><Relationship Id="rId7" Type="http://schemas.openxmlformats.org/officeDocument/2006/relationships/image" Target="../media/image2.png"/><Relationship Id="rId12" Type="http://schemas.openxmlformats.org/officeDocument/2006/relationships/slide" Target="slide1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slide" Target="slide6.xml"/><Relationship Id="rId5" Type="http://schemas.openxmlformats.org/officeDocument/2006/relationships/image" Target="../media/image15.png"/><Relationship Id="rId10" Type="http://schemas.openxmlformats.org/officeDocument/2006/relationships/slide" Target="slide3.xml"/><Relationship Id="rId4" Type="http://schemas.openxmlformats.org/officeDocument/2006/relationships/image" Target="../media/image8.png"/><Relationship Id="rId9" Type="http://schemas.openxmlformats.org/officeDocument/2006/relationships/image" Target="../media/image3.png"/><Relationship Id="rId14" Type="http://schemas.openxmlformats.org/officeDocument/2006/relationships/slide" Target="slide2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slide" Target="slide12.xml"/><Relationship Id="rId3" Type="http://schemas.openxmlformats.org/officeDocument/2006/relationships/slide" Target="slide2.xml"/><Relationship Id="rId7" Type="http://schemas.openxmlformats.org/officeDocument/2006/relationships/image" Target="../media/image17.png"/><Relationship Id="rId12" Type="http://schemas.openxmlformats.org/officeDocument/2006/relationships/slide" Target="slide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slide" Target="slide3.xml"/><Relationship Id="rId5" Type="http://schemas.openxmlformats.org/officeDocument/2006/relationships/image" Target="../media/image13.png"/><Relationship Id="rId15" Type="http://schemas.openxmlformats.org/officeDocument/2006/relationships/slide" Target="slide28.xml"/><Relationship Id="rId10" Type="http://schemas.openxmlformats.org/officeDocument/2006/relationships/image" Target="../media/image3.png"/><Relationship Id="rId4" Type="http://schemas.openxmlformats.org/officeDocument/2006/relationships/image" Target="../media/image8.png"/><Relationship Id="rId9" Type="http://schemas.openxmlformats.org/officeDocument/2006/relationships/image" Target="../media/image5.png"/><Relationship Id="rId14" Type="http://schemas.openxmlformats.org/officeDocument/2006/relationships/slide" Target="slide2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slide" Target="slide6.xml"/><Relationship Id="rId3" Type="http://schemas.openxmlformats.org/officeDocument/2006/relationships/slide" Target="slide2.xml"/><Relationship Id="rId7" Type="http://schemas.openxmlformats.org/officeDocument/2006/relationships/image" Target="../media/image18.png"/><Relationship Id="rId12" Type="http://schemas.openxmlformats.org/officeDocument/2006/relationships/slide" Target="slide3.xml"/><Relationship Id="rId2" Type="http://schemas.openxmlformats.org/officeDocument/2006/relationships/image" Target="../media/image6.png"/><Relationship Id="rId16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3.png"/><Relationship Id="rId5" Type="http://schemas.openxmlformats.org/officeDocument/2006/relationships/image" Target="../media/image13.png"/><Relationship Id="rId15" Type="http://schemas.openxmlformats.org/officeDocument/2006/relationships/slide" Target="slide22.xml"/><Relationship Id="rId10" Type="http://schemas.openxmlformats.org/officeDocument/2006/relationships/image" Target="../media/image5.png"/><Relationship Id="rId4" Type="http://schemas.openxmlformats.org/officeDocument/2006/relationships/image" Target="../media/image8.png"/><Relationship Id="rId9" Type="http://schemas.openxmlformats.org/officeDocument/2006/relationships/image" Target="../media/image2.png"/><Relationship Id="rId14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150D4B-9668-4783-B7EA-8099FE93A8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573" y="682532"/>
            <a:ext cx="2374854" cy="2374854"/>
          </a:xfrm>
          <a:prstGeom prst="rect">
            <a:avLst/>
          </a:prstGeom>
          <a:effectLst>
            <a:glow>
              <a:srgbClr val="FFFFCC">
                <a:alpha val="14000"/>
              </a:srgbClr>
            </a:glow>
            <a:outerShdw blurRad="50800" dist="50800" dir="5400000" algn="ctr" rotWithShape="0">
              <a:schemeClr val="bg1">
                <a:alpha val="97000"/>
              </a:scheme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C8E10DE-C1C7-4B9B-8D04-DF760F51D97D}"/>
              </a:ext>
            </a:extLst>
          </p:cNvPr>
          <p:cNvSpPr/>
          <p:nvPr/>
        </p:nvSpPr>
        <p:spPr>
          <a:xfrm>
            <a:off x="2397366" y="3249891"/>
            <a:ext cx="4349268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spc="50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Radar</a:t>
            </a:r>
          </a:p>
          <a:p>
            <a:pPr algn="ctr"/>
            <a:r>
              <a:rPr lang="en-US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Pentaho</a:t>
            </a:r>
          </a:p>
          <a:p>
            <a:pPr algn="ctr"/>
            <a:r>
              <a:rPr lang="en-US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User Manual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A67EEF-9917-400D-B74A-5F13CFD3BD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266" y="6068155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9457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rrow: Pentagon 36">
            <a:extLst>
              <a:ext uri="{FF2B5EF4-FFF2-40B4-BE49-F238E27FC236}">
                <a16:creationId xmlns:a16="http://schemas.microsoft.com/office/drawing/2014/main" id="{AB5E9A6D-828D-416F-8DA5-1658C82971C7}"/>
              </a:ext>
            </a:extLst>
          </p:cNvPr>
          <p:cNvSpPr/>
          <p:nvPr/>
        </p:nvSpPr>
        <p:spPr>
          <a:xfrm rot="5400000">
            <a:off x="5017992" y="19394"/>
            <a:ext cx="659084" cy="627662"/>
          </a:xfrm>
          <a:prstGeom prst="homePlat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23" name="Picture 2" descr="รูปภาพที่เกี่ยวข้อง">
            <a:hlinkClick r:id="rId3" action="ppaction://hlinksldjump"/>
            <a:extLst>
              <a:ext uri="{FF2B5EF4-FFF2-40B4-BE49-F238E27FC236}">
                <a16:creationId xmlns:a16="http://schemas.microsoft.com/office/drawing/2014/main" id="{2C3E7ABB-C1B6-4D99-9C94-82AAD0727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Snagit_PPT30B">
            <a:extLst>
              <a:ext uri="{FF2B5EF4-FFF2-40B4-BE49-F238E27FC236}">
                <a16:creationId xmlns:a16="http://schemas.microsoft.com/office/drawing/2014/main" id="{DD0FCA3D-B325-4DC0-99E6-C311826495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31"/>
          <a:stretch/>
        </p:blipFill>
        <p:spPr>
          <a:xfrm>
            <a:off x="0" y="2836033"/>
            <a:ext cx="4339884" cy="165772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3E5571DB-A38A-41DA-9375-127DB7CCD4CE}"/>
              </a:ext>
            </a:extLst>
          </p:cNvPr>
          <p:cNvSpPr/>
          <p:nvPr/>
        </p:nvSpPr>
        <p:spPr>
          <a:xfrm>
            <a:off x="2449285" y="3768897"/>
            <a:ext cx="805544" cy="779293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" name="Snagit_PPT75EA">
            <a:extLst>
              <a:ext uri="{FF2B5EF4-FFF2-40B4-BE49-F238E27FC236}">
                <a16:creationId xmlns:a16="http://schemas.microsoft.com/office/drawing/2014/main" id="{119730EC-F072-425D-B0A8-FE14A19143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2" y="925200"/>
            <a:ext cx="9130978" cy="1826195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30" name="Snagit_PPT1122">
            <a:extLst>
              <a:ext uri="{FF2B5EF4-FFF2-40B4-BE49-F238E27FC236}">
                <a16:creationId xmlns:a16="http://schemas.microsoft.com/office/drawing/2014/main" id="{DDA5BC59-598C-4F7E-BEA2-2D480E8D9B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229" y="3501722"/>
            <a:ext cx="2366481" cy="24654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1" name="Snagit_PPTC58E">
            <a:extLst>
              <a:ext uri="{FF2B5EF4-FFF2-40B4-BE49-F238E27FC236}">
                <a16:creationId xmlns:a16="http://schemas.microsoft.com/office/drawing/2014/main" id="{7E33C8F3-1637-4276-89A0-EE94B63DF9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210" y="3501721"/>
            <a:ext cx="2425767" cy="247984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2" name="Arrow: Right 31">
            <a:extLst>
              <a:ext uri="{FF2B5EF4-FFF2-40B4-BE49-F238E27FC236}">
                <a16:creationId xmlns:a16="http://schemas.microsoft.com/office/drawing/2014/main" id="{43204B2B-4E29-4F60-AB53-A19AE611A26E}"/>
              </a:ext>
            </a:extLst>
          </p:cNvPr>
          <p:cNvSpPr/>
          <p:nvPr/>
        </p:nvSpPr>
        <p:spPr>
          <a:xfrm>
            <a:off x="5921037" y="4183726"/>
            <a:ext cx="784173" cy="2229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8419DC5-D087-4B86-8934-43478887001A}"/>
              </a:ext>
            </a:extLst>
          </p:cNvPr>
          <p:cNvSpPr/>
          <p:nvPr/>
        </p:nvSpPr>
        <p:spPr>
          <a:xfrm>
            <a:off x="510024" y="274006"/>
            <a:ext cx="140103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Radar (8)</a:t>
            </a:r>
            <a:endParaRPr lang="th-TH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997FA49-82B6-44F4-B768-DBF6CA2B9C5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26" y="297586"/>
            <a:ext cx="361498" cy="361498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95000"/>
                <a:alpha val="97000"/>
              </a:scheme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5B35D4B-CBD4-4ADA-A6B6-CE391363EC4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246537" y="446356"/>
            <a:ext cx="2311008" cy="3942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5C2B3FA-6AAE-49D0-B42A-C1FFF5678B1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  <p:sp>
        <p:nvSpPr>
          <p:cNvPr id="39" name="TextBox 38">
            <a:hlinkClick r:id="rId12" action="ppaction://hlinksldjump"/>
            <a:extLst>
              <a:ext uri="{FF2B5EF4-FFF2-40B4-BE49-F238E27FC236}">
                <a16:creationId xmlns:a16="http://schemas.microsoft.com/office/drawing/2014/main" id="{6B67C06D-A159-4E01-81C8-32112964A8B1}"/>
              </a:ext>
            </a:extLst>
          </p:cNvPr>
          <p:cNvSpPr txBox="1"/>
          <p:nvPr/>
        </p:nvSpPr>
        <p:spPr>
          <a:xfrm>
            <a:off x="4178925" y="2486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>
            <a:hlinkClick r:id="rId13" action="ppaction://hlinksldjump"/>
            <a:extLst>
              <a:ext uri="{FF2B5EF4-FFF2-40B4-BE49-F238E27FC236}">
                <a16:creationId xmlns:a16="http://schemas.microsoft.com/office/drawing/2014/main" id="{6766A2E7-E8C5-46E9-9496-F8630E7CCA94}"/>
              </a:ext>
            </a:extLst>
          </p:cNvPr>
          <p:cNvSpPr txBox="1"/>
          <p:nvPr/>
        </p:nvSpPr>
        <p:spPr>
          <a:xfrm>
            <a:off x="5009535" y="-16486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FILT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>
            <a:hlinkClick r:id="rId14" action="ppaction://hlinksldjump"/>
            <a:extLst>
              <a:ext uri="{FF2B5EF4-FFF2-40B4-BE49-F238E27FC236}">
                <a16:creationId xmlns:a16="http://schemas.microsoft.com/office/drawing/2014/main" id="{3A78F88A-2118-48D5-8692-D16E5F16CEC9}"/>
              </a:ext>
            </a:extLst>
          </p:cNvPr>
          <p:cNvSpPr txBox="1"/>
          <p:nvPr/>
        </p:nvSpPr>
        <p:spPr>
          <a:xfrm>
            <a:off x="5845652" y="-3577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GRID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>
            <a:hlinkClick r:id="rId15" action="ppaction://hlinksldjump"/>
            <a:extLst>
              <a:ext uri="{FF2B5EF4-FFF2-40B4-BE49-F238E27FC236}">
                <a16:creationId xmlns:a16="http://schemas.microsoft.com/office/drawing/2014/main" id="{DD5A0935-2D77-415C-B4B0-0878AAF3E5E9}"/>
              </a:ext>
            </a:extLst>
          </p:cNvPr>
          <p:cNvSpPr txBox="1"/>
          <p:nvPr/>
        </p:nvSpPr>
        <p:spPr>
          <a:xfrm>
            <a:off x="6705210" y="-3577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>
            <a:hlinkClick r:id="rId16" action="ppaction://hlinksldjump"/>
            <a:extLst>
              <a:ext uri="{FF2B5EF4-FFF2-40B4-BE49-F238E27FC236}">
                <a16:creationId xmlns:a16="http://schemas.microsoft.com/office/drawing/2014/main" id="{C99772AA-F9E4-4F5B-9618-D37E7C374427}"/>
              </a:ext>
            </a:extLst>
          </p:cNvPr>
          <p:cNvSpPr txBox="1"/>
          <p:nvPr/>
        </p:nvSpPr>
        <p:spPr>
          <a:xfrm>
            <a:off x="7536087" y="0"/>
            <a:ext cx="775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9469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rrow: Pentagon 32">
            <a:extLst>
              <a:ext uri="{FF2B5EF4-FFF2-40B4-BE49-F238E27FC236}">
                <a16:creationId xmlns:a16="http://schemas.microsoft.com/office/drawing/2014/main" id="{C408806A-37AA-4075-BAEF-11255E96340A}"/>
              </a:ext>
            </a:extLst>
          </p:cNvPr>
          <p:cNvSpPr/>
          <p:nvPr/>
        </p:nvSpPr>
        <p:spPr>
          <a:xfrm rot="5400000">
            <a:off x="5017992" y="19394"/>
            <a:ext cx="659084" cy="627662"/>
          </a:xfrm>
          <a:prstGeom prst="homePlat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23" name="Picture 2" descr="รูปภาพที่เกี่ยวข้อง">
            <a:hlinkClick r:id="rId3" action="ppaction://hlinksldjump"/>
            <a:extLst>
              <a:ext uri="{FF2B5EF4-FFF2-40B4-BE49-F238E27FC236}">
                <a16:creationId xmlns:a16="http://schemas.microsoft.com/office/drawing/2014/main" id="{28EA698C-442F-4D97-9E7E-2C14CC09D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Snagit_PPT666E">
            <a:extLst>
              <a:ext uri="{FF2B5EF4-FFF2-40B4-BE49-F238E27FC236}">
                <a16:creationId xmlns:a16="http://schemas.microsoft.com/office/drawing/2014/main" id="{E170060B-734F-420F-B980-971D5EF353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322" y="884441"/>
            <a:ext cx="5481678" cy="5414211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9" name="Snagit_PPT30B">
            <a:extLst>
              <a:ext uri="{FF2B5EF4-FFF2-40B4-BE49-F238E27FC236}">
                <a16:creationId xmlns:a16="http://schemas.microsoft.com/office/drawing/2014/main" id="{D44B69D2-EE2C-46A0-974D-17EE63686F0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75"/>
          <a:stretch/>
        </p:blipFill>
        <p:spPr>
          <a:xfrm>
            <a:off x="13022" y="3175743"/>
            <a:ext cx="5205046" cy="193969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FCCCAD55-400C-4EA0-8B7B-EF618EC4722E}"/>
              </a:ext>
            </a:extLst>
          </p:cNvPr>
          <p:cNvSpPr/>
          <p:nvPr/>
        </p:nvSpPr>
        <p:spPr>
          <a:xfrm>
            <a:off x="3686223" y="4144762"/>
            <a:ext cx="1252024" cy="97067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377B755-F69D-4A25-B441-A86743DD6136}"/>
              </a:ext>
            </a:extLst>
          </p:cNvPr>
          <p:cNvSpPr/>
          <p:nvPr/>
        </p:nvSpPr>
        <p:spPr>
          <a:xfrm>
            <a:off x="510024" y="274006"/>
            <a:ext cx="140103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Radar (9)</a:t>
            </a:r>
            <a:endParaRPr lang="th-TH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E1074B1-1CDF-4FC1-8321-9237012206B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26" y="297586"/>
            <a:ext cx="361498" cy="361498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95000"/>
                <a:alpha val="97000"/>
              </a:scheme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1EA85D4-90B8-4538-8741-8C938FF7BCB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246537" y="446356"/>
            <a:ext cx="2311008" cy="3942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114E339-1667-4E48-BDA8-04CC5A75F5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  <p:sp>
        <p:nvSpPr>
          <p:cNvPr id="34" name="TextBox 33">
            <a:hlinkClick r:id="rId10" action="ppaction://hlinksldjump"/>
            <a:extLst>
              <a:ext uri="{FF2B5EF4-FFF2-40B4-BE49-F238E27FC236}">
                <a16:creationId xmlns:a16="http://schemas.microsoft.com/office/drawing/2014/main" id="{F966A04D-2854-4F29-8D2D-DC613CC5DEC6}"/>
              </a:ext>
            </a:extLst>
          </p:cNvPr>
          <p:cNvSpPr txBox="1"/>
          <p:nvPr/>
        </p:nvSpPr>
        <p:spPr>
          <a:xfrm>
            <a:off x="4178925" y="2486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>
            <a:hlinkClick r:id="rId11" action="ppaction://hlinksldjump"/>
            <a:extLst>
              <a:ext uri="{FF2B5EF4-FFF2-40B4-BE49-F238E27FC236}">
                <a16:creationId xmlns:a16="http://schemas.microsoft.com/office/drawing/2014/main" id="{87F12C55-4941-4A2F-86FB-A58A1DAB1DD2}"/>
              </a:ext>
            </a:extLst>
          </p:cNvPr>
          <p:cNvSpPr txBox="1"/>
          <p:nvPr/>
        </p:nvSpPr>
        <p:spPr>
          <a:xfrm>
            <a:off x="5009535" y="-16486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FILT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>
            <a:hlinkClick r:id="rId12" action="ppaction://hlinksldjump"/>
            <a:extLst>
              <a:ext uri="{FF2B5EF4-FFF2-40B4-BE49-F238E27FC236}">
                <a16:creationId xmlns:a16="http://schemas.microsoft.com/office/drawing/2014/main" id="{8813E3A8-FE57-4912-BF24-B730EA52207F}"/>
              </a:ext>
            </a:extLst>
          </p:cNvPr>
          <p:cNvSpPr txBox="1"/>
          <p:nvPr/>
        </p:nvSpPr>
        <p:spPr>
          <a:xfrm>
            <a:off x="5845652" y="-3577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GRID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>
            <a:hlinkClick r:id="rId13" action="ppaction://hlinksldjump"/>
            <a:extLst>
              <a:ext uri="{FF2B5EF4-FFF2-40B4-BE49-F238E27FC236}">
                <a16:creationId xmlns:a16="http://schemas.microsoft.com/office/drawing/2014/main" id="{89610996-F00F-4A8F-875A-0828A5E6D270}"/>
              </a:ext>
            </a:extLst>
          </p:cNvPr>
          <p:cNvSpPr txBox="1"/>
          <p:nvPr/>
        </p:nvSpPr>
        <p:spPr>
          <a:xfrm>
            <a:off x="6705210" y="-3577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>
            <a:hlinkClick r:id="rId14" action="ppaction://hlinksldjump"/>
            <a:extLst>
              <a:ext uri="{FF2B5EF4-FFF2-40B4-BE49-F238E27FC236}">
                <a16:creationId xmlns:a16="http://schemas.microsoft.com/office/drawing/2014/main" id="{4829068D-C497-4EBD-8494-FCFBDB228B59}"/>
              </a:ext>
            </a:extLst>
          </p:cNvPr>
          <p:cNvSpPr txBox="1"/>
          <p:nvPr/>
        </p:nvSpPr>
        <p:spPr>
          <a:xfrm>
            <a:off x="7536087" y="0"/>
            <a:ext cx="775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2577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8EB725BE-9A55-41A5-945E-8912535CA00A}"/>
              </a:ext>
            </a:extLst>
          </p:cNvPr>
          <p:cNvSpPr/>
          <p:nvPr/>
        </p:nvSpPr>
        <p:spPr>
          <a:xfrm rot="5400000">
            <a:off x="5861654" y="24908"/>
            <a:ext cx="659084" cy="598890"/>
          </a:xfrm>
          <a:prstGeom prst="homePlat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8AB4DAA-EC59-4870-B121-FEF101BBCB26}"/>
              </a:ext>
            </a:extLst>
          </p:cNvPr>
          <p:cNvSpPr/>
          <p:nvPr/>
        </p:nvSpPr>
        <p:spPr>
          <a:xfrm>
            <a:off x="3590636" y="682176"/>
            <a:ext cx="3516017" cy="65908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Step 2 : grid point</a:t>
            </a:r>
            <a:endParaRPr lang="en-US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2" name="Picture 2" descr="รูปภาพที่เกี่ยวข้อง">
            <a:hlinkClick r:id="rId3" action="ppaction://hlinksldjump"/>
            <a:extLst>
              <a:ext uri="{FF2B5EF4-FFF2-40B4-BE49-F238E27FC236}">
                <a16:creationId xmlns:a16="http://schemas.microsoft.com/office/drawing/2014/main" id="{2D24679B-9568-424C-AB8B-003F08FD5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Snagit_PPT8F4F">
            <a:extLst>
              <a:ext uri="{FF2B5EF4-FFF2-40B4-BE49-F238E27FC236}">
                <a16:creationId xmlns:a16="http://schemas.microsoft.com/office/drawing/2014/main" id="{AC2D3396-57B7-4075-BD16-15EA8C8FD13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0"/>
          <a:stretch/>
        </p:blipFill>
        <p:spPr>
          <a:xfrm>
            <a:off x="0" y="3503488"/>
            <a:ext cx="8423587" cy="303649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8" name="Snagit_PPTF257">
            <a:extLst>
              <a:ext uri="{FF2B5EF4-FFF2-40B4-BE49-F238E27FC236}">
                <a16:creationId xmlns:a16="http://schemas.microsoft.com/office/drawing/2014/main" id="{9D1A2437-0920-43AF-8E67-B6624E66DC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042" y="1479977"/>
            <a:ext cx="2920446" cy="2790386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CF04408-6FCC-451F-90CE-DAC9428A35A6}"/>
              </a:ext>
            </a:extLst>
          </p:cNvPr>
          <p:cNvSpPr/>
          <p:nvPr/>
        </p:nvSpPr>
        <p:spPr>
          <a:xfrm>
            <a:off x="510024" y="274006"/>
            <a:ext cx="160054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Radar (10)</a:t>
            </a:r>
            <a:endParaRPr lang="th-TH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E6DC9E3-9224-41C3-AA3B-4DE16B12D5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26" y="297586"/>
            <a:ext cx="361498" cy="361498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95000"/>
                <a:alpha val="97000"/>
              </a:scheme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F641FD5-7DF7-4A27-A85C-D0158C0F6C9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246537" y="446356"/>
            <a:ext cx="2622092" cy="3942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C44B6FD-8CDA-4395-B571-52B3B31BB5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  <p:sp>
        <p:nvSpPr>
          <p:cNvPr id="33" name="TextBox 32">
            <a:hlinkClick r:id="rId10" action="ppaction://hlinksldjump"/>
            <a:extLst>
              <a:ext uri="{FF2B5EF4-FFF2-40B4-BE49-F238E27FC236}">
                <a16:creationId xmlns:a16="http://schemas.microsoft.com/office/drawing/2014/main" id="{A5F74780-12F4-4983-A607-FEAC3AFCFD56}"/>
              </a:ext>
            </a:extLst>
          </p:cNvPr>
          <p:cNvSpPr txBox="1"/>
          <p:nvPr/>
        </p:nvSpPr>
        <p:spPr>
          <a:xfrm>
            <a:off x="4178925" y="2486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>
            <a:hlinkClick r:id="rId11" action="ppaction://hlinksldjump"/>
            <a:extLst>
              <a:ext uri="{FF2B5EF4-FFF2-40B4-BE49-F238E27FC236}">
                <a16:creationId xmlns:a16="http://schemas.microsoft.com/office/drawing/2014/main" id="{267BB818-7B4E-4BA9-935F-51AAD2D92182}"/>
              </a:ext>
            </a:extLst>
          </p:cNvPr>
          <p:cNvSpPr txBox="1"/>
          <p:nvPr/>
        </p:nvSpPr>
        <p:spPr>
          <a:xfrm>
            <a:off x="5009535" y="-16486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FILT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>
            <a:hlinkClick r:id="rId12" action="ppaction://hlinksldjump"/>
            <a:extLst>
              <a:ext uri="{FF2B5EF4-FFF2-40B4-BE49-F238E27FC236}">
                <a16:creationId xmlns:a16="http://schemas.microsoft.com/office/drawing/2014/main" id="{E7ADBB43-775C-4D26-8840-F2ADA7540264}"/>
              </a:ext>
            </a:extLst>
          </p:cNvPr>
          <p:cNvSpPr txBox="1"/>
          <p:nvPr/>
        </p:nvSpPr>
        <p:spPr>
          <a:xfrm>
            <a:off x="5845652" y="-3577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GRID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>
            <a:hlinkClick r:id="rId13" action="ppaction://hlinksldjump"/>
            <a:extLst>
              <a:ext uri="{FF2B5EF4-FFF2-40B4-BE49-F238E27FC236}">
                <a16:creationId xmlns:a16="http://schemas.microsoft.com/office/drawing/2014/main" id="{51AC3B01-1F90-40E9-9095-7B9E0CE97C1C}"/>
              </a:ext>
            </a:extLst>
          </p:cNvPr>
          <p:cNvSpPr txBox="1"/>
          <p:nvPr/>
        </p:nvSpPr>
        <p:spPr>
          <a:xfrm>
            <a:off x="6705210" y="-3577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>
            <a:hlinkClick r:id="rId14" action="ppaction://hlinksldjump"/>
            <a:extLst>
              <a:ext uri="{FF2B5EF4-FFF2-40B4-BE49-F238E27FC236}">
                <a16:creationId xmlns:a16="http://schemas.microsoft.com/office/drawing/2014/main" id="{905E81C2-79DC-44C4-AC41-9B81D0816AE8}"/>
              </a:ext>
            </a:extLst>
          </p:cNvPr>
          <p:cNvSpPr txBox="1"/>
          <p:nvPr/>
        </p:nvSpPr>
        <p:spPr>
          <a:xfrm>
            <a:off x="7536087" y="0"/>
            <a:ext cx="775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4713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8EB725BE-9A55-41A5-945E-8912535CA00A}"/>
              </a:ext>
            </a:extLst>
          </p:cNvPr>
          <p:cNvSpPr/>
          <p:nvPr/>
        </p:nvSpPr>
        <p:spPr>
          <a:xfrm rot="5400000">
            <a:off x="5861654" y="24908"/>
            <a:ext cx="659084" cy="598890"/>
          </a:xfrm>
          <a:prstGeom prst="homePlat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26" name="Picture 2" descr="รูปภาพที่เกี่ยวข้อง">
            <a:hlinkClick r:id="rId3" action="ppaction://hlinksldjump"/>
            <a:extLst>
              <a:ext uri="{FF2B5EF4-FFF2-40B4-BE49-F238E27FC236}">
                <a16:creationId xmlns:a16="http://schemas.microsoft.com/office/drawing/2014/main" id="{7EFB9BCA-DBAA-491B-A447-896F59146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Snagit_PPTDB95">
            <a:extLst>
              <a:ext uri="{FF2B5EF4-FFF2-40B4-BE49-F238E27FC236}">
                <a16:creationId xmlns:a16="http://schemas.microsoft.com/office/drawing/2014/main" id="{8D216A8A-9331-40E0-A511-EFDDEC6CF3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501" y="869339"/>
            <a:ext cx="5635485" cy="344716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33" name="Snagit_PPT79EC">
            <a:extLst>
              <a:ext uri="{FF2B5EF4-FFF2-40B4-BE49-F238E27FC236}">
                <a16:creationId xmlns:a16="http://schemas.microsoft.com/office/drawing/2014/main" id="{0F145010-31C3-4EFA-A8D9-32FBE4C5E02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6" b="15977"/>
          <a:stretch/>
        </p:blipFill>
        <p:spPr>
          <a:xfrm>
            <a:off x="0" y="4475747"/>
            <a:ext cx="6923003" cy="208466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34" name="Snagit_PPT530F">
            <a:extLst>
              <a:ext uri="{FF2B5EF4-FFF2-40B4-BE49-F238E27FC236}">
                <a16:creationId xmlns:a16="http://schemas.microsoft.com/office/drawing/2014/main" id="{372A0334-F8A3-45F0-BDE8-8981C57E9B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61" y="1687928"/>
            <a:ext cx="2895238" cy="262857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8FF328F-13EA-4575-995A-21FB6BE735CA}"/>
              </a:ext>
            </a:extLst>
          </p:cNvPr>
          <p:cNvSpPr/>
          <p:nvPr/>
        </p:nvSpPr>
        <p:spPr>
          <a:xfrm>
            <a:off x="0" y="4626107"/>
            <a:ext cx="838200" cy="1800665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DE9404C-899F-406E-9A37-8F33FB209FBD}"/>
              </a:ext>
            </a:extLst>
          </p:cNvPr>
          <p:cNvSpPr/>
          <p:nvPr/>
        </p:nvSpPr>
        <p:spPr>
          <a:xfrm>
            <a:off x="287761" y="1436139"/>
            <a:ext cx="1069145" cy="849851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780907E-FE1B-4B4F-AA66-229410DFF77C}"/>
              </a:ext>
            </a:extLst>
          </p:cNvPr>
          <p:cNvSpPr/>
          <p:nvPr/>
        </p:nvSpPr>
        <p:spPr>
          <a:xfrm>
            <a:off x="510024" y="274006"/>
            <a:ext cx="160054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Radar (11)</a:t>
            </a:r>
            <a:endParaRPr lang="th-TH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522587B-7588-44BC-95B9-DBEE4796997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26" y="297586"/>
            <a:ext cx="361498" cy="361498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95000"/>
                <a:alpha val="97000"/>
              </a:scheme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D0DFF7A-2307-4E0C-81AE-E9CFE54D0FD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246537" y="446356"/>
            <a:ext cx="2622092" cy="39420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1CE02EC-8FB5-4EA5-8F1D-C46AF726AEA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  <p:sp>
        <p:nvSpPr>
          <p:cNvPr id="31" name="TextBox 30">
            <a:hlinkClick r:id="rId11" action="ppaction://hlinksldjump"/>
            <a:extLst>
              <a:ext uri="{FF2B5EF4-FFF2-40B4-BE49-F238E27FC236}">
                <a16:creationId xmlns:a16="http://schemas.microsoft.com/office/drawing/2014/main" id="{DF5AC5ED-FD1D-4B58-A527-C1EF150078C1}"/>
              </a:ext>
            </a:extLst>
          </p:cNvPr>
          <p:cNvSpPr txBox="1"/>
          <p:nvPr/>
        </p:nvSpPr>
        <p:spPr>
          <a:xfrm>
            <a:off x="4178925" y="2486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>
            <a:hlinkClick r:id="rId12" action="ppaction://hlinksldjump"/>
            <a:extLst>
              <a:ext uri="{FF2B5EF4-FFF2-40B4-BE49-F238E27FC236}">
                <a16:creationId xmlns:a16="http://schemas.microsoft.com/office/drawing/2014/main" id="{EDEB871B-7015-4177-A62E-3D44ED63072B}"/>
              </a:ext>
            </a:extLst>
          </p:cNvPr>
          <p:cNvSpPr txBox="1"/>
          <p:nvPr/>
        </p:nvSpPr>
        <p:spPr>
          <a:xfrm>
            <a:off x="5009535" y="-16486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FILT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>
            <a:hlinkClick r:id="rId13" action="ppaction://hlinksldjump"/>
            <a:extLst>
              <a:ext uri="{FF2B5EF4-FFF2-40B4-BE49-F238E27FC236}">
                <a16:creationId xmlns:a16="http://schemas.microsoft.com/office/drawing/2014/main" id="{C1D6693E-1944-4C57-808A-E425E7240734}"/>
              </a:ext>
            </a:extLst>
          </p:cNvPr>
          <p:cNvSpPr txBox="1"/>
          <p:nvPr/>
        </p:nvSpPr>
        <p:spPr>
          <a:xfrm>
            <a:off x="5845652" y="-3577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GRID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>
            <a:hlinkClick r:id="rId14" action="ppaction://hlinksldjump"/>
            <a:extLst>
              <a:ext uri="{FF2B5EF4-FFF2-40B4-BE49-F238E27FC236}">
                <a16:creationId xmlns:a16="http://schemas.microsoft.com/office/drawing/2014/main" id="{C6244547-F008-4F17-A105-4CF7DAED0414}"/>
              </a:ext>
            </a:extLst>
          </p:cNvPr>
          <p:cNvSpPr txBox="1"/>
          <p:nvPr/>
        </p:nvSpPr>
        <p:spPr>
          <a:xfrm>
            <a:off x="6705210" y="-3577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>
            <a:hlinkClick r:id="rId15" action="ppaction://hlinksldjump"/>
            <a:extLst>
              <a:ext uri="{FF2B5EF4-FFF2-40B4-BE49-F238E27FC236}">
                <a16:creationId xmlns:a16="http://schemas.microsoft.com/office/drawing/2014/main" id="{BD6214B8-235E-44F3-A1CD-8221C163085B}"/>
              </a:ext>
            </a:extLst>
          </p:cNvPr>
          <p:cNvSpPr txBox="1"/>
          <p:nvPr/>
        </p:nvSpPr>
        <p:spPr>
          <a:xfrm>
            <a:off x="7536087" y="0"/>
            <a:ext cx="775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7602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8EB725BE-9A55-41A5-945E-8912535CA00A}"/>
              </a:ext>
            </a:extLst>
          </p:cNvPr>
          <p:cNvSpPr/>
          <p:nvPr/>
        </p:nvSpPr>
        <p:spPr>
          <a:xfrm rot="5400000">
            <a:off x="5861654" y="24908"/>
            <a:ext cx="659084" cy="598890"/>
          </a:xfrm>
          <a:prstGeom prst="homePlat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24" name="Picture 2" descr="รูปภาพที่เกี่ยวข้อง">
            <a:hlinkClick r:id="rId3" action="ppaction://hlinksldjump"/>
            <a:extLst>
              <a:ext uri="{FF2B5EF4-FFF2-40B4-BE49-F238E27FC236}">
                <a16:creationId xmlns:a16="http://schemas.microsoft.com/office/drawing/2014/main" id="{ECA97138-ABF1-4690-A4CD-81C02669C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Snagit_PPT79EC">
            <a:extLst>
              <a:ext uri="{FF2B5EF4-FFF2-40B4-BE49-F238E27FC236}">
                <a16:creationId xmlns:a16="http://schemas.microsoft.com/office/drawing/2014/main" id="{FA6A8955-101C-4EE7-9F88-221733DA29E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3" b="15978"/>
          <a:stretch/>
        </p:blipFill>
        <p:spPr>
          <a:xfrm>
            <a:off x="423884" y="3690013"/>
            <a:ext cx="8217217" cy="245184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32" name="Snagit_PPT530F">
            <a:extLst>
              <a:ext uri="{FF2B5EF4-FFF2-40B4-BE49-F238E27FC236}">
                <a16:creationId xmlns:a16="http://schemas.microsoft.com/office/drawing/2014/main" id="{E3BF090D-2066-4BA6-9C18-DFCC2E66E6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78" y="1154054"/>
            <a:ext cx="2622092" cy="238058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DB464F7-7C4D-4326-9BF7-14139C423512}"/>
              </a:ext>
            </a:extLst>
          </p:cNvPr>
          <p:cNvSpPr/>
          <p:nvPr/>
        </p:nvSpPr>
        <p:spPr>
          <a:xfrm>
            <a:off x="1416563" y="3850027"/>
            <a:ext cx="958992" cy="2224663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67A38FC-4FA4-46B4-BB3B-BB5335DC3EF9}"/>
              </a:ext>
            </a:extLst>
          </p:cNvPr>
          <p:cNvSpPr/>
          <p:nvPr/>
        </p:nvSpPr>
        <p:spPr>
          <a:xfrm>
            <a:off x="2375555" y="972095"/>
            <a:ext cx="1069145" cy="849851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Snagit_PPT1318">
            <a:extLst>
              <a:ext uri="{FF2B5EF4-FFF2-40B4-BE49-F238E27FC236}">
                <a16:creationId xmlns:a16="http://schemas.microsoft.com/office/drawing/2014/main" id="{496AB0FD-6C53-408D-9717-77624FB090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910" y="972095"/>
            <a:ext cx="4643327" cy="2562542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826CF8CF-CD84-4990-8009-B073C3A75F2B}"/>
              </a:ext>
            </a:extLst>
          </p:cNvPr>
          <p:cNvSpPr/>
          <p:nvPr/>
        </p:nvSpPr>
        <p:spPr>
          <a:xfrm>
            <a:off x="510024" y="274006"/>
            <a:ext cx="160054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Radar (12)</a:t>
            </a:r>
            <a:endParaRPr lang="th-TH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2D818B0-5474-41FC-B373-DDC8D41EF1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26" y="297586"/>
            <a:ext cx="361498" cy="361498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95000"/>
                <a:alpha val="97000"/>
              </a:scheme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1A72147-FB67-415D-A31C-59902F09B06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246537" y="446356"/>
            <a:ext cx="2622092" cy="3942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3F3879E-75DF-4A40-9929-AE8C783F7D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  <p:sp>
        <p:nvSpPr>
          <p:cNvPr id="38" name="TextBox 37">
            <a:hlinkClick r:id="rId11" action="ppaction://hlinksldjump"/>
            <a:extLst>
              <a:ext uri="{FF2B5EF4-FFF2-40B4-BE49-F238E27FC236}">
                <a16:creationId xmlns:a16="http://schemas.microsoft.com/office/drawing/2014/main" id="{690E8C93-58C4-404A-9130-2E4944C2A217}"/>
              </a:ext>
            </a:extLst>
          </p:cNvPr>
          <p:cNvSpPr txBox="1"/>
          <p:nvPr/>
        </p:nvSpPr>
        <p:spPr>
          <a:xfrm>
            <a:off x="4178925" y="2486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>
            <a:hlinkClick r:id="rId12" action="ppaction://hlinksldjump"/>
            <a:extLst>
              <a:ext uri="{FF2B5EF4-FFF2-40B4-BE49-F238E27FC236}">
                <a16:creationId xmlns:a16="http://schemas.microsoft.com/office/drawing/2014/main" id="{EFCABFBA-B892-4AB3-905A-3C8CD8CD1D25}"/>
              </a:ext>
            </a:extLst>
          </p:cNvPr>
          <p:cNvSpPr txBox="1"/>
          <p:nvPr/>
        </p:nvSpPr>
        <p:spPr>
          <a:xfrm>
            <a:off x="5009535" y="-16486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FILT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>
            <a:hlinkClick r:id="rId13" action="ppaction://hlinksldjump"/>
            <a:extLst>
              <a:ext uri="{FF2B5EF4-FFF2-40B4-BE49-F238E27FC236}">
                <a16:creationId xmlns:a16="http://schemas.microsoft.com/office/drawing/2014/main" id="{FBF3B0B3-7654-4FFB-923A-8CC4A715E7D9}"/>
              </a:ext>
            </a:extLst>
          </p:cNvPr>
          <p:cNvSpPr txBox="1"/>
          <p:nvPr/>
        </p:nvSpPr>
        <p:spPr>
          <a:xfrm>
            <a:off x="5845652" y="-3577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GRID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>
            <a:hlinkClick r:id="rId14" action="ppaction://hlinksldjump"/>
            <a:extLst>
              <a:ext uri="{FF2B5EF4-FFF2-40B4-BE49-F238E27FC236}">
                <a16:creationId xmlns:a16="http://schemas.microsoft.com/office/drawing/2014/main" id="{6154338A-92E7-4C28-9004-8B7012B16C7B}"/>
              </a:ext>
            </a:extLst>
          </p:cNvPr>
          <p:cNvSpPr txBox="1"/>
          <p:nvPr/>
        </p:nvSpPr>
        <p:spPr>
          <a:xfrm>
            <a:off x="6705210" y="-3577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>
            <a:hlinkClick r:id="rId15" action="ppaction://hlinksldjump"/>
            <a:extLst>
              <a:ext uri="{FF2B5EF4-FFF2-40B4-BE49-F238E27FC236}">
                <a16:creationId xmlns:a16="http://schemas.microsoft.com/office/drawing/2014/main" id="{5C2A9ACB-D284-4C87-91D6-CF510F953402}"/>
              </a:ext>
            </a:extLst>
          </p:cNvPr>
          <p:cNvSpPr txBox="1"/>
          <p:nvPr/>
        </p:nvSpPr>
        <p:spPr>
          <a:xfrm>
            <a:off x="7536087" y="0"/>
            <a:ext cx="775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3288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8EB725BE-9A55-41A5-945E-8912535CA00A}"/>
              </a:ext>
            </a:extLst>
          </p:cNvPr>
          <p:cNvSpPr/>
          <p:nvPr/>
        </p:nvSpPr>
        <p:spPr>
          <a:xfrm rot="5400000">
            <a:off x="5861654" y="24908"/>
            <a:ext cx="659084" cy="598890"/>
          </a:xfrm>
          <a:prstGeom prst="homePlat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26" name="Picture 2" descr="รูปภาพที่เกี่ยวข้อง">
            <a:hlinkClick r:id="rId3" action="ppaction://hlinksldjump"/>
            <a:extLst>
              <a:ext uri="{FF2B5EF4-FFF2-40B4-BE49-F238E27FC236}">
                <a16:creationId xmlns:a16="http://schemas.microsoft.com/office/drawing/2014/main" id="{C9987B88-F447-4A7F-BF00-A2339DCD4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Snagit_PPT79EC">
            <a:extLst>
              <a:ext uri="{FF2B5EF4-FFF2-40B4-BE49-F238E27FC236}">
                <a16:creationId xmlns:a16="http://schemas.microsoft.com/office/drawing/2014/main" id="{0B273EB0-7D56-466B-9E7F-F4A08812A3A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6" b="15978"/>
          <a:stretch/>
        </p:blipFill>
        <p:spPr>
          <a:xfrm>
            <a:off x="22368" y="4124246"/>
            <a:ext cx="8150043" cy="241076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33" name="Snagit_PPT530F">
            <a:extLst>
              <a:ext uri="{FF2B5EF4-FFF2-40B4-BE49-F238E27FC236}">
                <a16:creationId xmlns:a16="http://schemas.microsoft.com/office/drawing/2014/main" id="{197158EF-CEC1-4A18-8211-D4697AB5A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57" y="907171"/>
            <a:ext cx="3498055" cy="317586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B3F51BE5-650D-413F-B119-206CC9405BD1}"/>
              </a:ext>
            </a:extLst>
          </p:cNvPr>
          <p:cNvSpPr/>
          <p:nvPr/>
        </p:nvSpPr>
        <p:spPr>
          <a:xfrm>
            <a:off x="1905000" y="4274025"/>
            <a:ext cx="1116692" cy="2012475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Snagit_PPT818">
            <a:extLst>
              <a:ext uri="{FF2B5EF4-FFF2-40B4-BE49-F238E27FC236}">
                <a16:creationId xmlns:a16="http://schemas.microsoft.com/office/drawing/2014/main" id="{20314FF4-817F-4515-B2FC-E78DCBC724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883" y="934511"/>
            <a:ext cx="5149516" cy="3148525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272AFCF-38DE-46CB-ADD1-34F1390E0BA7}"/>
              </a:ext>
            </a:extLst>
          </p:cNvPr>
          <p:cNvSpPr/>
          <p:nvPr/>
        </p:nvSpPr>
        <p:spPr>
          <a:xfrm>
            <a:off x="510024" y="274006"/>
            <a:ext cx="160054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Radar (13)</a:t>
            </a:r>
            <a:endParaRPr lang="th-TH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A231773-560D-4BD1-980E-8EE29370030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26" y="297586"/>
            <a:ext cx="361498" cy="361498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95000"/>
                <a:alpha val="97000"/>
              </a:scheme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00B0361-7FAB-4BB5-BAD5-7F9E00E89D4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246537" y="446356"/>
            <a:ext cx="2622092" cy="39420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4F8610E-8DC2-4F78-9E03-490EC3AFEC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  <p:sp>
        <p:nvSpPr>
          <p:cNvPr id="23" name="TextBox 22">
            <a:hlinkClick r:id="rId11" action="ppaction://hlinksldjump"/>
            <a:extLst>
              <a:ext uri="{FF2B5EF4-FFF2-40B4-BE49-F238E27FC236}">
                <a16:creationId xmlns:a16="http://schemas.microsoft.com/office/drawing/2014/main" id="{94B98CF5-2BA4-4AF4-9534-A0263EDF0294}"/>
              </a:ext>
            </a:extLst>
          </p:cNvPr>
          <p:cNvSpPr txBox="1"/>
          <p:nvPr/>
        </p:nvSpPr>
        <p:spPr>
          <a:xfrm>
            <a:off x="4178925" y="2486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>
            <a:hlinkClick r:id="rId12" action="ppaction://hlinksldjump"/>
            <a:extLst>
              <a:ext uri="{FF2B5EF4-FFF2-40B4-BE49-F238E27FC236}">
                <a16:creationId xmlns:a16="http://schemas.microsoft.com/office/drawing/2014/main" id="{E28E0FEF-22BC-499D-BE77-611CB3306B45}"/>
              </a:ext>
            </a:extLst>
          </p:cNvPr>
          <p:cNvSpPr txBox="1"/>
          <p:nvPr/>
        </p:nvSpPr>
        <p:spPr>
          <a:xfrm>
            <a:off x="5009535" y="-16486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FILT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>
            <a:hlinkClick r:id="rId13" action="ppaction://hlinksldjump"/>
            <a:extLst>
              <a:ext uri="{FF2B5EF4-FFF2-40B4-BE49-F238E27FC236}">
                <a16:creationId xmlns:a16="http://schemas.microsoft.com/office/drawing/2014/main" id="{A12CB786-82B5-4FEE-A0D4-15DE203CE333}"/>
              </a:ext>
            </a:extLst>
          </p:cNvPr>
          <p:cNvSpPr txBox="1"/>
          <p:nvPr/>
        </p:nvSpPr>
        <p:spPr>
          <a:xfrm>
            <a:off x="5845652" y="-3577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GRID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>
            <a:hlinkClick r:id="rId14" action="ppaction://hlinksldjump"/>
            <a:extLst>
              <a:ext uri="{FF2B5EF4-FFF2-40B4-BE49-F238E27FC236}">
                <a16:creationId xmlns:a16="http://schemas.microsoft.com/office/drawing/2014/main" id="{F05CC019-630A-4606-88D5-6E8660F1C0EB}"/>
              </a:ext>
            </a:extLst>
          </p:cNvPr>
          <p:cNvSpPr txBox="1"/>
          <p:nvPr/>
        </p:nvSpPr>
        <p:spPr>
          <a:xfrm>
            <a:off x="6705210" y="-3577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>
            <a:hlinkClick r:id="rId15" action="ppaction://hlinksldjump"/>
            <a:extLst>
              <a:ext uri="{FF2B5EF4-FFF2-40B4-BE49-F238E27FC236}">
                <a16:creationId xmlns:a16="http://schemas.microsoft.com/office/drawing/2014/main" id="{78FA24BE-BF92-4403-B08F-5382B205B55A}"/>
              </a:ext>
            </a:extLst>
          </p:cNvPr>
          <p:cNvSpPr txBox="1"/>
          <p:nvPr/>
        </p:nvSpPr>
        <p:spPr>
          <a:xfrm>
            <a:off x="7536087" y="0"/>
            <a:ext cx="775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0533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8EB725BE-9A55-41A5-945E-8912535CA00A}"/>
              </a:ext>
            </a:extLst>
          </p:cNvPr>
          <p:cNvSpPr/>
          <p:nvPr/>
        </p:nvSpPr>
        <p:spPr>
          <a:xfrm rot="5400000">
            <a:off x="5861654" y="24908"/>
            <a:ext cx="659084" cy="598890"/>
          </a:xfrm>
          <a:prstGeom prst="homePlat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24" name="Picture 2" descr="รูปภาพที่เกี่ยวข้อง">
            <a:hlinkClick r:id="rId3" action="ppaction://hlinksldjump"/>
            <a:extLst>
              <a:ext uri="{FF2B5EF4-FFF2-40B4-BE49-F238E27FC236}">
                <a16:creationId xmlns:a16="http://schemas.microsoft.com/office/drawing/2014/main" id="{55E083F0-7D48-4042-AD72-6CCA964A8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Snagit_PPT530F">
            <a:extLst>
              <a:ext uri="{FF2B5EF4-FFF2-40B4-BE49-F238E27FC236}">
                <a16:creationId xmlns:a16="http://schemas.microsoft.com/office/drawing/2014/main" id="{25A7812D-F63E-4BF1-917F-8210CCAECD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5672"/>
            <a:ext cx="2895238" cy="262857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34" name="Snagit_PPTC4C8">
            <a:extLst>
              <a:ext uri="{FF2B5EF4-FFF2-40B4-BE49-F238E27FC236}">
                <a16:creationId xmlns:a16="http://schemas.microsoft.com/office/drawing/2014/main" id="{79D4A001-CD58-4A20-9785-29D4B299C6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420" y="916026"/>
            <a:ext cx="6346580" cy="2662689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31" name="Snagit_PPT79EC">
            <a:extLst>
              <a:ext uri="{FF2B5EF4-FFF2-40B4-BE49-F238E27FC236}">
                <a16:creationId xmlns:a16="http://schemas.microsoft.com/office/drawing/2014/main" id="{6AF74C35-321D-444E-B7CB-CDEAC1BA88E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9" b="15978"/>
          <a:stretch/>
        </p:blipFill>
        <p:spPr>
          <a:xfrm>
            <a:off x="2110570" y="3752454"/>
            <a:ext cx="6923003" cy="207916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F137B6F0-C672-4F7C-85FE-78166AEDFE03}"/>
              </a:ext>
            </a:extLst>
          </p:cNvPr>
          <p:cNvSpPr/>
          <p:nvPr/>
        </p:nvSpPr>
        <p:spPr>
          <a:xfrm>
            <a:off x="1069144" y="2053883"/>
            <a:ext cx="1069145" cy="849851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8D8FC289-B928-434B-9C3D-ACD1D423B720}"/>
              </a:ext>
            </a:extLst>
          </p:cNvPr>
          <p:cNvSpPr/>
          <p:nvPr/>
        </p:nvSpPr>
        <p:spPr>
          <a:xfrm>
            <a:off x="4475513" y="4007507"/>
            <a:ext cx="1007308" cy="1800665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E530E9A-2316-402A-A7D9-8DA5C68B4641}"/>
              </a:ext>
            </a:extLst>
          </p:cNvPr>
          <p:cNvSpPr/>
          <p:nvPr/>
        </p:nvSpPr>
        <p:spPr>
          <a:xfrm>
            <a:off x="510024" y="274006"/>
            <a:ext cx="160054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Radar (14)</a:t>
            </a:r>
            <a:endParaRPr lang="th-TH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B482D54-E4E9-4EF4-BF6D-CE92933C4C2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26" y="297586"/>
            <a:ext cx="361498" cy="361498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95000"/>
                <a:alpha val="97000"/>
              </a:scheme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AEAB4CD-A1BC-4345-AC3B-77936049682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246537" y="446356"/>
            <a:ext cx="2622092" cy="39420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766503E-57C9-44EE-BD3B-5C52AC8E7FE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  <p:sp>
        <p:nvSpPr>
          <p:cNvPr id="19" name="TextBox 18">
            <a:hlinkClick r:id="rId11" action="ppaction://hlinksldjump"/>
            <a:extLst>
              <a:ext uri="{FF2B5EF4-FFF2-40B4-BE49-F238E27FC236}">
                <a16:creationId xmlns:a16="http://schemas.microsoft.com/office/drawing/2014/main" id="{DCD1011D-18DD-499B-A015-09381D74C3CA}"/>
              </a:ext>
            </a:extLst>
          </p:cNvPr>
          <p:cNvSpPr txBox="1"/>
          <p:nvPr/>
        </p:nvSpPr>
        <p:spPr>
          <a:xfrm>
            <a:off x="4178925" y="2486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>
            <a:hlinkClick r:id="rId12" action="ppaction://hlinksldjump"/>
            <a:extLst>
              <a:ext uri="{FF2B5EF4-FFF2-40B4-BE49-F238E27FC236}">
                <a16:creationId xmlns:a16="http://schemas.microsoft.com/office/drawing/2014/main" id="{5C1E067F-CBAA-4C76-B6B9-D4A094CC9BC7}"/>
              </a:ext>
            </a:extLst>
          </p:cNvPr>
          <p:cNvSpPr txBox="1"/>
          <p:nvPr/>
        </p:nvSpPr>
        <p:spPr>
          <a:xfrm>
            <a:off x="5009535" y="-16486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FILT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>
            <a:hlinkClick r:id="rId13" action="ppaction://hlinksldjump"/>
            <a:extLst>
              <a:ext uri="{FF2B5EF4-FFF2-40B4-BE49-F238E27FC236}">
                <a16:creationId xmlns:a16="http://schemas.microsoft.com/office/drawing/2014/main" id="{83CD9AC4-025D-433F-B98C-DEC14851779A}"/>
              </a:ext>
            </a:extLst>
          </p:cNvPr>
          <p:cNvSpPr txBox="1"/>
          <p:nvPr/>
        </p:nvSpPr>
        <p:spPr>
          <a:xfrm>
            <a:off x="5845652" y="-3577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GRID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>
            <a:hlinkClick r:id="rId14" action="ppaction://hlinksldjump"/>
            <a:extLst>
              <a:ext uri="{FF2B5EF4-FFF2-40B4-BE49-F238E27FC236}">
                <a16:creationId xmlns:a16="http://schemas.microsoft.com/office/drawing/2014/main" id="{634E6398-6BB3-4D75-9FC6-095ECD3A00DB}"/>
              </a:ext>
            </a:extLst>
          </p:cNvPr>
          <p:cNvSpPr txBox="1"/>
          <p:nvPr/>
        </p:nvSpPr>
        <p:spPr>
          <a:xfrm>
            <a:off x="6705210" y="-3577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>
            <a:hlinkClick r:id="rId15" action="ppaction://hlinksldjump"/>
            <a:extLst>
              <a:ext uri="{FF2B5EF4-FFF2-40B4-BE49-F238E27FC236}">
                <a16:creationId xmlns:a16="http://schemas.microsoft.com/office/drawing/2014/main" id="{67BC3E54-8D10-4BC7-A4BE-B90B2EBD6B26}"/>
              </a:ext>
            </a:extLst>
          </p:cNvPr>
          <p:cNvSpPr txBox="1"/>
          <p:nvPr/>
        </p:nvSpPr>
        <p:spPr>
          <a:xfrm>
            <a:off x="7536087" y="0"/>
            <a:ext cx="775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1586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8EB725BE-9A55-41A5-945E-8912535CA00A}"/>
              </a:ext>
            </a:extLst>
          </p:cNvPr>
          <p:cNvSpPr/>
          <p:nvPr/>
        </p:nvSpPr>
        <p:spPr>
          <a:xfrm rot="5400000">
            <a:off x="5861654" y="24908"/>
            <a:ext cx="659084" cy="598890"/>
          </a:xfrm>
          <a:prstGeom prst="homePlat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24" name="Picture 2" descr="รูปภาพที่เกี่ยวข้อง">
            <a:hlinkClick r:id="rId3" action="ppaction://hlinksldjump"/>
            <a:extLst>
              <a:ext uri="{FF2B5EF4-FFF2-40B4-BE49-F238E27FC236}">
                <a16:creationId xmlns:a16="http://schemas.microsoft.com/office/drawing/2014/main" id="{A90AD2E0-752B-4058-AE6B-5C1AAF0CA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Snagit_PPTFD8F">
            <a:extLst>
              <a:ext uri="{FF2B5EF4-FFF2-40B4-BE49-F238E27FC236}">
                <a16:creationId xmlns:a16="http://schemas.microsoft.com/office/drawing/2014/main" id="{2812E0D4-5EF6-4CF4-89DE-B6F6697A6A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32"/>
          <a:stretch/>
        </p:blipFill>
        <p:spPr>
          <a:xfrm>
            <a:off x="2220997" y="908021"/>
            <a:ext cx="6923003" cy="3660544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31" name="Snagit_PPT79EC">
            <a:extLst>
              <a:ext uri="{FF2B5EF4-FFF2-40B4-BE49-F238E27FC236}">
                <a16:creationId xmlns:a16="http://schemas.microsoft.com/office/drawing/2014/main" id="{AE6A7AB1-9A81-4091-B91F-6D2D176D85B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9" b="15978"/>
          <a:stretch/>
        </p:blipFill>
        <p:spPr>
          <a:xfrm>
            <a:off x="0" y="4471915"/>
            <a:ext cx="6923003" cy="207786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C3A0A67D-E7AB-4978-9FE9-E2C4E014A0A8}"/>
              </a:ext>
            </a:extLst>
          </p:cNvPr>
          <p:cNvSpPr/>
          <p:nvPr/>
        </p:nvSpPr>
        <p:spPr>
          <a:xfrm>
            <a:off x="3251207" y="4396263"/>
            <a:ext cx="1461469" cy="2164151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3299EB1-17C6-4926-ABEA-7CC494058540}"/>
              </a:ext>
            </a:extLst>
          </p:cNvPr>
          <p:cNvSpPr/>
          <p:nvPr/>
        </p:nvSpPr>
        <p:spPr>
          <a:xfrm>
            <a:off x="510024" y="274006"/>
            <a:ext cx="160054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Radar (15)</a:t>
            </a:r>
            <a:endParaRPr lang="th-TH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486E750-A091-46FF-90EE-440AE6F4A55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26" y="297586"/>
            <a:ext cx="361498" cy="361498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95000"/>
                <a:alpha val="97000"/>
              </a:scheme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5413018-77CF-4A4E-911F-E3CD5A45EAC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246537" y="446356"/>
            <a:ext cx="2622092" cy="3942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CF03BC9-2197-49BD-ADAC-96B36AAA63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  <p:sp>
        <p:nvSpPr>
          <p:cNvPr id="19" name="TextBox 18">
            <a:hlinkClick r:id="rId10" action="ppaction://hlinksldjump"/>
            <a:extLst>
              <a:ext uri="{FF2B5EF4-FFF2-40B4-BE49-F238E27FC236}">
                <a16:creationId xmlns:a16="http://schemas.microsoft.com/office/drawing/2014/main" id="{09BAFE0F-9DF7-4D7F-8DAF-DE7AC8931C60}"/>
              </a:ext>
            </a:extLst>
          </p:cNvPr>
          <p:cNvSpPr txBox="1"/>
          <p:nvPr/>
        </p:nvSpPr>
        <p:spPr>
          <a:xfrm>
            <a:off x="4178925" y="2486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>
            <a:hlinkClick r:id="rId11" action="ppaction://hlinksldjump"/>
            <a:extLst>
              <a:ext uri="{FF2B5EF4-FFF2-40B4-BE49-F238E27FC236}">
                <a16:creationId xmlns:a16="http://schemas.microsoft.com/office/drawing/2014/main" id="{F5B04217-2D40-4918-A2C8-A770C305D4AD}"/>
              </a:ext>
            </a:extLst>
          </p:cNvPr>
          <p:cNvSpPr txBox="1"/>
          <p:nvPr/>
        </p:nvSpPr>
        <p:spPr>
          <a:xfrm>
            <a:off x="5009535" y="-16486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FILT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>
            <a:hlinkClick r:id="rId12" action="ppaction://hlinksldjump"/>
            <a:extLst>
              <a:ext uri="{FF2B5EF4-FFF2-40B4-BE49-F238E27FC236}">
                <a16:creationId xmlns:a16="http://schemas.microsoft.com/office/drawing/2014/main" id="{CF1A8CA3-3891-4261-AE10-904D057708CF}"/>
              </a:ext>
            </a:extLst>
          </p:cNvPr>
          <p:cNvSpPr txBox="1"/>
          <p:nvPr/>
        </p:nvSpPr>
        <p:spPr>
          <a:xfrm>
            <a:off x="5845652" y="-3577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GRID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>
            <a:hlinkClick r:id="rId13" action="ppaction://hlinksldjump"/>
            <a:extLst>
              <a:ext uri="{FF2B5EF4-FFF2-40B4-BE49-F238E27FC236}">
                <a16:creationId xmlns:a16="http://schemas.microsoft.com/office/drawing/2014/main" id="{F3D5B5E4-55BA-4F42-9F54-8EB9AC10FADB}"/>
              </a:ext>
            </a:extLst>
          </p:cNvPr>
          <p:cNvSpPr txBox="1"/>
          <p:nvPr/>
        </p:nvSpPr>
        <p:spPr>
          <a:xfrm>
            <a:off x="6705210" y="-3577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>
            <a:hlinkClick r:id="rId14" action="ppaction://hlinksldjump"/>
            <a:extLst>
              <a:ext uri="{FF2B5EF4-FFF2-40B4-BE49-F238E27FC236}">
                <a16:creationId xmlns:a16="http://schemas.microsoft.com/office/drawing/2014/main" id="{DB28DFFB-600B-4A45-85B4-3BACF4265449}"/>
              </a:ext>
            </a:extLst>
          </p:cNvPr>
          <p:cNvSpPr txBox="1"/>
          <p:nvPr/>
        </p:nvSpPr>
        <p:spPr>
          <a:xfrm>
            <a:off x="7536087" y="0"/>
            <a:ext cx="775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7263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8EB725BE-9A55-41A5-945E-8912535CA00A}"/>
              </a:ext>
            </a:extLst>
          </p:cNvPr>
          <p:cNvSpPr/>
          <p:nvPr/>
        </p:nvSpPr>
        <p:spPr>
          <a:xfrm rot="5400000">
            <a:off x="5861654" y="24908"/>
            <a:ext cx="659084" cy="598890"/>
          </a:xfrm>
          <a:prstGeom prst="homePlat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49" name="Picture 2" descr="รูปภาพที่เกี่ยวข้อง">
            <a:hlinkClick r:id="rId3" action="ppaction://hlinksldjump"/>
            <a:extLst>
              <a:ext uri="{FF2B5EF4-FFF2-40B4-BE49-F238E27FC236}">
                <a16:creationId xmlns:a16="http://schemas.microsoft.com/office/drawing/2014/main" id="{E489C0FF-1DB8-4EAA-8463-30507E9D9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Snagit_PPT8F4F">
            <a:extLst>
              <a:ext uri="{FF2B5EF4-FFF2-40B4-BE49-F238E27FC236}">
                <a16:creationId xmlns:a16="http://schemas.microsoft.com/office/drawing/2014/main" id="{14B1124A-5F41-4CEB-B366-05DAC9AE6A1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3"/>
          <a:stretch/>
        </p:blipFill>
        <p:spPr>
          <a:xfrm>
            <a:off x="0" y="4013921"/>
            <a:ext cx="6922008" cy="252473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9FFEAEC5-B994-4C4F-8242-6484B02ECAF0}"/>
              </a:ext>
            </a:extLst>
          </p:cNvPr>
          <p:cNvSpPr/>
          <p:nvPr/>
        </p:nvSpPr>
        <p:spPr>
          <a:xfrm>
            <a:off x="4221878" y="4533289"/>
            <a:ext cx="1236387" cy="964881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Snagit_PPTED1">
            <a:extLst>
              <a:ext uri="{FF2B5EF4-FFF2-40B4-BE49-F238E27FC236}">
                <a16:creationId xmlns:a16="http://schemas.microsoft.com/office/drawing/2014/main" id="{B43FA22C-E930-40D6-8E2B-FA576C4D05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1069891"/>
            <a:ext cx="5533006" cy="243879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59" name="Snagit_PPT3204">
            <a:extLst>
              <a:ext uri="{FF2B5EF4-FFF2-40B4-BE49-F238E27FC236}">
                <a16:creationId xmlns:a16="http://schemas.microsoft.com/office/drawing/2014/main" id="{79DA27C6-A7A7-4EB1-AF64-82F847FF62F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67"/>
          <a:stretch/>
        </p:blipFill>
        <p:spPr>
          <a:xfrm>
            <a:off x="5636273" y="1069891"/>
            <a:ext cx="3491137" cy="3379446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51095759-0E2E-4F1F-8F39-EAE5BCEA123B}"/>
              </a:ext>
            </a:extLst>
          </p:cNvPr>
          <p:cNvSpPr/>
          <p:nvPr/>
        </p:nvSpPr>
        <p:spPr>
          <a:xfrm>
            <a:off x="510024" y="274006"/>
            <a:ext cx="160054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Radar (16)</a:t>
            </a:r>
            <a:endParaRPr lang="th-TH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E1E45BC-B18D-4F91-A2DB-7C7B9575F27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26" y="297586"/>
            <a:ext cx="361498" cy="361498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95000"/>
                <a:alpha val="97000"/>
              </a:scheme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9618B67-08F6-403C-8C5A-D57AA986B6C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246537" y="446356"/>
            <a:ext cx="2622092" cy="39420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78A0655-EDCD-410C-871A-8C2D241DF1E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  <p:sp>
        <p:nvSpPr>
          <p:cNvPr id="19" name="TextBox 18">
            <a:hlinkClick r:id="rId11" action="ppaction://hlinksldjump"/>
            <a:extLst>
              <a:ext uri="{FF2B5EF4-FFF2-40B4-BE49-F238E27FC236}">
                <a16:creationId xmlns:a16="http://schemas.microsoft.com/office/drawing/2014/main" id="{27F3356C-4B8B-48A4-9E57-943FBBD92A0F}"/>
              </a:ext>
            </a:extLst>
          </p:cNvPr>
          <p:cNvSpPr txBox="1"/>
          <p:nvPr/>
        </p:nvSpPr>
        <p:spPr>
          <a:xfrm>
            <a:off x="4178925" y="2486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>
            <a:hlinkClick r:id="rId12" action="ppaction://hlinksldjump"/>
            <a:extLst>
              <a:ext uri="{FF2B5EF4-FFF2-40B4-BE49-F238E27FC236}">
                <a16:creationId xmlns:a16="http://schemas.microsoft.com/office/drawing/2014/main" id="{0973299F-E36A-4F86-9E51-919EAF9A1308}"/>
              </a:ext>
            </a:extLst>
          </p:cNvPr>
          <p:cNvSpPr txBox="1"/>
          <p:nvPr/>
        </p:nvSpPr>
        <p:spPr>
          <a:xfrm>
            <a:off x="5009535" y="-16486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FILT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>
            <a:hlinkClick r:id="rId13" action="ppaction://hlinksldjump"/>
            <a:extLst>
              <a:ext uri="{FF2B5EF4-FFF2-40B4-BE49-F238E27FC236}">
                <a16:creationId xmlns:a16="http://schemas.microsoft.com/office/drawing/2014/main" id="{78A0A27D-23CE-4D76-B7DC-D93254D5F9AA}"/>
              </a:ext>
            </a:extLst>
          </p:cNvPr>
          <p:cNvSpPr txBox="1"/>
          <p:nvPr/>
        </p:nvSpPr>
        <p:spPr>
          <a:xfrm>
            <a:off x="5845652" y="-3577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GRID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>
            <a:hlinkClick r:id="rId14" action="ppaction://hlinksldjump"/>
            <a:extLst>
              <a:ext uri="{FF2B5EF4-FFF2-40B4-BE49-F238E27FC236}">
                <a16:creationId xmlns:a16="http://schemas.microsoft.com/office/drawing/2014/main" id="{A20F2B57-9E1D-4815-9B19-8A8EF9E9D2E7}"/>
              </a:ext>
            </a:extLst>
          </p:cNvPr>
          <p:cNvSpPr txBox="1"/>
          <p:nvPr/>
        </p:nvSpPr>
        <p:spPr>
          <a:xfrm>
            <a:off x="6705210" y="-3577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>
            <a:hlinkClick r:id="rId15" action="ppaction://hlinksldjump"/>
            <a:extLst>
              <a:ext uri="{FF2B5EF4-FFF2-40B4-BE49-F238E27FC236}">
                <a16:creationId xmlns:a16="http://schemas.microsoft.com/office/drawing/2014/main" id="{DF9A43A2-084D-4053-B6CD-DB34B6D6941F}"/>
              </a:ext>
            </a:extLst>
          </p:cNvPr>
          <p:cNvSpPr txBox="1"/>
          <p:nvPr/>
        </p:nvSpPr>
        <p:spPr>
          <a:xfrm>
            <a:off x="7536087" y="0"/>
            <a:ext cx="775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6075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8EB725BE-9A55-41A5-945E-8912535CA00A}"/>
              </a:ext>
            </a:extLst>
          </p:cNvPr>
          <p:cNvSpPr/>
          <p:nvPr/>
        </p:nvSpPr>
        <p:spPr>
          <a:xfrm rot="5400000">
            <a:off x="5861654" y="24908"/>
            <a:ext cx="659084" cy="598890"/>
          </a:xfrm>
          <a:prstGeom prst="homePlat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24" name="Picture 2" descr="รูปภาพที่เกี่ยวข้อง">
            <a:hlinkClick r:id="rId3" action="ppaction://hlinksldjump"/>
            <a:extLst>
              <a:ext uri="{FF2B5EF4-FFF2-40B4-BE49-F238E27FC236}">
                <a16:creationId xmlns:a16="http://schemas.microsoft.com/office/drawing/2014/main" id="{57C8E102-2585-4D09-AB03-EAA074369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Snagit_PPT79EC">
            <a:extLst>
              <a:ext uri="{FF2B5EF4-FFF2-40B4-BE49-F238E27FC236}">
                <a16:creationId xmlns:a16="http://schemas.microsoft.com/office/drawing/2014/main" id="{D695F6A7-AF77-4832-B9B0-E5B0BC960FF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1" b="15977"/>
          <a:stretch/>
        </p:blipFill>
        <p:spPr>
          <a:xfrm>
            <a:off x="0" y="4443335"/>
            <a:ext cx="6923003" cy="208322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0B0CF4F2-287E-46FA-B1C3-BC9911D7DF5B}"/>
              </a:ext>
            </a:extLst>
          </p:cNvPr>
          <p:cNvSpPr/>
          <p:nvPr/>
        </p:nvSpPr>
        <p:spPr>
          <a:xfrm>
            <a:off x="5275385" y="4962043"/>
            <a:ext cx="820615" cy="840031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Snagit_PPTD87B">
            <a:extLst>
              <a:ext uri="{FF2B5EF4-FFF2-40B4-BE49-F238E27FC236}">
                <a16:creationId xmlns:a16="http://schemas.microsoft.com/office/drawing/2014/main" id="{95241903-6053-418F-B67A-61380B87BA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9" y="1067430"/>
            <a:ext cx="4539536" cy="3232432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34" name="Snagit_PPT864D">
            <a:extLst>
              <a:ext uri="{FF2B5EF4-FFF2-40B4-BE49-F238E27FC236}">
                <a16:creationId xmlns:a16="http://schemas.microsoft.com/office/drawing/2014/main" id="{B0A4A8E0-1C5C-4D64-8F56-837D3B7585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173" y="1055926"/>
            <a:ext cx="4417659" cy="3243936"/>
          </a:xfrm>
          <a:prstGeom prst="rect">
            <a:avLst/>
          </a:prstGeom>
        </p:spPr>
      </p:pic>
      <p:pic>
        <p:nvPicPr>
          <p:cNvPr id="35" name="Snagit_PPTF574">
            <a:extLst>
              <a:ext uri="{FF2B5EF4-FFF2-40B4-BE49-F238E27FC236}">
                <a16:creationId xmlns:a16="http://schemas.microsoft.com/office/drawing/2014/main" id="{8B49FB66-FE6F-4B70-8F06-ADC3DA18EC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582" y="4393548"/>
            <a:ext cx="1744726" cy="1903967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1F10379D-1C72-4AA4-B583-CDD677772126}"/>
              </a:ext>
            </a:extLst>
          </p:cNvPr>
          <p:cNvSpPr/>
          <p:nvPr/>
        </p:nvSpPr>
        <p:spPr>
          <a:xfrm>
            <a:off x="510024" y="274006"/>
            <a:ext cx="160054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Radar (17)</a:t>
            </a:r>
            <a:endParaRPr lang="th-TH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EEADB3A-3363-4FE7-9B42-5844F084705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26" y="297586"/>
            <a:ext cx="361498" cy="361498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95000"/>
                <a:alpha val="97000"/>
              </a:scheme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46CF033-3C50-4AEA-91DF-8F9AB298EB5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246537" y="446356"/>
            <a:ext cx="2622092" cy="3942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717AD9F-FA11-4899-AF24-E7EC8AAF184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  <p:sp>
        <p:nvSpPr>
          <p:cNvPr id="19" name="TextBox 18">
            <a:hlinkClick r:id="rId12" action="ppaction://hlinksldjump"/>
            <a:extLst>
              <a:ext uri="{FF2B5EF4-FFF2-40B4-BE49-F238E27FC236}">
                <a16:creationId xmlns:a16="http://schemas.microsoft.com/office/drawing/2014/main" id="{72BEFCA6-E7F3-4B76-8F3A-CE6058D3E713}"/>
              </a:ext>
            </a:extLst>
          </p:cNvPr>
          <p:cNvSpPr txBox="1"/>
          <p:nvPr/>
        </p:nvSpPr>
        <p:spPr>
          <a:xfrm>
            <a:off x="4178925" y="2486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>
            <a:hlinkClick r:id="rId13" action="ppaction://hlinksldjump"/>
            <a:extLst>
              <a:ext uri="{FF2B5EF4-FFF2-40B4-BE49-F238E27FC236}">
                <a16:creationId xmlns:a16="http://schemas.microsoft.com/office/drawing/2014/main" id="{5DEAC0AB-8B5F-4D4F-80B6-E4B7F38F19B9}"/>
              </a:ext>
            </a:extLst>
          </p:cNvPr>
          <p:cNvSpPr txBox="1"/>
          <p:nvPr/>
        </p:nvSpPr>
        <p:spPr>
          <a:xfrm>
            <a:off x="5009535" y="-16486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FILT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>
            <a:hlinkClick r:id="rId14" action="ppaction://hlinksldjump"/>
            <a:extLst>
              <a:ext uri="{FF2B5EF4-FFF2-40B4-BE49-F238E27FC236}">
                <a16:creationId xmlns:a16="http://schemas.microsoft.com/office/drawing/2014/main" id="{013B3343-BD5A-4104-B3C3-1856BEA72DC9}"/>
              </a:ext>
            </a:extLst>
          </p:cNvPr>
          <p:cNvSpPr txBox="1"/>
          <p:nvPr/>
        </p:nvSpPr>
        <p:spPr>
          <a:xfrm>
            <a:off x="5845652" y="-3577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GRID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>
            <a:hlinkClick r:id="rId15" action="ppaction://hlinksldjump"/>
            <a:extLst>
              <a:ext uri="{FF2B5EF4-FFF2-40B4-BE49-F238E27FC236}">
                <a16:creationId xmlns:a16="http://schemas.microsoft.com/office/drawing/2014/main" id="{76514BD8-038B-475E-BD21-DB3FFD32BE9D}"/>
              </a:ext>
            </a:extLst>
          </p:cNvPr>
          <p:cNvSpPr txBox="1"/>
          <p:nvPr/>
        </p:nvSpPr>
        <p:spPr>
          <a:xfrm>
            <a:off x="6705210" y="-3577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>
            <a:hlinkClick r:id="rId16" action="ppaction://hlinksldjump"/>
            <a:extLst>
              <a:ext uri="{FF2B5EF4-FFF2-40B4-BE49-F238E27FC236}">
                <a16:creationId xmlns:a16="http://schemas.microsoft.com/office/drawing/2014/main" id="{EA1FC1EA-F495-48C6-BB0C-034E7737815B}"/>
              </a:ext>
            </a:extLst>
          </p:cNvPr>
          <p:cNvSpPr txBox="1"/>
          <p:nvPr/>
        </p:nvSpPr>
        <p:spPr>
          <a:xfrm>
            <a:off x="7536087" y="0"/>
            <a:ext cx="775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704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4ECBF89-F134-4292-9271-8D2F0A9A54E9}"/>
              </a:ext>
            </a:extLst>
          </p:cNvPr>
          <p:cNvGrpSpPr/>
          <p:nvPr/>
        </p:nvGrpSpPr>
        <p:grpSpPr>
          <a:xfrm>
            <a:off x="5820462" y="2835919"/>
            <a:ext cx="1238316" cy="2542749"/>
            <a:chOff x="7410451" y="2511425"/>
            <a:chExt cx="1217613" cy="3719513"/>
          </a:xfrm>
          <a:solidFill>
            <a:srgbClr val="CC0099"/>
          </a:solidFill>
        </p:grpSpPr>
        <p:sp>
          <p:nvSpPr>
            <p:cNvPr id="38" name="Freeform 581">
              <a:extLst>
                <a:ext uri="{FF2B5EF4-FFF2-40B4-BE49-F238E27FC236}">
                  <a16:creationId xmlns:a16="http://schemas.microsoft.com/office/drawing/2014/main" id="{1BD9AA6F-6489-412F-AC6F-3728D4859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2376" y="2511425"/>
              <a:ext cx="1055688" cy="3719513"/>
            </a:xfrm>
            <a:custGeom>
              <a:avLst/>
              <a:gdLst>
                <a:gd name="T0" fmla="*/ 0 w 2662"/>
                <a:gd name="T1" fmla="*/ 0 h 9375"/>
                <a:gd name="T2" fmla="*/ 0 w 2662"/>
                <a:gd name="T3" fmla="*/ 8738 h 9375"/>
                <a:gd name="T4" fmla="*/ 1331 w 2662"/>
                <a:gd name="T5" fmla="*/ 9375 h 9375"/>
                <a:gd name="T6" fmla="*/ 2662 w 2662"/>
                <a:gd name="T7" fmla="*/ 8738 h 9375"/>
                <a:gd name="T8" fmla="*/ 2662 w 2662"/>
                <a:gd name="T9" fmla="*/ 0 h 9375"/>
                <a:gd name="T10" fmla="*/ 0 w 2662"/>
                <a:gd name="T11" fmla="*/ 0 h 9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2" h="9375">
                  <a:moveTo>
                    <a:pt x="0" y="0"/>
                  </a:moveTo>
                  <a:lnTo>
                    <a:pt x="0" y="8738"/>
                  </a:lnTo>
                  <a:lnTo>
                    <a:pt x="1331" y="9375"/>
                  </a:lnTo>
                  <a:lnTo>
                    <a:pt x="2662" y="8738"/>
                  </a:lnTo>
                  <a:lnTo>
                    <a:pt x="26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3" name="Freeform 762">
              <a:extLst>
                <a:ext uri="{FF2B5EF4-FFF2-40B4-BE49-F238E27FC236}">
                  <a16:creationId xmlns:a16="http://schemas.microsoft.com/office/drawing/2014/main" id="{77632A0A-F757-4744-9513-C39E96FD0CE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0451" y="2657751"/>
              <a:ext cx="1162050" cy="577850"/>
            </a:xfrm>
            <a:custGeom>
              <a:avLst/>
              <a:gdLst>
                <a:gd name="T0" fmla="*/ 2400 w 2929"/>
                <a:gd name="T1" fmla="*/ 0 h 1457"/>
                <a:gd name="T2" fmla="*/ 1928 w 2929"/>
                <a:gd name="T3" fmla="*/ 2 h 1457"/>
                <a:gd name="T4" fmla="*/ 978 w 2929"/>
                <a:gd name="T5" fmla="*/ 14 h 1457"/>
                <a:gd name="T6" fmla="*/ 815 w 2929"/>
                <a:gd name="T7" fmla="*/ 15 h 1457"/>
                <a:gd name="T8" fmla="*/ 737 w 2929"/>
                <a:gd name="T9" fmla="*/ 14 h 1457"/>
                <a:gd name="T10" fmla="*/ 597 w 2929"/>
                <a:gd name="T11" fmla="*/ 17 h 1457"/>
                <a:gd name="T12" fmla="*/ 476 w 2929"/>
                <a:gd name="T13" fmla="*/ 27 h 1457"/>
                <a:gd name="T14" fmla="*/ 372 w 2929"/>
                <a:gd name="T15" fmla="*/ 41 h 1457"/>
                <a:gd name="T16" fmla="*/ 285 w 2929"/>
                <a:gd name="T17" fmla="*/ 60 h 1457"/>
                <a:gd name="T18" fmla="*/ 212 w 2929"/>
                <a:gd name="T19" fmla="*/ 83 h 1457"/>
                <a:gd name="T20" fmla="*/ 153 w 2929"/>
                <a:gd name="T21" fmla="*/ 108 h 1457"/>
                <a:gd name="T22" fmla="*/ 105 w 2929"/>
                <a:gd name="T23" fmla="*/ 134 h 1457"/>
                <a:gd name="T24" fmla="*/ 70 w 2929"/>
                <a:gd name="T25" fmla="*/ 161 h 1457"/>
                <a:gd name="T26" fmla="*/ 43 w 2929"/>
                <a:gd name="T27" fmla="*/ 187 h 1457"/>
                <a:gd name="T28" fmla="*/ 16 w 2929"/>
                <a:gd name="T29" fmla="*/ 226 h 1457"/>
                <a:gd name="T30" fmla="*/ 0 w 2929"/>
                <a:gd name="T31" fmla="*/ 285 h 1457"/>
                <a:gd name="T32" fmla="*/ 1 w 2929"/>
                <a:gd name="T33" fmla="*/ 294 h 1457"/>
                <a:gd name="T34" fmla="*/ 1 w 2929"/>
                <a:gd name="T35" fmla="*/ 1437 h 1457"/>
                <a:gd name="T36" fmla="*/ 2 w 2929"/>
                <a:gd name="T37" fmla="*/ 1447 h 1457"/>
                <a:gd name="T38" fmla="*/ 3 w 2929"/>
                <a:gd name="T39" fmla="*/ 1457 h 1457"/>
                <a:gd name="T40" fmla="*/ 8 w 2929"/>
                <a:gd name="T41" fmla="*/ 1426 h 1457"/>
                <a:gd name="T42" fmla="*/ 31 w 2929"/>
                <a:gd name="T43" fmla="*/ 1375 h 1457"/>
                <a:gd name="T44" fmla="*/ 66 w 2929"/>
                <a:gd name="T45" fmla="*/ 1331 h 1457"/>
                <a:gd name="T46" fmla="*/ 113 w 2929"/>
                <a:gd name="T47" fmla="*/ 1295 h 1457"/>
                <a:gd name="T48" fmla="*/ 169 w 2929"/>
                <a:gd name="T49" fmla="*/ 1265 h 1457"/>
                <a:gd name="T50" fmla="*/ 232 w 2929"/>
                <a:gd name="T51" fmla="*/ 1240 h 1457"/>
                <a:gd name="T52" fmla="*/ 335 w 2929"/>
                <a:gd name="T53" fmla="*/ 1213 h 1457"/>
                <a:gd name="T54" fmla="*/ 407 w 2929"/>
                <a:gd name="T55" fmla="*/ 1201 h 1457"/>
                <a:gd name="T56" fmla="*/ 506 w 2929"/>
                <a:gd name="T57" fmla="*/ 1190 h 1457"/>
                <a:gd name="T58" fmla="*/ 685 w 2929"/>
                <a:gd name="T59" fmla="*/ 1183 h 1457"/>
                <a:gd name="T60" fmla="*/ 753 w 2929"/>
                <a:gd name="T61" fmla="*/ 1183 h 1457"/>
                <a:gd name="T62" fmla="*/ 1344 w 2929"/>
                <a:gd name="T63" fmla="*/ 1183 h 1457"/>
                <a:gd name="T64" fmla="*/ 2400 w 2929"/>
                <a:gd name="T65" fmla="*/ 1184 h 1457"/>
                <a:gd name="T66" fmla="*/ 2929 w 2929"/>
                <a:gd name="T67" fmla="*/ 564 h 1457"/>
                <a:gd name="T68" fmla="*/ 2400 w 2929"/>
                <a:gd name="T69" fmla="*/ 0 h 1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29" h="1457">
                  <a:moveTo>
                    <a:pt x="2400" y="0"/>
                  </a:moveTo>
                  <a:lnTo>
                    <a:pt x="1928" y="2"/>
                  </a:lnTo>
                  <a:lnTo>
                    <a:pt x="978" y="14"/>
                  </a:lnTo>
                  <a:lnTo>
                    <a:pt x="815" y="15"/>
                  </a:lnTo>
                  <a:lnTo>
                    <a:pt x="737" y="14"/>
                  </a:lnTo>
                  <a:lnTo>
                    <a:pt x="597" y="17"/>
                  </a:lnTo>
                  <a:lnTo>
                    <a:pt x="476" y="27"/>
                  </a:lnTo>
                  <a:lnTo>
                    <a:pt x="372" y="41"/>
                  </a:lnTo>
                  <a:lnTo>
                    <a:pt x="285" y="60"/>
                  </a:lnTo>
                  <a:lnTo>
                    <a:pt x="212" y="83"/>
                  </a:lnTo>
                  <a:lnTo>
                    <a:pt x="153" y="108"/>
                  </a:lnTo>
                  <a:lnTo>
                    <a:pt x="105" y="134"/>
                  </a:lnTo>
                  <a:lnTo>
                    <a:pt x="70" y="161"/>
                  </a:lnTo>
                  <a:lnTo>
                    <a:pt x="43" y="187"/>
                  </a:lnTo>
                  <a:lnTo>
                    <a:pt x="16" y="226"/>
                  </a:lnTo>
                  <a:lnTo>
                    <a:pt x="0" y="285"/>
                  </a:lnTo>
                  <a:lnTo>
                    <a:pt x="1" y="294"/>
                  </a:lnTo>
                  <a:lnTo>
                    <a:pt x="1" y="1437"/>
                  </a:lnTo>
                  <a:lnTo>
                    <a:pt x="2" y="1447"/>
                  </a:lnTo>
                  <a:lnTo>
                    <a:pt x="3" y="1457"/>
                  </a:lnTo>
                  <a:lnTo>
                    <a:pt x="8" y="1426"/>
                  </a:lnTo>
                  <a:lnTo>
                    <a:pt x="31" y="1375"/>
                  </a:lnTo>
                  <a:lnTo>
                    <a:pt x="66" y="1331"/>
                  </a:lnTo>
                  <a:lnTo>
                    <a:pt x="113" y="1295"/>
                  </a:lnTo>
                  <a:lnTo>
                    <a:pt x="169" y="1265"/>
                  </a:lnTo>
                  <a:lnTo>
                    <a:pt x="232" y="1240"/>
                  </a:lnTo>
                  <a:lnTo>
                    <a:pt x="335" y="1213"/>
                  </a:lnTo>
                  <a:lnTo>
                    <a:pt x="407" y="1201"/>
                  </a:lnTo>
                  <a:lnTo>
                    <a:pt x="506" y="1190"/>
                  </a:lnTo>
                  <a:lnTo>
                    <a:pt x="685" y="1183"/>
                  </a:lnTo>
                  <a:lnTo>
                    <a:pt x="753" y="1183"/>
                  </a:lnTo>
                  <a:lnTo>
                    <a:pt x="1344" y="1183"/>
                  </a:lnTo>
                  <a:lnTo>
                    <a:pt x="2400" y="1184"/>
                  </a:lnTo>
                  <a:lnTo>
                    <a:pt x="2929" y="564"/>
                  </a:lnTo>
                  <a:lnTo>
                    <a:pt x="2400" y="0"/>
                  </a:lnTo>
                  <a:close/>
                </a:path>
              </a:pathLst>
            </a:custGeom>
            <a:solidFill>
              <a:srgbClr val="FF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42" name="Freeform 761">
            <a:extLst>
              <a:ext uri="{FF2B5EF4-FFF2-40B4-BE49-F238E27FC236}">
                <a16:creationId xmlns:a16="http://schemas.microsoft.com/office/drawing/2014/main" id="{653DBC4A-4ED2-41AF-AFF2-857C55CAC8EB}"/>
              </a:ext>
            </a:extLst>
          </p:cNvPr>
          <p:cNvSpPr>
            <a:spLocks/>
          </p:cNvSpPr>
          <p:nvPr/>
        </p:nvSpPr>
        <p:spPr bwMode="auto">
          <a:xfrm>
            <a:off x="5820463" y="3265995"/>
            <a:ext cx="164678" cy="191405"/>
          </a:xfrm>
          <a:custGeom>
            <a:avLst/>
            <a:gdLst>
              <a:gd name="T0" fmla="*/ 0 w 404"/>
              <a:gd name="T1" fmla="*/ 256 h 565"/>
              <a:gd name="T2" fmla="*/ 4 w 404"/>
              <a:gd name="T3" fmla="*/ 278 h 565"/>
              <a:gd name="T4" fmla="*/ 17 w 404"/>
              <a:gd name="T5" fmla="*/ 322 h 565"/>
              <a:gd name="T6" fmla="*/ 38 w 404"/>
              <a:gd name="T7" fmla="*/ 361 h 565"/>
              <a:gd name="T8" fmla="*/ 63 w 404"/>
              <a:gd name="T9" fmla="*/ 396 h 565"/>
              <a:gd name="T10" fmla="*/ 109 w 404"/>
              <a:gd name="T11" fmla="*/ 440 h 565"/>
              <a:gd name="T12" fmla="*/ 179 w 404"/>
              <a:gd name="T13" fmla="*/ 488 h 565"/>
              <a:gd name="T14" fmla="*/ 252 w 404"/>
              <a:gd name="T15" fmla="*/ 521 h 565"/>
              <a:gd name="T16" fmla="*/ 318 w 404"/>
              <a:gd name="T17" fmla="*/ 545 h 565"/>
              <a:gd name="T18" fmla="*/ 393 w 404"/>
              <a:gd name="T19" fmla="*/ 562 h 565"/>
              <a:gd name="T20" fmla="*/ 404 w 404"/>
              <a:gd name="T21" fmla="*/ 565 h 565"/>
              <a:gd name="T22" fmla="*/ 404 w 404"/>
              <a:gd name="T23" fmla="*/ 0 h 565"/>
              <a:gd name="T24" fmla="*/ 332 w 404"/>
              <a:gd name="T25" fmla="*/ 12 h 565"/>
              <a:gd name="T26" fmla="*/ 229 w 404"/>
              <a:gd name="T27" fmla="*/ 39 h 565"/>
              <a:gd name="T28" fmla="*/ 166 w 404"/>
              <a:gd name="T29" fmla="*/ 64 h 565"/>
              <a:gd name="T30" fmla="*/ 110 w 404"/>
              <a:gd name="T31" fmla="*/ 94 h 565"/>
              <a:gd name="T32" fmla="*/ 63 w 404"/>
              <a:gd name="T33" fmla="*/ 130 h 565"/>
              <a:gd name="T34" fmla="*/ 28 w 404"/>
              <a:gd name="T35" fmla="*/ 174 h 565"/>
              <a:gd name="T36" fmla="*/ 5 w 404"/>
              <a:gd name="T37" fmla="*/ 225 h 565"/>
              <a:gd name="T38" fmla="*/ 0 w 404"/>
              <a:gd name="T39" fmla="*/ 256 h 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04" h="565">
                <a:moveTo>
                  <a:pt x="0" y="256"/>
                </a:moveTo>
                <a:lnTo>
                  <a:pt x="4" y="278"/>
                </a:lnTo>
                <a:lnTo>
                  <a:pt x="17" y="322"/>
                </a:lnTo>
                <a:lnTo>
                  <a:pt x="38" y="361"/>
                </a:lnTo>
                <a:lnTo>
                  <a:pt x="63" y="396"/>
                </a:lnTo>
                <a:lnTo>
                  <a:pt x="109" y="440"/>
                </a:lnTo>
                <a:lnTo>
                  <a:pt x="179" y="488"/>
                </a:lnTo>
                <a:lnTo>
                  <a:pt x="252" y="521"/>
                </a:lnTo>
                <a:lnTo>
                  <a:pt x="318" y="545"/>
                </a:lnTo>
                <a:lnTo>
                  <a:pt x="393" y="562"/>
                </a:lnTo>
                <a:lnTo>
                  <a:pt x="404" y="565"/>
                </a:lnTo>
                <a:lnTo>
                  <a:pt x="404" y="0"/>
                </a:lnTo>
                <a:lnTo>
                  <a:pt x="332" y="12"/>
                </a:lnTo>
                <a:lnTo>
                  <a:pt x="229" y="39"/>
                </a:lnTo>
                <a:lnTo>
                  <a:pt x="166" y="64"/>
                </a:lnTo>
                <a:lnTo>
                  <a:pt x="110" y="94"/>
                </a:lnTo>
                <a:lnTo>
                  <a:pt x="63" y="130"/>
                </a:lnTo>
                <a:lnTo>
                  <a:pt x="28" y="174"/>
                </a:lnTo>
                <a:lnTo>
                  <a:pt x="5" y="225"/>
                </a:lnTo>
                <a:lnTo>
                  <a:pt x="0" y="256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7" name="Freeform 402">
            <a:extLst>
              <a:ext uri="{FF2B5EF4-FFF2-40B4-BE49-F238E27FC236}">
                <a16:creationId xmlns:a16="http://schemas.microsoft.com/office/drawing/2014/main" id="{3C532143-9B10-4A19-A1DD-464C34327201}"/>
              </a:ext>
            </a:extLst>
          </p:cNvPr>
          <p:cNvSpPr>
            <a:spLocks/>
          </p:cNvSpPr>
          <p:nvPr/>
        </p:nvSpPr>
        <p:spPr bwMode="auto">
          <a:xfrm>
            <a:off x="4327759" y="3096671"/>
            <a:ext cx="1075252" cy="2306163"/>
          </a:xfrm>
          <a:custGeom>
            <a:avLst/>
            <a:gdLst>
              <a:gd name="T0" fmla="*/ 0 w 2661"/>
              <a:gd name="T1" fmla="*/ 0 h 8501"/>
              <a:gd name="T2" fmla="*/ 0 w 2661"/>
              <a:gd name="T3" fmla="*/ 7864 h 8501"/>
              <a:gd name="T4" fmla="*/ 1331 w 2661"/>
              <a:gd name="T5" fmla="*/ 8501 h 8501"/>
              <a:gd name="T6" fmla="*/ 2661 w 2661"/>
              <a:gd name="T7" fmla="*/ 7864 h 8501"/>
              <a:gd name="T8" fmla="*/ 2661 w 2661"/>
              <a:gd name="T9" fmla="*/ 0 h 8501"/>
              <a:gd name="T10" fmla="*/ 0 w 2661"/>
              <a:gd name="T11" fmla="*/ 0 h 8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61" h="8501">
                <a:moveTo>
                  <a:pt x="0" y="0"/>
                </a:moveTo>
                <a:lnTo>
                  <a:pt x="0" y="7864"/>
                </a:lnTo>
                <a:lnTo>
                  <a:pt x="1331" y="8501"/>
                </a:lnTo>
                <a:lnTo>
                  <a:pt x="2661" y="7864"/>
                </a:lnTo>
                <a:lnTo>
                  <a:pt x="266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99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4" name="Freeform 767">
            <a:extLst>
              <a:ext uri="{FF2B5EF4-FFF2-40B4-BE49-F238E27FC236}">
                <a16:creationId xmlns:a16="http://schemas.microsoft.com/office/drawing/2014/main" id="{64DC2F7A-27DA-494B-A821-DC9E1B3754AC}"/>
              </a:ext>
            </a:extLst>
          </p:cNvPr>
          <p:cNvSpPr>
            <a:spLocks/>
          </p:cNvSpPr>
          <p:nvPr/>
        </p:nvSpPr>
        <p:spPr bwMode="auto">
          <a:xfrm>
            <a:off x="4163081" y="3191695"/>
            <a:ext cx="1183423" cy="495482"/>
          </a:xfrm>
          <a:custGeom>
            <a:avLst/>
            <a:gdLst>
              <a:gd name="T0" fmla="*/ 2400 w 2929"/>
              <a:gd name="T1" fmla="*/ 0 h 1457"/>
              <a:gd name="T2" fmla="*/ 1929 w 2929"/>
              <a:gd name="T3" fmla="*/ 2 h 1457"/>
              <a:gd name="T4" fmla="*/ 979 w 2929"/>
              <a:gd name="T5" fmla="*/ 14 h 1457"/>
              <a:gd name="T6" fmla="*/ 815 w 2929"/>
              <a:gd name="T7" fmla="*/ 15 h 1457"/>
              <a:gd name="T8" fmla="*/ 737 w 2929"/>
              <a:gd name="T9" fmla="*/ 14 h 1457"/>
              <a:gd name="T10" fmla="*/ 597 w 2929"/>
              <a:gd name="T11" fmla="*/ 17 h 1457"/>
              <a:gd name="T12" fmla="*/ 476 w 2929"/>
              <a:gd name="T13" fmla="*/ 27 h 1457"/>
              <a:gd name="T14" fmla="*/ 372 w 2929"/>
              <a:gd name="T15" fmla="*/ 41 h 1457"/>
              <a:gd name="T16" fmla="*/ 285 w 2929"/>
              <a:gd name="T17" fmla="*/ 60 h 1457"/>
              <a:gd name="T18" fmla="*/ 213 w 2929"/>
              <a:gd name="T19" fmla="*/ 83 h 1457"/>
              <a:gd name="T20" fmla="*/ 154 w 2929"/>
              <a:gd name="T21" fmla="*/ 108 h 1457"/>
              <a:gd name="T22" fmla="*/ 107 w 2929"/>
              <a:gd name="T23" fmla="*/ 134 h 1457"/>
              <a:gd name="T24" fmla="*/ 71 w 2929"/>
              <a:gd name="T25" fmla="*/ 161 h 1457"/>
              <a:gd name="T26" fmla="*/ 44 w 2929"/>
              <a:gd name="T27" fmla="*/ 188 h 1457"/>
              <a:gd name="T28" fmla="*/ 17 w 2929"/>
              <a:gd name="T29" fmla="*/ 226 h 1457"/>
              <a:gd name="T30" fmla="*/ 0 w 2929"/>
              <a:gd name="T31" fmla="*/ 285 h 1457"/>
              <a:gd name="T32" fmla="*/ 1 w 2929"/>
              <a:gd name="T33" fmla="*/ 294 h 1457"/>
              <a:gd name="T34" fmla="*/ 1 w 2929"/>
              <a:gd name="T35" fmla="*/ 1437 h 1457"/>
              <a:gd name="T36" fmla="*/ 2 w 2929"/>
              <a:gd name="T37" fmla="*/ 1447 h 1457"/>
              <a:gd name="T38" fmla="*/ 3 w 2929"/>
              <a:gd name="T39" fmla="*/ 1457 h 1457"/>
              <a:gd name="T40" fmla="*/ 8 w 2929"/>
              <a:gd name="T41" fmla="*/ 1427 h 1457"/>
              <a:gd name="T42" fmla="*/ 31 w 2929"/>
              <a:gd name="T43" fmla="*/ 1375 h 1457"/>
              <a:gd name="T44" fmla="*/ 67 w 2929"/>
              <a:gd name="T45" fmla="*/ 1331 h 1457"/>
              <a:gd name="T46" fmla="*/ 113 w 2929"/>
              <a:gd name="T47" fmla="*/ 1294 h 1457"/>
              <a:gd name="T48" fmla="*/ 169 w 2929"/>
              <a:gd name="T49" fmla="*/ 1264 h 1457"/>
              <a:gd name="T50" fmla="*/ 232 w 2929"/>
              <a:gd name="T51" fmla="*/ 1240 h 1457"/>
              <a:gd name="T52" fmla="*/ 335 w 2929"/>
              <a:gd name="T53" fmla="*/ 1213 h 1457"/>
              <a:gd name="T54" fmla="*/ 408 w 2929"/>
              <a:gd name="T55" fmla="*/ 1202 h 1457"/>
              <a:gd name="T56" fmla="*/ 506 w 2929"/>
              <a:gd name="T57" fmla="*/ 1190 h 1457"/>
              <a:gd name="T58" fmla="*/ 686 w 2929"/>
              <a:gd name="T59" fmla="*/ 1183 h 1457"/>
              <a:gd name="T60" fmla="*/ 754 w 2929"/>
              <a:gd name="T61" fmla="*/ 1183 h 1457"/>
              <a:gd name="T62" fmla="*/ 1345 w 2929"/>
              <a:gd name="T63" fmla="*/ 1183 h 1457"/>
              <a:gd name="T64" fmla="*/ 2400 w 2929"/>
              <a:gd name="T65" fmla="*/ 1184 h 1457"/>
              <a:gd name="T66" fmla="*/ 2929 w 2929"/>
              <a:gd name="T67" fmla="*/ 564 h 1457"/>
              <a:gd name="T68" fmla="*/ 2400 w 2929"/>
              <a:gd name="T69" fmla="*/ 0 h 1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929" h="1457">
                <a:moveTo>
                  <a:pt x="2400" y="0"/>
                </a:moveTo>
                <a:lnTo>
                  <a:pt x="1929" y="2"/>
                </a:lnTo>
                <a:lnTo>
                  <a:pt x="979" y="14"/>
                </a:lnTo>
                <a:lnTo>
                  <a:pt x="815" y="15"/>
                </a:lnTo>
                <a:lnTo>
                  <a:pt x="737" y="14"/>
                </a:lnTo>
                <a:lnTo>
                  <a:pt x="597" y="17"/>
                </a:lnTo>
                <a:lnTo>
                  <a:pt x="476" y="27"/>
                </a:lnTo>
                <a:lnTo>
                  <a:pt x="372" y="41"/>
                </a:lnTo>
                <a:lnTo>
                  <a:pt x="285" y="60"/>
                </a:lnTo>
                <a:lnTo>
                  <a:pt x="213" y="83"/>
                </a:lnTo>
                <a:lnTo>
                  <a:pt x="154" y="108"/>
                </a:lnTo>
                <a:lnTo>
                  <a:pt x="107" y="134"/>
                </a:lnTo>
                <a:lnTo>
                  <a:pt x="71" y="161"/>
                </a:lnTo>
                <a:lnTo>
                  <a:pt x="44" y="188"/>
                </a:lnTo>
                <a:lnTo>
                  <a:pt x="17" y="226"/>
                </a:lnTo>
                <a:lnTo>
                  <a:pt x="0" y="285"/>
                </a:lnTo>
                <a:lnTo>
                  <a:pt x="1" y="294"/>
                </a:lnTo>
                <a:lnTo>
                  <a:pt x="1" y="1437"/>
                </a:lnTo>
                <a:lnTo>
                  <a:pt x="2" y="1447"/>
                </a:lnTo>
                <a:lnTo>
                  <a:pt x="3" y="1457"/>
                </a:lnTo>
                <a:lnTo>
                  <a:pt x="8" y="1427"/>
                </a:lnTo>
                <a:lnTo>
                  <a:pt x="31" y="1375"/>
                </a:lnTo>
                <a:lnTo>
                  <a:pt x="67" y="1331"/>
                </a:lnTo>
                <a:lnTo>
                  <a:pt x="113" y="1294"/>
                </a:lnTo>
                <a:lnTo>
                  <a:pt x="169" y="1264"/>
                </a:lnTo>
                <a:lnTo>
                  <a:pt x="232" y="1240"/>
                </a:lnTo>
                <a:lnTo>
                  <a:pt x="335" y="1213"/>
                </a:lnTo>
                <a:lnTo>
                  <a:pt x="408" y="1202"/>
                </a:lnTo>
                <a:lnTo>
                  <a:pt x="506" y="1190"/>
                </a:lnTo>
                <a:lnTo>
                  <a:pt x="686" y="1183"/>
                </a:lnTo>
                <a:lnTo>
                  <a:pt x="754" y="1183"/>
                </a:lnTo>
                <a:lnTo>
                  <a:pt x="1345" y="1183"/>
                </a:lnTo>
                <a:lnTo>
                  <a:pt x="2400" y="1184"/>
                </a:lnTo>
                <a:lnTo>
                  <a:pt x="2929" y="564"/>
                </a:lnTo>
                <a:lnTo>
                  <a:pt x="240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1" name="Freeform 760">
            <a:extLst>
              <a:ext uri="{FF2B5EF4-FFF2-40B4-BE49-F238E27FC236}">
                <a16:creationId xmlns:a16="http://schemas.microsoft.com/office/drawing/2014/main" id="{B3B70292-C2EB-4CC9-8225-1CE1A27A5FF8}"/>
              </a:ext>
            </a:extLst>
          </p:cNvPr>
          <p:cNvSpPr>
            <a:spLocks/>
          </p:cNvSpPr>
          <p:nvPr/>
        </p:nvSpPr>
        <p:spPr bwMode="auto">
          <a:xfrm>
            <a:off x="4164696" y="3600298"/>
            <a:ext cx="163064" cy="191405"/>
          </a:xfrm>
          <a:custGeom>
            <a:avLst/>
            <a:gdLst>
              <a:gd name="T0" fmla="*/ 0 w 405"/>
              <a:gd name="T1" fmla="*/ 255 h 564"/>
              <a:gd name="T2" fmla="*/ 4 w 405"/>
              <a:gd name="T3" fmla="*/ 277 h 564"/>
              <a:gd name="T4" fmla="*/ 18 w 405"/>
              <a:gd name="T5" fmla="*/ 321 h 564"/>
              <a:gd name="T6" fmla="*/ 39 w 405"/>
              <a:gd name="T7" fmla="*/ 359 h 564"/>
              <a:gd name="T8" fmla="*/ 64 w 405"/>
              <a:gd name="T9" fmla="*/ 395 h 564"/>
              <a:gd name="T10" fmla="*/ 109 w 405"/>
              <a:gd name="T11" fmla="*/ 439 h 564"/>
              <a:gd name="T12" fmla="*/ 180 w 405"/>
              <a:gd name="T13" fmla="*/ 486 h 564"/>
              <a:gd name="T14" fmla="*/ 252 w 405"/>
              <a:gd name="T15" fmla="*/ 520 h 564"/>
              <a:gd name="T16" fmla="*/ 319 w 405"/>
              <a:gd name="T17" fmla="*/ 543 h 564"/>
              <a:gd name="T18" fmla="*/ 393 w 405"/>
              <a:gd name="T19" fmla="*/ 562 h 564"/>
              <a:gd name="T20" fmla="*/ 405 w 405"/>
              <a:gd name="T21" fmla="*/ 564 h 564"/>
              <a:gd name="T22" fmla="*/ 405 w 405"/>
              <a:gd name="T23" fmla="*/ 0 h 564"/>
              <a:gd name="T24" fmla="*/ 332 w 405"/>
              <a:gd name="T25" fmla="*/ 11 h 564"/>
              <a:gd name="T26" fmla="*/ 229 w 405"/>
              <a:gd name="T27" fmla="*/ 38 h 564"/>
              <a:gd name="T28" fmla="*/ 166 w 405"/>
              <a:gd name="T29" fmla="*/ 62 h 564"/>
              <a:gd name="T30" fmla="*/ 110 w 405"/>
              <a:gd name="T31" fmla="*/ 92 h 564"/>
              <a:gd name="T32" fmla="*/ 64 w 405"/>
              <a:gd name="T33" fmla="*/ 129 h 564"/>
              <a:gd name="T34" fmla="*/ 28 w 405"/>
              <a:gd name="T35" fmla="*/ 173 h 564"/>
              <a:gd name="T36" fmla="*/ 5 w 405"/>
              <a:gd name="T37" fmla="*/ 225 h 564"/>
              <a:gd name="T38" fmla="*/ 0 w 405"/>
              <a:gd name="T39" fmla="*/ 255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05" h="564">
                <a:moveTo>
                  <a:pt x="0" y="255"/>
                </a:moveTo>
                <a:lnTo>
                  <a:pt x="4" y="277"/>
                </a:lnTo>
                <a:lnTo>
                  <a:pt x="18" y="321"/>
                </a:lnTo>
                <a:lnTo>
                  <a:pt x="39" y="359"/>
                </a:lnTo>
                <a:lnTo>
                  <a:pt x="64" y="395"/>
                </a:lnTo>
                <a:lnTo>
                  <a:pt x="109" y="439"/>
                </a:lnTo>
                <a:lnTo>
                  <a:pt x="180" y="486"/>
                </a:lnTo>
                <a:lnTo>
                  <a:pt x="252" y="520"/>
                </a:lnTo>
                <a:lnTo>
                  <a:pt x="319" y="543"/>
                </a:lnTo>
                <a:lnTo>
                  <a:pt x="393" y="562"/>
                </a:lnTo>
                <a:lnTo>
                  <a:pt x="405" y="564"/>
                </a:lnTo>
                <a:lnTo>
                  <a:pt x="405" y="0"/>
                </a:lnTo>
                <a:lnTo>
                  <a:pt x="332" y="11"/>
                </a:lnTo>
                <a:lnTo>
                  <a:pt x="229" y="38"/>
                </a:lnTo>
                <a:lnTo>
                  <a:pt x="166" y="62"/>
                </a:lnTo>
                <a:lnTo>
                  <a:pt x="110" y="92"/>
                </a:lnTo>
                <a:lnTo>
                  <a:pt x="64" y="129"/>
                </a:lnTo>
                <a:lnTo>
                  <a:pt x="28" y="173"/>
                </a:lnTo>
                <a:lnTo>
                  <a:pt x="5" y="225"/>
                </a:lnTo>
                <a:lnTo>
                  <a:pt x="0" y="255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6" name="Freeform 224">
            <a:extLst>
              <a:ext uri="{FF2B5EF4-FFF2-40B4-BE49-F238E27FC236}">
                <a16:creationId xmlns:a16="http://schemas.microsoft.com/office/drawing/2014/main" id="{AD15099B-58B8-430F-98AA-C2FC7934BD9E}"/>
              </a:ext>
            </a:extLst>
          </p:cNvPr>
          <p:cNvSpPr>
            <a:spLocks/>
          </p:cNvSpPr>
          <p:nvPr/>
        </p:nvSpPr>
        <p:spPr bwMode="auto">
          <a:xfrm>
            <a:off x="2672101" y="3339930"/>
            <a:ext cx="1075252" cy="2068492"/>
          </a:xfrm>
          <a:custGeom>
            <a:avLst/>
            <a:gdLst>
              <a:gd name="T0" fmla="*/ 0 w 2663"/>
              <a:gd name="T1" fmla="*/ 0 h 7627"/>
              <a:gd name="T2" fmla="*/ 0 w 2663"/>
              <a:gd name="T3" fmla="*/ 6990 h 7627"/>
              <a:gd name="T4" fmla="*/ 1332 w 2663"/>
              <a:gd name="T5" fmla="*/ 7627 h 7627"/>
              <a:gd name="T6" fmla="*/ 2663 w 2663"/>
              <a:gd name="T7" fmla="*/ 6990 h 7627"/>
              <a:gd name="T8" fmla="*/ 2663 w 2663"/>
              <a:gd name="T9" fmla="*/ 0 h 7627"/>
              <a:gd name="T10" fmla="*/ 0 w 2663"/>
              <a:gd name="T11" fmla="*/ 0 h 7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63" h="7627">
                <a:moveTo>
                  <a:pt x="0" y="0"/>
                </a:moveTo>
                <a:lnTo>
                  <a:pt x="0" y="6990"/>
                </a:lnTo>
                <a:lnTo>
                  <a:pt x="1332" y="7627"/>
                </a:lnTo>
                <a:lnTo>
                  <a:pt x="2663" y="6990"/>
                </a:lnTo>
                <a:lnTo>
                  <a:pt x="2663" y="0"/>
                </a:lnTo>
                <a:lnTo>
                  <a:pt x="0" y="0"/>
                </a:lnTo>
                <a:close/>
              </a:path>
            </a:pathLst>
          </a:custGeom>
          <a:solidFill>
            <a:srgbClr val="669900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5" name="Freeform 771">
            <a:extLst>
              <a:ext uri="{FF2B5EF4-FFF2-40B4-BE49-F238E27FC236}">
                <a16:creationId xmlns:a16="http://schemas.microsoft.com/office/drawing/2014/main" id="{EFC999D9-4D85-4A04-8846-D42EBF7229C8}"/>
              </a:ext>
            </a:extLst>
          </p:cNvPr>
          <p:cNvSpPr>
            <a:spLocks/>
          </p:cNvSpPr>
          <p:nvPr/>
        </p:nvSpPr>
        <p:spPr bwMode="auto">
          <a:xfrm>
            <a:off x="2507423" y="3434954"/>
            <a:ext cx="1181808" cy="494123"/>
          </a:xfrm>
          <a:custGeom>
            <a:avLst/>
            <a:gdLst>
              <a:gd name="T0" fmla="*/ 2400 w 2930"/>
              <a:gd name="T1" fmla="*/ 0 h 1457"/>
              <a:gd name="T2" fmla="*/ 1928 w 2930"/>
              <a:gd name="T3" fmla="*/ 2 h 1457"/>
              <a:gd name="T4" fmla="*/ 980 w 2930"/>
              <a:gd name="T5" fmla="*/ 14 h 1457"/>
              <a:gd name="T6" fmla="*/ 816 w 2930"/>
              <a:gd name="T7" fmla="*/ 15 h 1457"/>
              <a:gd name="T8" fmla="*/ 737 w 2930"/>
              <a:gd name="T9" fmla="*/ 13 h 1457"/>
              <a:gd name="T10" fmla="*/ 597 w 2930"/>
              <a:gd name="T11" fmla="*/ 18 h 1457"/>
              <a:gd name="T12" fmla="*/ 476 w 2930"/>
              <a:gd name="T13" fmla="*/ 27 h 1457"/>
              <a:gd name="T14" fmla="*/ 372 w 2930"/>
              <a:gd name="T15" fmla="*/ 41 h 1457"/>
              <a:gd name="T16" fmla="*/ 285 w 2930"/>
              <a:gd name="T17" fmla="*/ 60 h 1457"/>
              <a:gd name="T18" fmla="*/ 212 w 2930"/>
              <a:gd name="T19" fmla="*/ 83 h 1457"/>
              <a:gd name="T20" fmla="*/ 153 w 2930"/>
              <a:gd name="T21" fmla="*/ 107 h 1457"/>
              <a:gd name="T22" fmla="*/ 107 w 2930"/>
              <a:gd name="T23" fmla="*/ 134 h 1457"/>
              <a:gd name="T24" fmla="*/ 70 w 2930"/>
              <a:gd name="T25" fmla="*/ 161 h 1457"/>
              <a:gd name="T26" fmla="*/ 43 w 2930"/>
              <a:gd name="T27" fmla="*/ 188 h 1457"/>
              <a:gd name="T28" fmla="*/ 16 w 2930"/>
              <a:gd name="T29" fmla="*/ 226 h 1457"/>
              <a:gd name="T30" fmla="*/ 0 w 2930"/>
              <a:gd name="T31" fmla="*/ 284 h 1457"/>
              <a:gd name="T32" fmla="*/ 1 w 2930"/>
              <a:gd name="T33" fmla="*/ 293 h 1457"/>
              <a:gd name="T34" fmla="*/ 1 w 2930"/>
              <a:gd name="T35" fmla="*/ 1437 h 1457"/>
              <a:gd name="T36" fmla="*/ 2 w 2930"/>
              <a:gd name="T37" fmla="*/ 1446 h 1457"/>
              <a:gd name="T38" fmla="*/ 3 w 2930"/>
              <a:gd name="T39" fmla="*/ 1457 h 1457"/>
              <a:gd name="T40" fmla="*/ 8 w 2930"/>
              <a:gd name="T41" fmla="*/ 1427 h 1457"/>
              <a:gd name="T42" fmla="*/ 31 w 2930"/>
              <a:gd name="T43" fmla="*/ 1375 h 1457"/>
              <a:gd name="T44" fmla="*/ 66 w 2930"/>
              <a:gd name="T45" fmla="*/ 1331 h 1457"/>
              <a:gd name="T46" fmla="*/ 113 w 2930"/>
              <a:gd name="T47" fmla="*/ 1294 h 1457"/>
              <a:gd name="T48" fmla="*/ 169 w 2930"/>
              <a:gd name="T49" fmla="*/ 1264 h 1457"/>
              <a:gd name="T50" fmla="*/ 232 w 2930"/>
              <a:gd name="T51" fmla="*/ 1240 h 1457"/>
              <a:gd name="T52" fmla="*/ 336 w 2930"/>
              <a:gd name="T53" fmla="*/ 1213 h 1457"/>
              <a:gd name="T54" fmla="*/ 408 w 2930"/>
              <a:gd name="T55" fmla="*/ 1202 h 1457"/>
              <a:gd name="T56" fmla="*/ 506 w 2930"/>
              <a:gd name="T57" fmla="*/ 1190 h 1457"/>
              <a:gd name="T58" fmla="*/ 685 w 2930"/>
              <a:gd name="T59" fmla="*/ 1183 h 1457"/>
              <a:gd name="T60" fmla="*/ 754 w 2930"/>
              <a:gd name="T61" fmla="*/ 1182 h 1457"/>
              <a:gd name="T62" fmla="*/ 1345 w 2930"/>
              <a:gd name="T63" fmla="*/ 1183 h 1457"/>
              <a:gd name="T64" fmla="*/ 2400 w 2930"/>
              <a:gd name="T65" fmla="*/ 1184 h 1457"/>
              <a:gd name="T66" fmla="*/ 2930 w 2930"/>
              <a:gd name="T67" fmla="*/ 564 h 1457"/>
              <a:gd name="T68" fmla="*/ 2400 w 2930"/>
              <a:gd name="T69" fmla="*/ 0 h 1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930" h="1457">
                <a:moveTo>
                  <a:pt x="2400" y="0"/>
                </a:moveTo>
                <a:lnTo>
                  <a:pt x="1928" y="2"/>
                </a:lnTo>
                <a:lnTo>
                  <a:pt x="980" y="14"/>
                </a:lnTo>
                <a:lnTo>
                  <a:pt x="816" y="15"/>
                </a:lnTo>
                <a:lnTo>
                  <a:pt x="737" y="13"/>
                </a:lnTo>
                <a:lnTo>
                  <a:pt x="597" y="18"/>
                </a:lnTo>
                <a:lnTo>
                  <a:pt x="476" y="27"/>
                </a:lnTo>
                <a:lnTo>
                  <a:pt x="372" y="41"/>
                </a:lnTo>
                <a:lnTo>
                  <a:pt x="285" y="60"/>
                </a:lnTo>
                <a:lnTo>
                  <a:pt x="212" y="83"/>
                </a:lnTo>
                <a:lnTo>
                  <a:pt x="153" y="107"/>
                </a:lnTo>
                <a:lnTo>
                  <a:pt x="107" y="134"/>
                </a:lnTo>
                <a:lnTo>
                  <a:pt x="70" y="161"/>
                </a:lnTo>
                <a:lnTo>
                  <a:pt x="43" y="188"/>
                </a:lnTo>
                <a:lnTo>
                  <a:pt x="16" y="226"/>
                </a:lnTo>
                <a:lnTo>
                  <a:pt x="0" y="284"/>
                </a:lnTo>
                <a:lnTo>
                  <a:pt x="1" y="293"/>
                </a:lnTo>
                <a:lnTo>
                  <a:pt x="1" y="1437"/>
                </a:lnTo>
                <a:lnTo>
                  <a:pt x="2" y="1446"/>
                </a:lnTo>
                <a:lnTo>
                  <a:pt x="3" y="1457"/>
                </a:lnTo>
                <a:lnTo>
                  <a:pt x="8" y="1427"/>
                </a:lnTo>
                <a:lnTo>
                  <a:pt x="31" y="1375"/>
                </a:lnTo>
                <a:lnTo>
                  <a:pt x="66" y="1331"/>
                </a:lnTo>
                <a:lnTo>
                  <a:pt x="113" y="1294"/>
                </a:lnTo>
                <a:lnTo>
                  <a:pt x="169" y="1264"/>
                </a:lnTo>
                <a:lnTo>
                  <a:pt x="232" y="1240"/>
                </a:lnTo>
                <a:lnTo>
                  <a:pt x="336" y="1213"/>
                </a:lnTo>
                <a:lnTo>
                  <a:pt x="408" y="1202"/>
                </a:lnTo>
                <a:lnTo>
                  <a:pt x="506" y="1190"/>
                </a:lnTo>
                <a:lnTo>
                  <a:pt x="685" y="1183"/>
                </a:lnTo>
                <a:lnTo>
                  <a:pt x="754" y="1182"/>
                </a:lnTo>
                <a:lnTo>
                  <a:pt x="1345" y="1183"/>
                </a:lnTo>
                <a:lnTo>
                  <a:pt x="2400" y="1184"/>
                </a:lnTo>
                <a:lnTo>
                  <a:pt x="2930" y="564"/>
                </a:lnTo>
                <a:lnTo>
                  <a:pt x="240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0" name="Freeform 759">
            <a:extLst>
              <a:ext uri="{FF2B5EF4-FFF2-40B4-BE49-F238E27FC236}">
                <a16:creationId xmlns:a16="http://schemas.microsoft.com/office/drawing/2014/main" id="{E56C1A05-69EA-48E2-A47B-41C1C17471AB}"/>
              </a:ext>
            </a:extLst>
          </p:cNvPr>
          <p:cNvSpPr>
            <a:spLocks/>
          </p:cNvSpPr>
          <p:nvPr/>
        </p:nvSpPr>
        <p:spPr bwMode="auto">
          <a:xfrm>
            <a:off x="2509038" y="3842199"/>
            <a:ext cx="163064" cy="191405"/>
          </a:xfrm>
          <a:custGeom>
            <a:avLst/>
            <a:gdLst>
              <a:gd name="T0" fmla="*/ 0 w 405"/>
              <a:gd name="T1" fmla="*/ 255 h 564"/>
              <a:gd name="T2" fmla="*/ 4 w 405"/>
              <a:gd name="T3" fmla="*/ 277 h 564"/>
              <a:gd name="T4" fmla="*/ 17 w 405"/>
              <a:gd name="T5" fmla="*/ 321 h 564"/>
              <a:gd name="T6" fmla="*/ 38 w 405"/>
              <a:gd name="T7" fmla="*/ 359 h 564"/>
              <a:gd name="T8" fmla="*/ 63 w 405"/>
              <a:gd name="T9" fmla="*/ 395 h 564"/>
              <a:gd name="T10" fmla="*/ 109 w 405"/>
              <a:gd name="T11" fmla="*/ 439 h 564"/>
              <a:gd name="T12" fmla="*/ 179 w 405"/>
              <a:gd name="T13" fmla="*/ 486 h 564"/>
              <a:gd name="T14" fmla="*/ 252 w 405"/>
              <a:gd name="T15" fmla="*/ 520 h 564"/>
              <a:gd name="T16" fmla="*/ 318 w 405"/>
              <a:gd name="T17" fmla="*/ 543 h 564"/>
              <a:gd name="T18" fmla="*/ 393 w 405"/>
              <a:gd name="T19" fmla="*/ 562 h 564"/>
              <a:gd name="T20" fmla="*/ 405 w 405"/>
              <a:gd name="T21" fmla="*/ 564 h 564"/>
              <a:gd name="T22" fmla="*/ 405 w 405"/>
              <a:gd name="T23" fmla="*/ 0 h 564"/>
              <a:gd name="T24" fmla="*/ 333 w 405"/>
              <a:gd name="T25" fmla="*/ 11 h 564"/>
              <a:gd name="T26" fmla="*/ 229 w 405"/>
              <a:gd name="T27" fmla="*/ 38 h 564"/>
              <a:gd name="T28" fmla="*/ 166 w 405"/>
              <a:gd name="T29" fmla="*/ 62 h 564"/>
              <a:gd name="T30" fmla="*/ 110 w 405"/>
              <a:gd name="T31" fmla="*/ 92 h 564"/>
              <a:gd name="T32" fmla="*/ 63 w 405"/>
              <a:gd name="T33" fmla="*/ 129 h 564"/>
              <a:gd name="T34" fmla="*/ 28 w 405"/>
              <a:gd name="T35" fmla="*/ 173 h 564"/>
              <a:gd name="T36" fmla="*/ 5 w 405"/>
              <a:gd name="T37" fmla="*/ 225 h 564"/>
              <a:gd name="T38" fmla="*/ 0 w 405"/>
              <a:gd name="T39" fmla="*/ 255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05" h="564">
                <a:moveTo>
                  <a:pt x="0" y="255"/>
                </a:moveTo>
                <a:lnTo>
                  <a:pt x="4" y="277"/>
                </a:lnTo>
                <a:lnTo>
                  <a:pt x="17" y="321"/>
                </a:lnTo>
                <a:lnTo>
                  <a:pt x="38" y="359"/>
                </a:lnTo>
                <a:lnTo>
                  <a:pt x="63" y="395"/>
                </a:lnTo>
                <a:lnTo>
                  <a:pt x="109" y="439"/>
                </a:lnTo>
                <a:lnTo>
                  <a:pt x="179" y="486"/>
                </a:lnTo>
                <a:lnTo>
                  <a:pt x="252" y="520"/>
                </a:lnTo>
                <a:lnTo>
                  <a:pt x="318" y="543"/>
                </a:lnTo>
                <a:lnTo>
                  <a:pt x="393" y="562"/>
                </a:lnTo>
                <a:lnTo>
                  <a:pt x="405" y="564"/>
                </a:lnTo>
                <a:lnTo>
                  <a:pt x="405" y="0"/>
                </a:lnTo>
                <a:lnTo>
                  <a:pt x="333" y="11"/>
                </a:lnTo>
                <a:lnTo>
                  <a:pt x="229" y="38"/>
                </a:lnTo>
                <a:lnTo>
                  <a:pt x="166" y="62"/>
                </a:lnTo>
                <a:lnTo>
                  <a:pt x="110" y="92"/>
                </a:lnTo>
                <a:lnTo>
                  <a:pt x="63" y="129"/>
                </a:lnTo>
                <a:lnTo>
                  <a:pt x="28" y="173"/>
                </a:lnTo>
                <a:lnTo>
                  <a:pt x="5" y="225"/>
                </a:lnTo>
                <a:lnTo>
                  <a:pt x="0" y="255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5" name="Freeform 47">
            <a:extLst>
              <a:ext uri="{FF2B5EF4-FFF2-40B4-BE49-F238E27FC236}">
                <a16:creationId xmlns:a16="http://schemas.microsoft.com/office/drawing/2014/main" id="{21BEA0AA-5EB7-4950-B933-CBC61647779C}"/>
              </a:ext>
            </a:extLst>
          </p:cNvPr>
          <p:cNvSpPr>
            <a:spLocks/>
          </p:cNvSpPr>
          <p:nvPr/>
        </p:nvSpPr>
        <p:spPr bwMode="auto">
          <a:xfrm>
            <a:off x="1242578" y="3580108"/>
            <a:ext cx="1073638" cy="1831907"/>
          </a:xfrm>
          <a:custGeom>
            <a:avLst/>
            <a:gdLst>
              <a:gd name="T0" fmla="*/ 2662 w 2662"/>
              <a:gd name="T1" fmla="*/ 6116 h 6753"/>
              <a:gd name="T2" fmla="*/ 1331 w 2662"/>
              <a:gd name="T3" fmla="*/ 6753 h 6753"/>
              <a:gd name="T4" fmla="*/ 0 w 2662"/>
              <a:gd name="T5" fmla="*/ 6116 h 6753"/>
              <a:gd name="T6" fmla="*/ 0 w 2662"/>
              <a:gd name="T7" fmla="*/ 0 h 6753"/>
              <a:gd name="T8" fmla="*/ 2662 w 2662"/>
              <a:gd name="T9" fmla="*/ 0 h 6753"/>
              <a:gd name="T10" fmla="*/ 2662 w 2662"/>
              <a:gd name="T11" fmla="*/ 6116 h 67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62" h="6753">
                <a:moveTo>
                  <a:pt x="2662" y="6116"/>
                </a:moveTo>
                <a:lnTo>
                  <a:pt x="1331" y="6753"/>
                </a:lnTo>
                <a:lnTo>
                  <a:pt x="0" y="6116"/>
                </a:lnTo>
                <a:lnTo>
                  <a:pt x="0" y="0"/>
                </a:lnTo>
                <a:lnTo>
                  <a:pt x="2662" y="0"/>
                </a:lnTo>
                <a:lnTo>
                  <a:pt x="2662" y="6116"/>
                </a:lnTo>
                <a:close/>
              </a:path>
            </a:pathLst>
          </a:custGeom>
          <a:solidFill>
            <a:srgbClr val="B50B4C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39" name="Freeform 758">
            <a:extLst>
              <a:ext uri="{FF2B5EF4-FFF2-40B4-BE49-F238E27FC236}">
                <a16:creationId xmlns:a16="http://schemas.microsoft.com/office/drawing/2014/main" id="{F6A85A87-ED2C-480B-BD20-BF6C14B42A08}"/>
              </a:ext>
            </a:extLst>
          </p:cNvPr>
          <p:cNvSpPr>
            <a:spLocks/>
          </p:cNvSpPr>
          <p:nvPr/>
        </p:nvSpPr>
        <p:spPr bwMode="auto">
          <a:xfrm>
            <a:off x="1077900" y="4083733"/>
            <a:ext cx="164678" cy="191405"/>
          </a:xfrm>
          <a:custGeom>
            <a:avLst/>
            <a:gdLst>
              <a:gd name="T0" fmla="*/ 0 w 406"/>
              <a:gd name="T1" fmla="*/ 254 h 563"/>
              <a:gd name="T2" fmla="*/ 5 w 406"/>
              <a:gd name="T3" fmla="*/ 278 h 563"/>
              <a:gd name="T4" fmla="*/ 18 w 406"/>
              <a:gd name="T5" fmla="*/ 321 h 563"/>
              <a:gd name="T6" fmla="*/ 39 w 406"/>
              <a:gd name="T7" fmla="*/ 359 h 563"/>
              <a:gd name="T8" fmla="*/ 64 w 406"/>
              <a:gd name="T9" fmla="*/ 395 h 563"/>
              <a:gd name="T10" fmla="*/ 109 w 406"/>
              <a:gd name="T11" fmla="*/ 439 h 563"/>
              <a:gd name="T12" fmla="*/ 180 w 406"/>
              <a:gd name="T13" fmla="*/ 486 h 563"/>
              <a:gd name="T14" fmla="*/ 252 w 406"/>
              <a:gd name="T15" fmla="*/ 520 h 563"/>
              <a:gd name="T16" fmla="*/ 320 w 406"/>
              <a:gd name="T17" fmla="*/ 543 h 563"/>
              <a:gd name="T18" fmla="*/ 394 w 406"/>
              <a:gd name="T19" fmla="*/ 562 h 563"/>
              <a:gd name="T20" fmla="*/ 406 w 406"/>
              <a:gd name="T21" fmla="*/ 563 h 563"/>
              <a:gd name="T22" fmla="*/ 406 w 406"/>
              <a:gd name="T23" fmla="*/ 0 h 563"/>
              <a:gd name="T24" fmla="*/ 333 w 406"/>
              <a:gd name="T25" fmla="*/ 11 h 563"/>
              <a:gd name="T26" fmla="*/ 230 w 406"/>
              <a:gd name="T27" fmla="*/ 38 h 563"/>
              <a:gd name="T28" fmla="*/ 166 w 406"/>
              <a:gd name="T29" fmla="*/ 62 h 563"/>
              <a:gd name="T30" fmla="*/ 110 w 406"/>
              <a:gd name="T31" fmla="*/ 92 h 563"/>
              <a:gd name="T32" fmla="*/ 64 w 406"/>
              <a:gd name="T33" fmla="*/ 128 h 563"/>
              <a:gd name="T34" fmla="*/ 28 w 406"/>
              <a:gd name="T35" fmla="*/ 173 h 563"/>
              <a:gd name="T36" fmla="*/ 6 w 406"/>
              <a:gd name="T37" fmla="*/ 225 h 563"/>
              <a:gd name="T38" fmla="*/ 0 w 406"/>
              <a:gd name="T39" fmla="*/ 254 h 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06" h="563">
                <a:moveTo>
                  <a:pt x="0" y="254"/>
                </a:moveTo>
                <a:lnTo>
                  <a:pt x="5" y="278"/>
                </a:lnTo>
                <a:lnTo>
                  <a:pt x="18" y="321"/>
                </a:lnTo>
                <a:lnTo>
                  <a:pt x="39" y="359"/>
                </a:lnTo>
                <a:lnTo>
                  <a:pt x="64" y="395"/>
                </a:lnTo>
                <a:lnTo>
                  <a:pt x="109" y="439"/>
                </a:lnTo>
                <a:lnTo>
                  <a:pt x="180" y="486"/>
                </a:lnTo>
                <a:lnTo>
                  <a:pt x="252" y="520"/>
                </a:lnTo>
                <a:lnTo>
                  <a:pt x="320" y="543"/>
                </a:lnTo>
                <a:lnTo>
                  <a:pt x="394" y="562"/>
                </a:lnTo>
                <a:lnTo>
                  <a:pt x="406" y="563"/>
                </a:lnTo>
                <a:lnTo>
                  <a:pt x="406" y="0"/>
                </a:lnTo>
                <a:lnTo>
                  <a:pt x="333" y="11"/>
                </a:lnTo>
                <a:lnTo>
                  <a:pt x="230" y="38"/>
                </a:lnTo>
                <a:lnTo>
                  <a:pt x="166" y="62"/>
                </a:lnTo>
                <a:lnTo>
                  <a:pt x="110" y="92"/>
                </a:lnTo>
                <a:lnTo>
                  <a:pt x="64" y="128"/>
                </a:lnTo>
                <a:lnTo>
                  <a:pt x="28" y="173"/>
                </a:lnTo>
                <a:lnTo>
                  <a:pt x="6" y="225"/>
                </a:lnTo>
                <a:lnTo>
                  <a:pt x="0" y="25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6" name="Freeform 775">
            <a:extLst>
              <a:ext uri="{FF2B5EF4-FFF2-40B4-BE49-F238E27FC236}">
                <a16:creationId xmlns:a16="http://schemas.microsoft.com/office/drawing/2014/main" id="{78F92EE7-2B1C-4695-9D7C-600CA0ADBA31}"/>
              </a:ext>
            </a:extLst>
          </p:cNvPr>
          <p:cNvSpPr>
            <a:spLocks/>
          </p:cNvSpPr>
          <p:nvPr/>
        </p:nvSpPr>
        <p:spPr bwMode="auto">
          <a:xfrm>
            <a:off x="1077899" y="3675130"/>
            <a:ext cx="1181808" cy="494123"/>
          </a:xfrm>
          <a:custGeom>
            <a:avLst/>
            <a:gdLst>
              <a:gd name="T0" fmla="*/ 2401 w 2930"/>
              <a:gd name="T1" fmla="*/ 0 h 1457"/>
              <a:gd name="T2" fmla="*/ 1929 w 2930"/>
              <a:gd name="T3" fmla="*/ 3 h 1457"/>
              <a:gd name="T4" fmla="*/ 980 w 2930"/>
              <a:gd name="T5" fmla="*/ 15 h 1457"/>
              <a:gd name="T6" fmla="*/ 816 w 2930"/>
              <a:gd name="T7" fmla="*/ 17 h 1457"/>
              <a:gd name="T8" fmla="*/ 737 w 2930"/>
              <a:gd name="T9" fmla="*/ 14 h 1457"/>
              <a:gd name="T10" fmla="*/ 598 w 2930"/>
              <a:gd name="T11" fmla="*/ 19 h 1457"/>
              <a:gd name="T12" fmla="*/ 476 w 2930"/>
              <a:gd name="T13" fmla="*/ 28 h 1457"/>
              <a:gd name="T14" fmla="*/ 373 w 2930"/>
              <a:gd name="T15" fmla="*/ 42 h 1457"/>
              <a:gd name="T16" fmla="*/ 285 w 2930"/>
              <a:gd name="T17" fmla="*/ 61 h 1457"/>
              <a:gd name="T18" fmla="*/ 213 w 2930"/>
              <a:gd name="T19" fmla="*/ 83 h 1457"/>
              <a:gd name="T20" fmla="*/ 154 w 2930"/>
              <a:gd name="T21" fmla="*/ 108 h 1457"/>
              <a:gd name="T22" fmla="*/ 107 w 2930"/>
              <a:gd name="T23" fmla="*/ 135 h 1457"/>
              <a:gd name="T24" fmla="*/ 71 w 2930"/>
              <a:gd name="T25" fmla="*/ 162 h 1457"/>
              <a:gd name="T26" fmla="*/ 44 w 2930"/>
              <a:gd name="T27" fmla="*/ 189 h 1457"/>
              <a:gd name="T28" fmla="*/ 17 w 2930"/>
              <a:gd name="T29" fmla="*/ 226 h 1457"/>
              <a:gd name="T30" fmla="*/ 0 w 2930"/>
              <a:gd name="T31" fmla="*/ 285 h 1457"/>
              <a:gd name="T32" fmla="*/ 1 w 2930"/>
              <a:gd name="T33" fmla="*/ 294 h 1457"/>
              <a:gd name="T34" fmla="*/ 1 w 2930"/>
              <a:gd name="T35" fmla="*/ 1438 h 1457"/>
              <a:gd name="T36" fmla="*/ 2 w 2930"/>
              <a:gd name="T37" fmla="*/ 1447 h 1457"/>
              <a:gd name="T38" fmla="*/ 3 w 2930"/>
              <a:gd name="T39" fmla="*/ 1457 h 1457"/>
              <a:gd name="T40" fmla="*/ 9 w 2930"/>
              <a:gd name="T41" fmla="*/ 1428 h 1457"/>
              <a:gd name="T42" fmla="*/ 31 w 2930"/>
              <a:gd name="T43" fmla="*/ 1376 h 1457"/>
              <a:gd name="T44" fmla="*/ 67 w 2930"/>
              <a:gd name="T45" fmla="*/ 1331 h 1457"/>
              <a:gd name="T46" fmla="*/ 113 w 2930"/>
              <a:gd name="T47" fmla="*/ 1295 h 1457"/>
              <a:gd name="T48" fmla="*/ 169 w 2930"/>
              <a:gd name="T49" fmla="*/ 1265 h 1457"/>
              <a:gd name="T50" fmla="*/ 233 w 2930"/>
              <a:gd name="T51" fmla="*/ 1241 h 1457"/>
              <a:gd name="T52" fmla="*/ 336 w 2930"/>
              <a:gd name="T53" fmla="*/ 1214 h 1457"/>
              <a:gd name="T54" fmla="*/ 409 w 2930"/>
              <a:gd name="T55" fmla="*/ 1203 h 1457"/>
              <a:gd name="T56" fmla="*/ 506 w 2930"/>
              <a:gd name="T57" fmla="*/ 1191 h 1457"/>
              <a:gd name="T58" fmla="*/ 686 w 2930"/>
              <a:gd name="T59" fmla="*/ 1183 h 1457"/>
              <a:gd name="T60" fmla="*/ 754 w 2930"/>
              <a:gd name="T61" fmla="*/ 1183 h 1457"/>
              <a:gd name="T62" fmla="*/ 1345 w 2930"/>
              <a:gd name="T63" fmla="*/ 1184 h 1457"/>
              <a:gd name="T64" fmla="*/ 2401 w 2930"/>
              <a:gd name="T65" fmla="*/ 1185 h 1457"/>
              <a:gd name="T66" fmla="*/ 2930 w 2930"/>
              <a:gd name="T67" fmla="*/ 565 h 1457"/>
              <a:gd name="T68" fmla="*/ 2401 w 2930"/>
              <a:gd name="T69" fmla="*/ 0 h 1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930" h="1457">
                <a:moveTo>
                  <a:pt x="2401" y="0"/>
                </a:moveTo>
                <a:lnTo>
                  <a:pt x="1929" y="3"/>
                </a:lnTo>
                <a:lnTo>
                  <a:pt x="980" y="15"/>
                </a:lnTo>
                <a:lnTo>
                  <a:pt x="816" y="17"/>
                </a:lnTo>
                <a:lnTo>
                  <a:pt x="737" y="14"/>
                </a:lnTo>
                <a:lnTo>
                  <a:pt x="598" y="19"/>
                </a:lnTo>
                <a:lnTo>
                  <a:pt x="476" y="28"/>
                </a:lnTo>
                <a:lnTo>
                  <a:pt x="373" y="42"/>
                </a:lnTo>
                <a:lnTo>
                  <a:pt x="285" y="61"/>
                </a:lnTo>
                <a:lnTo>
                  <a:pt x="213" y="83"/>
                </a:lnTo>
                <a:lnTo>
                  <a:pt x="154" y="108"/>
                </a:lnTo>
                <a:lnTo>
                  <a:pt x="107" y="135"/>
                </a:lnTo>
                <a:lnTo>
                  <a:pt x="71" y="162"/>
                </a:lnTo>
                <a:lnTo>
                  <a:pt x="44" y="189"/>
                </a:lnTo>
                <a:lnTo>
                  <a:pt x="17" y="226"/>
                </a:lnTo>
                <a:lnTo>
                  <a:pt x="0" y="285"/>
                </a:lnTo>
                <a:lnTo>
                  <a:pt x="1" y="294"/>
                </a:lnTo>
                <a:lnTo>
                  <a:pt x="1" y="1438"/>
                </a:lnTo>
                <a:lnTo>
                  <a:pt x="2" y="1447"/>
                </a:lnTo>
                <a:lnTo>
                  <a:pt x="3" y="1457"/>
                </a:lnTo>
                <a:lnTo>
                  <a:pt x="9" y="1428"/>
                </a:lnTo>
                <a:lnTo>
                  <a:pt x="31" y="1376"/>
                </a:lnTo>
                <a:lnTo>
                  <a:pt x="67" y="1331"/>
                </a:lnTo>
                <a:lnTo>
                  <a:pt x="113" y="1295"/>
                </a:lnTo>
                <a:lnTo>
                  <a:pt x="169" y="1265"/>
                </a:lnTo>
                <a:lnTo>
                  <a:pt x="233" y="1241"/>
                </a:lnTo>
                <a:lnTo>
                  <a:pt x="336" y="1214"/>
                </a:lnTo>
                <a:lnTo>
                  <a:pt x="409" y="1203"/>
                </a:lnTo>
                <a:lnTo>
                  <a:pt x="506" y="1191"/>
                </a:lnTo>
                <a:lnTo>
                  <a:pt x="686" y="1183"/>
                </a:lnTo>
                <a:lnTo>
                  <a:pt x="754" y="1183"/>
                </a:lnTo>
                <a:lnTo>
                  <a:pt x="1345" y="1184"/>
                </a:lnTo>
                <a:lnTo>
                  <a:pt x="2401" y="1185"/>
                </a:lnTo>
                <a:lnTo>
                  <a:pt x="2930" y="565"/>
                </a:lnTo>
                <a:lnTo>
                  <a:pt x="2401" y="0"/>
                </a:lnTo>
                <a:close/>
              </a:path>
            </a:pathLst>
          </a:custGeom>
          <a:solidFill>
            <a:srgbClr val="F3A7B9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44F7A361-1F28-409F-8D7D-CEA6B9A60F1B}"/>
              </a:ext>
            </a:extLst>
          </p:cNvPr>
          <p:cNvSpPr>
            <a:spLocks/>
          </p:cNvSpPr>
          <p:nvPr/>
        </p:nvSpPr>
        <p:spPr bwMode="auto">
          <a:xfrm>
            <a:off x="7415800" y="2577127"/>
            <a:ext cx="1073638" cy="2785302"/>
          </a:xfrm>
          <a:custGeom>
            <a:avLst/>
            <a:gdLst>
              <a:gd name="connsiteX0" fmla="*/ 0 w 1431517"/>
              <a:gd name="connsiteY0" fmla="*/ 0 h 4645303"/>
              <a:gd name="connsiteX1" fmla="*/ 1431517 w 1431517"/>
              <a:gd name="connsiteY1" fmla="*/ 0 h 4645303"/>
              <a:gd name="connsiteX2" fmla="*/ 1431517 w 1431517"/>
              <a:gd name="connsiteY2" fmla="*/ 404529 h 4645303"/>
              <a:gd name="connsiteX3" fmla="*/ 1431517 w 1431517"/>
              <a:gd name="connsiteY3" fmla="*/ 3952628 h 4645303"/>
              <a:gd name="connsiteX4" fmla="*/ 1431517 w 1431517"/>
              <a:gd name="connsiteY4" fmla="*/ 4357157 h 4645303"/>
              <a:gd name="connsiteX5" fmla="*/ 715758 w 1431517"/>
              <a:gd name="connsiteY5" fmla="*/ 4645303 h 4645303"/>
              <a:gd name="connsiteX6" fmla="*/ 0 w 1431517"/>
              <a:gd name="connsiteY6" fmla="*/ 4357157 h 4645303"/>
              <a:gd name="connsiteX7" fmla="*/ 0 w 1431517"/>
              <a:gd name="connsiteY7" fmla="*/ 3952628 h 4645303"/>
              <a:gd name="connsiteX8" fmla="*/ 0 w 1431517"/>
              <a:gd name="connsiteY8" fmla="*/ 404529 h 4645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1517" h="4645303">
                <a:moveTo>
                  <a:pt x="0" y="0"/>
                </a:moveTo>
                <a:lnTo>
                  <a:pt x="1431517" y="0"/>
                </a:lnTo>
                <a:lnTo>
                  <a:pt x="1431517" y="404529"/>
                </a:lnTo>
                <a:lnTo>
                  <a:pt x="1431517" y="3952628"/>
                </a:lnTo>
                <a:lnTo>
                  <a:pt x="1431517" y="4357157"/>
                </a:lnTo>
                <a:lnTo>
                  <a:pt x="715758" y="4645303"/>
                </a:lnTo>
                <a:lnTo>
                  <a:pt x="0" y="4357157"/>
                </a:lnTo>
                <a:lnTo>
                  <a:pt x="0" y="3952628"/>
                </a:lnTo>
                <a:lnTo>
                  <a:pt x="0" y="404529"/>
                </a:lnTo>
                <a:close/>
              </a:path>
            </a:pathLst>
          </a:custGeom>
          <a:solidFill>
            <a:srgbClr val="D6006B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84" name="Freeform 762">
            <a:extLst>
              <a:ext uri="{FF2B5EF4-FFF2-40B4-BE49-F238E27FC236}">
                <a16:creationId xmlns:a16="http://schemas.microsoft.com/office/drawing/2014/main" id="{F93049EA-2AEE-4468-9C66-68D5FB87BA47}"/>
              </a:ext>
            </a:extLst>
          </p:cNvPr>
          <p:cNvSpPr>
            <a:spLocks/>
          </p:cNvSpPr>
          <p:nvPr/>
        </p:nvSpPr>
        <p:spPr bwMode="auto">
          <a:xfrm>
            <a:off x="7251121" y="2672150"/>
            <a:ext cx="1181808" cy="494123"/>
          </a:xfrm>
          <a:custGeom>
            <a:avLst/>
            <a:gdLst>
              <a:gd name="T0" fmla="*/ 2400 w 2929"/>
              <a:gd name="T1" fmla="*/ 0 h 1457"/>
              <a:gd name="T2" fmla="*/ 1928 w 2929"/>
              <a:gd name="T3" fmla="*/ 2 h 1457"/>
              <a:gd name="T4" fmla="*/ 978 w 2929"/>
              <a:gd name="T5" fmla="*/ 14 h 1457"/>
              <a:gd name="T6" fmla="*/ 815 w 2929"/>
              <a:gd name="T7" fmla="*/ 15 h 1457"/>
              <a:gd name="T8" fmla="*/ 737 w 2929"/>
              <a:gd name="T9" fmla="*/ 14 h 1457"/>
              <a:gd name="T10" fmla="*/ 597 w 2929"/>
              <a:gd name="T11" fmla="*/ 17 h 1457"/>
              <a:gd name="T12" fmla="*/ 476 w 2929"/>
              <a:gd name="T13" fmla="*/ 27 h 1457"/>
              <a:gd name="T14" fmla="*/ 372 w 2929"/>
              <a:gd name="T15" fmla="*/ 41 h 1457"/>
              <a:gd name="T16" fmla="*/ 285 w 2929"/>
              <a:gd name="T17" fmla="*/ 60 h 1457"/>
              <a:gd name="T18" fmla="*/ 212 w 2929"/>
              <a:gd name="T19" fmla="*/ 83 h 1457"/>
              <a:gd name="T20" fmla="*/ 153 w 2929"/>
              <a:gd name="T21" fmla="*/ 108 h 1457"/>
              <a:gd name="T22" fmla="*/ 105 w 2929"/>
              <a:gd name="T23" fmla="*/ 134 h 1457"/>
              <a:gd name="T24" fmla="*/ 70 w 2929"/>
              <a:gd name="T25" fmla="*/ 161 h 1457"/>
              <a:gd name="T26" fmla="*/ 43 w 2929"/>
              <a:gd name="T27" fmla="*/ 187 h 1457"/>
              <a:gd name="T28" fmla="*/ 16 w 2929"/>
              <a:gd name="T29" fmla="*/ 226 h 1457"/>
              <a:gd name="T30" fmla="*/ 0 w 2929"/>
              <a:gd name="T31" fmla="*/ 285 h 1457"/>
              <a:gd name="T32" fmla="*/ 1 w 2929"/>
              <a:gd name="T33" fmla="*/ 294 h 1457"/>
              <a:gd name="T34" fmla="*/ 1 w 2929"/>
              <a:gd name="T35" fmla="*/ 1437 h 1457"/>
              <a:gd name="T36" fmla="*/ 2 w 2929"/>
              <a:gd name="T37" fmla="*/ 1447 h 1457"/>
              <a:gd name="T38" fmla="*/ 3 w 2929"/>
              <a:gd name="T39" fmla="*/ 1457 h 1457"/>
              <a:gd name="T40" fmla="*/ 8 w 2929"/>
              <a:gd name="T41" fmla="*/ 1426 h 1457"/>
              <a:gd name="T42" fmla="*/ 31 w 2929"/>
              <a:gd name="T43" fmla="*/ 1375 h 1457"/>
              <a:gd name="T44" fmla="*/ 66 w 2929"/>
              <a:gd name="T45" fmla="*/ 1331 h 1457"/>
              <a:gd name="T46" fmla="*/ 113 w 2929"/>
              <a:gd name="T47" fmla="*/ 1295 h 1457"/>
              <a:gd name="T48" fmla="*/ 169 w 2929"/>
              <a:gd name="T49" fmla="*/ 1265 h 1457"/>
              <a:gd name="T50" fmla="*/ 232 w 2929"/>
              <a:gd name="T51" fmla="*/ 1240 h 1457"/>
              <a:gd name="T52" fmla="*/ 335 w 2929"/>
              <a:gd name="T53" fmla="*/ 1213 h 1457"/>
              <a:gd name="T54" fmla="*/ 407 w 2929"/>
              <a:gd name="T55" fmla="*/ 1201 h 1457"/>
              <a:gd name="T56" fmla="*/ 506 w 2929"/>
              <a:gd name="T57" fmla="*/ 1190 h 1457"/>
              <a:gd name="T58" fmla="*/ 685 w 2929"/>
              <a:gd name="T59" fmla="*/ 1183 h 1457"/>
              <a:gd name="T60" fmla="*/ 753 w 2929"/>
              <a:gd name="T61" fmla="*/ 1183 h 1457"/>
              <a:gd name="T62" fmla="*/ 1344 w 2929"/>
              <a:gd name="T63" fmla="*/ 1183 h 1457"/>
              <a:gd name="T64" fmla="*/ 2400 w 2929"/>
              <a:gd name="T65" fmla="*/ 1184 h 1457"/>
              <a:gd name="T66" fmla="*/ 2929 w 2929"/>
              <a:gd name="T67" fmla="*/ 564 h 1457"/>
              <a:gd name="T68" fmla="*/ 2400 w 2929"/>
              <a:gd name="T69" fmla="*/ 0 h 1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929" h="1457">
                <a:moveTo>
                  <a:pt x="2400" y="0"/>
                </a:moveTo>
                <a:lnTo>
                  <a:pt x="1928" y="2"/>
                </a:lnTo>
                <a:lnTo>
                  <a:pt x="978" y="14"/>
                </a:lnTo>
                <a:lnTo>
                  <a:pt x="815" y="15"/>
                </a:lnTo>
                <a:lnTo>
                  <a:pt x="737" y="14"/>
                </a:lnTo>
                <a:lnTo>
                  <a:pt x="597" y="17"/>
                </a:lnTo>
                <a:lnTo>
                  <a:pt x="476" y="27"/>
                </a:lnTo>
                <a:lnTo>
                  <a:pt x="372" y="41"/>
                </a:lnTo>
                <a:lnTo>
                  <a:pt x="285" y="60"/>
                </a:lnTo>
                <a:lnTo>
                  <a:pt x="212" y="83"/>
                </a:lnTo>
                <a:lnTo>
                  <a:pt x="153" y="108"/>
                </a:lnTo>
                <a:lnTo>
                  <a:pt x="105" y="134"/>
                </a:lnTo>
                <a:lnTo>
                  <a:pt x="70" y="161"/>
                </a:lnTo>
                <a:lnTo>
                  <a:pt x="43" y="187"/>
                </a:lnTo>
                <a:lnTo>
                  <a:pt x="16" y="226"/>
                </a:lnTo>
                <a:lnTo>
                  <a:pt x="0" y="285"/>
                </a:lnTo>
                <a:lnTo>
                  <a:pt x="1" y="294"/>
                </a:lnTo>
                <a:lnTo>
                  <a:pt x="1" y="1437"/>
                </a:lnTo>
                <a:lnTo>
                  <a:pt x="2" y="1447"/>
                </a:lnTo>
                <a:lnTo>
                  <a:pt x="3" y="1457"/>
                </a:lnTo>
                <a:lnTo>
                  <a:pt x="8" y="1426"/>
                </a:lnTo>
                <a:lnTo>
                  <a:pt x="31" y="1375"/>
                </a:lnTo>
                <a:lnTo>
                  <a:pt x="66" y="1331"/>
                </a:lnTo>
                <a:lnTo>
                  <a:pt x="113" y="1295"/>
                </a:lnTo>
                <a:lnTo>
                  <a:pt x="169" y="1265"/>
                </a:lnTo>
                <a:lnTo>
                  <a:pt x="232" y="1240"/>
                </a:lnTo>
                <a:lnTo>
                  <a:pt x="335" y="1213"/>
                </a:lnTo>
                <a:lnTo>
                  <a:pt x="407" y="1201"/>
                </a:lnTo>
                <a:lnTo>
                  <a:pt x="506" y="1190"/>
                </a:lnTo>
                <a:lnTo>
                  <a:pt x="685" y="1183"/>
                </a:lnTo>
                <a:lnTo>
                  <a:pt x="753" y="1183"/>
                </a:lnTo>
                <a:lnTo>
                  <a:pt x="1344" y="1183"/>
                </a:lnTo>
                <a:lnTo>
                  <a:pt x="2400" y="1184"/>
                </a:lnTo>
                <a:lnTo>
                  <a:pt x="2929" y="564"/>
                </a:lnTo>
                <a:lnTo>
                  <a:pt x="2400" y="0"/>
                </a:lnTo>
                <a:close/>
              </a:path>
            </a:pathLst>
          </a:custGeom>
          <a:solidFill>
            <a:srgbClr val="FFB9DC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2" name="Freeform 761">
            <a:extLst>
              <a:ext uri="{FF2B5EF4-FFF2-40B4-BE49-F238E27FC236}">
                <a16:creationId xmlns:a16="http://schemas.microsoft.com/office/drawing/2014/main" id="{4409991A-C3AA-4227-AD59-799FA7840BC2}"/>
              </a:ext>
            </a:extLst>
          </p:cNvPr>
          <p:cNvSpPr>
            <a:spLocks/>
          </p:cNvSpPr>
          <p:nvPr/>
        </p:nvSpPr>
        <p:spPr bwMode="auto">
          <a:xfrm>
            <a:off x="7251122" y="3079394"/>
            <a:ext cx="164678" cy="191405"/>
          </a:xfrm>
          <a:custGeom>
            <a:avLst/>
            <a:gdLst>
              <a:gd name="T0" fmla="*/ 0 w 404"/>
              <a:gd name="T1" fmla="*/ 256 h 565"/>
              <a:gd name="T2" fmla="*/ 4 w 404"/>
              <a:gd name="T3" fmla="*/ 278 h 565"/>
              <a:gd name="T4" fmla="*/ 17 w 404"/>
              <a:gd name="T5" fmla="*/ 322 h 565"/>
              <a:gd name="T6" fmla="*/ 38 w 404"/>
              <a:gd name="T7" fmla="*/ 361 h 565"/>
              <a:gd name="T8" fmla="*/ 63 w 404"/>
              <a:gd name="T9" fmla="*/ 396 h 565"/>
              <a:gd name="T10" fmla="*/ 109 w 404"/>
              <a:gd name="T11" fmla="*/ 440 h 565"/>
              <a:gd name="T12" fmla="*/ 179 w 404"/>
              <a:gd name="T13" fmla="*/ 488 h 565"/>
              <a:gd name="T14" fmla="*/ 252 w 404"/>
              <a:gd name="T15" fmla="*/ 521 h 565"/>
              <a:gd name="T16" fmla="*/ 318 w 404"/>
              <a:gd name="T17" fmla="*/ 545 h 565"/>
              <a:gd name="T18" fmla="*/ 393 w 404"/>
              <a:gd name="T19" fmla="*/ 562 h 565"/>
              <a:gd name="T20" fmla="*/ 404 w 404"/>
              <a:gd name="T21" fmla="*/ 565 h 565"/>
              <a:gd name="T22" fmla="*/ 404 w 404"/>
              <a:gd name="T23" fmla="*/ 0 h 565"/>
              <a:gd name="T24" fmla="*/ 332 w 404"/>
              <a:gd name="T25" fmla="*/ 12 h 565"/>
              <a:gd name="T26" fmla="*/ 229 w 404"/>
              <a:gd name="T27" fmla="*/ 39 h 565"/>
              <a:gd name="T28" fmla="*/ 166 w 404"/>
              <a:gd name="T29" fmla="*/ 64 h 565"/>
              <a:gd name="T30" fmla="*/ 110 w 404"/>
              <a:gd name="T31" fmla="*/ 94 h 565"/>
              <a:gd name="T32" fmla="*/ 63 w 404"/>
              <a:gd name="T33" fmla="*/ 130 h 565"/>
              <a:gd name="T34" fmla="*/ 28 w 404"/>
              <a:gd name="T35" fmla="*/ 174 h 565"/>
              <a:gd name="T36" fmla="*/ 5 w 404"/>
              <a:gd name="T37" fmla="*/ 225 h 565"/>
              <a:gd name="T38" fmla="*/ 0 w 404"/>
              <a:gd name="T39" fmla="*/ 256 h 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04" h="565">
                <a:moveTo>
                  <a:pt x="0" y="256"/>
                </a:moveTo>
                <a:lnTo>
                  <a:pt x="4" y="278"/>
                </a:lnTo>
                <a:lnTo>
                  <a:pt x="17" y="322"/>
                </a:lnTo>
                <a:lnTo>
                  <a:pt x="38" y="361"/>
                </a:lnTo>
                <a:lnTo>
                  <a:pt x="63" y="396"/>
                </a:lnTo>
                <a:lnTo>
                  <a:pt x="109" y="440"/>
                </a:lnTo>
                <a:lnTo>
                  <a:pt x="179" y="488"/>
                </a:lnTo>
                <a:lnTo>
                  <a:pt x="252" y="521"/>
                </a:lnTo>
                <a:lnTo>
                  <a:pt x="318" y="545"/>
                </a:lnTo>
                <a:lnTo>
                  <a:pt x="393" y="562"/>
                </a:lnTo>
                <a:lnTo>
                  <a:pt x="404" y="565"/>
                </a:lnTo>
                <a:lnTo>
                  <a:pt x="404" y="0"/>
                </a:lnTo>
                <a:lnTo>
                  <a:pt x="332" y="12"/>
                </a:lnTo>
                <a:lnTo>
                  <a:pt x="229" y="39"/>
                </a:lnTo>
                <a:lnTo>
                  <a:pt x="166" y="64"/>
                </a:lnTo>
                <a:lnTo>
                  <a:pt x="110" y="94"/>
                </a:lnTo>
                <a:lnTo>
                  <a:pt x="63" y="130"/>
                </a:lnTo>
                <a:lnTo>
                  <a:pt x="28" y="174"/>
                </a:lnTo>
                <a:lnTo>
                  <a:pt x="5" y="225"/>
                </a:lnTo>
                <a:lnTo>
                  <a:pt x="0" y="256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A4277D-537D-4C7F-874F-E128CBEA7B62}"/>
              </a:ext>
            </a:extLst>
          </p:cNvPr>
          <p:cNvSpPr/>
          <p:nvPr/>
        </p:nvSpPr>
        <p:spPr>
          <a:xfrm>
            <a:off x="1383371" y="3616688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solidFill>
                  <a:schemeClr val="bg2">
                    <a:lumMod val="50000"/>
                  </a:schemeClr>
                </a:solidFill>
              </a:rPr>
              <a:t>01</a:t>
            </a:r>
            <a:endParaRPr lang="en-US" sz="135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9000D770-FC0C-4868-B8FA-BDA7E34E13BB}"/>
              </a:ext>
            </a:extLst>
          </p:cNvPr>
          <p:cNvSpPr/>
          <p:nvPr/>
        </p:nvSpPr>
        <p:spPr>
          <a:xfrm>
            <a:off x="2812895" y="3367689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solidFill>
                  <a:schemeClr val="bg2">
                    <a:lumMod val="50000"/>
                  </a:schemeClr>
                </a:solidFill>
              </a:rPr>
              <a:t>02</a:t>
            </a:r>
            <a:endParaRPr lang="en-US" sz="135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FECE57DE-C2C0-45D5-BF6D-DA45F20DCC34}"/>
              </a:ext>
            </a:extLst>
          </p:cNvPr>
          <p:cNvSpPr/>
          <p:nvPr/>
        </p:nvSpPr>
        <p:spPr>
          <a:xfrm>
            <a:off x="4468554" y="3124431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solidFill>
                  <a:schemeClr val="bg2">
                    <a:lumMod val="50000"/>
                  </a:schemeClr>
                </a:solidFill>
              </a:rPr>
              <a:t>03</a:t>
            </a:r>
            <a:endParaRPr lang="en-US" sz="135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C59BEB98-3758-475F-9068-61644C0E587F}"/>
              </a:ext>
            </a:extLst>
          </p:cNvPr>
          <p:cNvSpPr/>
          <p:nvPr/>
        </p:nvSpPr>
        <p:spPr>
          <a:xfrm>
            <a:off x="6122614" y="2808083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solidFill>
                  <a:schemeClr val="bg2">
                    <a:lumMod val="50000"/>
                  </a:schemeClr>
                </a:solidFill>
              </a:rPr>
              <a:t>04</a:t>
            </a:r>
            <a:endParaRPr lang="en-US" sz="135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2770B71-523A-4725-80F2-D966D84696B1}"/>
              </a:ext>
            </a:extLst>
          </p:cNvPr>
          <p:cNvSpPr/>
          <p:nvPr/>
        </p:nvSpPr>
        <p:spPr>
          <a:xfrm>
            <a:off x="7554979" y="2606838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solidFill>
                  <a:schemeClr val="bg2">
                    <a:lumMod val="50000"/>
                  </a:schemeClr>
                </a:solidFill>
              </a:rPr>
              <a:t>05</a:t>
            </a:r>
            <a:endParaRPr lang="en-US" sz="1350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0A48733-51C9-4F3E-9DA6-5D334180B287}"/>
              </a:ext>
            </a:extLst>
          </p:cNvPr>
          <p:cNvGrpSpPr/>
          <p:nvPr/>
        </p:nvGrpSpPr>
        <p:grpSpPr>
          <a:xfrm>
            <a:off x="7415800" y="3076632"/>
            <a:ext cx="1070789" cy="921448"/>
            <a:chOff x="9540790" y="2358114"/>
            <a:chExt cx="1427719" cy="1228597"/>
          </a:xfrm>
        </p:grpSpPr>
        <p:sp>
          <p:nvSpPr>
            <p:cNvPr id="92" name="TextBox 91">
              <a:hlinkClick r:id="rId4" action="ppaction://hlinksldjump"/>
              <a:extLst>
                <a:ext uri="{FF2B5EF4-FFF2-40B4-BE49-F238E27FC236}">
                  <a16:creationId xmlns:a16="http://schemas.microsoft.com/office/drawing/2014/main" id="{91AE5C52-489A-45CA-A3FC-E5A77256C4E6}"/>
                </a:ext>
              </a:extLst>
            </p:cNvPr>
            <p:cNvSpPr txBox="1"/>
            <p:nvPr/>
          </p:nvSpPr>
          <p:spPr>
            <a:xfrm>
              <a:off x="9540790" y="2358114"/>
              <a:ext cx="1427719" cy="615553"/>
            </a:xfrm>
            <a:prstGeom prst="rect">
              <a:avLst/>
            </a:prstGeom>
            <a:noFill/>
          </p:spPr>
          <p:txBody>
            <a:bodyPr wrap="square" lIns="68580" rIns="68580" rtlCol="0" anchor="b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OUTP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3D5FF9F7-8905-413C-B1A2-908B8F7D0C35}"/>
                </a:ext>
              </a:extLst>
            </p:cNvPr>
            <p:cNvSpPr txBox="1"/>
            <p:nvPr/>
          </p:nvSpPr>
          <p:spPr>
            <a:xfrm>
              <a:off x="9544587" y="2971158"/>
              <a:ext cx="1423922" cy="615553"/>
            </a:xfrm>
            <a:prstGeom prst="rect">
              <a:avLst/>
            </a:prstGeom>
            <a:noFill/>
          </p:spPr>
          <p:txBody>
            <a:bodyPr wrap="square" lIns="68580" rIns="68580" rtlCol="0" anchor="t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Text File Output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349BEDEA-0C55-45BC-803D-BC1DE1D4C453}"/>
              </a:ext>
            </a:extLst>
          </p:cNvPr>
          <p:cNvGrpSpPr/>
          <p:nvPr/>
        </p:nvGrpSpPr>
        <p:grpSpPr>
          <a:xfrm>
            <a:off x="5985141" y="3332881"/>
            <a:ext cx="1070789" cy="736782"/>
            <a:chOff x="9540790" y="2358114"/>
            <a:chExt cx="1427719" cy="982376"/>
          </a:xfrm>
        </p:grpSpPr>
        <p:sp>
          <p:nvSpPr>
            <p:cNvPr id="95" name="TextBox 94">
              <a:hlinkClick r:id="rId5" action="ppaction://hlinksldjump"/>
              <a:extLst>
                <a:ext uri="{FF2B5EF4-FFF2-40B4-BE49-F238E27FC236}">
                  <a16:creationId xmlns:a16="http://schemas.microsoft.com/office/drawing/2014/main" id="{1BE1AB78-3455-42B0-AC80-CB9E3153915C}"/>
                </a:ext>
              </a:extLst>
            </p:cNvPr>
            <p:cNvSpPr txBox="1"/>
            <p:nvPr/>
          </p:nvSpPr>
          <p:spPr>
            <a:xfrm>
              <a:off x="9540790" y="2358114"/>
              <a:ext cx="1427719" cy="615554"/>
            </a:xfrm>
            <a:prstGeom prst="rect">
              <a:avLst/>
            </a:prstGeom>
            <a:noFill/>
          </p:spPr>
          <p:txBody>
            <a:bodyPr wrap="square" lIns="68580" rIns="68580" rtlCol="0" anchor="b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MAP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39AA8E4A-88CF-410A-8790-08C6C46077C1}"/>
                </a:ext>
              </a:extLst>
            </p:cNvPr>
            <p:cNvSpPr txBox="1"/>
            <p:nvPr/>
          </p:nvSpPr>
          <p:spPr>
            <a:xfrm>
              <a:off x="9544587" y="2971158"/>
              <a:ext cx="1423922" cy="369332"/>
            </a:xfrm>
            <a:prstGeom prst="rect">
              <a:avLst/>
            </a:prstGeom>
            <a:noFill/>
          </p:spPr>
          <p:txBody>
            <a:bodyPr wrap="square" lIns="68580" rIns="68580" rtlCol="0" anchor="t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Mapping Data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342E4FED-2ECB-42DD-8AA6-322A018EAEFA}"/>
              </a:ext>
            </a:extLst>
          </p:cNvPr>
          <p:cNvGrpSpPr/>
          <p:nvPr/>
        </p:nvGrpSpPr>
        <p:grpSpPr>
          <a:xfrm>
            <a:off x="4324911" y="3598556"/>
            <a:ext cx="1070789" cy="736782"/>
            <a:chOff x="9540790" y="2358114"/>
            <a:chExt cx="1427719" cy="982375"/>
          </a:xfrm>
        </p:grpSpPr>
        <p:sp>
          <p:nvSpPr>
            <p:cNvPr id="98" name="TextBox 97">
              <a:hlinkClick r:id="rId6" action="ppaction://hlinksldjump"/>
              <a:extLst>
                <a:ext uri="{FF2B5EF4-FFF2-40B4-BE49-F238E27FC236}">
                  <a16:creationId xmlns:a16="http://schemas.microsoft.com/office/drawing/2014/main" id="{1FE68372-2A07-46F4-882A-5EDE4D27D078}"/>
                </a:ext>
              </a:extLst>
            </p:cNvPr>
            <p:cNvSpPr txBox="1"/>
            <p:nvPr/>
          </p:nvSpPr>
          <p:spPr>
            <a:xfrm>
              <a:off x="9540790" y="2358114"/>
              <a:ext cx="1427719" cy="615553"/>
            </a:xfrm>
            <a:prstGeom prst="rect">
              <a:avLst/>
            </a:prstGeom>
            <a:noFill/>
          </p:spPr>
          <p:txBody>
            <a:bodyPr wrap="square" lIns="68580" rIns="68580" rtlCol="0" anchor="b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GRID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CE37DC2F-70AA-4F69-A861-97099E8BAAAC}"/>
                </a:ext>
              </a:extLst>
            </p:cNvPr>
            <p:cNvSpPr txBox="1"/>
            <p:nvPr/>
          </p:nvSpPr>
          <p:spPr>
            <a:xfrm>
              <a:off x="9544587" y="2971157"/>
              <a:ext cx="1423922" cy="369332"/>
            </a:xfrm>
            <a:prstGeom prst="rect">
              <a:avLst/>
            </a:prstGeom>
            <a:noFill/>
          </p:spPr>
          <p:txBody>
            <a:bodyPr wrap="square" lIns="68580" rIns="68580" rtlCol="0" anchor="t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Grid Point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36731453-5DA3-43C5-A3CC-4C6E81909ED0}"/>
              </a:ext>
            </a:extLst>
          </p:cNvPr>
          <p:cNvGrpSpPr/>
          <p:nvPr/>
        </p:nvGrpSpPr>
        <p:grpSpPr>
          <a:xfrm>
            <a:off x="2669253" y="3845374"/>
            <a:ext cx="1070789" cy="921447"/>
            <a:chOff x="9540790" y="2358115"/>
            <a:chExt cx="1427719" cy="1228597"/>
          </a:xfrm>
        </p:grpSpPr>
        <p:sp>
          <p:nvSpPr>
            <p:cNvPr id="101" name="TextBox 100">
              <a:hlinkClick r:id="rId7" action="ppaction://hlinksldjump"/>
              <a:extLst>
                <a:ext uri="{FF2B5EF4-FFF2-40B4-BE49-F238E27FC236}">
                  <a16:creationId xmlns:a16="http://schemas.microsoft.com/office/drawing/2014/main" id="{4A91B8A7-19CD-4D14-928D-A07153AB824C}"/>
                </a:ext>
              </a:extLst>
            </p:cNvPr>
            <p:cNvSpPr txBox="1"/>
            <p:nvPr/>
          </p:nvSpPr>
          <p:spPr>
            <a:xfrm>
              <a:off x="9540790" y="2358115"/>
              <a:ext cx="1427719" cy="615553"/>
            </a:xfrm>
            <a:prstGeom prst="rect">
              <a:avLst/>
            </a:prstGeom>
            <a:noFill/>
          </p:spPr>
          <p:txBody>
            <a:bodyPr wrap="square" lIns="68580" rIns="68580" rtlCol="0" anchor="b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FILT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0BBF1924-F2FF-4244-99AE-751644C0D72E}"/>
                </a:ext>
              </a:extLst>
            </p:cNvPr>
            <p:cNvSpPr txBox="1"/>
            <p:nvPr/>
          </p:nvSpPr>
          <p:spPr>
            <a:xfrm>
              <a:off x="9544587" y="2971158"/>
              <a:ext cx="1423922" cy="615554"/>
            </a:xfrm>
            <a:prstGeom prst="rect">
              <a:avLst/>
            </a:prstGeom>
            <a:noFill/>
          </p:spPr>
          <p:txBody>
            <a:bodyPr wrap="square" lIns="68580" rIns="68580" rtlCol="0" anchor="t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Filter Data in Pentaho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522EE7C5-8F4C-420C-8A7A-DD116ADE1EED}"/>
              </a:ext>
            </a:extLst>
          </p:cNvPr>
          <p:cNvGrpSpPr/>
          <p:nvPr/>
        </p:nvGrpSpPr>
        <p:grpSpPr>
          <a:xfrm>
            <a:off x="1245427" y="4090487"/>
            <a:ext cx="1070789" cy="1106113"/>
            <a:chOff x="9540790" y="2358117"/>
            <a:chExt cx="1427719" cy="1474809"/>
          </a:xfrm>
        </p:grpSpPr>
        <p:sp>
          <p:nvSpPr>
            <p:cNvPr id="104" name="TextBox 103">
              <a:hlinkClick r:id="rId8" action="ppaction://hlinksldjump"/>
              <a:extLst>
                <a:ext uri="{FF2B5EF4-FFF2-40B4-BE49-F238E27FC236}">
                  <a16:creationId xmlns:a16="http://schemas.microsoft.com/office/drawing/2014/main" id="{A03BEFB5-3197-451B-8022-CB35FA521B78}"/>
                </a:ext>
              </a:extLst>
            </p:cNvPr>
            <p:cNvSpPr txBox="1"/>
            <p:nvPr/>
          </p:nvSpPr>
          <p:spPr>
            <a:xfrm>
              <a:off x="9540790" y="2358117"/>
              <a:ext cx="1427719" cy="615551"/>
            </a:xfrm>
            <a:prstGeom prst="rect">
              <a:avLst/>
            </a:prstGeom>
            <a:noFill/>
          </p:spPr>
          <p:txBody>
            <a:bodyPr wrap="square" lIns="68580" rIns="68580" rtlCol="0" anchor="b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HTTP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B71D176C-C6A2-4763-9DB7-00F3B86C36DD}"/>
                </a:ext>
              </a:extLst>
            </p:cNvPr>
            <p:cNvSpPr txBox="1"/>
            <p:nvPr/>
          </p:nvSpPr>
          <p:spPr>
            <a:xfrm>
              <a:off x="9544587" y="2971156"/>
              <a:ext cx="1423922" cy="861770"/>
            </a:xfrm>
            <a:prstGeom prst="rect">
              <a:avLst/>
            </a:prstGeom>
            <a:noFill/>
          </p:spPr>
          <p:txBody>
            <a:bodyPr wrap="square" lIns="68580" rIns="68580" rtlCol="0" anchor="t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Use Data from </a:t>
              </a:r>
              <a:r>
                <a:rPr lang="th-TH" sz="1200" b="1" u="sng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http://hydroweb.tmd.go.th/dataxxx/</a:t>
              </a:r>
              <a:endParaRPr lang="en-US" sz="1200" u="sng" dirty="0">
                <a:solidFill>
                  <a:schemeClr val="bg1"/>
                </a:solidFill>
              </a:endParaRPr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B23A4918-4F11-4CF6-BBCE-611DF4816CFC}"/>
              </a:ext>
            </a:extLst>
          </p:cNvPr>
          <p:cNvSpPr/>
          <p:nvPr/>
        </p:nvSpPr>
        <p:spPr>
          <a:xfrm>
            <a:off x="2072639" y="449425"/>
            <a:ext cx="574788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Radar Brief Steps</a:t>
            </a:r>
            <a:endParaRPr lang="th-TH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867F483F-7774-4AE3-B98D-C6FCB2006E1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729" y="378305"/>
            <a:ext cx="769441" cy="76944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7000"/>
              </a:srgbClr>
            </a:outerShdw>
          </a:effectLst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BCDB08EF-61D9-42AD-9AD2-AB4BEA9171D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12"/>
          <a:stretch/>
        </p:blipFill>
        <p:spPr>
          <a:xfrm>
            <a:off x="387726" y="882197"/>
            <a:ext cx="6310687" cy="61936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54A959C-A1E0-427C-B492-5123B721057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266" y="6068155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  <p:sp>
        <p:nvSpPr>
          <p:cNvPr id="47" name="TextBox 46">
            <a:hlinkClick r:id="rId8" action="ppaction://hlinksldjump"/>
            <a:extLst>
              <a:ext uri="{FF2B5EF4-FFF2-40B4-BE49-F238E27FC236}">
                <a16:creationId xmlns:a16="http://schemas.microsoft.com/office/drawing/2014/main" id="{F82C1E9D-BEE5-4BBD-AEDF-B4C4362FAA71}"/>
              </a:ext>
            </a:extLst>
          </p:cNvPr>
          <p:cNvSpPr txBox="1"/>
          <p:nvPr/>
        </p:nvSpPr>
        <p:spPr>
          <a:xfrm>
            <a:off x="4178925" y="2486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TextBox 50">
            <a:hlinkClick r:id="rId7" action="ppaction://hlinksldjump"/>
            <a:extLst>
              <a:ext uri="{FF2B5EF4-FFF2-40B4-BE49-F238E27FC236}">
                <a16:creationId xmlns:a16="http://schemas.microsoft.com/office/drawing/2014/main" id="{B51184C2-E51F-4EC6-940F-0838309B1730}"/>
              </a:ext>
            </a:extLst>
          </p:cNvPr>
          <p:cNvSpPr txBox="1"/>
          <p:nvPr/>
        </p:nvSpPr>
        <p:spPr>
          <a:xfrm>
            <a:off x="5009535" y="-16486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FILT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TextBox 51">
            <a:hlinkClick r:id="rId6" action="ppaction://hlinksldjump"/>
            <a:extLst>
              <a:ext uri="{FF2B5EF4-FFF2-40B4-BE49-F238E27FC236}">
                <a16:creationId xmlns:a16="http://schemas.microsoft.com/office/drawing/2014/main" id="{0116C891-FFB8-4F21-B86D-50A82446EFD2}"/>
              </a:ext>
            </a:extLst>
          </p:cNvPr>
          <p:cNvSpPr txBox="1"/>
          <p:nvPr/>
        </p:nvSpPr>
        <p:spPr>
          <a:xfrm>
            <a:off x="5845652" y="-3577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GRID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TextBox 52">
            <a:hlinkClick r:id="rId5" action="ppaction://hlinksldjump"/>
            <a:extLst>
              <a:ext uri="{FF2B5EF4-FFF2-40B4-BE49-F238E27FC236}">
                <a16:creationId xmlns:a16="http://schemas.microsoft.com/office/drawing/2014/main" id="{861EE9CD-CDA5-45B9-A80C-FA4B8BE92CF8}"/>
              </a:ext>
            </a:extLst>
          </p:cNvPr>
          <p:cNvSpPr txBox="1"/>
          <p:nvPr/>
        </p:nvSpPr>
        <p:spPr>
          <a:xfrm>
            <a:off x="6705210" y="-3577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TextBox 57">
            <a:hlinkClick r:id="rId4" action="ppaction://hlinksldjump"/>
            <a:extLst>
              <a:ext uri="{FF2B5EF4-FFF2-40B4-BE49-F238E27FC236}">
                <a16:creationId xmlns:a16="http://schemas.microsoft.com/office/drawing/2014/main" id="{74686F6B-5A93-4CD6-A0B7-2CD014E85999}"/>
              </a:ext>
            </a:extLst>
          </p:cNvPr>
          <p:cNvSpPr txBox="1"/>
          <p:nvPr/>
        </p:nvSpPr>
        <p:spPr>
          <a:xfrm>
            <a:off x="7536087" y="0"/>
            <a:ext cx="775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51453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8EB725BE-9A55-41A5-945E-8912535CA00A}"/>
              </a:ext>
            </a:extLst>
          </p:cNvPr>
          <p:cNvSpPr/>
          <p:nvPr/>
        </p:nvSpPr>
        <p:spPr>
          <a:xfrm rot="5400000">
            <a:off x="5861654" y="24908"/>
            <a:ext cx="659084" cy="598890"/>
          </a:xfrm>
          <a:prstGeom prst="homePlat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25" name="Picture 2" descr="รูปภาพที่เกี่ยวข้อง">
            <a:hlinkClick r:id="rId3" action="ppaction://hlinksldjump"/>
            <a:extLst>
              <a:ext uri="{FF2B5EF4-FFF2-40B4-BE49-F238E27FC236}">
                <a16:creationId xmlns:a16="http://schemas.microsoft.com/office/drawing/2014/main" id="{AB3BDF00-3228-46B0-B2DD-A3920CEC5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Snagit_PPT79EC">
            <a:extLst>
              <a:ext uri="{FF2B5EF4-FFF2-40B4-BE49-F238E27FC236}">
                <a16:creationId xmlns:a16="http://schemas.microsoft.com/office/drawing/2014/main" id="{3011F62C-1E0F-4FFB-8EE0-7F416DBB4EB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8" b="15977"/>
          <a:stretch/>
        </p:blipFill>
        <p:spPr>
          <a:xfrm>
            <a:off x="148526" y="4466513"/>
            <a:ext cx="7042075" cy="208326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550E2F84-062E-4EF6-9796-A0D4DC8B8DDF}"/>
              </a:ext>
            </a:extLst>
          </p:cNvPr>
          <p:cNvSpPr/>
          <p:nvPr/>
        </p:nvSpPr>
        <p:spPr>
          <a:xfrm>
            <a:off x="6238163" y="5098764"/>
            <a:ext cx="820615" cy="840031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Snagit_PPT864D">
            <a:extLst>
              <a:ext uri="{FF2B5EF4-FFF2-40B4-BE49-F238E27FC236}">
                <a16:creationId xmlns:a16="http://schemas.microsoft.com/office/drawing/2014/main" id="{BB330532-1F3C-4B9A-BB30-73A869224D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26" y="908021"/>
            <a:ext cx="4724631" cy="3457047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35" name="Snagit_PPT76AB">
            <a:extLst>
              <a:ext uri="{FF2B5EF4-FFF2-40B4-BE49-F238E27FC236}">
                <a16:creationId xmlns:a16="http://schemas.microsoft.com/office/drawing/2014/main" id="{0935C4DB-A220-4727-9E67-BBD3813509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474" y="908020"/>
            <a:ext cx="3900000" cy="3808082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FBA16B1C-25DC-4BE2-B9B0-CEB2395A9C31}"/>
              </a:ext>
            </a:extLst>
          </p:cNvPr>
          <p:cNvSpPr/>
          <p:nvPr/>
        </p:nvSpPr>
        <p:spPr>
          <a:xfrm>
            <a:off x="510024" y="274006"/>
            <a:ext cx="160054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Radar (18)</a:t>
            </a:r>
            <a:endParaRPr lang="th-TH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6C777C3-176A-4D5F-9EDB-6B167BCA4E0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26" y="297586"/>
            <a:ext cx="361498" cy="361498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95000"/>
                <a:alpha val="97000"/>
              </a:scheme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6C1F04B-0832-40D3-AFD8-9B1787B0852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246537" y="446356"/>
            <a:ext cx="2622092" cy="3942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D1814D3-FF21-45D8-9EAD-1010A5D50B5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  <p:sp>
        <p:nvSpPr>
          <p:cNvPr id="19" name="TextBox 18">
            <a:hlinkClick r:id="rId11" action="ppaction://hlinksldjump"/>
            <a:extLst>
              <a:ext uri="{FF2B5EF4-FFF2-40B4-BE49-F238E27FC236}">
                <a16:creationId xmlns:a16="http://schemas.microsoft.com/office/drawing/2014/main" id="{F2A628DC-93BD-47D2-995B-24F81F2FA3BB}"/>
              </a:ext>
            </a:extLst>
          </p:cNvPr>
          <p:cNvSpPr txBox="1"/>
          <p:nvPr/>
        </p:nvSpPr>
        <p:spPr>
          <a:xfrm>
            <a:off x="4178925" y="2486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>
            <a:hlinkClick r:id="rId12" action="ppaction://hlinksldjump"/>
            <a:extLst>
              <a:ext uri="{FF2B5EF4-FFF2-40B4-BE49-F238E27FC236}">
                <a16:creationId xmlns:a16="http://schemas.microsoft.com/office/drawing/2014/main" id="{31D3D4F2-CE60-4355-9A7E-86B4D056A2A3}"/>
              </a:ext>
            </a:extLst>
          </p:cNvPr>
          <p:cNvSpPr txBox="1"/>
          <p:nvPr/>
        </p:nvSpPr>
        <p:spPr>
          <a:xfrm>
            <a:off x="5009535" y="-16486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FILT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>
            <a:hlinkClick r:id="rId13" action="ppaction://hlinksldjump"/>
            <a:extLst>
              <a:ext uri="{FF2B5EF4-FFF2-40B4-BE49-F238E27FC236}">
                <a16:creationId xmlns:a16="http://schemas.microsoft.com/office/drawing/2014/main" id="{5BA310D1-1260-4A54-8787-6A9789140755}"/>
              </a:ext>
            </a:extLst>
          </p:cNvPr>
          <p:cNvSpPr txBox="1"/>
          <p:nvPr/>
        </p:nvSpPr>
        <p:spPr>
          <a:xfrm>
            <a:off x="5845652" y="-3577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GRID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>
            <a:hlinkClick r:id="rId14" action="ppaction://hlinksldjump"/>
            <a:extLst>
              <a:ext uri="{FF2B5EF4-FFF2-40B4-BE49-F238E27FC236}">
                <a16:creationId xmlns:a16="http://schemas.microsoft.com/office/drawing/2014/main" id="{A4FCDC1E-B661-4AF8-9926-904540E38D48}"/>
              </a:ext>
            </a:extLst>
          </p:cNvPr>
          <p:cNvSpPr txBox="1"/>
          <p:nvPr/>
        </p:nvSpPr>
        <p:spPr>
          <a:xfrm>
            <a:off x="6705210" y="-3577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>
            <a:hlinkClick r:id="rId15" action="ppaction://hlinksldjump"/>
            <a:extLst>
              <a:ext uri="{FF2B5EF4-FFF2-40B4-BE49-F238E27FC236}">
                <a16:creationId xmlns:a16="http://schemas.microsoft.com/office/drawing/2014/main" id="{80709581-68C4-4833-A498-B1251CCC9F46}"/>
              </a:ext>
            </a:extLst>
          </p:cNvPr>
          <p:cNvSpPr txBox="1"/>
          <p:nvPr/>
        </p:nvSpPr>
        <p:spPr>
          <a:xfrm>
            <a:off x="7536087" y="0"/>
            <a:ext cx="775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81579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8EB725BE-9A55-41A5-945E-8912535CA00A}"/>
              </a:ext>
            </a:extLst>
          </p:cNvPr>
          <p:cNvSpPr/>
          <p:nvPr/>
        </p:nvSpPr>
        <p:spPr>
          <a:xfrm rot="5400000">
            <a:off x="5861654" y="24908"/>
            <a:ext cx="659084" cy="598890"/>
          </a:xfrm>
          <a:prstGeom prst="homePlat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25" name="Picture 2" descr="รูปภาพที่เกี่ยวข้อง">
            <a:hlinkClick r:id="rId3" action="ppaction://hlinksldjump"/>
            <a:extLst>
              <a:ext uri="{FF2B5EF4-FFF2-40B4-BE49-F238E27FC236}">
                <a16:creationId xmlns:a16="http://schemas.microsoft.com/office/drawing/2014/main" id="{698A1786-D64A-4042-A3BE-A1121A755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Snagit_PPT79EC">
            <a:extLst>
              <a:ext uri="{FF2B5EF4-FFF2-40B4-BE49-F238E27FC236}">
                <a16:creationId xmlns:a16="http://schemas.microsoft.com/office/drawing/2014/main" id="{AED206EB-FC30-4F8A-9A2C-3C137A730B6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3" b="15977"/>
          <a:stretch/>
        </p:blipFill>
        <p:spPr>
          <a:xfrm>
            <a:off x="644141" y="3464985"/>
            <a:ext cx="7855717" cy="242540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37" name="Snagit_PPTCE6B">
            <a:extLst>
              <a:ext uri="{FF2B5EF4-FFF2-40B4-BE49-F238E27FC236}">
                <a16:creationId xmlns:a16="http://schemas.microsoft.com/office/drawing/2014/main" id="{00AD2647-4020-485A-B69E-00696C1E45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" y="1280007"/>
            <a:ext cx="9141399" cy="1998311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B6F5E8F-7947-4C40-B723-1E09A51BC88A}"/>
              </a:ext>
            </a:extLst>
          </p:cNvPr>
          <p:cNvSpPr/>
          <p:nvPr/>
        </p:nvSpPr>
        <p:spPr>
          <a:xfrm>
            <a:off x="510024" y="274006"/>
            <a:ext cx="160054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Radar (19)</a:t>
            </a:r>
            <a:endParaRPr lang="th-TH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3A003DC-28BE-49F9-8D66-70B509BE61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26" y="297586"/>
            <a:ext cx="361498" cy="361498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95000"/>
                <a:alpha val="97000"/>
              </a:schemeClr>
            </a:outerShdw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218A6C0-D8CB-4990-A893-089CA9FB67E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246537" y="446356"/>
            <a:ext cx="2622092" cy="39420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1A69C58-7BB7-492B-B9B2-E0F0959B88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84F9120-3148-4291-8084-4D48DF1D2C71}"/>
              </a:ext>
            </a:extLst>
          </p:cNvPr>
          <p:cNvSpPr/>
          <p:nvPr/>
        </p:nvSpPr>
        <p:spPr>
          <a:xfrm>
            <a:off x="7410309" y="5250314"/>
            <a:ext cx="958992" cy="640080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hlinkClick r:id="rId10" action="ppaction://hlinksldjump"/>
            <a:extLst>
              <a:ext uri="{FF2B5EF4-FFF2-40B4-BE49-F238E27FC236}">
                <a16:creationId xmlns:a16="http://schemas.microsoft.com/office/drawing/2014/main" id="{C009C083-27C5-4AEE-B55E-FC30B2F4AEDB}"/>
              </a:ext>
            </a:extLst>
          </p:cNvPr>
          <p:cNvSpPr txBox="1"/>
          <p:nvPr/>
        </p:nvSpPr>
        <p:spPr>
          <a:xfrm>
            <a:off x="4178925" y="2486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>
            <a:hlinkClick r:id="rId11" action="ppaction://hlinksldjump"/>
            <a:extLst>
              <a:ext uri="{FF2B5EF4-FFF2-40B4-BE49-F238E27FC236}">
                <a16:creationId xmlns:a16="http://schemas.microsoft.com/office/drawing/2014/main" id="{F8708269-9F15-4044-8BEF-27E99A594BE3}"/>
              </a:ext>
            </a:extLst>
          </p:cNvPr>
          <p:cNvSpPr txBox="1"/>
          <p:nvPr/>
        </p:nvSpPr>
        <p:spPr>
          <a:xfrm>
            <a:off x="5009535" y="-16486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FILT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>
            <a:hlinkClick r:id="rId12" action="ppaction://hlinksldjump"/>
            <a:extLst>
              <a:ext uri="{FF2B5EF4-FFF2-40B4-BE49-F238E27FC236}">
                <a16:creationId xmlns:a16="http://schemas.microsoft.com/office/drawing/2014/main" id="{80BA64A6-2ABC-44AF-9E7B-53C41B1B9BA7}"/>
              </a:ext>
            </a:extLst>
          </p:cNvPr>
          <p:cNvSpPr txBox="1"/>
          <p:nvPr/>
        </p:nvSpPr>
        <p:spPr>
          <a:xfrm>
            <a:off x="5845652" y="-3577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GRID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>
            <a:hlinkClick r:id="rId13" action="ppaction://hlinksldjump"/>
            <a:extLst>
              <a:ext uri="{FF2B5EF4-FFF2-40B4-BE49-F238E27FC236}">
                <a16:creationId xmlns:a16="http://schemas.microsoft.com/office/drawing/2014/main" id="{4CA346A3-30E4-4517-8C09-546355A84F7C}"/>
              </a:ext>
            </a:extLst>
          </p:cNvPr>
          <p:cNvSpPr txBox="1"/>
          <p:nvPr/>
        </p:nvSpPr>
        <p:spPr>
          <a:xfrm>
            <a:off x="6705210" y="-3577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>
            <a:hlinkClick r:id="rId14" action="ppaction://hlinksldjump"/>
            <a:extLst>
              <a:ext uri="{FF2B5EF4-FFF2-40B4-BE49-F238E27FC236}">
                <a16:creationId xmlns:a16="http://schemas.microsoft.com/office/drawing/2014/main" id="{AF6DD40C-86BD-42E6-BF3A-24186CFF9DB2}"/>
              </a:ext>
            </a:extLst>
          </p:cNvPr>
          <p:cNvSpPr txBox="1"/>
          <p:nvPr/>
        </p:nvSpPr>
        <p:spPr>
          <a:xfrm>
            <a:off x="7536087" y="0"/>
            <a:ext cx="775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68909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8EB725BE-9A55-41A5-945E-8912535CA00A}"/>
              </a:ext>
            </a:extLst>
          </p:cNvPr>
          <p:cNvSpPr/>
          <p:nvPr/>
        </p:nvSpPr>
        <p:spPr>
          <a:xfrm rot="5400000">
            <a:off x="6729236" y="53401"/>
            <a:ext cx="659084" cy="598890"/>
          </a:xfrm>
          <a:prstGeom prst="homePlat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C946264-5BC1-40BD-B8B5-557748DB28AF}"/>
              </a:ext>
            </a:extLst>
          </p:cNvPr>
          <p:cNvSpPr/>
          <p:nvPr/>
        </p:nvSpPr>
        <p:spPr>
          <a:xfrm>
            <a:off x="4874595" y="694419"/>
            <a:ext cx="3049605" cy="63811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B000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Step 3 : mapping</a:t>
            </a:r>
            <a:endParaRPr lang="en-US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4" name="Picture 2" descr="รูปภาพที่เกี่ยวข้อง">
            <a:hlinkClick r:id="rId3" action="ppaction://hlinksldjump"/>
            <a:extLst>
              <a:ext uri="{FF2B5EF4-FFF2-40B4-BE49-F238E27FC236}">
                <a16:creationId xmlns:a16="http://schemas.microsoft.com/office/drawing/2014/main" id="{F18E5D49-0D05-4701-A9F0-2E00F7F79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Snagit_PPT5A66">
            <a:extLst>
              <a:ext uri="{FF2B5EF4-FFF2-40B4-BE49-F238E27FC236}">
                <a16:creationId xmlns:a16="http://schemas.microsoft.com/office/drawing/2014/main" id="{9422D4C5-3566-4712-9803-E661A11048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9380"/>
            <a:ext cx="6930701" cy="294305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30" name="Snagit_PPT6124">
            <a:extLst>
              <a:ext uri="{FF2B5EF4-FFF2-40B4-BE49-F238E27FC236}">
                <a16:creationId xmlns:a16="http://schemas.microsoft.com/office/drawing/2014/main" id="{8DD4AE1C-C2BB-41E6-AFBA-4F8E2097DF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290" y="3750826"/>
            <a:ext cx="3395865" cy="2705729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43156DE4-73B5-4CE4-ADE0-5A9F16CEC5D0}"/>
              </a:ext>
            </a:extLst>
          </p:cNvPr>
          <p:cNvSpPr/>
          <p:nvPr/>
        </p:nvSpPr>
        <p:spPr>
          <a:xfrm>
            <a:off x="510024" y="274006"/>
            <a:ext cx="160054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Radar (20)</a:t>
            </a:r>
            <a:endParaRPr lang="th-TH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C777E90-1D78-4C13-96C6-CF7FAD3DEBF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26" y="297586"/>
            <a:ext cx="361498" cy="361498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95000"/>
                <a:alpha val="97000"/>
              </a:scheme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23A5D45-C73D-49A5-9901-9F67D7D8304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246537" y="446356"/>
            <a:ext cx="2622092" cy="3942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A9F64CA-8A5A-4D5B-BE52-0C07A6B6AA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  <p:sp>
        <p:nvSpPr>
          <p:cNvPr id="20" name="TextBox 19">
            <a:hlinkClick r:id="rId10" action="ppaction://hlinksldjump"/>
            <a:extLst>
              <a:ext uri="{FF2B5EF4-FFF2-40B4-BE49-F238E27FC236}">
                <a16:creationId xmlns:a16="http://schemas.microsoft.com/office/drawing/2014/main" id="{4AF71CFC-90F0-4470-8C74-638A07C8F901}"/>
              </a:ext>
            </a:extLst>
          </p:cNvPr>
          <p:cNvSpPr txBox="1"/>
          <p:nvPr/>
        </p:nvSpPr>
        <p:spPr>
          <a:xfrm>
            <a:off x="4178925" y="2486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>
            <a:hlinkClick r:id="rId11" action="ppaction://hlinksldjump"/>
            <a:extLst>
              <a:ext uri="{FF2B5EF4-FFF2-40B4-BE49-F238E27FC236}">
                <a16:creationId xmlns:a16="http://schemas.microsoft.com/office/drawing/2014/main" id="{F906A8A3-53EF-4ADA-824C-9506BFF1727B}"/>
              </a:ext>
            </a:extLst>
          </p:cNvPr>
          <p:cNvSpPr txBox="1"/>
          <p:nvPr/>
        </p:nvSpPr>
        <p:spPr>
          <a:xfrm>
            <a:off x="5009535" y="-16486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FILT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>
            <a:hlinkClick r:id="rId12" action="ppaction://hlinksldjump"/>
            <a:extLst>
              <a:ext uri="{FF2B5EF4-FFF2-40B4-BE49-F238E27FC236}">
                <a16:creationId xmlns:a16="http://schemas.microsoft.com/office/drawing/2014/main" id="{0B0F724B-887F-4A3C-B42A-82B030B203EE}"/>
              </a:ext>
            </a:extLst>
          </p:cNvPr>
          <p:cNvSpPr txBox="1"/>
          <p:nvPr/>
        </p:nvSpPr>
        <p:spPr>
          <a:xfrm>
            <a:off x="5845652" y="-3577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GRID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>
            <a:hlinkClick r:id="rId13" action="ppaction://hlinksldjump"/>
            <a:extLst>
              <a:ext uri="{FF2B5EF4-FFF2-40B4-BE49-F238E27FC236}">
                <a16:creationId xmlns:a16="http://schemas.microsoft.com/office/drawing/2014/main" id="{AD70601A-1F3E-4AEC-8335-4E7DB8573BFD}"/>
              </a:ext>
            </a:extLst>
          </p:cNvPr>
          <p:cNvSpPr txBox="1"/>
          <p:nvPr/>
        </p:nvSpPr>
        <p:spPr>
          <a:xfrm>
            <a:off x="6705210" y="-3577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>
            <a:hlinkClick r:id="rId14" action="ppaction://hlinksldjump"/>
            <a:extLst>
              <a:ext uri="{FF2B5EF4-FFF2-40B4-BE49-F238E27FC236}">
                <a16:creationId xmlns:a16="http://schemas.microsoft.com/office/drawing/2014/main" id="{5C6BD9E5-78DA-4EF5-BDED-E10AFDAC7A2F}"/>
              </a:ext>
            </a:extLst>
          </p:cNvPr>
          <p:cNvSpPr txBox="1"/>
          <p:nvPr/>
        </p:nvSpPr>
        <p:spPr>
          <a:xfrm>
            <a:off x="7536087" y="0"/>
            <a:ext cx="775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64124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rrow: Pentagon 34">
            <a:extLst>
              <a:ext uri="{FF2B5EF4-FFF2-40B4-BE49-F238E27FC236}">
                <a16:creationId xmlns:a16="http://schemas.microsoft.com/office/drawing/2014/main" id="{6FE1BE4B-0103-4035-A53C-147F4075B8FE}"/>
              </a:ext>
            </a:extLst>
          </p:cNvPr>
          <p:cNvSpPr/>
          <p:nvPr/>
        </p:nvSpPr>
        <p:spPr>
          <a:xfrm rot="5400000">
            <a:off x="6729236" y="53401"/>
            <a:ext cx="659084" cy="598890"/>
          </a:xfrm>
          <a:prstGeom prst="homePlat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22" name="Picture 2" descr="รูปภาพที่เกี่ยวข้อง">
            <a:hlinkClick r:id="rId3" action="ppaction://hlinksldjump"/>
            <a:extLst>
              <a:ext uri="{FF2B5EF4-FFF2-40B4-BE49-F238E27FC236}">
                <a16:creationId xmlns:a16="http://schemas.microsoft.com/office/drawing/2014/main" id="{55B15C94-7730-4FD8-AD13-DB330620F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Snagit_PPT5A66">
            <a:extLst>
              <a:ext uri="{FF2B5EF4-FFF2-40B4-BE49-F238E27FC236}">
                <a16:creationId xmlns:a16="http://schemas.microsoft.com/office/drawing/2014/main" id="{BC9E6CF8-CF84-4EC8-9E26-25766D94F9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1178"/>
            <a:ext cx="6096000" cy="258860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FB065B3-2781-48F5-8180-93362D848DC8}"/>
              </a:ext>
            </a:extLst>
          </p:cNvPr>
          <p:cNvSpPr/>
          <p:nvPr/>
        </p:nvSpPr>
        <p:spPr>
          <a:xfrm>
            <a:off x="8206" y="4944572"/>
            <a:ext cx="820615" cy="840031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Snagit_PPTF7E7">
            <a:extLst>
              <a:ext uri="{FF2B5EF4-FFF2-40B4-BE49-F238E27FC236}">
                <a16:creationId xmlns:a16="http://schemas.microsoft.com/office/drawing/2014/main" id="{AFCB1D72-1A8A-4D8D-B46D-73E02B5F17D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46"/>
          <a:stretch/>
        </p:blipFill>
        <p:spPr>
          <a:xfrm>
            <a:off x="3047999" y="908021"/>
            <a:ext cx="6096000" cy="3917651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D269802-E12A-4719-A87A-26AD24CCE420}"/>
              </a:ext>
            </a:extLst>
          </p:cNvPr>
          <p:cNvSpPr/>
          <p:nvPr/>
        </p:nvSpPr>
        <p:spPr>
          <a:xfrm>
            <a:off x="510024" y="274006"/>
            <a:ext cx="160054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Radar (21)</a:t>
            </a:r>
            <a:endParaRPr lang="th-TH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6F4AC82-CCD0-4C50-A6CF-D57FE36D212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26" y="297586"/>
            <a:ext cx="361498" cy="361498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95000"/>
                <a:alpha val="97000"/>
              </a:scheme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5B09F0C-90C7-4ABF-8CEF-56C797F075F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246537" y="446356"/>
            <a:ext cx="2622092" cy="3942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7CC81AA-56EF-4EA0-B337-FA470FF812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  <p:sp>
        <p:nvSpPr>
          <p:cNvPr id="16" name="TextBox 15">
            <a:hlinkClick r:id="rId10" action="ppaction://hlinksldjump"/>
            <a:extLst>
              <a:ext uri="{FF2B5EF4-FFF2-40B4-BE49-F238E27FC236}">
                <a16:creationId xmlns:a16="http://schemas.microsoft.com/office/drawing/2014/main" id="{E9633222-7145-4C11-8D58-AAB035C86082}"/>
              </a:ext>
            </a:extLst>
          </p:cNvPr>
          <p:cNvSpPr txBox="1"/>
          <p:nvPr/>
        </p:nvSpPr>
        <p:spPr>
          <a:xfrm>
            <a:off x="4178925" y="2486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>
            <a:hlinkClick r:id="rId11" action="ppaction://hlinksldjump"/>
            <a:extLst>
              <a:ext uri="{FF2B5EF4-FFF2-40B4-BE49-F238E27FC236}">
                <a16:creationId xmlns:a16="http://schemas.microsoft.com/office/drawing/2014/main" id="{C3D6BBDC-D77E-480D-96CF-462762D953CD}"/>
              </a:ext>
            </a:extLst>
          </p:cNvPr>
          <p:cNvSpPr txBox="1"/>
          <p:nvPr/>
        </p:nvSpPr>
        <p:spPr>
          <a:xfrm>
            <a:off x="5009535" y="-16486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FILT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>
            <a:hlinkClick r:id="rId12" action="ppaction://hlinksldjump"/>
            <a:extLst>
              <a:ext uri="{FF2B5EF4-FFF2-40B4-BE49-F238E27FC236}">
                <a16:creationId xmlns:a16="http://schemas.microsoft.com/office/drawing/2014/main" id="{51A75B59-4907-4963-9016-72FBA39B8491}"/>
              </a:ext>
            </a:extLst>
          </p:cNvPr>
          <p:cNvSpPr txBox="1"/>
          <p:nvPr/>
        </p:nvSpPr>
        <p:spPr>
          <a:xfrm>
            <a:off x="5845652" y="-3577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GRID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>
            <a:hlinkClick r:id="rId13" action="ppaction://hlinksldjump"/>
            <a:extLst>
              <a:ext uri="{FF2B5EF4-FFF2-40B4-BE49-F238E27FC236}">
                <a16:creationId xmlns:a16="http://schemas.microsoft.com/office/drawing/2014/main" id="{299DFE29-4986-4296-BF78-D4C9482A93BD}"/>
              </a:ext>
            </a:extLst>
          </p:cNvPr>
          <p:cNvSpPr txBox="1"/>
          <p:nvPr/>
        </p:nvSpPr>
        <p:spPr>
          <a:xfrm>
            <a:off x="6705210" y="-3577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>
            <a:hlinkClick r:id="rId14" action="ppaction://hlinksldjump"/>
            <a:extLst>
              <a:ext uri="{FF2B5EF4-FFF2-40B4-BE49-F238E27FC236}">
                <a16:creationId xmlns:a16="http://schemas.microsoft.com/office/drawing/2014/main" id="{673C4ECC-44E8-4D42-B8FB-35D15739FF99}"/>
              </a:ext>
            </a:extLst>
          </p:cNvPr>
          <p:cNvSpPr txBox="1"/>
          <p:nvPr/>
        </p:nvSpPr>
        <p:spPr>
          <a:xfrm>
            <a:off x="7536087" y="0"/>
            <a:ext cx="775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65084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rrow: Pentagon 32">
            <a:extLst>
              <a:ext uri="{FF2B5EF4-FFF2-40B4-BE49-F238E27FC236}">
                <a16:creationId xmlns:a16="http://schemas.microsoft.com/office/drawing/2014/main" id="{9DC4B290-765D-4455-93D5-C8A11BD23B0C}"/>
              </a:ext>
            </a:extLst>
          </p:cNvPr>
          <p:cNvSpPr/>
          <p:nvPr/>
        </p:nvSpPr>
        <p:spPr>
          <a:xfrm rot="5400000">
            <a:off x="6729236" y="53401"/>
            <a:ext cx="659084" cy="598890"/>
          </a:xfrm>
          <a:prstGeom prst="homePlat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24" name="Picture 2" descr="รูปภาพที่เกี่ยวข้อง">
            <a:hlinkClick r:id="rId3" action="ppaction://hlinksldjump"/>
            <a:extLst>
              <a:ext uri="{FF2B5EF4-FFF2-40B4-BE49-F238E27FC236}">
                <a16:creationId xmlns:a16="http://schemas.microsoft.com/office/drawing/2014/main" id="{7A8F4788-D0EA-4606-9C8F-A7EA2FD5E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Snagit_PPT5A66">
            <a:extLst>
              <a:ext uri="{FF2B5EF4-FFF2-40B4-BE49-F238E27FC236}">
                <a16:creationId xmlns:a16="http://schemas.microsoft.com/office/drawing/2014/main" id="{698D5488-EC7C-420D-8ACD-DC9C85337B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07489"/>
            <a:ext cx="5716671" cy="242752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17A924F-F436-487B-89C8-EA5B28DF787E}"/>
              </a:ext>
            </a:extLst>
          </p:cNvPr>
          <p:cNvSpPr/>
          <p:nvPr/>
        </p:nvSpPr>
        <p:spPr>
          <a:xfrm>
            <a:off x="1124155" y="4225101"/>
            <a:ext cx="742745" cy="791399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Snagit_PPTC248">
            <a:extLst>
              <a:ext uri="{FF2B5EF4-FFF2-40B4-BE49-F238E27FC236}">
                <a16:creationId xmlns:a16="http://schemas.microsoft.com/office/drawing/2014/main" id="{5D6D7142-20D9-4F6E-8947-88250321E1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885" y="1143001"/>
            <a:ext cx="6394115" cy="3490578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533FF68-9750-44F2-A199-A0EA169A536E}"/>
              </a:ext>
            </a:extLst>
          </p:cNvPr>
          <p:cNvSpPr/>
          <p:nvPr/>
        </p:nvSpPr>
        <p:spPr>
          <a:xfrm>
            <a:off x="510024" y="274006"/>
            <a:ext cx="160054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Radar (22)</a:t>
            </a:r>
            <a:endParaRPr lang="th-TH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6795E3F-95A1-491D-9F08-10868DFE644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26" y="297586"/>
            <a:ext cx="361498" cy="361498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95000"/>
                <a:alpha val="97000"/>
              </a:scheme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E6C7FC8-A3ED-4269-9931-1BFF388D642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246537" y="446356"/>
            <a:ext cx="2622092" cy="3942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ECE369C-2A42-40C9-8FE6-E97934F84B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  <p:sp>
        <p:nvSpPr>
          <p:cNvPr id="20" name="TextBox 19">
            <a:hlinkClick r:id="rId10" action="ppaction://hlinksldjump"/>
            <a:extLst>
              <a:ext uri="{FF2B5EF4-FFF2-40B4-BE49-F238E27FC236}">
                <a16:creationId xmlns:a16="http://schemas.microsoft.com/office/drawing/2014/main" id="{FA852144-213C-4190-B223-A13AA788DA07}"/>
              </a:ext>
            </a:extLst>
          </p:cNvPr>
          <p:cNvSpPr txBox="1"/>
          <p:nvPr/>
        </p:nvSpPr>
        <p:spPr>
          <a:xfrm>
            <a:off x="4178925" y="2486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>
            <a:hlinkClick r:id="rId11" action="ppaction://hlinksldjump"/>
            <a:extLst>
              <a:ext uri="{FF2B5EF4-FFF2-40B4-BE49-F238E27FC236}">
                <a16:creationId xmlns:a16="http://schemas.microsoft.com/office/drawing/2014/main" id="{6ACB1CD8-1904-49D6-B557-BE2B631EFBEB}"/>
              </a:ext>
            </a:extLst>
          </p:cNvPr>
          <p:cNvSpPr txBox="1"/>
          <p:nvPr/>
        </p:nvSpPr>
        <p:spPr>
          <a:xfrm>
            <a:off x="5009535" y="-16486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FILT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>
            <a:hlinkClick r:id="rId12" action="ppaction://hlinksldjump"/>
            <a:extLst>
              <a:ext uri="{FF2B5EF4-FFF2-40B4-BE49-F238E27FC236}">
                <a16:creationId xmlns:a16="http://schemas.microsoft.com/office/drawing/2014/main" id="{8E276056-04BF-421A-A092-6D64A4BB87E9}"/>
              </a:ext>
            </a:extLst>
          </p:cNvPr>
          <p:cNvSpPr txBox="1"/>
          <p:nvPr/>
        </p:nvSpPr>
        <p:spPr>
          <a:xfrm>
            <a:off x="5845652" y="-3577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GRID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>
            <a:hlinkClick r:id="rId13" action="ppaction://hlinksldjump"/>
            <a:extLst>
              <a:ext uri="{FF2B5EF4-FFF2-40B4-BE49-F238E27FC236}">
                <a16:creationId xmlns:a16="http://schemas.microsoft.com/office/drawing/2014/main" id="{227A91BB-38C8-4BB4-BB0D-18FA23E8F23D}"/>
              </a:ext>
            </a:extLst>
          </p:cNvPr>
          <p:cNvSpPr txBox="1"/>
          <p:nvPr/>
        </p:nvSpPr>
        <p:spPr>
          <a:xfrm>
            <a:off x="6705210" y="-3577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>
            <a:hlinkClick r:id="rId14" action="ppaction://hlinksldjump"/>
            <a:extLst>
              <a:ext uri="{FF2B5EF4-FFF2-40B4-BE49-F238E27FC236}">
                <a16:creationId xmlns:a16="http://schemas.microsoft.com/office/drawing/2014/main" id="{A84F1F08-5377-48A8-A0F9-036F908A3509}"/>
              </a:ext>
            </a:extLst>
          </p:cNvPr>
          <p:cNvSpPr txBox="1"/>
          <p:nvPr/>
        </p:nvSpPr>
        <p:spPr>
          <a:xfrm>
            <a:off x="7536087" y="0"/>
            <a:ext cx="775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43561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rrow: Pentagon 21">
            <a:extLst>
              <a:ext uri="{FF2B5EF4-FFF2-40B4-BE49-F238E27FC236}">
                <a16:creationId xmlns:a16="http://schemas.microsoft.com/office/drawing/2014/main" id="{86EA76F4-69B5-4218-ABCB-B150846C4139}"/>
              </a:ext>
            </a:extLst>
          </p:cNvPr>
          <p:cNvSpPr/>
          <p:nvPr/>
        </p:nvSpPr>
        <p:spPr>
          <a:xfrm rot="5400000">
            <a:off x="6729236" y="53401"/>
            <a:ext cx="659084" cy="598890"/>
          </a:xfrm>
          <a:prstGeom prst="homePlat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50" name="Picture 2" descr="รูปภาพที่เกี่ยวข้อง">
            <a:hlinkClick r:id="rId3" action="ppaction://hlinksldjump"/>
            <a:extLst>
              <a:ext uri="{FF2B5EF4-FFF2-40B4-BE49-F238E27FC236}">
                <a16:creationId xmlns:a16="http://schemas.microsoft.com/office/drawing/2014/main" id="{76BA5F82-4D4C-4645-8760-0A9D7C7DF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Snagit_PPT5A66">
            <a:extLst>
              <a:ext uri="{FF2B5EF4-FFF2-40B4-BE49-F238E27FC236}">
                <a16:creationId xmlns:a16="http://schemas.microsoft.com/office/drawing/2014/main" id="{79F63E90-12D4-4E9A-A48A-6BEE5E374E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3687"/>
            <a:ext cx="6096000" cy="258860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66288DEC-1898-40B2-A523-429FEEA9F7F8}"/>
              </a:ext>
            </a:extLst>
          </p:cNvPr>
          <p:cNvSpPr/>
          <p:nvPr/>
        </p:nvSpPr>
        <p:spPr>
          <a:xfrm>
            <a:off x="1220470" y="4984696"/>
            <a:ext cx="820615" cy="675755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Snagit_PPT89AF">
            <a:extLst>
              <a:ext uri="{FF2B5EF4-FFF2-40B4-BE49-F238E27FC236}">
                <a16:creationId xmlns:a16="http://schemas.microsoft.com/office/drawing/2014/main" id="{C822D099-A7A7-4E03-B6D7-E3FA80DF19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570" y="858310"/>
            <a:ext cx="4407723" cy="3285757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60" name="Snagit_PPT75DD">
            <a:extLst>
              <a:ext uri="{FF2B5EF4-FFF2-40B4-BE49-F238E27FC236}">
                <a16:creationId xmlns:a16="http://schemas.microsoft.com/office/drawing/2014/main" id="{BF188394-EAC0-40E0-A363-740B16BA96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372" y="3460875"/>
            <a:ext cx="2719146" cy="2377311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72FF67B-96C5-48F2-B300-FD71D45CAAC6}"/>
              </a:ext>
            </a:extLst>
          </p:cNvPr>
          <p:cNvSpPr/>
          <p:nvPr/>
        </p:nvSpPr>
        <p:spPr>
          <a:xfrm>
            <a:off x="510024" y="274006"/>
            <a:ext cx="160054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Radar (23)</a:t>
            </a:r>
            <a:endParaRPr lang="th-TH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CAB0704-A71C-43A9-A29E-64053A64C98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26" y="297586"/>
            <a:ext cx="361498" cy="361498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95000"/>
                <a:alpha val="97000"/>
              </a:scheme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FF6A078-A109-4BF9-8790-1B3549334FF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246537" y="446356"/>
            <a:ext cx="2622092" cy="39420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4F3E1C1-C782-442B-A2A2-FACD7EA762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  <p:sp>
        <p:nvSpPr>
          <p:cNvPr id="25" name="TextBox 24">
            <a:hlinkClick r:id="rId11" action="ppaction://hlinksldjump"/>
            <a:extLst>
              <a:ext uri="{FF2B5EF4-FFF2-40B4-BE49-F238E27FC236}">
                <a16:creationId xmlns:a16="http://schemas.microsoft.com/office/drawing/2014/main" id="{626AB970-CE1B-4F7B-AAE5-0844FB4B2E41}"/>
              </a:ext>
            </a:extLst>
          </p:cNvPr>
          <p:cNvSpPr txBox="1"/>
          <p:nvPr/>
        </p:nvSpPr>
        <p:spPr>
          <a:xfrm>
            <a:off x="4178925" y="2486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>
            <a:hlinkClick r:id="rId12" action="ppaction://hlinksldjump"/>
            <a:extLst>
              <a:ext uri="{FF2B5EF4-FFF2-40B4-BE49-F238E27FC236}">
                <a16:creationId xmlns:a16="http://schemas.microsoft.com/office/drawing/2014/main" id="{33CA03A8-CD24-4E54-A2CA-A50512D222FA}"/>
              </a:ext>
            </a:extLst>
          </p:cNvPr>
          <p:cNvSpPr txBox="1"/>
          <p:nvPr/>
        </p:nvSpPr>
        <p:spPr>
          <a:xfrm>
            <a:off x="5009535" y="-16486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FILT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>
            <a:hlinkClick r:id="rId13" action="ppaction://hlinksldjump"/>
            <a:extLst>
              <a:ext uri="{FF2B5EF4-FFF2-40B4-BE49-F238E27FC236}">
                <a16:creationId xmlns:a16="http://schemas.microsoft.com/office/drawing/2014/main" id="{BCEF811B-28C1-4208-8022-DD510653043E}"/>
              </a:ext>
            </a:extLst>
          </p:cNvPr>
          <p:cNvSpPr txBox="1"/>
          <p:nvPr/>
        </p:nvSpPr>
        <p:spPr>
          <a:xfrm>
            <a:off x="5845652" y="-3577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GRID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>
            <a:hlinkClick r:id="rId14" action="ppaction://hlinksldjump"/>
            <a:extLst>
              <a:ext uri="{FF2B5EF4-FFF2-40B4-BE49-F238E27FC236}">
                <a16:creationId xmlns:a16="http://schemas.microsoft.com/office/drawing/2014/main" id="{0A1DBA82-A8E8-446D-84FF-4587AFAB5D06}"/>
              </a:ext>
            </a:extLst>
          </p:cNvPr>
          <p:cNvSpPr txBox="1"/>
          <p:nvPr/>
        </p:nvSpPr>
        <p:spPr>
          <a:xfrm>
            <a:off x="6705210" y="-3577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>
            <a:hlinkClick r:id="rId15" action="ppaction://hlinksldjump"/>
            <a:extLst>
              <a:ext uri="{FF2B5EF4-FFF2-40B4-BE49-F238E27FC236}">
                <a16:creationId xmlns:a16="http://schemas.microsoft.com/office/drawing/2014/main" id="{59734338-7ACE-42CD-B3D3-9E9C6EE90C87}"/>
              </a:ext>
            </a:extLst>
          </p:cNvPr>
          <p:cNvSpPr txBox="1"/>
          <p:nvPr/>
        </p:nvSpPr>
        <p:spPr>
          <a:xfrm>
            <a:off x="7536087" y="0"/>
            <a:ext cx="775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41433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rrow: Pentagon 36">
            <a:extLst>
              <a:ext uri="{FF2B5EF4-FFF2-40B4-BE49-F238E27FC236}">
                <a16:creationId xmlns:a16="http://schemas.microsoft.com/office/drawing/2014/main" id="{2834A8D2-2D64-4017-BF3F-513AB665CEA3}"/>
              </a:ext>
            </a:extLst>
          </p:cNvPr>
          <p:cNvSpPr/>
          <p:nvPr/>
        </p:nvSpPr>
        <p:spPr>
          <a:xfrm rot="5400000">
            <a:off x="6729236" y="53401"/>
            <a:ext cx="659084" cy="598890"/>
          </a:xfrm>
          <a:prstGeom prst="homePlat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24" name="Picture 2" descr="รูปภาพที่เกี่ยวข้อง">
            <a:hlinkClick r:id="rId3" action="ppaction://hlinksldjump"/>
            <a:extLst>
              <a:ext uri="{FF2B5EF4-FFF2-40B4-BE49-F238E27FC236}">
                <a16:creationId xmlns:a16="http://schemas.microsoft.com/office/drawing/2014/main" id="{59E9BB6E-9B09-4CB6-B969-CF9570032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Snagit_PPT5A66">
            <a:extLst>
              <a:ext uri="{FF2B5EF4-FFF2-40B4-BE49-F238E27FC236}">
                <a16:creationId xmlns:a16="http://schemas.microsoft.com/office/drawing/2014/main" id="{5FA811DE-52CA-4C74-9DC7-AEA3740506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5419"/>
            <a:ext cx="5845652" cy="248229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95CB51D-91AC-4358-8662-837EC491BC0E}"/>
              </a:ext>
            </a:extLst>
          </p:cNvPr>
          <p:cNvSpPr/>
          <p:nvPr/>
        </p:nvSpPr>
        <p:spPr>
          <a:xfrm>
            <a:off x="2173537" y="5075813"/>
            <a:ext cx="820615" cy="675755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Snagit_PPTC911">
            <a:extLst>
              <a:ext uri="{FF2B5EF4-FFF2-40B4-BE49-F238E27FC236}">
                <a16:creationId xmlns:a16="http://schemas.microsoft.com/office/drawing/2014/main" id="{A887C891-B5B5-4EBE-BCA8-819F0B0DC5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2" y="775913"/>
            <a:ext cx="4142857" cy="3619048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34" name="Snagit_PPT6B1A">
            <a:extLst>
              <a:ext uri="{FF2B5EF4-FFF2-40B4-BE49-F238E27FC236}">
                <a16:creationId xmlns:a16="http://schemas.microsoft.com/office/drawing/2014/main" id="{E058DC27-626E-40D5-AF2D-4F246CFA10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304" y="4560471"/>
            <a:ext cx="2980952" cy="1457143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7CA8BB9-DB35-4C61-A601-F2196F45D801}"/>
              </a:ext>
            </a:extLst>
          </p:cNvPr>
          <p:cNvSpPr/>
          <p:nvPr/>
        </p:nvSpPr>
        <p:spPr>
          <a:xfrm>
            <a:off x="510024" y="274006"/>
            <a:ext cx="160054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Radar (24)</a:t>
            </a:r>
            <a:endParaRPr lang="th-TH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B1D952E-2E32-4DA6-8967-7F46E918011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26" y="297586"/>
            <a:ext cx="361498" cy="361498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95000"/>
                <a:alpha val="97000"/>
              </a:scheme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5916D17-47EC-4689-9E35-BB949516484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246537" y="446356"/>
            <a:ext cx="2622092" cy="3942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B19F8C6-77AC-45A3-890F-BCFD2326BB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  <p:sp>
        <p:nvSpPr>
          <p:cNvPr id="19" name="TextBox 18">
            <a:hlinkClick r:id="rId11" action="ppaction://hlinksldjump"/>
            <a:extLst>
              <a:ext uri="{FF2B5EF4-FFF2-40B4-BE49-F238E27FC236}">
                <a16:creationId xmlns:a16="http://schemas.microsoft.com/office/drawing/2014/main" id="{2E30F6DF-2E88-4F54-8697-3DDDA185EF21}"/>
              </a:ext>
            </a:extLst>
          </p:cNvPr>
          <p:cNvSpPr txBox="1"/>
          <p:nvPr/>
        </p:nvSpPr>
        <p:spPr>
          <a:xfrm>
            <a:off x="4178925" y="2486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>
            <a:hlinkClick r:id="rId12" action="ppaction://hlinksldjump"/>
            <a:extLst>
              <a:ext uri="{FF2B5EF4-FFF2-40B4-BE49-F238E27FC236}">
                <a16:creationId xmlns:a16="http://schemas.microsoft.com/office/drawing/2014/main" id="{2C3EA428-E084-4A7F-A415-CF211756F02E}"/>
              </a:ext>
            </a:extLst>
          </p:cNvPr>
          <p:cNvSpPr txBox="1"/>
          <p:nvPr/>
        </p:nvSpPr>
        <p:spPr>
          <a:xfrm>
            <a:off x="5009535" y="-16486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FILT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>
            <a:hlinkClick r:id="rId13" action="ppaction://hlinksldjump"/>
            <a:extLst>
              <a:ext uri="{FF2B5EF4-FFF2-40B4-BE49-F238E27FC236}">
                <a16:creationId xmlns:a16="http://schemas.microsoft.com/office/drawing/2014/main" id="{373FD795-CD06-43B3-B1AD-725F63E76680}"/>
              </a:ext>
            </a:extLst>
          </p:cNvPr>
          <p:cNvSpPr txBox="1"/>
          <p:nvPr/>
        </p:nvSpPr>
        <p:spPr>
          <a:xfrm>
            <a:off x="5845652" y="-3577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GRID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>
            <a:hlinkClick r:id="rId14" action="ppaction://hlinksldjump"/>
            <a:extLst>
              <a:ext uri="{FF2B5EF4-FFF2-40B4-BE49-F238E27FC236}">
                <a16:creationId xmlns:a16="http://schemas.microsoft.com/office/drawing/2014/main" id="{FFBE90BA-EC1C-460E-8B85-2295DC9C70B5}"/>
              </a:ext>
            </a:extLst>
          </p:cNvPr>
          <p:cNvSpPr txBox="1"/>
          <p:nvPr/>
        </p:nvSpPr>
        <p:spPr>
          <a:xfrm>
            <a:off x="6705210" y="-3577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>
            <a:hlinkClick r:id="rId15" action="ppaction://hlinksldjump"/>
            <a:extLst>
              <a:ext uri="{FF2B5EF4-FFF2-40B4-BE49-F238E27FC236}">
                <a16:creationId xmlns:a16="http://schemas.microsoft.com/office/drawing/2014/main" id="{925AF5AC-E96A-4887-A230-DFE9736221BD}"/>
              </a:ext>
            </a:extLst>
          </p:cNvPr>
          <p:cNvSpPr txBox="1"/>
          <p:nvPr/>
        </p:nvSpPr>
        <p:spPr>
          <a:xfrm>
            <a:off x="7536087" y="0"/>
            <a:ext cx="775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11884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rrow: Pentagon 22">
            <a:extLst>
              <a:ext uri="{FF2B5EF4-FFF2-40B4-BE49-F238E27FC236}">
                <a16:creationId xmlns:a16="http://schemas.microsoft.com/office/drawing/2014/main" id="{20DA577C-ED85-4243-B589-1F0C7370F7A3}"/>
              </a:ext>
            </a:extLst>
          </p:cNvPr>
          <p:cNvSpPr/>
          <p:nvPr/>
        </p:nvSpPr>
        <p:spPr>
          <a:xfrm rot="5400000">
            <a:off x="6729236" y="53401"/>
            <a:ext cx="659084" cy="598890"/>
          </a:xfrm>
          <a:prstGeom prst="homePlat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28" name="Picture 2" descr="รูปภาพที่เกี่ยวข้อง">
            <a:hlinkClick r:id="rId3" action="ppaction://hlinksldjump"/>
            <a:extLst>
              <a:ext uri="{FF2B5EF4-FFF2-40B4-BE49-F238E27FC236}">
                <a16:creationId xmlns:a16="http://schemas.microsoft.com/office/drawing/2014/main" id="{184C519A-D989-4EEF-9F02-538FC81D4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Snagit_PPT5A66">
            <a:extLst>
              <a:ext uri="{FF2B5EF4-FFF2-40B4-BE49-F238E27FC236}">
                <a16:creationId xmlns:a16="http://schemas.microsoft.com/office/drawing/2014/main" id="{CAA5AC1B-220F-46CA-BB82-9093995BC5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7612"/>
            <a:ext cx="6096000" cy="258860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A9B3749-CB54-46D9-962E-A580A0AED8C6}"/>
              </a:ext>
            </a:extLst>
          </p:cNvPr>
          <p:cNvSpPr/>
          <p:nvPr/>
        </p:nvSpPr>
        <p:spPr>
          <a:xfrm>
            <a:off x="4058608" y="5041614"/>
            <a:ext cx="820615" cy="675755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Snagit_PPT4A20">
            <a:extLst>
              <a:ext uri="{FF2B5EF4-FFF2-40B4-BE49-F238E27FC236}">
                <a16:creationId xmlns:a16="http://schemas.microsoft.com/office/drawing/2014/main" id="{85DA4931-EDC0-4C37-85F1-36DD814380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541" y="755689"/>
            <a:ext cx="6211438" cy="3682496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9EE40FA-BA7F-4228-A34B-5CCDAA73F6AB}"/>
              </a:ext>
            </a:extLst>
          </p:cNvPr>
          <p:cNvSpPr/>
          <p:nvPr/>
        </p:nvSpPr>
        <p:spPr>
          <a:xfrm>
            <a:off x="510024" y="274006"/>
            <a:ext cx="160054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Radar (25)</a:t>
            </a:r>
            <a:endParaRPr lang="th-TH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98FDE17-127F-4CDF-B97B-913EB71F584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26" y="297586"/>
            <a:ext cx="361498" cy="361498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95000"/>
                <a:alpha val="97000"/>
              </a:schemeClr>
            </a:outerShdw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CBAC415-6B5A-40E0-B8AB-8C5B6E0B00C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246537" y="446356"/>
            <a:ext cx="2622092" cy="39420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648B7E4-917F-44C3-A9A2-A94ED84105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  <p:sp>
        <p:nvSpPr>
          <p:cNvPr id="25" name="TextBox 24">
            <a:hlinkClick r:id="rId10" action="ppaction://hlinksldjump"/>
            <a:extLst>
              <a:ext uri="{FF2B5EF4-FFF2-40B4-BE49-F238E27FC236}">
                <a16:creationId xmlns:a16="http://schemas.microsoft.com/office/drawing/2014/main" id="{4FED9548-58E3-4CBF-BA41-29A70F124D2A}"/>
              </a:ext>
            </a:extLst>
          </p:cNvPr>
          <p:cNvSpPr txBox="1"/>
          <p:nvPr/>
        </p:nvSpPr>
        <p:spPr>
          <a:xfrm>
            <a:off x="4178925" y="2486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>
            <a:hlinkClick r:id="rId11" action="ppaction://hlinksldjump"/>
            <a:extLst>
              <a:ext uri="{FF2B5EF4-FFF2-40B4-BE49-F238E27FC236}">
                <a16:creationId xmlns:a16="http://schemas.microsoft.com/office/drawing/2014/main" id="{0AA91B15-A2A5-46D5-94BB-F5CB90F0C383}"/>
              </a:ext>
            </a:extLst>
          </p:cNvPr>
          <p:cNvSpPr txBox="1"/>
          <p:nvPr/>
        </p:nvSpPr>
        <p:spPr>
          <a:xfrm>
            <a:off x="5009535" y="-16486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FILT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>
            <a:hlinkClick r:id="rId12" action="ppaction://hlinksldjump"/>
            <a:extLst>
              <a:ext uri="{FF2B5EF4-FFF2-40B4-BE49-F238E27FC236}">
                <a16:creationId xmlns:a16="http://schemas.microsoft.com/office/drawing/2014/main" id="{3EE38662-CA33-4779-95BE-EF4EA64BAC22}"/>
              </a:ext>
            </a:extLst>
          </p:cNvPr>
          <p:cNvSpPr txBox="1"/>
          <p:nvPr/>
        </p:nvSpPr>
        <p:spPr>
          <a:xfrm>
            <a:off x="5845652" y="-3577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GRID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>
            <a:hlinkClick r:id="rId13" action="ppaction://hlinksldjump"/>
            <a:extLst>
              <a:ext uri="{FF2B5EF4-FFF2-40B4-BE49-F238E27FC236}">
                <a16:creationId xmlns:a16="http://schemas.microsoft.com/office/drawing/2014/main" id="{1B4FC522-8535-4CA9-9F8E-2759DBECD009}"/>
              </a:ext>
            </a:extLst>
          </p:cNvPr>
          <p:cNvSpPr txBox="1"/>
          <p:nvPr/>
        </p:nvSpPr>
        <p:spPr>
          <a:xfrm>
            <a:off x="6705210" y="-3577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>
            <a:hlinkClick r:id="rId14" action="ppaction://hlinksldjump"/>
            <a:extLst>
              <a:ext uri="{FF2B5EF4-FFF2-40B4-BE49-F238E27FC236}">
                <a16:creationId xmlns:a16="http://schemas.microsoft.com/office/drawing/2014/main" id="{10054F96-E8FC-42A0-8FF2-434BB252951E}"/>
              </a:ext>
            </a:extLst>
          </p:cNvPr>
          <p:cNvSpPr txBox="1"/>
          <p:nvPr/>
        </p:nvSpPr>
        <p:spPr>
          <a:xfrm>
            <a:off x="7536087" y="0"/>
            <a:ext cx="775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89473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rrow: Pentagon 20">
            <a:extLst>
              <a:ext uri="{FF2B5EF4-FFF2-40B4-BE49-F238E27FC236}">
                <a16:creationId xmlns:a16="http://schemas.microsoft.com/office/drawing/2014/main" id="{B6441A5E-9C21-425B-811C-47154AB087A1}"/>
              </a:ext>
            </a:extLst>
          </p:cNvPr>
          <p:cNvSpPr/>
          <p:nvPr/>
        </p:nvSpPr>
        <p:spPr>
          <a:xfrm rot="5400000">
            <a:off x="7591198" y="27419"/>
            <a:ext cx="659084" cy="618358"/>
          </a:xfrm>
          <a:prstGeom prst="homePlate">
            <a:avLst/>
          </a:prstGeom>
          <a:solidFill>
            <a:srgbClr val="FF99CC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50" name="Picture 2" descr="รูปภาพที่เกี่ยวข้อง">
            <a:hlinkClick r:id="rId3" action="ppaction://hlinksldjump"/>
            <a:extLst>
              <a:ext uri="{FF2B5EF4-FFF2-40B4-BE49-F238E27FC236}">
                <a16:creationId xmlns:a16="http://schemas.microsoft.com/office/drawing/2014/main" id="{8310ED48-D81C-48AF-92DA-A96703013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Snagit_PPT5A66">
            <a:extLst>
              <a:ext uri="{FF2B5EF4-FFF2-40B4-BE49-F238E27FC236}">
                <a16:creationId xmlns:a16="http://schemas.microsoft.com/office/drawing/2014/main" id="{027F7BC6-FFAB-44CC-B7EA-2A458D68DF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66" y="3523534"/>
            <a:ext cx="7113556" cy="288811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4FEC50F8-601E-4FA0-9577-066DEC20009F}"/>
              </a:ext>
            </a:extLst>
          </p:cNvPr>
          <p:cNvSpPr/>
          <p:nvPr/>
        </p:nvSpPr>
        <p:spPr>
          <a:xfrm>
            <a:off x="7103585" y="4724832"/>
            <a:ext cx="869537" cy="772719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Snagit_PPTCD7A">
            <a:extLst>
              <a:ext uri="{FF2B5EF4-FFF2-40B4-BE49-F238E27FC236}">
                <a16:creationId xmlns:a16="http://schemas.microsoft.com/office/drawing/2014/main" id="{71C19A03-D164-401E-837D-7FC39C688D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0802"/>
            <a:ext cx="9130978" cy="2247558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12D774F-F7EA-4D11-9B64-E359DC2C2FF1}"/>
              </a:ext>
            </a:extLst>
          </p:cNvPr>
          <p:cNvSpPr/>
          <p:nvPr/>
        </p:nvSpPr>
        <p:spPr>
          <a:xfrm>
            <a:off x="510024" y="274006"/>
            <a:ext cx="160054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Radar (26)</a:t>
            </a:r>
            <a:endParaRPr lang="th-TH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1611F59-BBA2-43C2-9CCB-73AC262DAB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26" y="297586"/>
            <a:ext cx="361498" cy="361498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95000"/>
                <a:alpha val="97000"/>
              </a:scheme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D888177-9FE4-4BAD-9BAA-1F7B049F392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246537" y="446356"/>
            <a:ext cx="2622092" cy="39420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192845A-BD75-416B-A770-2EF119CD8BF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  <p:sp>
        <p:nvSpPr>
          <p:cNvPr id="24" name="TextBox 23">
            <a:hlinkClick r:id="rId10" action="ppaction://hlinksldjump"/>
            <a:extLst>
              <a:ext uri="{FF2B5EF4-FFF2-40B4-BE49-F238E27FC236}">
                <a16:creationId xmlns:a16="http://schemas.microsoft.com/office/drawing/2014/main" id="{B0C6A4A1-1958-4CE1-B8F2-D9CA20DFF6A0}"/>
              </a:ext>
            </a:extLst>
          </p:cNvPr>
          <p:cNvSpPr txBox="1"/>
          <p:nvPr/>
        </p:nvSpPr>
        <p:spPr>
          <a:xfrm>
            <a:off x="4178925" y="2486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>
            <a:hlinkClick r:id="rId11" action="ppaction://hlinksldjump"/>
            <a:extLst>
              <a:ext uri="{FF2B5EF4-FFF2-40B4-BE49-F238E27FC236}">
                <a16:creationId xmlns:a16="http://schemas.microsoft.com/office/drawing/2014/main" id="{FD32AE42-17C7-4D6E-8CEF-3AA7A2B4977F}"/>
              </a:ext>
            </a:extLst>
          </p:cNvPr>
          <p:cNvSpPr txBox="1"/>
          <p:nvPr/>
        </p:nvSpPr>
        <p:spPr>
          <a:xfrm>
            <a:off x="5009535" y="-16486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FILT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>
            <a:hlinkClick r:id="rId12" action="ppaction://hlinksldjump"/>
            <a:extLst>
              <a:ext uri="{FF2B5EF4-FFF2-40B4-BE49-F238E27FC236}">
                <a16:creationId xmlns:a16="http://schemas.microsoft.com/office/drawing/2014/main" id="{7C439C1B-A706-453F-BB57-FF71EBB56E2C}"/>
              </a:ext>
            </a:extLst>
          </p:cNvPr>
          <p:cNvSpPr txBox="1"/>
          <p:nvPr/>
        </p:nvSpPr>
        <p:spPr>
          <a:xfrm>
            <a:off x="5845652" y="-3577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GRID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>
            <a:hlinkClick r:id="rId13" action="ppaction://hlinksldjump"/>
            <a:extLst>
              <a:ext uri="{FF2B5EF4-FFF2-40B4-BE49-F238E27FC236}">
                <a16:creationId xmlns:a16="http://schemas.microsoft.com/office/drawing/2014/main" id="{7FA62CC6-756D-46CB-A4E3-48FCC015EAA0}"/>
              </a:ext>
            </a:extLst>
          </p:cNvPr>
          <p:cNvSpPr txBox="1"/>
          <p:nvPr/>
        </p:nvSpPr>
        <p:spPr>
          <a:xfrm>
            <a:off x="6705210" y="-3577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>
            <a:hlinkClick r:id="rId14" action="ppaction://hlinksldjump"/>
            <a:extLst>
              <a:ext uri="{FF2B5EF4-FFF2-40B4-BE49-F238E27FC236}">
                <a16:creationId xmlns:a16="http://schemas.microsoft.com/office/drawing/2014/main" id="{FE4618D6-5838-464D-B2BF-F017B9F107C2}"/>
              </a:ext>
            </a:extLst>
          </p:cNvPr>
          <p:cNvSpPr txBox="1"/>
          <p:nvPr/>
        </p:nvSpPr>
        <p:spPr>
          <a:xfrm>
            <a:off x="7536087" y="0"/>
            <a:ext cx="775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96726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87BFF7-29E5-4391-9277-E7E9E9C0CB7C}"/>
              </a:ext>
            </a:extLst>
          </p:cNvPr>
          <p:cNvSpPr/>
          <p:nvPr/>
        </p:nvSpPr>
        <p:spPr>
          <a:xfrm>
            <a:off x="2712099" y="1732548"/>
            <a:ext cx="3719801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Thank You </a:t>
            </a:r>
          </a:p>
          <a:p>
            <a:pPr algn="ctr"/>
            <a:r>
              <a:rPr lang="en-US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for </a:t>
            </a:r>
          </a:p>
          <a:p>
            <a:pPr algn="ctr"/>
            <a:r>
              <a:rPr lang="en-US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Reading</a:t>
            </a:r>
            <a:endParaRPr lang="th-TH" sz="6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5D0990-9DE4-4562-91C1-441694607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508" y="6115622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7910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nagit_PPT6D04">
            <a:extLst>
              <a:ext uri="{FF2B5EF4-FFF2-40B4-BE49-F238E27FC236}">
                <a16:creationId xmlns:a16="http://schemas.microsoft.com/office/drawing/2014/main" id="{26252B5A-E5F8-4B8D-AC15-BE7EEBB5B3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2"/>
          <a:stretch/>
        </p:blipFill>
        <p:spPr>
          <a:xfrm>
            <a:off x="103064" y="1335624"/>
            <a:ext cx="4625340" cy="50940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5406A98-2D71-43E8-9971-E2F1AFC0C454}"/>
              </a:ext>
            </a:extLst>
          </p:cNvPr>
          <p:cNvSpPr/>
          <p:nvPr/>
        </p:nvSpPr>
        <p:spPr>
          <a:xfrm>
            <a:off x="510024" y="274006"/>
            <a:ext cx="140103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Radar (1)</a:t>
            </a:r>
            <a:endParaRPr lang="th-TH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376B45-3596-4020-84A1-E81C39FCC5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26" y="297586"/>
            <a:ext cx="361498" cy="361498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95000"/>
                <a:alpha val="97000"/>
              </a:schemeClr>
            </a:outerShdw>
          </a:effec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8AB4DAA-EC59-4870-B121-FEF101BBCB26}"/>
              </a:ext>
            </a:extLst>
          </p:cNvPr>
          <p:cNvSpPr/>
          <p:nvPr/>
        </p:nvSpPr>
        <p:spPr>
          <a:xfrm>
            <a:off x="4216209" y="682951"/>
            <a:ext cx="4754795" cy="83693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Save radar data from </a:t>
            </a:r>
            <a:b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http://hydroweb.tmd.go.th/dataxxx/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8EB725BE-9A55-41A5-945E-8912535CA00A}"/>
              </a:ext>
            </a:extLst>
          </p:cNvPr>
          <p:cNvSpPr/>
          <p:nvPr/>
        </p:nvSpPr>
        <p:spPr>
          <a:xfrm rot="5400000">
            <a:off x="4205902" y="15711"/>
            <a:ext cx="659084" cy="627662"/>
          </a:xfrm>
          <a:prstGeom prst="homePlate">
            <a:avLst/>
          </a:prstGeom>
          <a:solidFill>
            <a:srgbClr val="EA005F"/>
          </a:solidFill>
          <a:ln>
            <a:solidFill>
              <a:srgbClr val="EA00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3874592-8C74-4159-83A5-527B2EA9CEC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246537" y="446356"/>
            <a:ext cx="2311008" cy="394206"/>
          </a:xfrm>
          <a:prstGeom prst="rect">
            <a:avLst/>
          </a:prstGeom>
        </p:spPr>
      </p:pic>
      <p:pic>
        <p:nvPicPr>
          <p:cNvPr id="16" name="Picture 2" descr="รูปภาพที่เกี่ยวข้อง">
            <a:hlinkClick r:id="rId6" action="ppaction://hlinksldjump"/>
            <a:extLst>
              <a:ext uri="{FF2B5EF4-FFF2-40B4-BE49-F238E27FC236}">
                <a16:creationId xmlns:a16="http://schemas.microsoft.com/office/drawing/2014/main" id="{418442D8-A8A1-47D7-89AC-4ED594920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Snagit_PPT530F">
            <a:extLst>
              <a:ext uri="{FF2B5EF4-FFF2-40B4-BE49-F238E27FC236}">
                <a16:creationId xmlns:a16="http://schemas.microsoft.com/office/drawing/2014/main" id="{D3912DFB-A4AC-431D-800B-53B47EB6F2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169" y="2141764"/>
            <a:ext cx="3709977" cy="368937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F60F4C1-0147-4C74-9585-F673F840629B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28203">
            <a:off x="2937785" y="4189858"/>
            <a:ext cx="741358" cy="741358"/>
          </a:xfrm>
          <a:prstGeom prst="rect">
            <a:avLst/>
          </a:prstGeom>
          <a:effectLst>
            <a:glow rad="215900">
              <a:schemeClr val="accent4">
                <a:lumMod val="20000"/>
                <a:lumOff val="80000"/>
                <a:alpha val="68000"/>
              </a:schemeClr>
            </a:glow>
            <a:softEdge rad="0"/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D5228F1-5B1C-4A23-9FC1-FD6D3A7BC5F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  <p:sp>
        <p:nvSpPr>
          <p:cNvPr id="32" name="TextBox 31">
            <a:hlinkClick r:id="rId12" action="ppaction://hlinksldjump"/>
            <a:extLst>
              <a:ext uri="{FF2B5EF4-FFF2-40B4-BE49-F238E27FC236}">
                <a16:creationId xmlns:a16="http://schemas.microsoft.com/office/drawing/2014/main" id="{0A94C776-7DBB-46DF-A968-558A67DB1322}"/>
              </a:ext>
            </a:extLst>
          </p:cNvPr>
          <p:cNvSpPr txBox="1"/>
          <p:nvPr/>
        </p:nvSpPr>
        <p:spPr>
          <a:xfrm>
            <a:off x="4178925" y="2486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>
            <a:hlinkClick r:id="rId13" action="ppaction://hlinksldjump"/>
            <a:extLst>
              <a:ext uri="{FF2B5EF4-FFF2-40B4-BE49-F238E27FC236}">
                <a16:creationId xmlns:a16="http://schemas.microsoft.com/office/drawing/2014/main" id="{FDAA24C3-0607-4EED-B8E1-005AF3D88339}"/>
              </a:ext>
            </a:extLst>
          </p:cNvPr>
          <p:cNvSpPr txBox="1"/>
          <p:nvPr/>
        </p:nvSpPr>
        <p:spPr>
          <a:xfrm>
            <a:off x="5009535" y="-16486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FILT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>
            <a:hlinkClick r:id="rId14" action="ppaction://hlinksldjump"/>
            <a:extLst>
              <a:ext uri="{FF2B5EF4-FFF2-40B4-BE49-F238E27FC236}">
                <a16:creationId xmlns:a16="http://schemas.microsoft.com/office/drawing/2014/main" id="{F7865D56-68CC-4045-B56E-33BD556CFFD7}"/>
              </a:ext>
            </a:extLst>
          </p:cNvPr>
          <p:cNvSpPr txBox="1"/>
          <p:nvPr/>
        </p:nvSpPr>
        <p:spPr>
          <a:xfrm>
            <a:off x="5845652" y="-3577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GRID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>
            <a:hlinkClick r:id="rId15" action="ppaction://hlinksldjump"/>
            <a:extLst>
              <a:ext uri="{FF2B5EF4-FFF2-40B4-BE49-F238E27FC236}">
                <a16:creationId xmlns:a16="http://schemas.microsoft.com/office/drawing/2014/main" id="{F9C49EFF-0A7F-4AF4-AB67-E52F4EEAAA80}"/>
              </a:ext>
            </a:extLst>
          </p:cNvPr>
          <p:cNvSpPr txBox="1"/>
          <p:nvPr/>
        </p:nvSpPr>
        <p:spPr>
          <a:xfrm>
            <a:off x="6705210" y="-3577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>
            <a:hlinkClick r:id="rId16" action="ppaction://hlinksldjump"/>
            <a:extLst>
              <a:ext uri="{FF2B5EF4-FFF2-40B4-BE49-F238E27FC236}">
                <a16:creationId xmlns:a16="http://schemas.microsoft.com/office/drawing/2014/main" id="{4A21ECD6-EF1E-4114-995C-E005B55890E2}"/>
              </a:ext>
            </a:extLst>
          </p:cNvPr>
          <p:cNvSpPr txBox="1"/>
          <p:nvPr/>
        </p:nvSpPr>
        <p:spPr>
          <a:xfrm>
            <a:off x="7536087" y="0"/>
            <a:ext cx="775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339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rrow: Pentagon 31">
            <a:extLst>
              <a:ext uri="{FF2B5EF4-FFF2-40B4-BE49-F238E27FC236}">
                <a16:creationId xmlns:a16="http://schemas.microsoft.com/office/drawing/2014/main" id="{9BBBAF2D-6522-467D-BC47-E0FD4115992C}"/>
              </a:ext>
            </a:extLst>
          </p:cNvPr>
          <p:cNvSpPr/>
          <p:nvPr/>
        </p:nvSpPr>
        <p:spPr>
          <a:xfrm rot="5400000">
            <a:off x="4205902" y="15711"/>
            <a:ext cx="659084" cy="627662"/>
          </a:xfrm>
          <a:prstGeom prst="homePlate">
            <a:avLst/>
          </a:prstGeom>
          <a:solidFill>
            <a:srgbClr val="EA005F"/>
          </a:solidFill>
          <a:ln>
            <a:solidFill>
              <a:srgbClr val="EA00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8AB4DAA-EC59-4870-B121-FEF101BBCB26}"/>
              </a:ext>
            </a:extLst>
          </p:cNvPr>
          <p:cNvSpPr/>
          <p:nvPr/>
        </p:nvSpPr>
        <p:spPr>
          <a:xfrm>
            <a:off x="4136079" y="695860"/>
            <a:ext cx="3114803" cy="84608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Set format to grid point (</a:t>
            </a:r>
            <a:r>
              <a:rPr lang="en-US" sz="28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lat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 long, value)</a:t>
            </a:r>
          </a:p>
        </p:txBody>
      </p:sp>
      <p:pic>
        <p:nvPicPr>
          <p:cNvPr id="26" name="Picture 2" descr="รูปภาพที่เกี่ยวข้อง">
            <a:hlinkClick r:id="rId3" action="ppaction://hlinksldjump"/>
            <a:extLst>
              <a:ext uri="{FF2B5EF4-FFF2-40B4-BE49-F238E27FC236}">
                <a16:creationId xmlns:a16="http://schemas.microsoft.com/office/drawing/2014/main" id="{408CD878-64C4-4AA9-9A2C-B3BA4DFDF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B83B0EC-1F02-4AC5-B66E-1BE72BA29512}"/>
              </a:ext>
            </a:extLst>
          </p:cNvPr>
          <p:cNvSpPr/>
          <p:nvPr/>
        </p:nvSpPr>
        <p:spPr>
          <a:xfrm>
            <a:off x="341736" y="2090443"/>
            <a:ext cx="8473410" cy="3785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marL="514350" indent="-514350">
              <a:buClrTx/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จากข้อมูลดิบ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Longitude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เริ่มที่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96.0000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Step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ละ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0.0125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จนครบ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881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ค่า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>
              <a:buClrTx/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จากข้อมูลดิบ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Latitude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เริ่มที่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22.5000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ลดลง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Step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ละ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0.0125 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จนครบ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1,441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ค่า</a:t>
            </a:r>
          </a:p>
          <a:p>
            <a:pPr marL="514350" indent="-514350">
              <a:buClrTx/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จะมีข้อมูลปริมาณน้ำฝน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1,269,521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ค่า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(881 x 1,441)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>
              <a:buClrTx/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เริ่มจากการ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Run Longitude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เพิ่มทีละ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0.0125 / Fix Latitude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22.5000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และกำหนดให้เป็นข้อมูลปริมาณน้ำฝนไล่ตั้งแต่บรรทัดที่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จนถึงบรรทัดที่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881</a:t>
            </a:r>
          </a:p>
          <a:p>
            <a:pPr marL="514350" indent="-514350">
              <a:buClrTx/>
              <a:buFont typeface="Arial" panose="020B0604020202020204" pitchFamily="34" charset="0"/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ลด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Step Latitude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ลง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ขั้น แล้ว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Run Longitude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ทีละ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Step / Fix Latitude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22.5000 - 0.0125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และกำหนดให้เป็นข้อมูลปริมาณน้ำฝนไล่ตั้งแต่บรรทัดที่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882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จนถึงบรรทัดที่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1,763</a:t>
            </a:r>
          </a:p>
          <a:p>
            <a:pPr marL="514350" indent="-514350">
              <a:buClrTx/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ทำซ้ำเช่นเดิมโดยลด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Latitude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ลง </a:t>
            </a:r>
          </a:p>
          <a:p>
            <a:pPr marL="514350" indent="-514350">
              <a:buClrTx/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จะได้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Look up table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ที่จับคู่ บรรทัดของข้อมูลน้ำฝน กับ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Latitude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Longitude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ที่ถูกต้อง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EBD776A-067C-43D5-B2EA-A8F17F8F7537}"/>
              </a:ext>
            </a:extLst>
          </p:cNvPr>
          <p:cNvSpPr/>
          <p:nvPr/>
        </p:nvSpPr>
        <p:spPr>
          <a:xfrm>
            <a:off x="510024" y="274006"/>
            <a:ext cx="140103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Radar (2)</a:t>
            </a:r>
            <a:endParaRPr lang="th-TH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C7DFFCF-EC7F-455C-A13C-9D851B19CE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26" y="297586"/>
            <a:ext cx="361498" cy="361498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95000"/>
                <a:alpha val="97000"/>
              </a:scheme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DDF7DD1-2E9A-4CB4-9B97-7049CA68860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246537" y="446356"/>
            <a:ext cx="2311008" cy="39420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CA7336F-EB89-4E21-9518-E20FAC256E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  <p:sp>
        <p:nvSpPr>
          <p:cNvPr id="30" name="TextBox 29">
            <a:hlinkClick r:id="rId8" action="ppaction://hlinksldjump"/>
            <a:extLst>
              <a:ext uri="{FF2B5EF4-FFF2-40B4-BE49-F238E27FC236}">
                <a16:creationId xmlns:a16="http://schemas.microsoft.com/office/drawing/2014/main" id="{88199545-695B-42F1-9399-F01E173F9537}"/>
              </a:ext>
            </a:extLst>
          </p:cNvPr>
          <p:cNvSpPr txBox="1"/>
          <p:nvPr/>
        </p:nvSpPr>
        <p:spPr>
          <a:xfrm>
            <a:off x="4178925" y="2486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>
            <a:hlinkClick r:id="rId9" action="ppaction://hlinksldjump"/>
            <a:extLst>
              <a:ext uri="{FF2B5EF4-FFF2-40B4-BE49-F238E27FC236}">
                <a16:creationId xmlns:a16="http://schemas.microsoft.com/office/drawing/2014/main" id="{E19408DE-7294-466F-86FE-8D2D6545E41C}"/>
              </a:ext>
            </a:extLst>
          </p:cNvPr>
          <p:cNvSpPr txBox="1"/>
          <p:nvPr/>
        </p:nvSpPr>
        <p:spPr>
          <a:xfrm>
            <a:off x="5009535" y="-16486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FILT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>
            <a:hlinkClick r:id="rId10" action="ppaction://hlinksldjump"/>
            <a:extLst>
              <a:ext uri="{FF2B5EF4-FFF2-40B4-BE49-F238E27FC236}">
                <a16:creationId xmlns:a16="http://schemas.microsoft.com/office/drawing/2014/main" id="{45F65D2F-D432-4DCF-9BF8-3130E4952B87}"/>
              </a:ext>
            </a:extLst>
          </p:cNvPr>
          <p:cNvSpPr txBox="1"/>
          <p:nvPr/>
        </p:nvSpPr>
        <p:spPr>
          <a:xfrm>
            <a:off x="5845652" y="-3577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GRID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>
            <a:hlinkClick r:id="rId11" action="ppaction://hlinksldjump"/>
            <a:extLst>
              <a:ext uri="{FF2B5EF4-FFF2-40B4-BE49-F238E27FC236}">
                <a16:creationId xmlns:a16="http://schemas.microsoft.com/office/drawing/2014/main" id="{418EA1E6-2771-49AA-A62E-1B18D615382B}"/>
              </a:ext>
            </a:extLst>
          </p:cNvPr>
          <p:cNvSpPr txBox="1"/>
          <p:nvPr/>
        </p:nvSpPr>
        <p:spPr>
          <a:xfrm>
            <a:off x="6705210" y="-3577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>
            <a:hlinkClick r:id="rId12" action="ppaction://hlinksldjump"/>
            <a:extLst>
              <a:ext uri="{FF2B5EF4-FFF2-40B4-BE49-F238E27FC236}">
                <a16:creationId xmlns:a16="http://schemas.microsoft.com/office/drawing/2014/main" id="{7FD7D399-AF5A-44F0-9CFF-2F533A2CF93B}"/>
              </a:ext>
            </a:extLst>
          </p:cNvPr>
          <p:cNvSpPr txBox="1"/>
          <p:nvPr/>
        </p:nvSpPr>
        <p:spPr>
          <a:xfrm>
            <a:off x="7536087" y="0"/>
            <a:ext cx="775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2966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rrow: Pentagon 31">
            <a:extLst>
              <a:ext uri="{FF2B5EF4-FFF2-40B4-BE49-F238E27FC236}">
                <a16:creationId xmlns:a16="http://schemas.microsoft.com/office/drawing/2014/main" id="{DECCA5A9-C5BA-4467-9BB2-0880E3141487}"/>
              </a:ext>
            </a:extLst>
          </p:cNvPr>
          <p:cNvSpPr/>
          <p:nvPr/>
        </p:nvSpPr>
        <p:spPr>
          <a:xfrm rot="5400000">
            <a:off x="4205902" y="15711"/>
            <a:ext cx="659084" cy="627662"/>
          </a:xfrm>
          <a:prstGeom prst="homePlate">
            <a:avLst/>
          </a:prstGeom>
          <a:solidFill>
            <a:srgbClr val="EA005F"/>
          </a:solidFill>
          <a:ln>
            <a:solidFill>
              <a:srgbClr val="EA00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8AB4DAA-EC59-4870-B121-FEF101BBCB26}"/>
              </a:ext>
            </a:extLst>
          </p:cNvPr>
          <p:cNvSpPr/>
          <p:nvPr/>
        </p:nvSpPr>
        <p:spPr>
          <a:xfrm>
            <a:off x="2520778" y="685540"/>
            <a:ext cx="6294368" cy="131625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buClrTx/>
            </a:pP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Longitude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เริ่มที่ 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96.0000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 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Step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ละ 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0.0125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จนครบ 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881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ค่า</a:t>
            </a:r>
            <a:endParaRPr lang="en-US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buClrTx/>
            </a:pP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Latitude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เริ่มที่ 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22.5000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ลดลง 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Step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ละ 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0.0125 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จนครบ 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1,441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ค่า</a:t>
            </a:r>
          </a:p>
          <a:p>
            <a:pPr>
              <a:buClrTx/>
            </a:pP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จะมีข้อมูลปริมาณน้ำฝน 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1,269,521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ค่า 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(881 x 1,441)</a:t>
            </a:r>
            <a:endPara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6" name="Picture 2" descr="รูปภาพที่เกี่ยวข้อง">
            <a:hlinkClick r:id="rId3" action="ppaction://hlinksldjump"/>
            <a:extLst>
              <a:ext uri="{FF2B5EF4-FFF2-40B4-BE49-F238E27FC236}">
                <a16:creationId xmlns:a16="http://schemas.microsoft.com/office/drawing/2014/main" id="{C4AE9AA2-2EBF-4F56-AAC5-F93E0131C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A5DB18E-82B2-4D1A-908C-4FF1EA5143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2313"/>
            <a:ext cx="4058727" cy="237308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42607D5-58E5-4C6C-A668-5858B95F04C9}"/>
              </a:ext>
            </a:extLst>
          </p:cNvPr>
          <p:cNvSpPr/>
          <p:nvPr/>
        </p:nvSpPr>
        <p:spPr>
          <a:xfrm>
            <a:off x="1847262" y="2588174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Longitude</a:t>
            </a:r>
            <a:endParaRPr lang="th-TH" sz="1800" dirty="0"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B01D772-4DEB-4FFD-99D2-9A5A4D040936}"/>
              </a:ext>
            </a:extLst>
          </p:cNvPr>
          <p:cNvSpPr/>
          <p:nvPr/>
        </p:nvSpPr>
        <p:spPr>
          <a:xfrm>
            <a:off x="1850876" y="2773084"/>
            <a:ext cx="8755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Latitude </a:t>
            </a:r>
            <a:endParaRPr lang="th-TH" sz="2000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DDAC707-254A-4991-8818-448C80724025}"/>
              </a:ext>
            </a:extLst>
          </p:cNvPr>
          <p:cNvCxnSpPr>
            <a:stCxn id="22" idx="3"/>
            <a:endCxn id="18" idx="1"/>
          </p:cNvCxnSpPr>
          <p:nvPr/>
        </p:nvCxnSpPr>
        <p:spPr>
          <a:xfrm flipV="1">
            <a:off x="1437693" y="2772840"/>
            <a:ext cx="409569" cy="37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4DA4D44C-874E-401C-AFAB-910FC70A84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82" y="3356544"/>
            <a:ext cx="8419358" cy="234486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073E3A8-7791-44D9-95D6-7377E39048DF}"/>
              </a:ext>
            </a:extLst>
          </p:cNvPr>
          <p:cNvSpPr/>
          <p:nvPr/>
        </p:nvSpPr>
        <p:spPr>
          <a:xfrm>
            <a:off x="108858" y="2726908"/>
            <a:ext cx="1328835" cy="1671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4C2220C-E44B-44A6-974C-72CBFE236E08}"/>
              </a:ext>
            </a:extLst>
          </p:cNvPr>
          <p:cNvSpPr/>
          <p:nvPr/>
        </p:nvSpPr>
        <p:spPr>
          <a:xfrm>
            <a:off x="108858" y="2894067"/>
            <a:ext cx="1328835" cy="1671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C950270-B7C6-4575-9EFF-1E9A699FD49B}"/>
              </a:ext>
            </a:extLst>
          </p:cNvPr>
          <p:cNvCxnSpPr/>
          <p:nvPr/>
        </p:nvCxnSpPr>
        <p:spPr>
          <a:xfrm flipV="1">
            <a:off x="1437692" y="2969326"/>
            <a:ext cx="409569" cy="37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4E77BF75-4062-4D74-A061-D4B4229CA480}"/>
              </a:ext>
            </a:extLst>
          </p:cNvPr>
          <p:cNvSpPr/>
          <p:nvPr/>
        </p:nvSpPr>
        <p:spPr>
          <a:xfrm>
            <a:off x="510024" y="274006"/>
            <a:ext cx="140103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Radar (3)</a:t>
            </a:r>
            <a:endParaRPr lang="th-TH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012E42F-8720-40A6-ABA5-5978DBE10E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26" y="297586"/>
            <a:ext cx="361498" cy="361498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95000"/>
                <a:alpha val="97000"/>
              </a:scheme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6F49390-723A-49BB-8630-7636B5E2246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246537" y="446356"/>
            <a:ext cx="2311008" cy="39420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6BCEC13-7130-4F06-A539-77C1C0B72DF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  <p:sp>
        <p:nvSpPr>
          <p:cNvPr id="41" name="TextBox 40">
            <a:hlinkClick r:id="rId10" action="ppaction://hlinksldjump"/>
            <a:extLst>
              <a:ext uri="{FF2B5EF4-FFF2-40B4-BE49-F238E27FC236}">
                <a16:creationId xmlns:a16="http://schemas.microsoft.com/office/drawing/2014/main" id="{0C39E119-4DA6-4CBE-A14D-1F61C85EA460}"/>
              </a:ext>
            </a:extLst>
          </p:cNvPr>
          <p:cNvSpPr txBox="1"/>
          <p:nvPr/>
        </p:nvSpPr>
        <p:spPr>
          <a:xfrm>
            <a:off x="4178925" y="2486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>
            <a:hlinkClick r:id="rId11" action="ppaction://hlinksldjump"/>
            <a:extLst>
              <a:ext uri="{FF2B5EF4-FFF2-40B4-BE49-F238E27FC236}">
                <a16:creationId xmlns:a16="http://schemas.microsoft.com/office/drawing/2014/main" id="{3EDCE4BF-161B-4BF4-BB08-EF523C638678}"/>
              </a:ext>
            </a:extLst>
          </p:cNvPr>
          <p:cNvSpPr txBox="1"/>
          <p:nvPr/>
        </p:nvSpPr>
        <p:spPr>
          <a:xfrm>
            <a:off x="5009535" y="-16486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FILT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>
            <a:hlinkClick r:id="rId12" action="ppaction://hlinksldjump"/>
            <a:extLst>
              <a:ext uri="{FF2B5EF4-FFF2-40B4-BE49-F238E27FC236}">
                <a16:creationId xmlns:a16="http://schemas.microsoft.com/office/drawing/2014/main" id="{D4AF23F4-4530-43F1-A5A1-BA6F4B325303}"/>
              </a:ext>
            </a:extLst>
          </p:cNvPr>
          <p:cNvSpPr txBox="1"/>
          <p:nvPr/>
        </p:nvSpPr>
        <p:spPr>
          <a:xfrm>
            <a:off x="5845652" y="-3577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GRID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>
            <a:hlinkClick r:id="rId13" action="ppaction://hlinksldjump"/>
            <a:extLst>
              <a:ext uri="{FF2B5EF4-FFF2-40B4-BE49-F238E27FC236}">
                <a16:creationId xmlns:a16="http://schemas.microsoft.com/office/drawing/2014/main" id="{96A5D03A-9818-4D07-8B1D-B9997E75F90A}"/>
              </a:ext>
            </a:extLst>
          </p:cNvPr>
          <p:cNvSpPr txBox="1"/>
          <p:nvPr/>
        </p:nvSpPr>
        <p:spPr>
          <a:xfrm>
            <a:off x="6705210" y="-3577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>
            <a:hlinkClick r:id="rId14" action="ppaction://hlinksldjump"/>
            <a:extLst>
              <a:ext uri="{FF2B5EF4-FFF2-40B4-BE49-F238E27FC236}">
                <a16:creationId xmlns:a16="http://schemas.microsoft.com/office/drawing/2014/main" id="{2D53AD66-D260-435F-BC27-5A70EC6461D3}"/>
              </a:ext>
            </a:extLst>
          </p:cNvPr>
          <p:cNvSpPr txBox="1"/>
          <p:nvPr/>
        </p:nvSpPr>
        <p:spPr>
          <a:xfrm>
            <a:off x="7536087" y="0"/>
            <a:ext cx="775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8623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8AB4DAA-EC59-4870-B121-FEF101BBCB26}"/>
              </a:ext>
            </a:extLst>
          </p:cNvPr>
          <p:cNvSpPr/>
          <p:nvPr/>
        </p:nvSpPr>
        <p:spPr>
          <a:xfrm>
            <a:off x="4006392" y="704287"/>
            <a:ext cx="4996206" cy="5279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Step 1 : filter data</a:t>
            </a:r>
            <a:endParaRPr lang="en-US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8EB725BE-9A55-41A5-945E-8912535CA00A}"/>
              </a:ext>
            </a:extLst>
          </p:cNvPr>
          <p:cNvSpPr/>
          <p:nvPr/>
        </p:nvSpPr>
        <p:spPr>
          <a:xfrm rot="5400000">
            <a:off x="5017992" y="19394"/>
            <a:ext cx="659084" cy="627662"/>
          </a:xfrm>
          <a:prstGeom prst="homePlat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24" name="Picture 2" descr="รูปภาพที่เกี่ยวข้อง">
            <a:hlinkClick r:id="rId3" action="ppaction://hlinksldjump"/>
            <a:extLst>
              <a:ext uri="{FF2B5EF4-FFF2-40B4-BE49-F238E27FC236}">
                <a16:creationId xmlns:a16="http://schemas.microsoft.com/office/drawing/2014/main" id="{D3AF620D-977B-4D7E-94E5-76F2780CF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Snagit_PPT30B">
            <a:extLst>
              <a:ext uri="{FF2B5EF4-FFF2-40B4-BE49-F238E27FC236}">
                <a16:creationId xmlns:a16="http://schemas.microsoft.com/office/drawing/2014/main" id="{46F298A9-9857-4748-89AE-60D97BFEA8B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63"/>
          <a:stretch/>
        </p:blipFill>
        <p:spPr>
          <a:xfrm>
            <a:off x="148526" y="1538311"/>
            <a:ext cx="7832822" cy="303368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5" name="Snagit_PPT158E">
            <a:extLst>
              <a:ext uri="{FF2B5EF4-FFF2-40B4-BE49-F238E27FC236}">
                <a16:creationId xmlns:a16="http://schemas.microsoft.com/office/drawing/2014/main" id="{001FB0F0-DD6D-4BA6-BDD3-D1FC5C23D8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042" y="2474381"/>
            <a:ext cx="1850488" cy="3283964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35C3946-B18E-4ABF-9F8A-3CBFF456DBCD}"/>
              </a:ext>
            </a:extLst>
          </p:cNvPr>
          <p:cNvSpPr/>
          <p:nvPr/>
        </p:nvSpPr>
        <p:spPr>
          <a:xfrm>
            <a:off x="510024" y="274006"/>
            <a:ext cx="140103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Radar (4)</a:t>
            </a:r>
            <a:endParaRPr lang="th-TH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7E42607-9219-48A1-A0B2-C5D83E26579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26" y="297586"/>
            <a:ext cx="361498" cy="361498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95000"/>
                <a:alpha val="97000"/>
              </a:scheme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D2DCA24-D18E-461E-AF91-9577B982802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246537" y="446356"/>
            <a:ext cx="2311008" cy="39420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EDA86E7-9F0B-43B0-B673-6ED4F4412DF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  <p:sp>
        <p:nvSpPr>
          <p:cNvPr id="32" name="TextBox 31">
            <a:hlinkClick r:id="rId10" action="ppaction://hlinksldjump"/>
            <a:extLst>
              <a:ext uri="{FF2B5EF4-FFF2-40B4-BE49-F238E27FC236}">
                <a16:creationId xmlns:a16="http://schemas.microsoft.com/office/drawing/2014/main" id="{B7B0200D-A0E8-4C1D-A5A6-75D93CA03309}"/>
              </a:ext>
            </a:extLst>
          </p:cNvPr>
          <p:cNvSpPr txBox="1"/>
          <p:nvPr/>
        </p:nvSpPr>
        <p:spPr>
          <a:xfrm>
            <a:off x="4178925" y="2486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>
            <a:hlinkClick r:id="rId11" action="ppaction://hlinksldjump"/>
            <a:extLst>
              <a:ext uri="{FF2B5EF4-FFF2-40B4-BE49-F238E27FC236}">
                <a16:creationId xmlns:a16="http://schemas.microsoft.com/office/drawing/2014/main" id="{9BDF9A5C-CD03-46B8-BB83-D343FAB6F7EB}"/>
              </a:ext>
            </a:extLst>
          </p:cNvPr>
          <p:cNvSpPr txBox="1"/>
          <p:nvPr/>
        </p:nvSpPr>
        <p:spPr>
          <a:xfrm>
            <a:off x="5009535" y="-16486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FILT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>
            <a:hlinkClick r:id="rId12" action="ppaction://hlinksldjump"/>
            <a:extLst>
              <a:ext uri="{FF2B5EF4-FFF2-40B4-BE49-F238E27FC236}">
                <a16:creationId xmlns:a16="http://schemas.microsoft.com/office/drawing/2014/main" id="{410C8B5B-6792-494F-BCEF-B893B9DEFCDA}"/>
              </a:ext>
            </a:extLst>
          </p:cNvPr>
          <p:cNvSpPr txBox="1"/>
          <p:nvPr/>
        </p:nvSpPr>
        <p:spPr>
          <a:xfrm>
            <a:off x="5845652" y="-3577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GRID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>
            <a:hlinkClick r:id="rId13" action="ppaction://hlinksldjump"/>
            <a:extLst>
              <a:ext uri="{FF2B5EF4-FFF2-40B4-BE49-F238E27FC236}">
                <a16:creationId xmlns:a16="http://schemas.microsoft.com/office/drawing/2014/main" id="{6A6BF771-8F3E-4D2E-B499-4F7B076C186C}"/>
              </a:ext>
            </a:extLst>
          </p:cNvPr>
          <p:cNvSpPr txBox="1"/>
          <p:nvPr/>
        </p:nvSpPr>
        <p:spPr>
          <a:xfrm>
            <a:off x="6705210" y="-3577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>
            <a:hlinkClick r:id="rId14" action="ppaction://hlinksldjump"/>
            <a:extLst>
              <a:ext uri="{FF2B5EF4-FFF2-40B4-BE49-F238E27FC236}">
                <a16:creationId xmlns:a16="http://schemas.microsoft.com/office/drawing/2014/main" id="{7E56AE95-C139-47F7-8B97-388BDA477374}"/>
              </a:ext>
            </a:extLst>
          </p:cNvPr>
          <p:cNvSpPr txBox="1"/>
          <p:nvPr/>
        </p:nvSpPr>
        <p:spPr>
          <a:xfrm>
            <a:off x="7536087" y="0"/>
            <a:ext cx="775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1637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8EB725BE-9A55-41A5-945E-8912535CA00A}"/>
              </a:ext>
            </a:extLst>
          </p:cNvPr>
          <p:cNvSpPr/>
          <p:nvPr/>
        </p:nvSpPr>
        <p:spPr>
          <a:xfrm rot="5400000">
            <a:off x="5017992" y="19394"/>
            <a:ext cx="659084" cy="627662"/>
          </a:xfrm>
          <a:prstGeom prst="homePlat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26" name="Picture 2" descr="รูปภาพที่เกี่ยวข้อง">
            <a:hlinkClick r:id="rId3" action="ppaction://hlinksldjump"/>
            <a:extLst>
              <a:ext uri="{FF2B5EF4-FFF2-40B4-BE49-F238E27FC236}">
                <a16:creationId xmlns:a16="http://schemas.microsoft.com/office/drawing/2014/main" id="{50B7C8C2-A2DD-4EBC-993E-062184B6B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Snagit_PPT704A">
            <a:extLst>
              <a:ext uri="{FF2B5EF4-FFF2-40B4-BE49-F238E27FC236}">
                <a16:creationId xmlns:a16="http://schemas.microsoft.com/office/drawing/2014/main" id="{1EF95642-871A-45C1-9890-B6B6DA21E4D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" b="10137"/>
          <a:stretch/>
        </p:blipFill>
        <p:spPr>
          <a:xfrm>
            <a:off x="2174488" y="1154412"/>
            <a:ext cx="6956490" cy="514281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1" name="Snagit_PPT30B">
            <a:extLst>
              <a:ext uri="{FF2B5EF4-FFF2-40B4-BE49-F238E27FC236}">
                <a16:creationId xmlns:a16="http://schemas.microsoft.com/office/drawing/2014/main" id="{7DEC0F9C-3FF3-4973-8AD2-5B268CCF2F7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58" b="16930"/>
          <a:stretch/>
        </p:blipFill>
        <p:spPr>
          <a:xfrm>
            <a:off x="-1438" y="3318473"/>
            <a:ext cx="3583459" cy="146044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7B82A058-732A-4CB4-8F09-0141847A0562}"/>
              </a:ext>
            </a:extLst>
          </p:cNvPr>
          <p:cNvSpPr/>
          <p:nvPr/>
        </p:nvSpPr>
        <p:spPr>
          <a:xfrm>
            <a:off x="52992" y="3389349"/>
            <a:ext cx="682373" cy="71393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F50241-A0BB-4E69-888C-6997B8E777C3}"/>
              </a:ext>
            </a:extLst>
          </p:cNvPr>
          <p:cNvSpPr/>
          <p:nvPr/>
        </p:nvSpPr>
        <p:spPr>
          <a:xfrm>
            <a:off x="510024" y="274006"/>
            <a:ext cx="140103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Radar (5)</a:t>
            </a:r>
            <a:endParaRPr lang="th-TH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9A8663C-F54C-4D40-B08F-950FA88807C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26" y="297586"/>
            <a:ext cx="361498" cy="361498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95000"/>
                <a:alpha val="97000"/>
              </a:scheme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3076458-F0F8-49AF-BE80-43608152CCC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246537" y="446356"/>
            <a:ext cx="2311008" cy="39420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0324C0F-4A82-43AD-9084-4A0B3BE1623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  <p:sp>
        <p:nvSpPr>
          <p:cNvPr id="31" name="TextBox 30">
            <a:hlinkClick r:id="rId10" action="ppaction://hlinksldjump"/>
            <a:extLst>
              <a:ext uri="{FF2B5EF4-FFF2-40B4-BE49-F238E27FC236}">
                <a16:creationId xmlns:a16="http://schemas.microsoft.com/office/drawing/2014/main" id="{E4800712-44C5-46F9-A2F4-CA1F25BCE461}"/>
              </a:ext>
            </a:extLst>
          </p:cNvPr>
          <p:cNvSpPr txBox="1"/>
          <p:nvPr/>
        </p:nvSpPr>
        <p:spPr>
          <a:xfrm>
            <a:off x="4178925" y="2486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>
            <a:hlinkClick r:id="rId11" action="ppaction://hlinksldjump"/>
            <a:extLst>
              <a:ext uri="{FF2B5EF4-FFF2-40B4-BE49-F238E27FC236}">
                <a16:creationId xmlns:a16="http://schemas.microsoft.com/office/drawing/2014/main" id="{F89FEE3D-A122-4CB2-935A-8F833FA1B24F}"/>
              </a:ext>
            </a:extLst>
          </p:cNvPr>
          <p:cNvSpPr txBox="1"/>
          <p:nvPr/>
        </p:nvSpPr>
        <p:spPr>
          <a:xfrm>
            <a:off x="5009535" y="-16486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FILT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>
            <a:hlinkClick r:id="rId12" action="ppaction://hlinksldjump"/>
            <a:extLst>
              <a:ext uri="{FF2B5EF4-FFF2-40B4-BE49-F238E27FC236}">
                <a16:creationId xmlns:a16="http://schemas.microsoft.com/office/drawing/2014/main" id="{F10257FC-C395-46C0-93B1-92396EC44632}"/>
              </a:ext>
            </a:extLst>
          </p:cNvPr>
          <p:cNvSpPr txBox="1"/>
          <p:nvPr/>
        </p:nvSpPr>
        <p:spPr>
          <a:xfrm>
            <a:off x="5845652" y="-3577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GRID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>
            <a:hlinkClick r:id="rId13" action="ppaction://hlinksldjump"/>
            <a:extLst>
              <a:ext uri="{FF2B5EF4-FFF2-40B4-BE49-F238E27FC236}">
                <a16:creationId xmlns:a16="http://schemas.microsoft.com/office/drawing/2014/main" id="{5EF894B8-6428-466A-B83C-FC4B48A3757C}"/>
              </a:ext>
            </a:extLst>
          </p:cNvPr>
          <p:cNvSpPr txBox="1"/>
          <p:nvPr/>
        </p:nvSpPr>
        <p:spPr>
          <a:xfrm>
            <a:off x="6705210" y="-3577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>
            <a:hlinkClick r:id="rId14" action="ppaction://hlinksldjump"/>
            <a:extLst>
              <a:ext uri="{FF2B5EF4-FFF2-40B4-BE49-F238E27FC236}">
                <a16:creationId xmlns:a16="http://schemas.microsoft.com/office/drawing/2014/main" id="{81ED4F36-A5BF-4689-A0F6-FD21F4795F4E}"/>
              </a:ext>
            </a:extLst>
          </p:cNvPr>
          <p:cNvSpPr txBox="1"/>
          <p:nvPr/>
        </p:nvSpPr>
        <p:spPr>
          <a:xfrm>
            <a:off x="7536087" y="0"/>
            <a:ext cx="775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7330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8EB725BE-9A55-41A5-945E-8912535CA00A}"/>
              </a:ext>
            </a:extLst>
          </p:cNvPr>
          <p:cNvSpPr/>
          <p:nvPr/>
        </p:nvSpPr>
        <p:spPr>
          <a:xfrm rot="5400000">
            <a:off x="5017992" y="19394"/>
            <a:ext cx="659084" cy="627662"/>
          </a:xfrm>
          <a:prstGeom prst="homePlat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22" name="Picture 2" descr="รูปภาพที่เกี่ยวข้อง">
            <a:hlinkClick r:id="rId3" action="ppaction://hlinksldjump"/>
            <a:extLst>
              <a:ext uri="{FF2B5EF4-FFF2-40B4-BE49-F238E27FC236}">
                <a16:creationId xmlns:a16="http://schemas.microsoft.com/office/drawing/2014/main" id="{B299056F-B16D-4D3F-8B51-D9560BF0B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Snagit_PPT30B">
            <a:extLst>
              <a:ext uri="{FF2B5EF4-FFF2-40B4-BE49-F238E27FC236}">
                <a16:creationId xmlns:a16="http://schemas.microsoft.com/office/drawing/2014/main" id="{459BC27B-E664-44FC-8458-35E2DE96CF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28" b="15734"/>
          <a:stretch/>
        </p:blipFill>
        <p:spPr>
          <a:xfrm>
            <a:off x="0" y="831434"/>
            <a:ext cx="4886061" cy="20000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0BD8DF4F-3F4B-4138-BBCC-162977D67FA4}"/>
              </a:ext>
            </a:extLst>
          </p:cNvPr>
          <p:cNvSpPr/>
          <p:nvPr/>
        </p:nvSpPr>
        <p:spPr>
          <a:xfrm>
            <a:off x="872198" y="935979"/>
            <a:ext cx="1252024" cy="97067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Snagit_PPTB619">
            <a:extLst>
              <a:ext uri="{FF2B5EF4-FFF2-40B4-BE49-F238E27FC236}">
                <a16:creationId xmlns:a16="http://schemas.microsoft.com/office/drawing/2014/main" id="{DB6171D7-1A3F-4B9E-B317-0589B12904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775950"/>
            <a:ext cx="5028788" cy="3679601"/>
          </a:xfrm>
          <a:prstGeom prst="rect">
            <a:avLst/>
          </a:prstGeom>
        </p:spPr>
      </p:pic>
      <p:pic>
        <p:nvPicPr>
          <p:cNvPr id="23" name="Snagit_PPT794B">
            <a:extLst>
              <a:ext uri="{FF2B5EF4-FFF2-40B4-BE49-F238E27FC236}">
                <a16:creationId xmlns:a16="http://schemas.microsoft.com/office/drawing/2014/main" id="{3026A8BB-5E96-47B9-A61D-88D2E1A76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791" y="2831434"/>
            <a:ext cx="2257143" cy="30000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FF06F4C3-A58A-4DC3-BC6C-7F3EE8539DFD}"/>
              </a:ext>
            </a:extLst>
          </p:cNvPr>
          <p:cNvSpPr/>
          <p:nvPr/>
        </p:nvSpPr>
        <p:spPr>
          <a:xfrm>
            <a:off x="510024" y="274006"/>
            <a:ext cx="140103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Radar (6)</a:t>
            </a:r>
            <a:endParaRPr lang="th-TH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C38F7A4-74AF-45B2-8415-28E2089636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26" y="297586"/>
            <a:ext cx="361498" cy="361498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95000"/>
                <a:alpha val="97000"/>
              </a:scheme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158FBC5-6CAD-486F-BBD0-E9E66EAD394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246537" y="446356"/>
            <a:ext cx="2311008" cy="3942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F90C9A6-DEFF-45A0-B635-D7A14D4D6C1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  <p:sp>
        <p:nvSpPr>
          <p:cNvPr id="34" name="TextBox 33">
            <a:hlinkClick r:id="rId11" action="ppaction://hlinksldjump"/>
            <a:extLst>
              <a:ext uri="{FF2B5EF4-FFF2-40B4-BE49-F238E27FC236}">
                <a16:creationId xmlns:a16="http://schemas.microsoft.com/office/drawing/2014/main" id="{C7D6E571-D6C1-4116-8576-37DFF7005C2F}"/>
              </a:ext>
            </a:extLst>
          </p:cNvPr>
          <p:cNvSpPr txBox="1"/>
          <p:nvPr/>
        </p:nvSpPr>
        <p:spPr>
          <a:xfrm>
            <a:off x="4178925" y="2486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>
            <a:hlinkClick r:id="rId12" action="ppaction://hlinksldjump"/>
            <a:extLst>
              <a:ext uri="{FF2B5EF4-FFF2-40B4-BE49-F238E27FC236}">
                <a16:creationId xmlns:a16="http://schemas.microsoft.com/office/drawing/2014/main" id="{7B1C0221-548C-4DAC-8E1D-1CD872215C4E}"/>
              </a:ext>
            </a:extLst>
          </p:cNvPr>
          <p:cNvSpPr txBox="1"/>
          <p:nvPr/>
        </p:nvSpPr>
        <p:spPr>
          <a:xfrm>
            <a:off x="5009535" y="-16486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FILT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>
            <a:hlinkClick r:id="rId13" action="ppaction://hlinksldjump"/>
            <a:extLst>
              <a:ext uri="{FF2B5EF4-FFF2-40B4-BE49-F238E27FC236}">
                <a16:creationId xmlns:a16="http://schemas.microsoft.com/office/drawing/2014/main" id="{DE48AF35-9C54-4AB1-81E0-508CE8768110}"/>
              </a:ext>
            </a:extLst>
          </p:cNvPr>
          <p:cNvSpPr txBox="1"/>
          <p:nvPr/>
        </p:nvSpPr>
        <p:spPr>
          <a:xfrm>
            <a:off x="5845652" y="-3577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GRID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>
            <a:hlinkClick r:id="rId14" action="ppaction://hlinksldjump"/>
            <a:extLst>
              <a:ext uri="{FF2B5EF4-FFF2-40B4-BE49-F238E27FC236}">
                <a16:creationId xmlns:a16="http://schemas.microsoft.com/office/drawing/2014/main" id="{CAED7279-C328-42D3-B060-4C485C2FF385}"/>
              </a:ext>
            </a:extLst>
          </p:cNvPr>
          <p:cNvSpPr txBox="1"/>
          <p:nvPr/>
        </p:nvSpPr>
        <p:spPr>
          <a:xfrm>
            <a:off x="6705210" y="-3577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>
            <a:hlinkClick r:id="rId15" action="ppaction://hlinksldjump"/>
            <a:extLst>
              <a:ext uri="{FF2B5EF4-FFF2-40B4-BE49-F238E27FC236}">
                <a16:creationId xmlns:a16="http://schemas.microsoft.com/office/drawing/2014/main" id="{F740DD10-9C2C-41EB-B2D7-DBF366D47E26}"/>
              </a:ext>
            </a:extLst>
          </p:cNvPr>
          <p:cNvSpPr txBox="1"/>
          <p:nvPr/>
        </p:nvSpPr>
        <p:spPr>
          <a:xfrm>
            <a:off x="7536087" y="0"/>
            <a:ext cx="775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5965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rrow: Pentagon 36">
            <a:extLst>
              <a:ext uri="{FF2B5EF4-FFF2-40B4-BE49-F238E27FC236}">
                <a16:creationId xmlns:a16="http://schemas.microsoft.com/office/drawing/2014/main" id="{F561B5C9-2C9F-4700-9091-26DE654C2AEB}"/>
              </a:ext>
            </a:extLst>
          </p:cNvPr>
          <p:cNvSpPr/>
          <p:nvPr/>
        </p:nvSpPr>
        <p:spPr>
          <a:xfrm rot="5400000">
            <a:off x="5017992" y="19394"/>
            <a:ext cx="659084" cy="627662"/>
          </a:xfrm>
          <a:prstGeom prst="homePlat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31" name="Picture 2" descr="รูปภาพที่เกี่ยวข้อง">
            <a:hlinkClick r:id="rId3" action="ppaction://hlinksldjump"/>
            <a:extLst>
              <a:ext uri="{FF2B5EF4-FFF2-40B4-BE49-F238E27FC236}">
                <a16:creationId xmlns:a16="http://schemas.microsoft.com/office/drawing/2014/main" id="{FA4D227A-0BBB-4095-B784-F92E03645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Snagit_PPT30B">
            <a:extLst>
              <a:ext uri="{FF2B5EF4-FFF2-40B4-BE49-F238E27FC236}">
                <a16:creationId xmlns:a16="http://schemas.microsoft.com/office/drawing/2014/main" id="{835756B6-C890-4C9B-9D62-974757C0179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9" r="8196" b="15986"/>
          <a:stretch/>
        </p:blipFill>
        <p:spPr>
          <a:xfrm>
            <a:off x="4296426" y="956721"/>
            <a:ext cx="4834552" cy="207996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303229A9-18C6-4D14-ACA3-4E3729D37981}"/>
              </a:ext>
            </a:extLst>
          </p:cNvPr>
          <p:cNvSpPr/>
          <p:nvPr/>
        </p:nvSpPr>
        <p:spPr>
          <a:xfrm>
            <a:off x="6283007" y="992062"/>
            <a:ext cx="1065221" cy="928799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Snagit_PPT794B">
            <a:extLst>
              <a:ext uri="{FF2B5EF4-FFF2-40B4-BE49-F238E27FC236}">
                <a16:creationId xmlns:a16="http://schemas.microsoft.com/office/drawing/2014/main" id="{3DC31691-14E1-46CB-8211-49D48C2E0A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38" y="3211264"/>
            <a:ext cx="2348450" cy="3121358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24" name="Snagit_PPTD54D">
            <a:extLst>
              <a:ext uri="{FF2B5EF4-FFF2-40B4-BE49-F238E27FC236}">
                <a16:creationId xmlns:a16="http://schemas.microsoft.com/office/drawing/2014/main" id="{5AFDAE70-73A2-4B70-8B8E-7E91A2F8FE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061" y="3211265"/>
            <a:ext cx="2997851" cy="312135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5" name="Arrow: Right 24">
            <a:extLst>
              <a:ext uri="{FF2B5EF4-FFF2-40B4-BE49-F238E27FC236}">
                <a16:creationId xmlns:a16="http://schemas.microsoft.com/office/drawing/2014/main" id="{E4BD872E-9C43-44BF-9275-7A4AE8C4D48C}"/>
              </a:ext>
            </a:extLst>
          </p:cNvPr>
          <p:cNvSpPr/>
          <p:nvPr/>
        </p:nvSpPr>
        <p:spPr>
          <a:xfrm>
            <a:off x="3325197" y="4755731"/>
            <a:ext cx="1364566" cy="48533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Snagit_PPT13B">
            <a:extLst>
              <a:ext uri="{FF2B5EF4-FFF2-40B4-BE49-F238E27FC236}">
                <a16:creationId xmlns:a16="http://schemas.microsoft.com/office/drawing/2014/main" id="{01E063EB-B039-4120-9326-9E6D9A275E2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2528"/>
          <a:stretch/>
        </p:blipFill>
        <p:spPr>
          <a:xfrm>
            <a:off x="9586" y="956721"/>
            <a:ext cx="4142857" cy="2079968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E650108F-A4CB-4B0D-B5BD-8FA0F5632F86}"/>
              </a:ext>
            </a:extLst>
          </p:cNvPr>
          <p:cNvSpPr/>
          <p:nvPr/>
        </p:nvSpPr>
        <p:spPr>
          <a:xfrm>
            <a:off x="510024" y="274006"/>
            <a:ext cx="140103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Radar (7)</a:t>
            </a:r>
            <a:endParaRPr lang="th-TH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07DA1A8-A3CB-4DE5-8C4E-236466B590E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26" y="297586"/>
            <a:ext cx="361498" cy="361498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95000"/>
                <a:alpha val="97000"/>
              </a:schemeClr>
            </a:outerShdw>
          </a:effec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00391D1-64CC-4B3F-968B-21F1D3DCB18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246537" y="446356"/>
            <a:ext cx="2311008" cy="3942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917D7E1-8592-4484-8E29-9367B0C5AEA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  <p:sp>
        <p:nvSpPr>
          <p:cNvPr id="39" name="TextBox 38">
            <a:hlinkClick r:id="rId12" action="ppaction://hlinksldjump"/>
            <a:extLst>
              <a:ext uri="{FF2B5EF4-FFF2-40B4-BE49-F238E27FC236}">
                <a16:creationId xmlns:a16="http://schemas.microsoft.com/office/drawing/2014/main" id="{864659B4-120D-459A-8C86-B68908076E22}"/>
              </a:ext>
            </a:extLst>
          </p:cNvPr>
          <p:cNvSpPr txBox="1"/>
          <p:nvPr/>
        </p:nvSpPr>
        <p:spPr>
          <a:xfrm>
            <a:off x="4178925" y="2486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>
            <a:hlinkClick r:id="rId13" action="ppaction://hlinksldjump"/>
            <a:extLst>
              <a:ext uri="{FF2B5EF4-FFF2-40B4-BE49-F238E27FC236}">
                <a16:creationId xmlns:a16="http://schemas.microsoft.com/office/drawing/2014/main" id="{4F45A88F-D5C2-40DE-8FC1-756C07A42545}"/>
              </a:ext>
            </a:extLst>
          </p:cNvPr>
          <p:cNvSpPr txBox="1"/>
          <p:nvPr/>
        </p:nvSpPr>
        <p:spPr>
          <a:xfrm>
            <a:off x="5009535" y="-16486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FILT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>
            <a:hlinkClick r:id="rId14" action="ppaction://hlinksldjump"/>
            <a:extLst>
              <a:ext uri="{FF2B5EF4-FFF2-40B4-BE49-F238E27FC236}">
                <a16:creationId xmlns:a16="http://schemas.microsoft.com/office/drawing/2014/main" id="{B878CFD7-553F-44A4-A67A-241DBDDC3359}"/>
              </a:ext>
            </a:extLst>
          </p:cNvPr>
          <p:cNvSpPr txBox="1"/>
          <p:nvPr/>
        </p:nvSpPr>
        <p:spPr>
          <a:xfrm>
            <a:off x="5845652" y="-3577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GRID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>
            <a:hlinkClick r:id="rId15" action="ppaction://hlinksldjump"/>
            <a:extLst>
              <a:ext uri="{FF2B5EF4-FFF2-40B4-BE49-F238E27FC236}">
                <a16:creationId xmlns:a16="http://schemas.microsoft.com/office/drawing/2014/main" id="{001479CB-36A2-456B-B931-6A09BAA9EDFC}"/>
              </a:ext>
            </a:extLst>
          </p:cNvPr>
          <p:cNvSpPr txBox="1"/>
          <p:nvPr/>
        </p:nvSpPr>
        <p:spPr>
          <a:xfrm>
            <a:off x="6705210" y="-3577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>
            <a:hlinkClick r:id="rId16" action="ppaction://hlinksldjump"/>
            <a:extLst>
              <a:ext uri="{FF2B5EF4-FFF2-40B4-BE49-F238E27FC236}">
                <a16:creationId xmlns:a16="http://schemas.microsoft.com/office/drawing/2014/main" id="{C4BE26C7-D495-4A16-8384-22CDE17700AB}"/>
              </a:ext>
            </a:extLst>
          </p:cNvPr>
          <p:cNvSpPr txBox="1"/>
          <p:nvPr/>
        </p:nvSpPr>
        <p:spPr>
          <a:xfrm>
            <a:off x="7536087" y="0"/>
            <a:ext cx="775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9548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2240</TotalTime>
  <Words>494</Words>
  <Application>Microsoft Office PowerPoint</Application>
  <PresentationFormat>On-screen Show (4:3)</PresentationFormat>
  <Paragraphs>202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Cordia New</vt:lpstr>
      <vt:lpstr>TH SarabunPSK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chanattha</dc:creator>
  <cp:lastModifiedBy>chanattha</cp:lastModifiedBy>
  <cp:revision>245</cp:revision>
  <dcterms:created xsi:type="dcterms:W3CDTF">2018-02-06T08:23:04Z</dcterms:created>
  <dcterms:modified xsi:type="dcterms:W3CDTF">2018-03-04T05:06:55Z</dcterms:modified>
</cp:coreProperties>
</file>