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309" r:id="rId2"/>
    <p:sldId id="308" r:id="rId3"/>
    <p:sldId id="300" r:id="rId4"/>
    <p:sldId id="311" r:id="rId5"/>
    <p:sldId id="302" r:id="rId6"/>
    <p:sldId id="303" r:id="rId7"/>
    <p:sldId id="304" r:id="rId8"/>
    <p:sldId id="306" r:id="rId9"/>
    <p:sldId id="31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43C0"/>
    <a:srgbClr val="49C3D3"/>
    <a:srgbClr val="B00058"/>
    <a:srgbClr val="FFCCFF"/>
    <a:srgbClr val="C0008E"/>
    <a:srgbClr val="0099CC"/>
    <a:srgbClr val="3A002B"/>
    <a:srgbClr val="CC0099"/>
    <a:srgbClr val="FFB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31" autoAdjust="0"/>
    <p:restoredTop sz="94660"/>
  </p:normalViewPr>
  <p:slideViewPr>
    <p:cSldViewPr snapToGrid="0">
      <p:cViewPr varScale="1">
        <p:scale>
          <a:sx n="51" d="100"/>
          <a:sy n="51" d="100"/>
        </p:scale>
        <p:origin x="4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D474-A7AD-4B05-85CA-15D8C1FB68FE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5BA18-B483-4E6B-A688-348C24711E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237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0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183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5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396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84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023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56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16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034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510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496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048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03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image" Target="../media/image3.png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3.xml"/><Relationship Id="rId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2.xml"/><Relationship Id="rId9" Type="http://schemas.openxmlformats.org/officeDocument/2006/relationships/slide" Target="slide6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18" Type="http://schemas.openxmlformats.org/officeDocument/2006/relationships/image" Target="../media/image2.png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17" Type="http://schemas.openxmlformats.org/officeDocument/2006/relationships/slide" Target="slide3.xml"/><Relationship Id="rId2" Type="http://schemas.openxmlformats.org/officeDocument/2006/relationships/image" Target="../media/image7.png"/><Relationship Id="rId16" Type="http://schemas.openxmlformats.org/officeDocument/2006/relationships/slide" Target="slide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slide" Target="slide6.xml"/><Relationship Id="rId10" Type="http://schemas.openxmlformats.org/officeDocument/2006/relationships/image" Target="../media/image16.png"/><Relationship Id="rId19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slide" Target="slide3.xml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2.xml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3.xm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slide" Target="slide7.xml"/><Relationship Id="rId2" Type="http://schemas.openxmlformats.org/officeDocument/2006/relationships/image" Target="../media/image7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slide" Target="slide6.xml"/><Relationship Id="rId5" Type="http://schemas.openxmlformats.org/officeDocument/2006/relationships/image" Target="../media/image9.png"/><Relationship Id="rId15" Type="http://schemas.openxmlformats.org/officeDocument/2006/relationships/image" Target="../media/image6.png"/><Relationship Id="rId10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image" Target="../media/image26.pn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3.png"/><Relationship Id="rId5" Type="http://schemas.openxmlformats.org/officeDocument/2006/relationships/image" Target="../media/image27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921944-37D5-49C6-827A-F27DBBA8B96A}"/>
              </a:ext>
            </a:extLst>
          </p:cNvPr>
          <p:cNvSpPr/>
          <p:nvPr/>
        </p:nvSpPr>
        <p:spPr>
          <a:xfrm>
            <a:off x="2302098" y="3212183"/>
            <a:ext cx="487916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 &amp; R Studio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Program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Installation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25A2C-99F5-435F-90A3-1FE702625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24" y="1136956"/>
            <a:ext cx="1854876" cy="1854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ผลการค้นหารูปภาพสำหรับ r studio png">
            <a:extLst>
              <a:ext uri="{FF2B5EF4-FFF2-40B4-BE49-F238E27FC236}">
                <a16:creationId xmlns:a16="http://schemas.microsoft.com/office/drawing/2014/main" id="{A406B6EF-7E26-42B3-B48F-723011A40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09" y="1254867"/>
            <a:ext cx="1619054" cy="1619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8B6D04-1452-4DE5-BBFD-86ED09FBF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45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4ECBF89-F134-4292-9271-8D2F0A9A54E9}"/>
              </a:ext>
            </a:extLst>
          </p:cNvPr>
          <p:cNvGrpSpPr/>
          <p:nvPr/>
        </p:nvGrpSpPr>
        <p:grpSpPr>
          <a:xfrm>
            <a:off x="6340840" y="2477149"/>
            <a:ext cx="1238316" cy="2542749"/>
            <a:chOff x="7410451" y="2511425"/>
            <a:chExt cx="1217613" cy="3719513"/>
          </a:xfrm>
          <a:solidFill>
            <a:srgbClr val="CC0099"/>
          </a:solidFill>
        </p:grpSpPr>
        <p:sp>
          <p:nvSpPr>
            <p:cNvPr id="38" name="Freeform 581">
              <a:extLst>
                <a:ext uri="{FF2B5EF4-FFF2-40B4-BE49-F238E27FC236}">
                  <a16:creationId xmlns:a16="http://schemas.microsoft.com/office/drawing/2014/main" id="{1BD9AA6F-6489-412F-AC6F-3728D4859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6" y="2511425"/>
              <a:ext cx="1055688" cy="3719513"/>
            </a:xfrm>
            <a:custGeom>
              <a:avLst/>
              <a:gdLst>
                <a:gd name="T0" fmla="*/ 0 w 2662"/>
                <a:gd name="T1" fmla="*/ 0 h 9375"/>
                <a:gd name="T2" fmla="*/ 0 w 2662"/>
                <a:gd name="T3" fmla="*/ 8738 h 9375"/>
                <a:gd name="T4" fmla="*/ 1331 w 2662"/>
                <a:gd name="T5" fmla="*/ 9375 h 9375"/>
                <a:gd name="T6" fmla="*/ 2662 w 2662"/>
                <a:gd name="T7" fmla="*/ 8738 h 9375"/>
                <a:gd name="T8" fmla="*/ 2662 w 2662"/>
                <a:gd name="T9" fmla="*/ 0 h 9375"/>
                <a:gd name="T10" fmla="*/ 0 w 2662"/>
                <a:gd name="T11" fmla="*/ 0 h 9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2" h="9375">
                  <a:moveTo>
                    <a:pt x="0" y="0"/>
                  </a:moveTo>
                  <a:lnTo>
                    <a:pt x="0" y="8738"/>
                  </a:lnTo>
                  <a:lnTo>
                    <a:pt x="1331" y="9375"/>
                  </a:lnTo>
                  <a:lnTo>
                    <a:pt x="2662" y="8738"/>
                  </a:lnTo>
                  <a:lnTo>
                    <a:pt x="2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762">
              <a:extLst>
                <a:ext uri="{FF2B5EF4-FFF2-40B4-BE49-F238E27FC236}">
                  <a16:creationId xmlns:a16="http://schemas.microsoft.com/office/drawing/2014/main" id="{77632A0A-F757-4744-9513-C39E96FD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1" y="2657751"/>
              <a:ext cx="1162050" cy="577850"/>
            </a:xfrm>
            <a:custGeom>
              <a:avLst/>
              <a:gdLst>
                <a:gd name="T0" fmla="*/ 2400 w 2929"/>
                <a:gd name="T1" fmla="*/ 0 h 1457"/>
                <a:gd name="T2" fmla="*/ 1928 w 2929"/>
                <a:gd name="T3" fmla="*/ 2 h 1457"/>
                <a:gd name="T4" fmla="*/ 978 w 2929"/>
                <a:gd name="T5" fmla="*/ 14 h 1457"/>
                <a:gd name="T6" fmla="*/ 815 w 2929"/>
                <a:gd name="T7" fmla="*/ 15 h 1457"/>
                <a:gd name="T8" fmla="*/ 737 w 2929"/>
                <a:gd name="T9" fmla="*/ 14 h 1457"/>
                <a:gd name="T10" fmla="*/ 597 w 2929"/>
                <a:gd name="T11" fmla="*/ 17 h 1457"/>
                <a:gd name="T12" fmla="*/ 476 w 2929"/>
                <a:gd name="T13" fmla="*/ 27 h 1457"/>
                <a:gd name="T14" fmla="*/ 372 w 2929"/>
                <a:gd name="T15" fmla="*/ 41 h 1457"/>
                <a:gd name="T16" fmla="*/ 285 w 2929"/>
                <a:gd name="T17" fmla="*/ 60 h 1457"/>
                <a:gd name="T18" fmla="*/ 212 w 2929"/>
                <a:gd name="T19" fmla="*/ 83 h 1457"/>
                <a:gd name="T20" fmla="*/ 153 w 2929"/>
                <a:gd name="T21" fmla="*/ 108 h 1457"/>
                <a:gd name="T22" fmla="*/ 105 w 2929"/>
                <a:gd name="T23" fmla="*/ 134 h 1457"/>
                <a:gd name="T24" fmla="*/ 70 w 2929"/>
                <a:gd name="T25" fmla="*/ 161 h 1457"/>
                <a:gd name="T26" fmla="*/ 43 w 2929"/>
                <a:gd name="T27" fmla="*/ 187 h 1457"/>
                <a:gd name="T28" fmla="*/ 16 w 2929"/>
                <a:gd name="T29" fmla="*/ 226 h 1457"/>
                <a:gd name="T30" fmla="*/ 0 w 2929"/>
                <a:gd name="T31" fmla="*/ 285 h 1457"/>
                <a:gd name="T32" fmla="*/ 1 w 2929"/>
                <a:gd name="T33" fmla="*/ 294 h 1457"/>
                <a:gd name="T34" fmla="*/ 1 w 2929"/>
                <a:gd name="T35" fmla="*/ 1437 h 1457"/>
                <a:gd name="T36" fmla="*/ 2 w 2929"/>
                <a:gd name="T37" fmla="*/ 1447 h 1457"/>
                <a:gd name="T38" fmla="*/ 3 w 2929"/>
                <a:gd name="T39" fmla="*/ 1457 h 1457"/>
                <a:gd name="T40" fmla="*/ 8 w 2929"/>
                <a:gd name="T41" fmla="*/ 1426 h 1457"/>
                <a:gd name="T42" fmla="*/ 31 w 2929"/>
                <a:gd name="T43" fmla="*/ 1375 h 1457"/>
                <a:gd name="T44" fmla="*/ 66 w 2929"/>
                <a:gd name="T45" fmla="*/ 1331 h 1457"/>
                <a:gd name="T46" fmla="*/ 113 w 2929"/>
                <a:gd name="T47" fmla="*/ 1295 h 1457"/>
                <a:gd name="T48" fmla="*/ 169 w 2929"/>
                <a:gd name="T49" fmla="*/ 1265 h 1457"/>
                <a:gd name="T50" fmla="*/ 232 w 2929"/>
                <a:gd name="T51" fmla="*/ 1240 h 1457"/>
                <a:gd name="T52" fmla="*/ 335 w 2929"/>
                <a:gd name="T53" fmla="*/ 1213 h 1457"/>
                <a:gd name="T54" fmla="*/ 407 w 2929"/>
                <a:gd name="T55" fmla="*/ 1201 h 1457"/>
                <a:gd name="T56" fmla="*/ 506 w 2929"/>
                <a:gd name="T57" fmla="*/ 1190 h 1457"/>
                <a:gd name="T58" fmla="*/ 685 w 2929"/>
                <a:gd name="T59" fmla="*/ 1183 h 1457"/>
                <a:gd name="T60" fmla="*/ 753 w 2929"/>
                <a:gd name="T61" fmla="*/ 1183 h 1457"/>
                <a:gd name="T62" fmla="*/ 1344 w 2929"/>
                <a:gd name="T63" fmla="*/ 1183 h 1457"/>
                <a:gd name="T64" fmla="*/ 2400 w 2929"/>
                <a:gd name="T65" fmla="*/ 1184 h 1457"/>
                <a:gd name="T66" fmla="*/ 2929 w 2929"/>
                <a:gd name="T67" fmla="*/ 564 h 1457"/>
                <a:gd name="T68" fmla="*/ 2400 w 2929"/>
                <a:gd name="T6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9" h="1457">
                  <a:moveTo>
                    <a:pt x="2400" y="0"/>
                  </a:moveTo>
                  <a:lnTo>
                    <a:pt x="1928" y="2"/>
                  </a:lnTo>
                  <a:lnTo>
                    <a:pt x="978" y="14"/>
                  </a:lnTo>
                  <a:lnTo>
                    <a:pt x="815" y="15"/>
                  </a:lnTo>
                  <a:lnTo>
                    <a:pt x="737" y="14"/>
                  </a:lnTo>
                  <a:lnTo>
                    <a:pt x="597" y="17"/>
                  </a:lnTo>
                  <a:lnTo>
                    <a:pt x="476" y="27"/>
                  </a:lnTo>
                  <a:lnTo>
                    <a:pt x="372" y="41"/>
                  </a:lnTo>
                  <a:lnTo>
                    <a:pt x="285" y="60"/>
                  </a:lnTo>
                  <a:lnTo>
                    <a:pt x="212" y="83"/>
                  </a:lnTo>
                  <a:lnTo>
                    <a:pt x="153" y="108"/>
                  </a:lnTo>
                  <a:lnTo>
                    <a:pt x="105" y="134"/>
                  </a:lnTo>
                  <a:lnTo>
                    <a:pt x="70" y="161"/>
                  </a:lnTo>
                  <a:lnTo>
                    <a:pt x="43" y="187"/>
                  </a:lnTo>
                  <a:lnTo>
                    <a:pt x="16" y="226"/>
                  </a:lnTo>
                  <a:lnTo>
                    <a:pt x="0" y="285"/>
                  </a:lnTo>
                  <a:lnTo>
                    <a:pt x="1" y="294"/>
                  </a:lnTo>
                  <a:lnTo>
                    <a:pt x="1" y="1437"/>
                  </a:lnTo>
                  <a:lnTo>
                    <a:pt x="2" y="1447"/>
                  </a:lnTo>
                  <a:lnTo>
                    <a:pt x="3" y="1457"/>
                  </a:lnTo>
                  <a:lnTo>
                    <a:pt x="8" y="1426"/>
                  </a:lnTo>
                  <a:lnTo>
                    <a:pt x="31" y="1375"/>
                  </a:lnTo>
                  <a:lnTo>
                    <a:pt x="66" y="1331"/>
                  </a:lnTo>
                  <a:lnTo>
                    <a:pt x="113" y="1295"/>
                  </a:lnTo>
                  <a:lnTo>
                    <a:pt x="169" y="1265"/>
                  </a:lnTo>
                  <a:lnTo>
                    <a:pt x="232" y="1240"/>
                  </a:lnTo>
                  <a:lnTo>
                    <a:pt x="335" y="1213"/>
                  </a:lnTo>
                  <a:lnTo>
                    <a:pt x="407" y="1201"/>
                  </a:lnTo>
                  <a:lnTo>
                    <a:pt x="506" y="1190"/>
                  </a:lnTo>
                  <a:lnTo>
                    <a:pt x="685" y="1183"/>
                  </a:lnTo>
                  <a:lnTo>
                    <a:pt x="753" y="1183"/>
                  </a:lnTo>
                  <a:lnTo>
                    <a:pt x="1344" y="1183"/>
                  </a:lnTo>
                  <a:lnTo>
                    <a:pt x="2400" y="1184"/>
                  </a:lnTo>
                  <a:lnTo>
                    <a:pt x="2929" y="56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Freeform 761">
            <a:extLst>
              <a:ext uri="{FF2B5EF4-FFF2-40B4-BE49-F238E27FC236}">
                <a16:creationId xmlns:a16="http://schemas.microsoft.com/office/drawing/2014/main" id="{653DBC4A-4ED2-41AF-AFF2-857C55CAC8EB}"/>
              </a:ext>
            </a:extLst>
          </p:cNvPr>
          <p:cNvSpPr>
            <a:spLocks/>
          </p:cNvSpPr>
          <p:nvPr/>
        </p:nvSpPr>
        <p:spPr bwMode="auto">
          <a:xfrm>
            <a:off x="6340841" y="2907225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402">
            <a:extLst>
              <a:ext uri="{FF2B5EF4-FFF2-40B4-BE49-F238E27FC236}">
                <a16:creationId xmlns:a16="http://schemas.microsoft.com/office/drawing/2014/main" id="{3C532143-9B10-4A19-A1DD-464C34327201}"/>
              </a:ext>
            </a:extLst>
          </p:cNvPr>
          <p:cNvSpPr>
            <a:spLocks/>
          </p:cNvSpPr>
          <p:nvPr/>
        </p:nvSpPr>
        <p:spPr bwMode="auto">
          <a:xfrm>
            <a:off x="4962871" y="2773078"/>
            <a:ext cx="1075252" cy="2306163"/>
          </a:xfrm>
          <a:custGeom>
            <a:avLst/>
            <a:gdLst>
              <a:gd name="T0" fmla="*/ 0 w 2661"/>
              <a:gd name="T1" fmla="*/ 0 h 8501"/>
              <a:gd name="T2" fmla="*/ 0 w 2661"/>
              <a:gd name="T3" fmla="*/ 7864 h 8501"/>
              <a:gd name="T4" fmla="*/ 1331 w 2661"/>
              <a:gd name="T5" fmla="*/ 8501 h 8501"/>
              <a:gd name="T6" fmla="*/ 2661 w 2661"/>
              <a:gd name="T7" fmla="*/ 7864 h 8501"/>
              <a:gd name="T8" fmla="*/ 2661 w 2661"/>
              <a:gd name="T9" fmla="*/ 0 h 8501"/>
              <a:gd name="T10" fmla="*/ 0 w 2661"/>
              <a:gd name="T11" fmla="*/ 0 h 8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1" h="8501">
                <a:moveTo>
                  <a:pt x="0" y="0"/>
                </a:moveTo>
                <a:lnTo>
                  <a:pt x="0" y="7864"/>
                </a:lnTo>
                <a:lnTo>
                  <a:pt x="1331" y="8501"/>
                </a:lnTo>
                <a:lnTo>
                  <a:pt x="2661" y="7864"/>
                </a:lnTo>
                <a:lnTo>
                  <a:pt x="2661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8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4" name="Freeform 767">
            <a:extLst>
              <a:ext uri="{FF2B5EF4-FFF2-40B4-BE49-F238E27FC236}">
                <a16:creationId xmlns:a16="http://schemas.microsoft.com/office/drawing/2014/main" id="{64DC2F7A-27DA-494B-A821-DC9E1B3754AC}"/>
              </a:ext>
            </a:extLst>
          </p:cNvPr>
          <p:cNvSpPr>
            <a:spLocks/>
          </p:cNvSpPr>
          <p:nvPr/>
        </p:nvSpPr>
        <p:spPr bwMode="auto">
          <a:xfrm>
            <a:off x="4798193" y="2868102"/>
            <a:ext cx="1183423" cy="495482"/>
          </a:xfrm>
          <a:custGeom>
            <a:avLst/>
            <a:gdLst>
              <a:gd name="T0" fmla="*/ 2400 w 2929"/>
              <a:gd name="T1" fmla="*/ 0 h 1457"/>
              <a:gd name="T2" fmla="*/ 1929 w 2929"/>
              <a:gd name="T3" fmla="*/ 2 h 1457"/>
              <a:gd name="T4" fmla="*/ 979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3 w 2929"/>
              <a:gd name="T19" fmla="*/ 83 h 1457"/>
              <a:gd name="T20" fmla="*/ 154 w 2929"/>
              <a:gd name="T21" fmla="*/ 108 h 1457"/>
              <a:gd name="T22" fmla="*/ 107 w 2929"/>
              <a:gd name="T23" fmla="*/ 134 h 1457"/>
              <a:gd name="T24" fmla="*/ 71 w 2929"/>
              <a:gd name="T25" fmla="*/ 161 h 1457"/>
              <a:gd name="T26" fmla="*/ 44 w 2929"/>
              <a:gd name="T27" fmla="*/ 188 h 1457"/>
              <a:gd name="T28" fmla="*/ 17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7 h 1457"/>
              <a:gd name="T42" fmla="*/ 31 w 2929"/>
              <a:gd name="T43" fmla="*/ 1375 h 1457"/>
              <a:gd name="T44" fmla="*/ 67 w 2929"/>
              <a:gd name="T45" fmla="*/ 1331 h 1457"/>
              <a:gd name="T46" fmla="*/ 113 w 2929"/>
              <a:gd name="T47" fmla="*/ 1294 h 1457"/>
              <a:gd name="T48" fmla="*/ 169 w 2929"/>
              <a:gd name="T49" fmla="*/ 1264 h 1457"/>
              <a:gd name="T50" fmla="*/ 232 w 2929"/>
              <a:gd name="T51" fmla="*/ 1240 h 1457"/>
              <a:gd name="T52" fmla="*/ 335 w 2929"/>
              <a:gd name="T53" fmla="*/ 1213 h 1457"/>
              <a:gd name="T54" fmla="*/ 408 w 2929"/>
              <a:gd name="T55" fmla="*/ 1202 h 1457"/>
              <a:gd name="T56" fmla="*/ 506 w 2929"/>
              <a:gd name="T57" fmla="*/ 1190 h 1457"/>
              <a:gd name="T58" fmla="*/ 686 w 2929"/>
              <a:gd name="T59" fmla="*/ 1183 h 1457"/>
              <a:gd name="T60" fmla="*/ 754 w 2929"/>
              <a:gd name="T61" fmla="*/ 1183 h 1457"/>
              <a:gd name="T62" fmla="*/ 1345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9" y="2"/>
                </a:lnTo>
                <a:lnTo>
                  <a:pt x="979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3" y="83"/>
                </a:lnTo>
                <a:lnTo>
                  <a:pt x="154" y="108"/>
                </a:lnTo>
                <a:lnTo>
                  <a:pt x="107" y="134"/>
                </a:lnTo>
                <a:lnTo>
                  <a:pt x="71" y="161"/>
                </a:lnTo>
                <a:lnTo>
                  <a:pt x="44" y="188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7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5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760">
            <a:extLst>
              <a:ext uri="{FF2B5EF4-FFF2-40B4-BE49-F238E27FC236}">
                <a16:creationId xmlns:a16="http://schemas.microsoft.com/office/drawing/2014/main" id="{B3B70292-C2EB-4CC9-8225-1CE1A27A5FF8}"/>
              </a:ext>
            </a:extLst>
          </p:cNvPr>
          <p:cNvSpPr>
            <a:spLocks/>
          </p:cNvSpPr>
          <p:nvPr/>
        </p:nvSpPr>
        <p:spPr bwMode="auto">
          <a:xfrm>
            <a:off x="4799808" y="3276705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8 w 405"/>
              <a:gd name="T5" fmla="*/ 321 h 564"/>
              <a:gd name="T6" fmla="*/ 39 w 405"/>
              <a:gd name="T7" fmla="*/ 359 h 564"/>
              <a:gd name="T8" fmla="*/ 64 w 405"/>
              <a:gd name="T9" fmla="*/ 395 h 564"/>
              <a:gd name="T10" fmla="*/ 109 w 405"/>
              <a:gd name="T11" fmla="*/ 439 h 564"/>
              <a:gd name="T12" fmla="*/ 180 w 405"/>
              <a:gd name="T13" fmla="*/ 486 h 564"/>
              <a:gd name="T14" fmla="*/ 252 w 405"/>
              <a:gd name="T15" fmla="*/ 520 h 564"/>
              <a:gd name="T16" fmla="*/ 319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2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4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19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2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224">
            <a:extLst>
              <a:ext uri="{FF2B5EF4-FFF2-40B4-BE49-F238E27FC236}">
                <a16:creationId xmlns:a16="http://schemas.microsoft.com/office/drawing/2014/main" id="{AD15099B-58B8-430F-98AA-C2FC7934BD9E}"/>
              </a:ext>
            </a:extLst>
          </p:cNvPr>
          <p:cNvSpPr>
            <a:spLocks/>
          </p:cNvSpPr>
          <p:nvPr/>
        </p:nvSpPr>
        <p:spPr bwMode="auto">
          <a:xfrm>
            <a:off x="3420224" y="3070368"/>
            <a:ext cx="1075252" cy="2068492"/>
          </a:xfrm>
          <a:custGeom>
            <a:avLst/>
            <a:gdLst>
              <a:gd name="T0" fmla="*/ 0 w 2663"/>
              <a:gd name="T1" fmla="*/ 0 h 7627"/>
              <a:gd name="T2" fmla="*/ 0 w 2663"/>
              <a:gd name="T3" fmla="*/ 6990 h 7627"/>
              <a:gd name="T4" fmla="*/ 1332 w 2663"/>
              <a:gd name="T5" fmla="*/ 7627 h 7627"/>
              <a:gd name="T6" fmla="*/ 2663 w 2663"/>
              <a:gd name="T7" fmla="*/ 6990 h 7627"/>
              <a:gd name="T8" fmla="*/ 2663 w 2663"/>
              <a:gd name="T9" fmla="*/ 0 h 7627"/>
              <a:gd name="T10" fmla="*/ 0 w 2663"/>
              <a:gd name="T11" fmla="*/ 0 h 7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3" h="7627">
                <a:moveTo>
                  <a:pt x="0" y="0"/>
                </a:moveTo>
                <a:lnTo>
                  <a:pt x="0" y="6990"/>
                </a:lnTo>
                <a:lnTo>
                  <a:pt x="1332" y="7627"/>
                </a:lnTo>
                <a:lnTo>
                  <a:pt x="2663" y="6990"/>
                </a:lnTo>
                <a:lnTo>
                  <a:pt x="266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5" name="Freeform 771">
            <a:extLst>
              <a:ext uri="{FF2B5EF4-FFF2-40B4-BE49-F238E27FC236}">
                <a16:creationId xmlns:a16="http://schemas.microsoft.com/office/drawing/2014/main" id="{EFC999D9-4D85-4A04-8846-D42EBF7229C8}"/>
              </a:ext>
            </a:extLst>
          </p:cNvPr>
          <p:cNvSpPr>
            <a:spLocks/>
          </p:cNvSpPr>
          <p:nvPr/>
        </p:nvSpPr>
        <p:spPr bwMode="auto">
          <a:xfrm>
            <a:off x="3255546" y="3165392"/>
            <a:ext cx="1181808" cy="494123"/>
          </a:xfrm>
          <a:custGeom>
            <a:avLst/>
            <a:gdLst>
              <a:gd name="T0" fmla="*/ 2400 w 2930"/>
              <a:gd name="T1" fmla="*/ 0 h 1457"/>
              <a:gd name="T2" fmla="*/ 1928 w 2930"/>
              <a:gd name="T3" fmla="*/ 2 h 1457"/>
              <a:gd name="T4" fmla="*/ 980 w 2930"/>
              <a:gd name="T5" fmla="*/ 14 h 1457"/>
              <a:gd name="T6" fmla="*/ 816 w 2930"/>
              <a:gd name="T7" fmla="*/ 15 h 1457"/>
              <a:gd name="T8" fmla="*/ 737 w 2930"/>
              <a:gd name="T9" fmla="*/ 13 h 1457"/>
              <a:gd name="T10" fmla="*/ 597 w 2930"/>
              <a:gd name="T11" fmla="*/ 18 h 1457"/>
              <a:gd name="T12" fmla="*/ 476 w 2930"/>
              <a:gd name="T13" fmla="*/ 27 h 1457"/>
              <a:gd name="T14" fmla="*/ 372 w 2930"/>
              <a:gd name="T15" fmla="*/ 41 h 1457"/>
              <a:gd name="T16" fmla="*/ 285 w 2930"/>
              <a:gd name="T17" fmla="*/ 60 h 1457"/>
              <a:gd name="T18" fmla="*/ 212 w 2930"/>
              <a:gd name="T19" fmla="*/ 83 h 1457"/>
              <a:gd name="T20" fmla="*/ 153 w 2930"/>
              <a:gd name="T21" fmla="*/ 107 h 1457"/>
              <a:gd name="T22" fmla="*/ 107 w 2930"/>
              <a:gd name="T23" fmla="*/ 134 h 1457"/>
              <a:gd name="T24" fmla="*/ 70 w 2930"/>
              <a:gd name="T25" fmla="*/ 161 h 1457"/>
              <a:gd name="T26" fmla="*/ 43 w 2930"/>
              <a:gd name="T27" fmla="*/ 188 h 1457"/>
              <a:gd name="T28" fmla="*/ 16 w 2930"/>
              <a:gd name="T29" fmla="*/ 226 h 1457"/>
              <a:gd name="T30" fmla="*/ 0 w 2930"/>
              <a:gd name="T31" fmla="*/ 284 h 1457"/>
              <a:gd name="T32" fmla="*/ 1 w 2930"/>
              <a:gd name="T33" fmla="*/ 293 h 1457"/>
              <a:gd name="T34" fmla="*/ 1 w 2930"/>
              <a:gd name="T35" fmla="*/ 1437 h 1457"/>
              <a:gd name="T36" fmla="*/ 2 w 2930"/>
              <a:gd name="T37" fmla="*/ 1446 h 1457"/>
              <a:gd name="T38" fmla="*/ 3 w 2930"/>
              <a:gd name="T39" fmla="*/ 1457 h 1457"/>
              <a:gd name="T40" fmla="*/ 8 w 2930"/>
              <a:gd name="T41" fmla="*/ 1427 h 1457"/>
              <a:gd name="T42" fmla="*/ 31 w 2930"/>
              <a:gd name="T43" fmla="*/ 1375 h 1457"/>
              <a:gd name="T44" fmla="*/ 66 w 2930"/>
              <a:gd name="T45" fmla="*/ 1331 h 1457"/>
              <a:gd name="T46" fmla="*/ 113 w 2930"/>
              <a:gd name="T47" fmla="*/ 1294 h 1457"/>
              <a:gd name="T48" fmla="*/ 169 w 2930"/>
              <a:gd name="T49" fmla="*/ 1264 h 1457"/>
              <a:gd name="T50" fmla="*/ 232 w 2930"/>
              <a:gd name="T51" fmla="*/ 1240 h 1457"/>
              <a:gd name="T52" fmla="*/ 336 w 2930"/>
              <a:gd name="T53" fmla="*/ 1213 h 1457"/>
              <a:gd name="T54" fmla="*/ 408 w 2930"/>
              <a:gd name="T55" fmla="*/ 1202 h 1457"/>
              <a:gd name="T56" fmla="*/ 506 w 2930"/>
              <a:gd name="T57" fmla="*/ 1190 h 1457"/>
              <a:gd name="T58" fmla="*/ 685 w 2930"/>
              <a:gd name="T59" fmla="*/ 1183 h 1457"/>
              <a:gd name="T60" fmla="*/ 754 w 2930"/>
              <a:gd name="T61" fmla="*/ 1182 h 1457"/>
              <a:gd name="T62" fmla="*/ 1345 w 2930"/>
              <a:gd name="T63" fmla="*/ 1183 h 1457"/>
              <a:gd name="T64" fmla="*/ 2400 w 2930"/>
              <a:gd name="T65" fmla="*/ 1184 h 1457"/>
              <a:gd name="T66" fmla="*/ 2930 w 2930"/>
              <a:gd name="T67" fmla="*/ 564 h 1457"/>
              <a:gd name="T68" fmla="*/ 2400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0" y="0"/>
                </a:moveTo>
                <a:lnTo>
                  <a:pt x="1928" y="2"/>
                </a:lnTo>
                <a:lnTo>
                  <a:pt x="980" y="14"/>
                </a:lnTo>
                <a:lnTo>
                  <a:pt x="816" y="15"/>
                </a:lnTo>
                <a:lnTo>
                  <a:pt x="737" y="13"/>
                </a:lnTo>
                <a:lnTo>
                  <a:pt x="597" y="18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7"/>
                </a:lnTo>
                <a:lnTo>
                  <a:pt x="107" y="134"/>
                </a:lnTo>
                <a:lnTo>
                  <a:pt x="70" y="161"/>
                </a:lnTo>
                <a:lnTo>
                  <a:pt x="43" y="188"/>
                </a:lnTo>
                <a:lnTo>
                  <a:pt x="16" y="226"/>
                </a:lnTo>
                <a:lnTo>
                  <a:pt x="0" y="284"/>
                </a:lnTo>
                <a:lnTo>
                  <a:pt x="1" y="293"/>
                </a:lnTo>
                <a:lnTo>
                  <a:pt x="1" y="1437"/>
                </a:lnTo>
                <a:lnTo>
                  <a:pt x="2" y="1446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6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6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5" y="1183"/>
                </a:lnTo>
                <a:lnTo>
                  <a:pt x="754" y="1182"/>
                </a:lnTo>
                <a:lnTo>
                  <a:pt x="1345" y="1183"/>
                </a:lnTo>
                <a:lnTo>
                  <a:pt x="2400" y="1184"/>
                </a:lnTo>
                <a:lnTo>
                  <a:pt x="2930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759">
            <a:extLst>
              <a:ext uri="{FF2B5EF4-FFF2-40B4-BE49-F238E27FC236}">
                <a16:creationId xmlns:a16="http://schemas.microsoft.com/office/drawing/2014/main" id="{E56C1A05-69EA-48E2-A47B-41C1C17471AB}"/>
              </a:ext>
            </a:extLst>
          </p:cNvPr>
          <p:cNvSpPr>
            <a:spLocks/>
          </p:cNvSpPr>
          <p:nvPr/>
        </p:nvSpPr>
        <p:spPr bwMode="auto">
          <a:xfrm>
            <a:off x="3257161" y="3572637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7 w 405"/>
              <a:gd name="T5" fmla="*/ 321 h 564"/>
              <a:gd name="T6" fmla="*/ 38 w 405"/>
              <a:gd name="T7" fmla="*/ 359 h 564"/>
              <a:gd name="T8" fmla="*/ 63 w 405"/>
              <a:gd name="T9" fmla="*/ 395 h 564"/>
              <a:gd name="T10" fmla="*/ 109 w 405"/>
              <a:gd name="T11" fmla="*/ 439 h 564"/>
              <a:gd name="T12" fmla="*/ 179 w 405"/>
              <a:gd name="T13" fmla="*/ 486 h 564"/>
              <a:gd name="T14" fmla="*/ 252 w 405"/>
              <a:gd name="T15" fmla="*/ 520 h 564"/>
              <a:gd name="T16" fmla="*/ 318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3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3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7" y="321"/>
                </a:lnTo>
                <a:lnTo>
                  <a:pt x="38" y="359"/>
                </a:lnTo>
                <a:lnTo>
                  <a:pt x="63" y="395"/>
                </a:lnTo>
                <a:lnTo>
                  <a:pt x="109" y="439"/>
                </a:lnTo>
                <a:lnTo>
                  <a:pt x="179" y="486"/>
                </a:lnTo>
                <a:lnTo>
                  <a:pt x="252" y="520"/>
                </a:lnTo>
                <a:lnTo>
                  <a:pt x="318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3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3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47">
            <a:extLst>
              <a:ext uri="{FF2B5EF4-FFF2-40B4-BE49-F238E27FC236}">
                <a16:creationId xmlns:a16="http://schemas.microsoft.com/office/drawing/2014/main" id="{21BEA0AA-5EB7-4950-B933-CBC61647779C}"/>
              </a:ext>
            </a:extLst>
          </p:cNvPr>
          <p:cNvSpPr>
            <a:spLocks/>
          </p:cNvSpPr>
          <p:nvPr/>
        </p:nvSpPr>
        <p:spPr bwMode="auto">
          <a:xfrm>
            <a:off x="1879191" y="3366301"/>
            <a:ext cx="1073638" cy="1831907"/>
          </a:xfrm>
          <a:custGeom>
            <a:avLst/>
            <a:gdLst>
              <a:gd name="T0" fmla="*/ 2662 w 2662"/>
              <a:gd name="T1" fmla="*/ 6116 h 6753"/>
              <a:gd name="T2" fmla="*/ 1331 w 2662"/>
              <a:gd name="T3" fmla="*/ 6753 h 6753"/>
              <a:gd name="T4" fmla="*/ 0 w 2662"/>
              <a:gd name="T5" fmla="*/ 6116 h 6753"/>
              <a:gd name="T6" fmla="*/ 0 w 2662"/>
              <a:gd name="T7" fmla="*/ 0 h 6753"/>
              <a:gd name="T8" fmla="*/ 2662 w 2662"/>
              <a:gd name="T9" fmla="*/ 0 h 6753"/>
              <a:gd name="T10" fmla="*/ 2662 w 2662"/>
              <a:gd name="T11" fmla="*/ 6116 h 6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2" h="6753">
                <a:moveTo>
                  <a:pt x="2662" y="6116"/>
                </a:moveTo>
                <a:lnTo>
                  <a:pt x="1331" y="6753"/>
                </a:lnTo>
                <a:lnTo>
                  <a:pt x="0" y="6116"/>
                </a:lnTo>
                <a:lnTo>
                  <a:pt x="0" y="0"/>
                </a:lnTo>
                <a:lnTo>
                  <a:pt x="2662" y="0"/>
                </a:lnTo>
                <a:lnTo>
                  <a:pt x="2662" y="611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9" name="Freeform 758">
            <a:extLst>
              <a:ext uri="{FF2B5EF4-FFF2-40B4-BE49-F238E27FC236}">
                <a16:creationId xmlns:a16="http://schemas.microsoft.com/office/drawing/2014/main" id="{F6A85A87-ED2C-480B-BD20-BF6C14B42A08}"/>
              </a:ext>
            </a:extLst>
          </p:cNvPr>
          <p:cNvSpPr>
            <a:spLocks/>
          </p:cNvSpPr>
          <p:nvPr/>
        </p:nvSpPr>
        <p:spPr bwMode="auto">
          <a:xfrm>
            <a:off x="1714513" y="3869926"/>
            <a:ext cx="164678" cy="191405"/>
          </a:xfrm>
          <a:custGeom>
            <a:avLst/>
            <a:gdLst>
              <a:gd name="T0" fmla="*/ 0 w 406"/>
              <a:gd name="T1" fmla="*/ 254 h 563"/>
              <a:gd name="T2" fmla="*/ 5 w 406"/>
              <a:gd name="T3" fmla="*/ 278 h 563"/>
              <a:gd name="T4" fmla="*/ 18 w 406"/>
              <a:gd name="T5" fmla="*/ 321 h 563"/>
              <a:gd name="T6" fmla="*/ 39 w 406"/>
              <a:gd name="T7" fmla="*/ 359 h 563"/>
              <a:gd name="T8" fmla="*/ 64 w 406"/>
              <a:gd name="T9" fmla="*/ 395 h 563"/>
              <a:gd name="T10" fmla="*/ 109 w 406"/>
              <a:gd name="T11" fmla="*/ 439 h 563"/>
              <a:gd name="T12" fmla="*/ 180 w 406"/>
              <a:gd name="T13" fmla="*/ 486 h 563"/>
              <a:gd name="T14" fmla="*/ 252 w 406"/>
              <a:gd name="T15" fmla="*/ 520 h 563"/>
              <a:gd name="T16" fmla="*/ 320 w 406"/>
              <a:gd name="T17" fmla="*/ 543 h 563"/>
              <a:gd name="T18" fmla="*/ 394 w 406"/>
              <a:gd name="T19" fmla="*/ 562 h 563"/>
              <a:gd name="T20" fmla="*/ 406 w 406"/>
              <a:gd name="T21" fmla="*/ 563 h 563"/>
              <a:gd name="T22" fmla="*/ 406 w 406"/>
              <a:gd name="T23" fmla="*/ 0 h 563"/>
              <a:gd name="T24" fmla="*/ 333 w 406"/>
              <a:gd name="T25" fmla="*/ 11 h 563"/>
              <a:gd name="T26" fmla="*/ 230 w 406"/>
              <a:gd name="T27" fmla="*/ 38 h 563"/>
              <a:gd name="T28" fmla="*/ 166 w 406"/>
              <a:gd name="T29" fmla="*/ 62 h 563"/>
              <a:gd name="T30" fmla="*/ 110 w 406"/>
              <a:gd name="T31" fmla="*/ 92 h 563"/>
              <a:gd name="T32" fmla="*/ 64 w 406"/>
              <a:gd name="T33" fmla="*/ 128 h 563"/>
              <a:gd name="T34" fmla="*/ 28 w 406"/>
              <a:gd name="T35" fmla="*/ 173 h 563"/>
              <a:gd name="T36" fmla="*/ 6 w 406"/>
              <a:gd name="T37" fmla="*/ 225 h 563"/>
              <a:gd name="T38" fmla="*/ 0 w 406"/>
              <a:gd name="T39" fmla="*/ 254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6" h="563">
                <a:moveTo>
                  <a:pt x="0" y="254"/>
                </a:moveTo>
                <a:lnTo>
                  <a:pt x="5" y="278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20" y="543"/>
                </a:lnTo>
                <a:lnTo>
                  <a:pt x="394" y="562"/>
                </a:lnTo>
                <a:lnTo>
                  <a:pt x="406" y="563"/>
                </a:lnTo>
                <a:lnTo>
                  <a:pt x="406" y="0"/>
                </a:lnTo>
                <a:lnTo>
                  <a:pt x="333" y="11"/>
                </a:lnTo>
                <a:lnTo>
                  <a:pt x="230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8"/>
                </a:lnTo>
                <a:lnTo>
                  <a:pt x="28" y="173"/>
                </a:lnTo>
                <a:lnTo>
                  <a:pt x="6" y="225"/>
                </a:lnTo>
                <a:lnTo>
                  <a:pt x="0" y="25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6" name="Freeform 775">
            <a:extLst>
              <a:ext uri="{FF2B5EF4-FFF2-40B4-BE49-F238E27FC236}">
                <a16:creationId xmlns:a16="http://schemas.microsoft.com/office/drawing/2014/main" id="{78F92EE7-2B1C-4695-9D7C-600CA0ADBA31}"/>
              </a:ext>
            </a:extLst>
          </p:cNvPr>
          <p:cNvSpPr>
            <a:spLocks/>
          </p:cNvSpPr>
          <p:nvPr/>
        </p:nvSpPr>
        <p:spPr bwMode="auto">
          <a:xfrm>
            <a:off x="1714512" y="3461323"/>
            <a:ext cx="1181808" cy="494123"/>
          </a:xfrm>
          <a:custGeom>
            <a:avLst/>
            <a:gdLst>
              <a:gd name="T0" fmla="*/ 2401 w 2930"/>
              <a:gd name="T1" fmla="*/ 0 h 1457"/>
              <a:gd name="T2" fmla="*/ 1929 w 2930"/>
              <a:gd name="T3" fmla="*/ 3 h 1457"/>
              <a:gd name="T4" fmla="*/ 980 w 2930"/>
              <a:gd name="T5" fmla="*/ 15 h 1457"/>
              <a:gd name="T6" fmla="*/ 816 w 2930"/>
              <a:gd name="T7" fmla="*/ 17 h 1457"/>
              <a:gd name="T8" fmla="*/ 737 w 2930"/>
              <a:gd name="T9" fmla="*/ 14 h 1457"/>
              <a:gd name="T10" fmla="*/ 598 w 2930"/>
              <a:gd name="T11" fmla="*/ 19 h 1457"/>
              <a:gd name="T12" fmla="*/ 476 w 2930"/>
              <a:gd name="T13" fmla="*/ 28 h 1457"/>
              <a:gd name="T14" fmla="*/ 373 w 2930"/>
              <a:gd name="T15" fmla="*/ 42 h 1457"/>
              <a:gd name="T16" fmla="*/ 285 w 2930"/>
              <a:gd name="T17" fmla="*/ 61 h 1457"/>
              <a:gd name="T18" fmla="*/ 213 w 2930"/>
              <a:gd name="T19" fmla="*/ 83 h 1457"/>
              <a:gd name="T20" fmla="*/ 154 w 2930"/>
              <a:gd name="T21" fmla="*/ 108 h 1457"/>
              <a:gd name="T22" fmla="*/ 107 w 2930"/>
              <a:gd name="T23" fmla="*/ 135 h 1457"/>
              <a:gd name="T24" fmla="*/ 71 w 2930"/>
              <a:gd name="T25" fmla="*/ 162 h 1457"/>
              <a:gd name="T26" fmla="*/ 44 w 2930"/>
              <a:gd name="T27" fmla="*/ 189 h 1457"/>
              <a:gd name="T28" fmla="*/ 17 w 2930"/>
              <a:gd name="T29" fmla="*/ 226 h 1457"/>
              <a:gd name="T30" fmla="*/ 0 w 2930"/>
              <a:gd name="T31" fmla="*/ 285 h 1457"/>
              <a:gd name="T32" fmla="*/ 1 w 2930"/>
              <a:gd name="T33" fmla="*/ 294 h 1457"/>
              <a:gd name="T34" fmla="*/ 1 w 2930"/>
              <a:gd name="T35" fmla="*/ 1438 h 1457"/>
              <a:gd name="T36" fmla="*/ 2 w 2930"/>
              <a:gd name="T37" fmla="*/ 1447 h 1457"/>
              <a:gd name="T38" fmla="*/ 3 w 2930"/>
              <a:gd name="T39" fmla="*/ 1457 h 1457"/>
              <a:gd name="T40" fmla="*/ 9 w 2930"/>
              <a:gd name="T41" fmla="*/ 1428 h 1457"/>
              <a:gd name="T42" fmla="*/ 31 w 2930"/>
              <a:gd name="T43" fmla="*/ 1376 h 1457"/>
              <a:gd name="T44" fmla="*/ 67 w 2930"/>
              <a:gd name="T45" fmla="*/ 1331 h 1457"/>
              <a:gd name="T46" fmla="*/ 113 w 2930"/>
              <a:gd name="T47" fmla="*/ 1295 h 1457"/>
              <a:gd name="T48" fmla="*/ 169 w 2930"/>
              <a:gd name="T49" fmla="*/ 1265 h 1457"/>
              <a:gd name="T50" fmla="*/ 233 w 2930"/>
              <a:gd name="T51" fmla="*/ 1241 h 1457"/>
              <a:gd name="T52" fmla="*/ 336 w 2930"/>
              <a:gd name="T53" fmla="*/ 1214 h 1457"/>
              <a:gd name="T54" fmla="*/ 409 w 2930"/>
              <a:gd name="T55" fmla="*/ 1203 h 1457"/>
              <a:gd name="T56" fmla="*/ 506 w 2930"/>
              <a:gd name="T57" fmla="*/ 1191 h 1457"/>
              <a:gd name="T58" fmla="*/ 686 w 2930"/>
              <a:gd name="T59" fmla="*/ 1183 h 1457"/>
              <a:gd name="T60" fmla="*/ 754 w 2930"/>
              <a:gd name="T61" fmla="*/ 1183 h 1457"/>
              <a:gd name="T62" fmla="*/ 1345 w 2930"/>
              <a:gd name="T63" fmla="*/ 1184 h 1457"/>
              <a:gd name="T64" fmla="*/ 2401 w 2930"/>
              <a:gd name="T65" fmla="*/ 1185 h 1457"/>
              <a:gd name="T66" fmla="*/ 2930 w 2930"/>
              <a:gd name="T67" fmla="*/ 565 h 1457"/>
              <a:gd name="T68" fmla="*/ 2401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1" y="0"/>
                </a:moveTo>
                <a:lnTo>
                  <a:pt x="1929" y="3"/>
                </a:lnTo>
                <a:lnTo>
                  <a:pt x="980" y="15"/>
                </a:lnTo>
                <a:lnTo>
                  <a:pt x="816" y="17"/>
                </a:lnTo>
                <a:lnTo>
                  <a:pt x="737" y="14"/>
                </a:lnTo>
                <a:lnTo>
                  <a:pt x="598" y="19"/>
                </a:lnTo>
                <a:lnTo>
                  <a:pt x="476" y="28"/>
                </a:lnTo>
                <a:lnTo>
                  <a:pt x="373" y="42"/>
                </a:lnTo>
                <a:lnTo>
                  <a:pt x="285" y="61"/>
                </a:lnTo>
                <a:lnTo>
                  <a:pt x="213" y="83"/>
                </a:lnTo>
                <a:lnTo>
                  <a:pt x="154" y="108"/>
                </a:lnTo>
                <a:lnTo>
                  <a:pt x="107" y="135"/>
                </a:lnTo>
                <a:lnTo>
                  <a:pt x="71" y="162"/>
                </a:lnTo>
                <a:lnTo>
                  <a:pt x="44" y="189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8"/>
                </a:lnTo>
                <a:lnTo>
                  <a:pt x="2" y="1447"/>
                </a:lnTo>
                <a:lnTo>
                  <a:pt x="3" y="1457"/>
                </a:lnTo>
                <a:lnTo>
                  <a:pt x="9" y="1428"/>
                </a:lnTo>
                <a:lnTo>
                  <a:pt x="31" y="1376"/>
                </a:lnTo>
                <a:lnTo>
                  <a:pt x="67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3" y="1241"/>
                </a:lnTo>
                <a:lnTo>
                  <a:pt x="336" y="1214"/>
                </a:lnTo>
                <a:lnTo>
                  <a:pt x="409" y="1203"/>
                </a:lnTo>
                <a:lnTo>
                  <a:pt x="506" y="1191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4"/>
                </a:lnTo>
                <a:lnTo>
                  <a:pt x="2401" y="1185"/>
                </a:lnTo>
                <a:lnTo>
                  <a:pt x="2930" y="565"/>
                </a:lnTo>
                <a:lnTo>
                  <a:pt x="2401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A4277D-537D-4C7F-874F-E128CBEA7B62}"/>
              </a:ext>
            </a:extLst>
          </p:cNvPr>
          <p:cNvSpPr/>
          <p:nvPr/>
        </p:nvSpPr>
        <p:spPr>
          <a:xfrm>
            <a:off x="2019984" y="3402881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000D770-FC0C-4868-B8FA-BDA7E34E13BB}"/>
              </a:ext>
            </a:extLst>
          </p:cNvPr>
          <p:cNvSpPr/>
          <p:nvPr/>
        </p:nvSpPr>
        <p:spPr>
          <a:xfrm>
            <a:off x="3561018" y="309812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ECE57DE-C2C0-45D5-BF6D-DA45F20DCC34}"/>
              </a:ext>
            </a:extLst>
          </p:cNvPr>
          <p:cNvSpPr/>
          <p:nvPr/>
        </p:nvSpPr>
        <p:spPr>
          <a:xfrm>
            <a:off x="5103666" y="2800838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59BEB98-3758-475F-9068-61644C0E587F}"/>
              </a:ext>
            </a:extLst>
          </p:cNvPr>
          <p:cNvSpPr/>
          <p:nvPr/>
        </p:nvSpPr>
        <p:spPr>
          <a:xfrm>
            <a:off x="6642992" y="2449313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04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9BEDEA-0C55-45BC-803D-BC1DE1D4C453}"/>
              </a:ext>
            </a:extLst>
          </p:cNvPr>
          <p:cNvGrpSpPr/>
          <p:nvPr/>
        </p:nvGrpSpPr>
        <p:grpSpPr>
          <a:xfrm>
            <a:off x="6505519" y="2974112"/>
            <a:ext cx="1070789" cy="1106114"/>
            <a:chOff x="9540790" y="2358114"/>
            <a:chExt cx="1427719" cy="1474819"/>
          </a:xfrm>
        </p:grpSpPr>
        <p:sp>
          <p:nvSpPr>
            <p:cNvPr id="95" name="TextBox 94">
              <a:hlinkClick r:id="rId4" action="ppaction://hlinksldjump"/>
              <a:extLst>
                <a:ext uri="{FF2B5EF4-FFF2-40B4-BE49-F238E27FC236}">
                  <a16:creationId xmlns:a16="http://schemas.microsoft.com/office/drawing/2014/main" id="{1BE1AB78-3455-42B0-AC80-CB9E3153915C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 RSTD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AA8E4A-88CF-410A-8790-08C6C46077C1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861775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Install and Run R Studio Program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42E4FED-2ECB-42DD-8AA6-322A018EAEFA}"/>
              </a:ext>
            </a:extLst>
          </p:cNvPr>
          <p:cNvGrpSpPr/>
          <p:nvPr/>
        </p:nvGrpSpPr>
        <p:grpSpPr>
          <a:xfrm>
            <a:off x="4960023" y="3274964"/>
            <a:ext cx="1186271" cy="921448"/>
            <a:chOff x="9540790" y="2358114"/>
            <a:chExt cx="1581695" cy="1228597"/>
          </a:xfrm>
        </p:grpSpPr>
        <p:sp>
          <p:nvSpPr>
            <p:cNvPr id="98" name="TextBox 97">
              <a:hlinkClick r:id="rId5" action="ppaction://hlinksldjump"/>
              <a:extLst>
                <a:ext uri="{FF2B5EF4-FFF2-40B4-BE49-F238E27FC236}">
                  <a16:creationId xmlns:a16="http://schemas.microsoft.com/office/drawing/2014/main" id="{1FE68372-2A07-46F4-882A-5EDE4D27D078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RSTD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E37DC2F-70AA-4F69-A861-97099E8BAAAC}"/>
                </a:ext>
              </a:extLst>
            </p:cNvPr>
            <p:cNvSpPr txBox="1"/>
            <p:nvPr/>
          </p:nvSpPr>
          <p:spPr>
            <a:xfrm>
              <a:off x="9544587" y="2971158"/>
              <a:ext cx="1577898" cy="615553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Download R Studio Program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731453-5DA3-43C5-A3CC-4C6E81909ED0}"/>
              </a:ext>
            </a:extLst>
          </p:cNvPr>
          <p:cNvGrpSpPr/>
          <p:nvPr/>
        </p:nvGrpSpPr>
        <p:grpSpPr>
          <a:xfrm>
            <a:off x="3417376" y="3637367"/>
            <a:ext cx="1070789" cy="859893"/>
            <a:chOff x="9540790" y="2440187"/>
            <a:chExt cx="1427719" cy="1146525"/>
          </a:xfrm>
        </p:grpSpPr>
        <p:sp>
          <p:nvSpPr>
            <p:cNvPr id="101" name="TextBox 100">
              <a:hlinkClick r:id="rId6" action="ppaction://hlinksldjump"/>
              <a:extLst>
                <a:ext uri="{FF2B5EF4-FFF2-40B4-BE49-F238E27FC236}">
                  <a16:creationId xmlns:a16="http://schemas.microsoft.com/office/drawing/2014/main" id="{4A91B8A7-19CD-4D14-928D-A07153AB824C}"/>
                </a:ext>
              </a:extLst>
            </p:cNvPr>
            <p:cNvSpPr txBox="1"/>
            <p:nvPr/>
          </p:nvSpPr>
          <p:spPr>
            <a:xfrm>
              <a:off x="9540790" y="2440187"/>
              <a:ext cx="1427719" cy="533480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RUN R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BBF1924-F2FF-4244-99AE-751644C0D72E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615554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Install and Run R Program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22EE7C5-8F4C-420C-8A7A-DD116ADE1EED}"/>
              </a:ext>
            </a:extLst>
          </p:cNvPr>
          <p:cNvGrpSpPr/>
          <p:nvPr/>
        </p:nvGrpSpPr>
        <p:grpSpPr>
          <a:xfrm>
            <a:off x="1882040" y="3938233"/>
            <a:ext cx="1070789" cy="859892"/>
            <a:chOff x="9540790" y="2440190"/>
            <a:chExt cx="1427719" cy="1146517"/>
          </a:xfrm>
        </p:grpSpPr>
        <p:sp>
          <p:nvSpPr>
            <p:cNvPr id="104" name="TextBox 103">
              <a:hlinkClick r:id="rId7" action="ppaction://hlinksldjump"/>
              <a:extLst>
                <a:ext uri="{FF2B5EF4-FFF2-40B4-BE49-F238E27FC236}">
                  <a16:creationId xmlns:a16="http://schemas.microsoft.com/office/drawing/2014/main" id="{A03BEFB5-3197-451B-8022-CB35FA521B78}"/>
                </a:ext>
              </a:extLst>
            </p:cNvPr>
            <p:cNvSpPr txBox="1"/>
            <p:nvPr/>
          </p:nvSpPr>
          <p:spPr>
            <a:xfrm>
              <a:off x="9540790" y="2440190"/>
              <a:ext cx="1427719" cy="533478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LOAD R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71D176C-C6A2-4763-9DB7-00F3B86C36DD}"/>
                </a:ext>
              </a:extLst>
            </p:cNvPr>
            <p:cNvSpPr txBox="1"/>
            <p:nvPr/>
          </p:nvSpPr>
          <p:spPr>
            <a:xfrm>
              <a:off x="9544587" y="2971157"/>
              <a:ext cx="1423922" cy="615550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Download R Program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23A4918-4F11-4CF6-BBCE-611DF4816CFC}"/>
              </a:ext>
            </a:extLst>
          </p:cNvPr>
          <p:cNvSpPr/>
          <p:nvPr/>
        </p:nvSpPr>
        <p:spPr>
          <a:xfrm>
            <a:off x="2668312" y="481160"/>
            <a:ext cx="55895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Brief Steps</a:t>
            </a:r>
            <a:endParaRPr lang="th-TH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CDB08EF-61D9-42AD-9AD2-AB4BEA9171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6" y="817542"/>
            <a:ext cx="7487617" cy="10205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FC0C9D0-48D3-43FA-BD4D-7D18C0D319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27" y="408918"/>
            <a:ext cx="769441" cy="769441"/>
          </a:xfrm>
          <a:prstGeom prst="rect">
            <a:avLst/>
          </a:prstGeom>
        </p:spPr>
      </p:pic>
      <p:sp>
        <p:nvSpPr>
          <p:cNvPr id="49" name="TextBox 48">
            <a:hlinkClick r:id="rId6" action="ppaction://hlinksldjump"/>
            <a:extLst>
              <a:ext uri="{FF2B5EF4-FFF2-40B4-BE49-F238E27FC236}">
                <a16:creationId xmlns:a16="http://schemas.microsoft.com/office/drawing/2014/main" id="{9518D5E0-D0E1-4C73-A958-27480637D226}"/>
              </a:ext>
            </a:extLst>
          </p:cNvPr>
          <p:cNvSpPr txBox="1"/>
          <p:nvPr/>
        </p:nvSpPr>
        <p:spPr>
          <a:xfrm>
            <a:off x="4978030" y="7578"/>
            <a:ext cx="74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R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hlinkClick r:id="rId5" action="ppaction://hlinksldjump"/>
            <a:extLst>
              <a:ext uri="{FF2B5EF4-FFF2-40B4-BE49-F238E27FC236}">
                <a16:creationId xmlns:a16="http://schemas.microsoft.com/office/drawing/2014/main" id="{90BA0984-07CA-45BA-9F2D-97A071C2A00B}"/>
              </a:ext>
            </a:extLst>
          </p:cNvPr>
          <p:cNvSpPr txBox="1"/>
          <p:nvPr/>
        </p:nvSpPr>
        <p:spPr>
          <a:xfrm>
            <a:off x="5855079" y="-3577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RSTD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hlinkClick r:id="rId4" action="ppaction://hlinksldjump"/>
            <a:extLst>
              <a:ext uri="{FF2B5EF4-FFF2-40B4-BE49-F238E27FC236}">
                <a16:creationId xmlns:a16="http://schemas.microsoft.com/office/drawing/2014/main" id="{DB1C3973-ABE9-4B74-8613-2E8767513CCD}"/>
              </a:ext>
            </a:extLst>
          </p:cNvPr>
          <p:cNvSpPr txBox="1"/>
          <p:nvPr/>
        </p:nvSpPr>
        <p:spPr>
          <a:xfrm>
            <a:off x="6691196" y="-3577"/>
            <a:ext cx="74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RSTD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hlinkClick r:id="rId7" action="ppaction://hlinksldjump"/>
            <a:extLst>
              <a:ext uri="{FF2B5EF4-FFF2-40B4-BE49-F238E27FC236}">
                <a16:creationId xmlns:a16="http://schemas.microsoft.com/office/drawing/2014/main" id="{DE30D667-CE26-45D5-A283-50B671E25424}"/>
              </a:ext>
            </a:extLst>
          </p:cNvPr>
          <p:cNvSpPr txBox="1"/>
          <p:nvPr/>
        </p:nvSpPr>
        <p:spPr>
          <a:xfrm>
            <a:off x="4146429" y="7578"/>
            <a:ext cx="78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R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Picture 2" descr="ผลการค้นหารูปภาพสำหรับ r studio png">
            <a:extLst>
              <a:ext uri="{FF2B5EF4-FFF2-40B4-BE49-F238E27FC236}">
                <a16:creationId xmlns:a16="http://schemas.microsoft.com/office/drawing/2014/main" id="{1C9E11C9-8C1B-4AE4-B981-0AAC857DC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96" y="465980"/>
            <a:ext cx="675088" cy="6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5CD8552-A17B-40AE-82CE-1FDCE13A6C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14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5D5576-FB34-429A-ACFF-CCD1C7C8E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44"/>
          <a:stretch/>
        </p:blipFill>
        <p:spPr>
          <a:xfrm>
            <a:off x="0" y="1416659"/>
            <a:ext cx="9144000" cy="4837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2F257F40-8039-4114-9831-2C6F19025537}"/>
              </a:ext>
            </a:extLst>
          </p:cNvPr>
          <p:cNvSpPr/>
          <p:nvPr/>
        </p:nvSpPr>
        <p:spPr>
          <a:xfrm rot="5400000">
            <a:off x="4194731" y="12134"/>
            <a:ext cx="659084" cy="627662"/>
          </a:xfrm>
          <a:prstGeom prst="homePlate">
            <a:avLst/>
          </a:prstGeom>
          <a:solidFill>
            <a:srgbClr val="BAC804"/>
          </a:solidFill>
          <a:ln>
            <a:solidFill>
              <a:srgbClr val="BAC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86041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(1)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3429000" y="690919"/>
            <a:ext cx="4011628" cy="9077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 3.4.3 for Windows 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และทำการรัน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R-3.4.3-win.exe</a:t>
            </a:r>
          </a:p>
        </p:txBody>
      </p:sp>
      <p:pic>
        <p:nvPicPr>
          <p:cNvPr id="8194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1DB0BF59-2693-4F9E-AE7A-B6CE2A82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40A8D4-C682-4CFC-9983-A1C83ACB2BD9}"/>
              </a:ext>
            </a:extLst>
          </p:cNvPr>
          <p:cNvSpPr/>
          <p:nvPr/>
        </p:nvSpPr>
        <p:spPr>
          <a:xfrm>
            <a:off x="136494" y="2466474"/>
            <a:ext cx="1848716" cy="288756"/>
          </a:xfrm>
          <a:prstGeom prst="rect">
            <a:avLst/>
          </a:prstGeom>
          <a:noFill/>
          <a:ln w="38100">
            <a:solidFill>
              <a:srgbClr val="D6006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78A160-3470-4E16-864D-0A4D898BC77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B9D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42781">
            <a:off x="1126527" y="5581767"/>
            <a:ext cx="562967" cy="562967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sp>
        <p:nvSpPr>
          <p:cNvPr id="24" name="TextBox 23">
            <a:hlinkClick r:id="rId8" action="ppaction://hlinksldjump"/>
            <a:extLst>
              <a:ext uri="{FF2B5EF4-FFF2-40B4-BE49-F238E27FC236}">
                <a16:creationId xmlns:a16="http://schemas.microsoft.com/office/drawing/2014/main" id="{4BD10173-017C-4F27-B113-51977327FC6D}"/>
              </a:ext>
            </a:extLst>
          </p:cNvPr>
          <p:cNvSpPr txBox="1"/>
          <p:nvPr/>
        </p:nvSpPr>
        <p:spPr>
          <a:xfrm>
            <a:off x="4978030" y="7578"/>
            <a:ext cx="74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R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9" action="ppaction://hlinksldjump"/>
            <a:extLst>
              <a:ext uri="{FF2B5EF4-FFF2-40B4-BE49-F238E27FC236}">
                <a16:creationId xmlns:a16="http://schemas.microsoft.com/office/drawing/2014/main" id="{BEEE1F73-D8D3-4DD1-AEB3-CFD7FACE5753}"/>
              </a:ext>
            </a:extLst>
          </p:cNvPr>
          <p:cNvSpPr txBox="1"/>
          <p:nvPr/>
        </p:nvSpPr>
        <p:spPr>
          <a:xfrm>
            <a:off x="5855079" y="-3577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RSTD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0" action="ppaction://hlinksldjump"/>
            <a:extLst>
              <a:ext uri="{FF2B5EF4-FFF2-40B4-BE49-F238E27FC236}">
                <a16:creationId xmlns:a16="http://schemas.microsoft.com/office/drawing/2014/main" id="{EB42A898-98C6-4573-9F75-341C0AF94499}"/>
              </a:ext>
            </a:extLst>
          </p:cNvPr>
          <p:cNvSpPr txBox="1"/>
          <p:nvPr/>
        </p:nvSpPr>
        <p:spPr>
          <a:xfrm>
            <a:off x="6691196" y="-3577"/>
            <a:ext cx="74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RSTD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1" action="ppaction://hlinksldjump"/>
            <a:extLst>
              <a:ext uri="{FF2B5EF4-FFF2-40B4-BE49-F238E27FC236}">
                <a16:creationId xmlns:a16="http://schemas.microsoft.com/office/drawing/2014/main" id="{160B9497-4687-4E19-8258-999D4D0485A9}"/>
              </a:ext>
            </a:extLst>
          </p:cNvPr>
          <p:cNvSpPr txBox="1"/>
          <p:nvPr/>
        </p:nvSpPr>
        <p:spPr>
          <a:xfrm>
            <a:off x="4146429" y="7578"/>
            <a:ext cx="78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R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80B6177-F6A6-4E3B-B4E4-EC7D9F08F7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7" y="300894"/>
            <a:ext cx="496332" cy="4963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13AF9C-5D56-4BFF-9E2C-18029125AB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50" y="502307"/>
            <a:ext cx="3489009" cy="7149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5D2B5A-EAF0-43B7-9FA0-C0BEBE58C6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1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4FF6DDBF-4402-4BCE-A19C-B57D7BA32094}"/>
              </a:ext>
            </a:extLst>
          </p:cNvPr>
          <p:cNvSpPr/>
          <p:nvPr/>
        </p:nvSpPr>
        <p:spPr>
          <a:xfrm rot="5400000">
            <a:off x="5018313" y="12134"/>
            <a:ext cx="659084" cy="627662"/>
          </a:xfrm>
          <a:prstGeom prst="homePlate">
            <a:avLst/>
          </a:prstGeom>
          <a:solidFill>
            <a:srgbClr val="49C3D3"/>
          </a:solidFill>
          <a:ln>
            <a:solidFill>
              <a:srgbClr val="49C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86041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(2)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194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1DB0BF59-2693-4F9E-AE7A-B6CE2A82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5136B3-E64A-43AD-8BAB-FCF6A90312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34" t="36917" r="38299" b="43167"/>
          <a:stretch/>
        </p:blipFill>
        <p:spPr>
          <a:xfrm>
            <a:off x="374478" y="1040617"/>
            <a:ext cx="1892900" cy="9075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9CBE3B-4C7C-404C-8FD4-726D8DE726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530" t="20989" r="30507" b="26742"/>
          <a:stretch/>
        </p:blipFill>
        <p:spPr>
          <a:xfrm>
            <a:off x="2766004" y="1363062"/>
            <a:ext cx="2828565" cy="2134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46806E-4DE2-484C-BFD0-E8346948A9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593" t="21040" r="30549" b="27056"/>
          <a:stretch/>
        </p:blipFill>
        <p:spPr>
          <a:xfrm>
            <a:off x="6026344" y="1356171"/>
            <a:ext cx="2828566" cy="21251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60B028C-2AA5-4B4E-8D66-25CF9C3D2C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530" t="20999" r="31504" b="26612"/>
          <a:stretch/>
        </p:blipFill>
        <p:spPr>
          <a:xfrm>
            <a:off x="6424063" y="3962075"/>
            <a:ext cx="2737793" cy="20704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DE4CFD-D0DF-43C5-B31D-8A1741A4D4C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421" t="21454" r="31505" b="26642"/>
          <a:stretch/>
        </p:blipFill>
        <p:spPr>
          <a:xfrm>
            <a:off x="3154642" y="3956633"/>
            <a:ext cx="2856443" cy="21343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909B48-9FFA-40B4-84D2-DB62C020D1B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367" t="21278" r="31559" b="26855"/>
          <a:stretch/>
        </p:blipFill>
        <p:spPr>
          <a:xfrm>
            <a:off x="-6330" y="4505253"/>
            <a:ext cx="2747994" cy="20518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F8EA37-A4F9-4675-A446-0CE25B842B5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359" t="20991" r="31568" b="26466"/>
          <a:stretch/>
        </p:blipFill>
        <p:spPr>
          <a:xfrm>
            <a:off x="-442" y="2104342"/>
            <a:ext cx="2642739" cy="1998997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8F38B95C-4E2A-487D-B590-2794D81E02FC}"/>
              </a:ext>
            </a:extLst>
          </p:cNvPr>
          <p:cNvSpPr/>
          <p:nvPr/>
        </p:nvSpPr>
        <p:spPr>
          <a:xfrm>
            <a:off x="2357404" y="1556677"/>
            <a:ext cx="298259" cy="360948"/>
          </a:xfrm>
          <a:prstGeom prst="chevron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BADEF372-B4AA-4D8F-97D7-5DDB3F749C6A}"/>
              </a:ext>
            </a:extLst>
          </p:cNvPr>
          <p:cNvSpPr/>
          <p:nvPr/>
        </p:nvSpPr>
        <p:spPr>
          <a:xfrm>
            <a:off x="5669059" y="1587209"/>
            <a:ext cx="298259" cy="360948"/>
          </a:xfrm>
          <a:prstGeom prst="chevron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575F9707-787D-4ADD-90A6-AFD9C0A227C4}"/>
              </a:ext>
            </a:extLst>
          </p:cNvPr>
          <p:cNvSpPr/>
          <p:nvPr/>
        </p:nvSpPr>
        <p:spPr>
          <a:xfrm rot="5400000">
            <a:off x="7590913" y="3546230"/>
            <a:ext cx="298259" cy="360948"/>
          </a:xfrm>
          <a:prstGeom prst="chevron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28CB99BF-B0E6-4E74-A413-158DE3A38A47}"/>
              </a:ext>
            </a:extLst>
          </p:cNvPr>
          <p:cNvSpPr/>
          <p:nvPr/>
        </p:nvSpPr>
        <p:spPr>
          <a:xfrm rot="10800000">
            <a:off x="6059517" y="4324779"/>
            <a:ext cx="298259" cy="360948"/>
          </a:xfrm>
          <a:prstGeom prst="chevron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6E99AF02-D9F0-4356-8D0B-B29AAE0B16A5}"/>
              </a:ext>
            </a:extLst>
          </p:cNvPr>
          <p:cNvSpPr/>
          <p:nvPr/>
        </p:nvSpPr>
        <p:spPr>
          <a:xfrm rot="10800000">
            <a:off x="2802431" y="4786440"/>
            <a:ext cx="298259" cy="360948"/>
          </a:xfrm>
          <a:prstGeom prst="chevron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DD80E016-7491-4A6D-88EB-CBC0988DC800}"/>
              </a:ext>
            </a:extLst>
          </p:cNvPr>
          <p:cNvSpPr/>
          <p:nvPr/>
        </p:nvSpPr>
        <p:spPr>
          <a:xfrm rot="16200000">
            <a:off x="1218539" y="4108208"/>
            <a:ext cx="298259" cy="360948"/>
          </a:xfrm>
          <a:prstGeom prst="chevron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180287" y="693215"/>
            <a:ext cx="2381928" cy="584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ติดตั้งโปรแกรม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43691BB-67C3-45F6-9A25-148DE6D15AC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B9D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42781">
            <a:off x="2038209" y="3466929"/>
            <a:ext cx="562967" cy="562967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sp>
        <p:nvSpPr>
          <p:cNvPr id="42" name="TextBox 41">
            <a:hlinkClick r:id="rId14" action="ppaction://hlinksldjump"/>
            <a:extLst>
              <a:ext uri="{FF2B5EF4-FFF2-40B4-BE49-F238E27FC236}">
                <a16:creationId xmlns:a16="http://schemas.microsoft.com/office/drawing/2014/main" id="{88623133-74C2-4E50-850E-DF5EF0239C89}"/>
              </a:ext>
            </a:extLst>
          </p:cNvPr>
          <p:cNvSpPr txBox="1"/>
          <p:nvPr/>
        </p:nvSpPr>
        <p:spPr>
          <a:xfrm>
            <a:off x="4978030" y="7578"/>
            <a:ext cx="74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R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hlinkClick r:id="rId15" action="ppaction://hlinksldjump"/>
            <a:extLst>
              <a:ext uri="{FF2B5EF4-FFF2-40B4-BE49-F238E27FC236}">
                <a16:creationId xmlns:a16="http://schemas.microsoft.com/office/drawing/2014/main" id="{F61B766E-2C2A-41B9-BCE9-8049A9FF65B0}"/>
              </a:ext>
            </a:extLst>
          </p:cNvPr>
          <p:cNvSpPr txBox="1"/>
          <p:nvPr/>
        </p:nvSpPr>
        <p:spPr>
          <a:xfrm>
            <a:off x="5855079" y="-3577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RSTD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6" action="ppaction://hlinksldjump"/>
            <a:extLst>
              <a:ext uri="{FF2B5EF4-FFF2-40B4-BE49-F238E27FC236}">
                <a16:creationId xmlns:a16="http://schemas.microsoft.com/office/drawing/2014/main" id="{FD0D79A2-3769-4CB9-9F23-4B058FBB8551}"/>
              </a:ext>
            </a:extLst>
          </p:cNvPr>
          <p:cNvSpPr txBox="1"/>
          <p:nvPr/>
        </p:nvSpPr>
        <p:spPr>
          <a:xfrm>
            <a:off x="6691196" y="-3577"/>
            <a:ext cx="74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RSTD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hlinkClick r:id="rId17" action="ppaction://hlinksldjump"/>
            <a:extLst>
              <a:ext uri="{FF2B5EF4-FFF2-40B4-BE49-F238E27FC236}">
                <a16:creationId xmlns:a16="http://schemas.microsoft.com/office/drawing/2014/main" id="{79C22E25-199B-4BEE-A838-8C447691C63D}"/>
              </a:ext>
            </a:extLst>
          </p:cNvPr>
          <p:cNvSpPr txBox="1"/>
          <p:nvPr/>
        </p:nvSpPr>
        <p:spPr>
          <a:xfrm>
            <a:off x="4146429" y="7578"/>
            <a:ext cx="78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R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86450D4-C189-43BC-ABA5-82C498843B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7" y="300894"/>
            <a:ext cx="496332" cy="49633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2F8A4ED-A4C4-4B7F-A335-53B74FFE034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50" y="502307"/>
            <a:ext cx="3489009" cy="7149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63C508-A02C-4D05-BD9D-54C1EA7AD3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488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489868CD-3B1C-4BC2-B162-324EBB5963DB}"/>
              </a:ext>
            </a:extLst>
          </p:cNvPr>
          <p:cNvSpPr/>
          <p:nvPr/>
        </p:nvSpPr>
        <p:spPr>
          <a:xfrm rot="5400000">
            <a:off x="5018313" y="12134"/>
            <a:ext cx="659084" cy="627662"/>
          </a:xfrm>
          <a:prstGeom prst="homePlate">
            <a:avLst/>
          </a:prstGeom>
          <a:solidFill>
            <a:srgbClr val="49C3D3"/>
          </a:solidFill>
          <a:ln>
            <a:solidFill>
              <a:srgbClr val="49C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(3)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3472206" y="704287"/>
            <a:ext cx="3968421" cy="14012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เปิดโปรแกรม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32 bit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64 bit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แล้วแต่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System Type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ของเครื่องที่ทำการติดตั้ง</a:t>
            </a:r>
          </a:p>
        </p:txBody>
      </p:sp>
      <p:pic>
        <p:nvPicPr>
          <p:cNvPr id="58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C9BF1D66-A57A-4F60-B0BC-D0B58C3F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43F9A-835B-41E1-8385-F0874C91B9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620"/>
          <a:stretch/>
        </p:blipFill>
        <p:spPr>
          <a:xfrm>
            <a:off x="1507289" y="2283637"/>
            <a:ext cx="7623689" cy="404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AD94F3-433C-49A0-BA38-E891F4155C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15" t="1" r="82007" b="73129"/>
          <a:stretch/>
        </p:blipFill>
        <p:spPr>
          <a:xfrm>
            <a:off x="232747" y="2293306"/>
            <a:ext cx="1005697" cy="234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>
            <a:hlinkClick r:id="rId7" action="ppaction://hlinksldjump"/>
            <a:extLst>
              <a:ext uri="{FF2B5EF4-FFF2-40B4-BE49-F238E27FC236}">
                <a16:creationId xmlns:a16="http://schemas.microsoft.com/office/drawing/2014/main" id="{1139F1BA-758C-4574-BEA6-20C17AA34492}"/>
              </a:ext>
            </a:extLst>
          </p:cNvPr>
          <p:cNvSpPr txBox="1"/>
          <p:nvPr/>
        </p:nvSpPr>
        <p:spPr>
          <a:xfrm>
            <a:off x="4978030" y="7578"/>
            <a:ext cx="74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R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rId8" action="ppaction://hlinksldjump"/>
            <a:extLst>
              <a:ext uri="{FF2B5EF4-FFF2-40B4-BE49-F238E27FC236}">
                <a16:creationId xmlns:a16="http://schemas.microsoft.com/office/drawing/2014/main" id="{1B927541-13F0-4270-9CA2-16A643FBA9D3}"/>
              </a:ext>
            </a:extLst>
          </p:cNvPr>
          <p:cNvSpPr txBox="1"/>
          <p:nvPr/>
        </p:nvSpPr>
        <p:spPr>
          <a:xfrm>
            <a:off x="5855079" y="-3577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RSTD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9" action="ppaction://hlinksldjump"/>
            <a:extLst>
              <a:ext uri="{FF2B5EF4-FFF2-40B4-BE49-F238E27FC236}">
                <a16:creationId xmlns:a16="http://schemas.microsoft.com/office/drawing/2014/main" id="{F6DEAB7C-E077-430E-8DB5-5F09DD21C342}"/>
              </a:ext>
            </a:extLst>
          </p:cNvPr>
          <p:cNvSpPr txBox="1"/>
          <p:nvPr/>
        </p:nvSpPr>
        <p:spPr>
          <a:xfrm>
            <a:off x="6691196" y="-3577"/>
            <a:ext cx="74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RSTD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0" action="ppaction://hlinksldjump"/>
            <a:extLst>
              <a:ext uri="{FF2B5EF4-FFF2-40B4-BE49-F238E27FC236}">
                <a16:creationId xmlns:a16="http://schemas.microsoft.com/office/drawing/2014/main" id="{C41226A6-1049-4B10-8782-841648BDE99C}"/>
              </a:ext>
            </a:extLst>
          </p:cNvPr>
          <p:cNvSpPr txBox="1"/>
          <p:nvPr/>
        </p:nvSpPr>
        <p:spPr>
          <a:xfrm>
            <a:off x="4146429" y="7578"/>
            <a:ext cx="78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R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3A17A29-C103-47F6-BBF5-6B593DA8B2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7" y="300894"/>
            <a:ext cx="496332" cy="49633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88262FB-4DB5-4DC1-A7AE-EBDC0B5C9D5A}"/>
              </a:ext>
            </a:extLst>
          </p:cNvPr>
          <p:cNvSpPr/>
          <p:nvPr/>
        </p:nvSpPr>
        <p:spPr>
          <a:xfrm>
            <a:off x="112911" y="3553905"/>
            <a:ext cx="1272829" cy="1086664"/>
          </a:xfrm>
          <a:prstGeom prst="ellipse">
            <a:avLst/>
          </a:prstGeom>
          <a:noFill/>
          <a:ln w="38100">
            <a:solidFill>
              <a:srgbClr val="B0005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578789D-CF0A-454C-A326-5968F2B158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50" y="502307"/>
            <a:ext cx="3489009" cy="7149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4DC6F0-E100-44FE-B6D5-0678817F6F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08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7394E926-0EF6-4094-BE9C-4C5C2F328F47}"/>
              </a:ext>
            </a:extLst>
          </p:cNvPr>
          <p:cNvSpPr/>
          <p:nvPr/>
        </p:nvSpPr>
        <p:spPr>
          <a:xfrm rot="5400000">
            <a:off x="5862461" y="-1575"/>
            <a:ext cx="659084" cy="627662"/>
          </a:xfrm>
          <a:prstGeom prst="homePlate">
            <a:avLst/>
          </a:prstGeom>
          <a:solidFill>
            <a:srgbClr val="FF43C0"/>
          </a:solidFill>
          <a:ln>
            <a:solidFill>
              <a:srgbClr val="FF4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(4)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50" y="502307"/>
            <a:ext cx="3489009" cy="714961"/>
          </a:xfrm>
          <a:prstGeom prst="rect">
            <a:avLst/>
          </a:prstGeom>
        </p:spPr>
      </p:pic>
      <p:pic>
        <p:nvPicPr>
          <p:cNvPr id="43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4EADFB1E-37E8-434A-B200-8CE2B4CEF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D11178-0887-484A-AA82-EB04D43F78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57" r="15840"/>
          <a:stretch/>
        </p:blipFill>
        <p:spPr>
          <a:xfrm>
            <a:off x="16293" y="2306419"/>
            <a:ext cx="5210819" cy="4253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1C462B-1C54-4C5A-BC8C-98C083CC1F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1870"/>
          <a:stretch/>
        </p:blipFill>
        <p:spPr>
          <a:xfrm>
            <a:off x="2721429" y="853965"/>
            <a:ext cx="6406278" cy="4277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hlinkClick r:id="rId8" action="ppaction://hlinksldjump"/>
            <a:extLst>
              <a:ext uri="{FF2B5EF4-FFF2-40B4-BE49-F238E27FC236}">
                <a16:creationId xmlns:a16="http://schemas.microsoft.com/office/drawing/2014/main" id="{D4888B37-962F-4FB4-895F-E979B65CE5DF}"/>
              </a:ext>
            </a:extLst>
          </p:cNvPr>
          <p:cNvSpPr txBox="1"/>
          <p:nvPr/>
        </p:nvSpPr>
        <p:spPr>
          <a:xfrm>
            <a:off x="4978030" y="7578"/>
            <a:ext cx="74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R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hlinkClick r:id="rId9" action="ppaction://hlinksldjump"/>
            <a:extLst>
              <a:ext uri="{FF2B5EF4-FFF2-40B4-BE49-F238E27FC236}">
                <a16:creationId xmlns:a16="http://schemas.microsoft.com/office/drawing/2014/main" id="{9E605490-281E-4711-B5B6-3BF8A3AA61A4}"/>
              </a:ext>
            </a:extLst>
          </p:cNvPr>
          <p:cNvSpPr txBox="1"/>
          <p:nvPr/>
        </p:nvSpPr>
        <p:spPr>
          <a:xfrm>
            <a:off x="5855079" y="-3577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RSTD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hlinkClick r:id="rId10" action="ppaction://hlinksldjump"/>
            <a:extLst>
              <a:ext uri="{FF2B5EF4-FFF2-40B4-BE49-F238E27FC236}">
                <a16:creationId xmlns:a16="http://schemas.microsoft.com/office/drawing/2014/main" id="{BE5914EB-7B48-4CE8-868E-5FBE9A58EC79}"/>
              </a:ext>
            </a:extLst>
          </p:cNvPr>
          <p:cNvSpPr txBox="1"/>
          <p:nvPr/>
        </p:nvSpPr>
        <p:spPr>
          <a:xfrm>
            <a:off x="6691196" y="-3577"/>
            <a:ext cx="74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RSTD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hlinkClick r:id="rId11" action="ppaction://hlinksldjump"/>
            <a:extLst>
              <a:ext uri="{FF2B5EF4-FFF2-40B4-BE49-F238E27FC236}">
                <a16:creationId xmlns:a16="http://schemas.microsoft.com/office/drawing/2014/main" id="{8D9D925B-99BF-472A-87F5-BA5AD145AD85}"/>
              </a:ext>
            </a:extLst>
          </p:cNvPr>
          <p:cNvSpPr txBox="1"/>
          <p:nvPr/>
        </p:nvSpPr>
        <p:spPr>
          <a:xfrm>
            <a:off x="4146429" y="7578"/>
            <a:ext cx="78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R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ผลการค้นหารูปภาพสำหรับ r studio png">
            <a:extLst>
              <a:ext uri="{FF2B5EF4-FFF2-40B4-BE49-F238E27FC236}">
                <a16:creationId xmlns:a16="http://schemas.microsoft.com/office/drawing/2014/main" id="{61FF682B-8446-41BA-9D8D-9A40A7D8A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" y="315368"/>
            <a:ext cx="436005" cy="43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90D09C-B971-4FD2-9AC9-A06BD59559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01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FE6CA0-D06A-4912-B75F-2D808299B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5" t="20181" r="30687" b="26020"/>
          <a:stretch/>
        </p:blipFill>
        <p:spPr>
          <a:xfrm>
            <a:off x="5464737" y="3094422"/>
            <a:ext cx="3679263" cy="2878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F37B9C5E-68B2-4813-944B-2207E3E2F411}"/>
              </a:ext>
            </a:extLst>
          </p:cNvPr>
          <p:cNvSpPr/>
          <p:nvPr/>
        </p:nvSpPr>
        <p:spPr>
          <a:xfrm rot="5400000">
            <a:off x="6728384" y="12134"/>
            <a:ext cx="659084" cy="627662"/>
          </a:xfrm>
          <a:prstGeom prst="homePlate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(5)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1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1AEE9D21-6211-4843-A2F8-54F39CB1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BD3A25-1F8E-49F2-ABB4-C5842A82D6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679" t="20452" r="30658" b="26132"/>
          <a:stretch/>
        </p:blipFill>
        <p:spPr>
          <a:xfrm>
            <a:off x="0" y="820806"/>
            <a:ext cx="3789383" cy="278023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11F908-A2F5-406C-81A4-86237B54D2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583" t="20288" r="30643" b="25957"/>
          <a:stretch/>
        </p:blipFill>
        <p:spPr>
          <a:xfrm>
            <a:off x="4231318" y="820806"/>
            <a:ext cx="3565218" cy="278023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5CA574-E225-40FB-A20B-3AE545B6FB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684" t="20306" r="30555" b="25995"/>
          <a:stretch/>
        </p:blipFill>
        <p:spPr>
          <a:xfrm>
            <a:off x="1274917" y="3676473"/>
            <a:ext cx="3693205" cy="2878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CCFDDF-CD1D-4C98-8C71-59CCE62D1F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684" t="14086" r="12456" b="73929"/>
          <a:stretch/>
        </p:blipFill>
        <p:spPr>
          <a:xfrm>
            <a:off x="108283" y="5347967"/>
            <a:ext cx="1048862" cy="1206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B5068924-2040-4E69-9470-FF5A6C44FD8A}"/>
              </a:ext>
            </a:extLst>
          </p:cNvPr>
          <p:cNvSpPr/>
          <p:nvPr/>
        </p:nvSpPr>
        <p:spPr>
          <a:xfrm>
            <a:off x="3867972" y="2388162"/>
            <a:ext cx="250810" cy="397492"/>
          </a:xfrm>
          <a:prstGeom prst="chevron">
            <a:avLst/>
          </a:prstGeom>
          <a:solidFill>
            <a:srgbClr val="3A002B"/>
          </a:solidFill>
          <a:ln>
            <a:solidFill>
              <a:srgbClr val="3A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BFC5E3DF-5E81-4231-A952-7ACCEB147654}"/>
              </a:ext>
            </a:extLst>
          </p:cNvPr>
          <p:cNvSpPr/>
          <p:nvPr/>
        </p:nvSpPr>
        <p:spPr>
          <a:xfrm flipH="1">
            <a:off x="5073194" y="4611595"/>
            <a:ext cx="272476" cy="416357"/>
          </a:xfrm>
          <a:prstGeom prst="chevron">
            <a:avLst/>
          </a:prstGeom>
          <a:solidFill>
            <a:srgbClr val="3A002B"/>
          </a:solidFill>
          <a:ln>
            <a:solidFill>
              <a:srgbClr val="3A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4AAB18CC-B21A-4D35-B979-B369AB64EDDF}"/>
              </a:ext>
            </a:extLst>
          </p:cNvPr>
          <p:cNvSpPr/>
          <p:nvPr/>
        </p:nvSpPr>
        <p:spPr>
          <a:xfrm rot="5400000">
            <a:off x="7877350" y="2559512"/>
            <a:ext cx="481781" cy="452284"/>
          </a:xfrm>
          <a:prstGeom prst="bentArrow">
            <a:avLst/>
          </a:prstGeom>
          <a:solidFill>
            <a:srgbClr val="3A002B"/>
          </a:solidFill>
          <a:ln>
            <a:solidFill>
              <a:srgbClr val="3A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9" name="Arrow: Bent 18">
            <a:extLst>
              <a:ext uri="{FF2B5EF4-FFF2-40B4-BE49-F238E27FC236}">
                <a16:creationId xmlns:a16="http://schemas.microsoft.com/office/drawing/2014/main" id="{0C272ADE-B203-48AB-8983-59CC534DC5A4}"/>
              </a:ext>
            </a:extLst>
          </p:cNvPr>
          <p:cNvSpPr/>
          <p:nvPr/>
        </p:nvSpPr>
        <p:spPr>
          <a:xfrm rot="5400000" flipV="1">
            <a:off x="690112" y="4834523"/>
            <a:ext cx="481781" cy="452284"/>
          </a:xfrm>
          <a:prstGeom prst="bentArrow">
            <a:avLst/>
          </a:prstGeom>
          <a:solidFill>
            <a:srgbClr val="3A002B"/>
          </a:solidFill>
          <a:ln>
            <a:solidFill>
              <a:srgbClr val="3A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4" name="TextBox 23">
            <a:hlinkClick r:id="rId10" action="ppaction://hlinksldjump"/>
            <a:extLst>
              <a:ext uri="{FF2B5EF4-FFF2-40B4-BE49-F238E27FC236}">
                <a16:creationId xmlns:a16="http://schemas.microsoft.com/office/drawing/2014/main" id="{6646260B-BD2A-4B44-B52D-E403839FEF7B}"/>
              </a:ext>
            </a:extLst>
          </p:cNvPr>
          <p:cNvSpPr txBox="1"/>
          <p:nvPr/>
        </p:nvSpPr>
        <p:spPr>
          <a:xfrm>
            <a:off x="4978030" y="7578"/>
            <a:ext cx="74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R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1" action="ppaction://hlinksldjump"/>
            <a:extLst>
              <a:ext uri="{FF2B5EF4-FFF2-40B4-BE49-F238E27FC236}">
                <a16:creationId xmlns:a16="http://schemas.microsoft.com/office/drawing/2014/main" id="{A93D5D18-A751-4F40-B854-7E4301FA6499}"/>
              </a:ext>
            </a:extLst>
          </p:cNvPr>
          <p:cNvSpPr txBox="1"/>
          <p:nvPr/>
        </p:nvSpPr>
        <p:spPr>
          <a:xfrm>
            <a:off x="5855079" y="-3577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RSTD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2" action="ppaction://hlinksldjump"/>
            <a:extLst>
              <a:ext uri="{FF2B5EF4-FFF2-40B4-BE49-F238E27FC236}">
                <a16:creationId xmlns:a16="http://schemas.microsoft.com/office/drawing/2014/main" id="{57ABCF3B-405C-49E6-ACEC-1D550DCE40BA}"/>
              </a:ext>
            </a:extLst>
          </p:cNvPr>
          <p:cNvSpPr txBox="1"/>
          <p:nvPr/>
        </p:nvSpPr>
        <p:spPr>
          <a:xfrm>
            <a:off x="6691196" y="-3577"/>
            <a:ext cx="74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RSTD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3" action="ppaction://hlinksldjump"/>
            <a:extLst>
              <a:ext uri="{FF2B5EF4-FFF2-40B4-BE49-F238E27FC236}">
                <a16:creationId xmlns:a16="http://schemas.microsoft.com/office/drawing/2014/main" id="{B3839FE9-0C52-446B-BBC1-4FBA331280C0}"/>
              </a:ext>
            </a:extLst>
          </p:cNvPr>
          <p:cNvSpPr txBox="1"/>
          <p:nvPr/>
        </p:nvSpPr>
        <p:spPr>
          <a:xfrm>
            <a:off x="4146429" y="7578"/>
            <a:ext cx="78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R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" descr="ผลการค้นหารูปภาพสำหรับ r studio png">
            <a:extLst>
              <a:ext uri="{FF2B5EF4-FFF2-40B4-BE49-F238E27FC236}">
                <a16:creationId xmlns:a16="http://schemas.microsoft.com/office/drawing/2014/main" id="{A9151D1F-060A-4D6C-AD39-DB5338A0B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" y="315368"/>
            <a:ext cx="436005" cy="43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0A5F200-BC23-4B0E-A2CC-15DB29F8EF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50" y="502307"/>
            <a:ext cx="3489009" cy="7149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B51355-52B9-4F3F-8568-2B47F2AE5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14105A17-4A47-4DE5-AACA-FF2CF8BA70A2}"/>
              </a:ext>
            </a:extLst>
          </p:cNvPr>
          <p:cNvSpPr/>
          <p:nvPr/>
        </p:nvSpPr>
        <p:spPr>
          <a:xfrm rot="5400000">
            <a:off x="6728384" y="12134"/>
            <a:ext cx="659084" cy="627662"/>
          </a:xfrm>
          <a:prstGeom prst="homePlate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(6)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572000" y="694860"/>
            <a:ext cx="3910262" cy="6590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หน้าจอหลักของโปรแกรม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 Studio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6" name="Picture 2" descr="รูปภาพที่เกี่ยวข้อง">
            <a:hlinkClick r:id="rId3" action="ppaction://hlinksldjump"/>
            <a:extLst>
              <a:ext uri="{FF2B5EF4-FFF2-40B4-BE49-F238E27FC236}">
                <a16:creationId xmlns:a16="http://schemas.microsoft.com/office/drawing/2014/main" id="{6A36C32E-B8ED-4450-8E06-CAA53F55D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EE44B8-0D37-4E9B-956D-EE96B0237E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78"/>
          <a:stretch/>
        </p:blipFill>
        <p:spPr>
          <a:xfrm>
            <a:off x="0" y="1416914"/>
            <a:ext cx="9144000" cy="48463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>
            <a:hlinkClick r:id="rId6" action="ppaction://hlinksldjump"/>
            <a:extLst>
              <a:ext uri="{FF2B5EF4-FFF2-40B4-BE49-F238E27FC236}">
                <a16:creationId xmlns:a16="http://schemas.microsoft.com/office/drawing/2014/main" id="{DB3C62F8-FA27-42D6-9D58-D76D19716402}"/>
              </a:ext>
            </a:extLst>
          </p:cNvPr>
          <p:cNvSpPr txBox="1"/>
          <p:nvPr/>
        </p:nvSpPr>
        <p:spPr>
          <a:xfrm>
            <a:off x="4978030" y="7578"/>
            <a:ext cx="74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R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hlinkClick r:id="rId7" action="ppaction://hlinksldjump"/>
            <a:extLst>
              <a:ext uri="{FF2B5EF4-FFF2-40B4-BE49-F238E27FC236}">
                <a16:creationId xmlns:a16="http://schemas.microsoft.com/office/drawing/2014/main" id="{600F9153-9D5C-477B-AE07-DC96BA71E620}"/>
              </a:ext>
            </a:extLst>
          </p:cNvPr>
          <p:cNvSpPr txBox="1"/>
          <p:nvPr/>
        </p:nvSpPr>
        <p:spPr>
          <a:xfrm>
            <a:off x="5855079" y="-3577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RSTD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hlinkClick r:id="rId8" action="ppaction://hlinksldjump"/>
            <a:extLst>
              <a:ext uri="{FF2B5EF4-FFF2-40B4-BE49-F238E27FC236}">
                <a16:creationId xmlns:a16="http://schemas.microsoft.com/office/drawing/2014/main" id="{9C330808-D3C8-4E08-B9BB-A66B6C08557A}"/>
              </a:ext>
            </a:extLst>
          </p:cNvPr>
          <p:cNvSpPr txBox="1"/>
          <p:nvPr/>
        </p:nvSpPr>
        <p:spPr>
          <a:xfrm>
            <a:off x="6691196" y="-3577"/>
            <a:ext cx="74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RSTD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hlinkClick r:id="rId9" action="ppaction://hlinksldjump"/>
            <a:extLst>
              <a:ext uri="{FF2B5EF4-FFF2-40B4-BE49-F238E27FC236}">
                <a16:creationId xmlns:a16="http://schemas.microsoft.com/office/drawing/2014/main" id="{E139862F-B421-41E5-82C1-337128FC2319}"/>
              </a:ext>
            </a:extLst>
          </p:cNvPr>
          <p:cNvSpPr txBox="1"/>
          <p:nvPr/>
        </p:nvSpPr>
        <p:spPr>
          <a:xfrm>
            <a:off x="4146429" y="7578"/>
            <a:ext cx="78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R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3957BC3-0CB6-452D-9FDB-1FFCA3A7B9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50" y="502307"/>
            <a:ext cx="3489009" cy="714961"/>
          </a:xfrm>
          <a:prstGeom prst="rect">
            <a:avLst/>
          </a:prstGeom>
        </p:spPr>
      </p:pic>
      <p:pic>
        <p:nvPicPr>
          <p:cNvPr id="21" name="Picture 2" descr="ผลการค้นหารูปภาพสำหรับ r studio png">
            <a:extLst>
              <a:ext uri="{FF2B5EF4-FFF2-40B4-BE49-F238E27FC236}">
                <a16:creationId xmlns:a16="http://schemas.microsoft.com/office/drawing/2014/main" id="{05554B56-389F-441C-8653-E2876FB5D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" y="315368"/>
            <a:ext cx="436005" cy="43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154843-DA9C-4D06-A2A8-23C2414F3D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09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45EEB9-93C2-49B4-A42E-884888CFA06A}"/>
              </a:ext>
            </a:extLst>
          </p:cNvPr>
          <p:cNvSpPr/>
          <p:nvPr/>
        </p:nvSpPr>
        <p:spPr>
          <a:xfrm>
            <a:off x="2712099" y="1732548"/>
            <a:ext cx="37198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Reading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FA311-6C91-4CAA-8729-D2DF04E0B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08" y="6115622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91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2863</TotalTime>
  <Words>175</Words>
  <Application>Microsoft Office PowerPoint</Application>
  <PresentationFormat>On-screen Show (4:3)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chanattha</dc:creator>
  <cp:lastModifiedBy>chanattha</cp:lastModifiedBy>
  <cp:revision>119</cp:revision>
  <dcterms:created xsi:type="dcterms:W3CDTF">2018-02-03T13:09:20Z</dcterms:created>
  <dcterms:modified xsi:type="dcterms:W3CDTF">2018-02-18T03:13:30Z</dcterms:modified>
</cp:coreProperties>
</file>