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3" r:id="rId2"/>
    <p:sldId id="324" r:id="rId3"/>
    <p:sldId id="294" r:id="rId4"/>
    <p:sldId id="295" r:id="rId5"/>
    <p:sldId id="297" r:id="rId6"/>
    <p:sldId id="301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360"/>
    <a:srgbClr val="336699"/>
    <a:srgbClr val="FB3BAD"/>
    <a:srgbClr val="FF37CB"/>
    <a:srgbClr val="CC0099"/>
    <a:srgbClr val="005452"/>
    <a:srgbClr val="00D5D0"/>
    <a:srgbClr val="660033"/>
    <a:srgbClr val="FFCCFF"/>
    <a:srgbClr val="A8B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>
        <p:scale>
          <a:sx n="50" d="100"/>
          <a:sy n="50" d="100"/>
        </p:scale>
        <p:origin x="1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1591-838D-48C2-B1C0-B2741585A85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E9D8-359B-4C98-B001-7ACED9DCA8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39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0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640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0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5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4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0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10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0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6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D6A-C6E1-4B4F-BF2E-E04830228900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2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slide" Target="slide11.xml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14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12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12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12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image" Target="../media/image4.png"/><Relationship Id="rId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slide" Target="slide14.xml"/><Relationship Id="rId4" Type="http://schemas.openxmlformats.org/officeDocument/2006/relationships/image" Target="../media/image80.png"/><Relationship Id="rId9" Type="http://schemas.openxmlformats.org/officeDocument/2006/relationships/slide" Target="slide12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14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2" Type="http://schemas.openxmlformats.org/officeDocument/2006/relationships/image" Target="../media/image1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image" Target="../media/image15.png"/><Relationship Id="rId15" Type="http://schemas.microsoft.com/office/2007/relationships/hdphoto" Target="../media/hdphoto1.wdp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2397366" y="3169018"/>
            <a:ext cx="43492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SPEI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 Program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25A2C-99F5-435F-90A3-1FE70262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8" y="482971"/>
            <a:ext cx="2780315" cy="278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144A1-BC8E-4E6C-A91A-234F05FE3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9AFAC4B-81FB-45F2-B0DA-15EB8EDFBBA1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425D4C-BBFB-4C6D-B034-D4591E3B7C61}"/>
              </a:ext>
            </a:extLst>
          </p:cNvPr>
          <p:cNvSpPr/>
          <p:nvPr/>
        </p:nvSpPr>
        <p:spPr>
          <a:xfrm>
            <a:off x="2950589" y="699609"/>
            <a:ext cx="6117996" cy="970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คำสั่งที่เรียกดูข้อมูลข้างในไฟล์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แบบสรุป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summary(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3C8EB-5021-4EEF-99CA-5939B5130BB0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(8)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DA14E-DB6B-4D90-9684-4A9CFD33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FE95B-9FA6-40C0-9D9E-E1538F9F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13B8A0A-5092-4E7D-871D-AC5307665DDA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D35E4AEA-D49F-442E-8578-1E97692FC914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C46FC479-7DBF-43D3-8641-C1654111372B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2242E061-D92F-4814-90D6-A0FA9CB86C4D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35499F36-F6AD-4C94-AAF3-3E0FC1CE1DF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20939B02-C7DB-4D8B-A50F-E8FC30FD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0DD7C-A3D5-4C90-BEEC-B5BB5DAC1B3C}"/>
              </a:ext>
            </a:extLst>
          </p:cNvPr>
          <p:cNvGrpSpPr/>
          <p:nvPr/>
        </p:nvGrpSpPr>
        <p:grpSpPr>
          <a:xfrm>
            <a:off x="0" y="1700759"/>
            <a:ext cx="9144000" cy="4854866"/>
            <a:chOff x="0" y="1428459"/>
            <a:chExt cx="9144000" cy="48548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CFB698-A2A5-49C7-8D14-2A3DBF166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12"/>
            <a:stretch/>
          </p:blipFill>
          <p:spPr>
            <a:xfrm>
              <a:off x="0" y="1428459"/>
              <a:ext cx="9144000" cy="485486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D20E8E-55A6-4A33-8E3B-9E200F972C7A}"/>
                </a:ext>
              </a:extLst>
            </p:cNvPr>
            <p:cNvSpPr/>
            <p:nvPr/>
          </p:nvSpPr>
          <p:spPr>
            <a:xfrm>
              <a:off x="0" y="4080387"/>
              <a:ext cx="3913238" cy="970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49DC1-3E68-4AB6-B54F-660B3C8640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3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EC2C773-FF10-48E9-8340-78BBC06C747A}"/>
              </a:ext>
            </a:extLst>
          </p:cNvPr>
          <p:cNvGrpSpPr/>
          <p:nvPr/>
        </p:nvGrpSpPr>
        <p:grpSpPr>
          <a:xfrm>
            <a:off x="-1147" y="1701584"/>
            <a:ext cx="9144000" cy="4855924"/>
            <a:chOff x="-1147" y="1701584"/>
            <a:chExt cx="9144000" cy="48559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C4EAF7-8030-42F6-8A04-CDB809C75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591"/>
            <a:stretch/>
          </p:blipFill>
          <p:spPr>
            <a:xfrm>
              <a:off x="-1147" y="1701584"/>
              <a:ext cx="9144000" cy="485592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42EAA5-A426-4ECB-A3AD-F77AEEBBD2EE}"/>
                </a:ext>
              </a:extLst>
            </p:cNvPr>
            <p:cNvSpPr/>
            <p:nvPr/>
          </p:nvSpPr>
          <p:spPr>
            <a:xfrm>
              <a:off x="0" y="5156416"/>
              <a:ext cx="2497394" cy="1769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2A83910E-BA8C-43D1-BAFE-03F7E0250863}"/>
              </a:ext>
            </a:extLst>
          </p:cNvPr>
          <p:cNvSpPr/>
          <p:nvPr/>
        </p:nvSpPr>
        <p:spPr>
          <a:xfrm rot="5400000">
            <a:off x="5867138" y="28540"/>
            <a:ext cx="659084" cy="612875"/>
          </a:xfrm>
          <a:prstGeom prst="homePlate">
            <a:avLst/>
          </a:prstGeom>
          <a:solidFill>
            <a:srgbClr val="FB3BAD"/>
          </a:solidFill>
          <a:ln>
            <a:solidFill>
              <a:srgbClr val="FB3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1B6FD-A1A8-491C-A542-DF19825EC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10" b="20477"/>
          <a:stretch/>
        </p:blipFill>
        <p:spPr>
          <a:xfrm>
            <a:off x="4856375" y="2461377"/>
            <a:ext cx="4287625" cy="409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2CD37-4601-42BD-B04F-7A5FC3FF14DB}"/>
              </a:ext>
            </a:extLst>
          </p:cNvPr>
          <p:cNvSpPr/>
          <p:nvPr/>
        </p:nvSpPr>
        <p:spPr>
          <a:xfrm>
            <a:off x="5231876" y="5825765"/>
            <a:ext cx="1640264" cy="122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29481E-F0EE-4F7A-9483-874A5BD13AA9}"/>
              </a:ext>
            </a:extLst>
          </p:cNvPr>
          <p:cNvSpPr/>
          <p:nvPr/>
        </p:nvSpPr>
        <p:spPr>
          <a:xfrm>
            <a:off x="3063711" y="699609"/>
            <a:ext cx="5967378" cy="1630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F0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ฟังก์ชันคำนวณการคายระเหย</a:t>
            </a:r>
          </a:p>
          <a:p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PET &lt;- </a:t>
            </a:r>
            <a:r>
              <a:rPr lang="en-US" sz="1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thornthwaite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(TEMP,13.788888888889)</a:t>
            </a:r>
          </a:p>
          <a:p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PET :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กำหนดชื่อ โดยขึ้นอยู่กับชุดการป้อนข้อมูล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Thornthwaite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ฟังก์ชันการคำนวณการคายระเหย 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TEMP :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ชื่อของชุดข้อมูลและคอลัมน์ในชุดข้อมูลที่จะนำมาใช้ ในกรณีนี้ คือ 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TEMP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อุณหภูมิเฉลี่ยต่อเดือน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13.788888888889 :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ตำแหน่งทางภูมิศาสตร์ของสถานีวิจัย คือ ละติจูดองศาที่ 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13.788888888889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44082-F4F5-4842-8615-8AF3247AA495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(9)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D75CA-09FB-4410-B0F9-032811E7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954617-05A2-42EE-B062-818B4AFD8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67A5B3A4-BE34-4C38-8BC4-E91E79A2D1E7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8BD6825B-AC50-4DA1-BDF7-0D34BD45170F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985CA008-BE78-4E68-8FB9-6B88B6CA12FD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4FE5FDB9-338E-4AEC-B3DE-DBA4CA494E5A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10" action="ppaction://hlinksldjump"/>
            <a:extLst>
              <a:ext uri="{FF2B5EF4-FFF2-40B4-BE49-F238E27FC236}">
                <a16:creationId xmlns:a16="http://schemas.microsoft.com/office/drawing/2014/main" id="{9C979E5B-9797-48F9-80C9-D06664EE1ABF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รูปภาพที่เกี่ยวข้อง">
            <a:hlinkClick r:id="rId11" action="ppaction://hlinksldjump"/>
            <a:extLst>
              <a:ext uri="{FF2B5EF4-FFF2-40B4-BE49-F238E27FC236}">
                <a16:creationId xmlns:a16="http://schemas.microsoft.com/office/drawing/2014/main" id="{9DBF040E-D68B-4A90-9455-5FB55C19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9242C0-A312-4823-AD89-B696B944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43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94E62ED-247D-4277-ACEC-5229308E9403}"/>
              </a:ext>
            </a:extLst>
          </p:cNvPr>
          <p:cNvSpPr/>
          <p:nvPr/>
        </p:nvSpPr>
        <p:spPr>
          <a:xfrm rot="5400000">
            <a:off x="6736369" y="5818"/>
            <a:ext cx="659084" cy="612875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A3096-5A8C-4326-869A-06EF6145248D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(10)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9AFD5-A681-49F2-B2C2-B2896ECB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CA09B-B635-44BD-9029-075542413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F8D622C8-A43B-4BCF-BAB2-F68EB4809BAF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46D73956-FE0E-4A2D-BE78-98AC5ACACCB0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8F0781C1-9088-4353-8777-13B6A92B6D83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9126CF5F-8337-4417-8381-2E00C3FF902C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55D9EB09-4978-470A-981A-90D4B4B572E1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480DA864-E7E5-40EA-BB86-DBC8BE35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507A32-63B8-4EF6-8546-7A4D25A1B3B6}"/>
              </a:ext>
            </a:extLst>
          </p:cNvPr>
          <p:cNvGrpSpPr/>
          <p:nvPr/>
        </p:nvGrpSpPr>
        <p:grpSpPr>
          <a:xfrm>
            <a:off x="-1" y="1698606"/>
            <a:ext cx="9144001" cy="4853844"/>
            <a:chOff x="-1" y="1413606"/>
            <a:chExt cx="9144001" cy="48538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679498-2C85-41FF-B36F-25EC777E6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32"/>
            <a:stretch/>
          </p:blipFill>
          <p:spPr>
            <a:xfrm>
              <a:off x="0" y="1413606"/>
              <a:ext cx="9144000" cy="485384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7ADD20-54CF-4754-90D8-1CA6B82CD2DF}"/>
                </a:ext>
              </a:extLst>
            </p:cNvPr>
            <p:cNvSpPr/>
            <p:nvPr/>
          </p:nvSpPr>
          <p:spPr>
            <a:xfrm>
              <a:off x="-1" y="4296697"/>
              <a:ext cx="1710813" cy="7275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128AF10-E9EF-4B5B-943C-5C4CE1771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F57B3-BDF2-42D3-B6CB-38FEB21F8ED1}"/>
              </a:ext>
            </a:extLst>
          </p:cNvPr>
          <p:cNvSpPr/>
          <p:nvPr/>
        </p:nvSpPr>
        <p:spPr>
          <a:xfrm>
            <a:off x="5128180" y="670113"/>
            <a:ext cx="3723589" cy="53503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ฟังก์ชันการคำนวณ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ในสเกลทั้งหมด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spei1&lt;-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(PREP-PET,1)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spei2&lt;-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(PREP-PET,2)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spei3&lt;-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(PREP-PET,3)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spei6&lt;-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(PREP-PET,6)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spei12&lt;-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(PREP-PET,12)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spei24&lt;-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(PREP-PET,24)</a:t>
            </a:r>
          </a:p>
          <a:p>
            <a:r>
              <a:rPr lang="fr-FR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spei1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fr-FR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กำหนดชื่อ</a:t>
            </a:r>
          </a:p>
          <a:p>
            <a:r>
              <a:rPr lang="fr-FR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ฟังก์ชันการคำนวณ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PREP-PET :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ชื่อของชุดข้อมูลที่จะนำมาใช้ในการลบระหว่างคอลัมน์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PREP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PET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ค่าที่ได้จากก่อนหน้านี้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1,2,3,6,12,24 :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สเกลของ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endParaRPr lang="en-US" sz="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372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C67A12C-F12B-4502-AE4F-592471B172B3}"/>
              </a:ext>
            </a:extLst>
          </p:cNvPr>
          <p:cNvSpPr/>
          <p:nvPr/>
        </p:nvSpPr>
        <p:spPr>
          <a:xfrm rot="5400000">
            <a:off x="6736369" y="5818"/>
            <a:ext cx="659084" cy="612875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206713-0A40-4264-8A21-22E592C1D383}"/>
              </a:ext>
            </a:extLst>
          </p:cNvPr>
          <p:cNvSpPr/>
          <p:nvPr/>
        </p:nvSpPr>
        <p:spPr>
          <a:xfrm>
            <a:off x="5855079" y="679945"/>
            <a:ext cx="2255768" cy="961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คำสั่งสรุปข้อมูล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spei1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summary(spei1)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EEC52-B3F4-42C3-B615-C226F5990094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F9089-32D7-4939-A119-098AFBE16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1DBFE-5AA7-48E0-819C-DC584FEE7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3F7BF13-DC00-4CD9-986F-A42994C4463F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0C2B5E46-252D-4AF2-B5B0-8142AD11064D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8D81AD7A-F667-4402-AF59-9CB4767A92B4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49DFEC17-9B95-45A4-8A66-055420F93F92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8E989786-DC09-4EF4-A49E-A859C99F2977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09D8D5D2-1150-4113-B3AF-814BAD42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7F512-97DF-4C6C-AE26-73CABA5F1297}"/>
              </a:ext>
            </a:extLst>
          </p:cNvPr>
          <p:cNvGrpSpPr/>
          <p:nvPr/>
        </p:nvGrpSpPr>
        <p:grpSpPr>
          <a:xfrm>
            <a:off x="0" y="1710487"/>
            <a:ext cx="9144000" cy="4844319"/>
            <a:chOff x="0" y="1413606"/>
            <a:chExt cx="9144000" cy="48443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1819606-3766-4976-A7DD-26FBFD058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817"/>
            <a:stretch/>
          </p:blipFill>
          <p:spPr>
            <a:xfrm>
              <a:off x="0" y="1413606"/>
              <a:ext cx="9144000" cy="48443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1883C4-4360-49A3-8E3A-BCB7CF8BB497}"/>
                </a:ext>
              </a:extLst>
            </p:cNvPr>
            <p:cNvSpPr/>
            <p:nvPr/>
          </p:nvSpPr>
          <p:spPr>
            <a:xfrm>
              <a:off x="0" y="3077496"/>
              <a:ext cx="1352094" cy="167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8CFEE-CBCD-46F8-8CD6-8D545AADFA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10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1CC8768-C4B9-43D2-944D-008567CBA5CB}"/>
              </a:ext>
            </a:extLst>
          </p:cNvPr>
          <p:cNvSpPr/>
          <p:nvPr/>
        </p:nvSpPr>
        <p:spPr>
          <a:xfrm rot="5400000">
            <a:off x="7590975" y="14469"/>
            <a:ext cx="659084" cy="6128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6C5D4-9C4E-4742-A973-68770B076653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E3DB3-752D-48DA-A1E6-7ADD1F976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266F6-D392-45DB-8062-C1C263920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004CB85-EE2F-476D-B8B9-C515FC8B32FF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EB322DCD-3C0B-47B9-BA79-81519A6AE928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F336F9C5-EE30-4F9E-87F4-53AF227F24B7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81C08573-3325-4A43-972A-B7563CECE0DA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00CDF26D-D1AA-4EF9-8166-0EFDAD6B6C5B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107A0C74-4E13-4041-9AA0-34E1E7AB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CED2149-D6F7-4ECD-AA44-BFA2A4A5ACB3}"/>
              </a:ext>
            </a:extLst>
          </p:cNvPr>
          <p:cNvGrpSpPr/>
          <p:nvPr/>
        </p:nvGrpSpPr>
        <p:grpSpPr>
          <a:xfrm>
            <a:off x="0" y="1703262"/>
            <a:ext cx="9144000" cy="4853844"/>
            <a:chOff x="0" y="1426306"/>
            <a:chExt cx="9144000" cy="48538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3A6E5E3-1F36-4823-B076-22AA284D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32"/>
            <a:stretch/>
          </p:blipFill>
          <p:spPr>
            <a:xfrm>
              <a:off x="0" y="1426306"/>
              <a:ext cx="9144000" cy="485384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574A43-3F93-4CF6-9641-859BB4745443}"/>
                </a:ext>
              </a:extLst>
            </p:cNvPr>
            <p:cNvSpPr/>
            <p:nvPr/>
          </p:nvSpPr>
          <p:spPr>
            <a:xfrm>
              <a:off x="0" y="5584722"/>
              <a:ext cx="1352094" cy="167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8CCFC-0EF7-450D-B7E3-D46B0297C2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C0FB73-10AC-439C-B70E-49CC753E0D3B}"/>
              </a:ext>
            </a:extLst>
          </p:cNvPr>
          <p:cNvSpPr/>
          <p:nvPr/>
        </p:nvSpPr>
        <p:spPr>
          <a:xfrm>
            <a:off x="2950589" y="679945"/>
            <a:ext cx="5571242" cy="1282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คำสั่งกำหนดพื้นที่สำหรับสร้างกราฟซึ่งเป็นเวกเตอร์ในรูปแบบ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c(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r,c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หรือเมตริกซ์ขนาด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rxc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ในกรณีนี้ได้กราฟจำนวน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3x1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par(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mfrow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=c(3,1))</a:t>
            </a:r>
          </a:p>
        </p:txBody>
      </p:sp>
    </p:spTree>
    <p:extLst>
      <p:ext uri="{BB962C8B-B14F-4D97-AF65-F5344CB8AC3E}">
        <p14:creationId xmlns:p14="http://schemas.microsoft.com/office/powerpoint/2010/main" val="27988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C5283D4-0BF8-413D-903A-9CEA24AC7DB8}"/>
              </a:ext>
            </a:extLst>
          </p:cNvPr>
          <p:cNvSpPr/>
          <p:nvPr/>
        </p:nvSpPr>
        <p:spPr>
          <a:xfrm rot="5400000">
            <a:off x="7590975" y="14469"/>
            <a:ext cx="659084" cy="6128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17B6-A62A-470E-BD98-1CB3FA80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9"/>
          <a:stretch/>
        </p:blipFill>
        <p:spPr>
          <a:xfrm>
            <a:off x="0" y="1705706"/>
            <a:ext cx="9144000" cy="4851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6AA6FE-418A-453C-A454-C74C6EDF9D46}"/>
              </a:ext>
            </a:extLst>
          </p:cNvPr>
          <p:cNvSpPr/>
          <p:nvPr/>
        </p:nvSpPr>
        <p:spPr>
          <a:xfrm>
            <a:off x="6042581" y="678749"/>
            <a:ext cx="2479250" cy="886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ทำการพล็อตกราฟ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spei1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plot(spei1)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6CE3-5845-47F2-9149-C397D48F1405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9F0B4-A256-41A3-9121-53E22CA0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1271D-3356-47CF-AEBA-C5ED9BF62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5D46C7F8-38EF-47C6-81DD-4C732A57F4D0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9961A01D-3C44-4636-9647-7EA8BDFAAF03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769783DE-314A-4EE6-B3C0-D591C2016CA6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id="{0FAFC5E5-CC05-4E98-9960-9EF26683ED2B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id="{5C55F43E-283A-494F-B5E4-EF6AFAC670F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3CF37C75-AC96-4650-8A6B-3E4BA236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0315EC-E2D8-4E91-A90E-4DC998F9B508}"/>
              </a:ext>
            </a:extLst>
          </p:cNvPr>
          <p:cNvSpPr/>
          <p:nvPr/>
        </p:nvSpPr>
        <p:spPr>
          <a:xfrm>
            <a:off x="0" y="5890935"/>
            <a:ext cx="1352094" cy="167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3F4A89-D3F0-4550-A53A-3F80B3773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07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871D18D-2E6F-4782-8B9D-F1D11A1D5206}"/>
              </a:ext>
            </a:extLst>
          </p:cNvPr>
          <p:cNvSpPr/>
          <p:nvPr/>
        </p:nvSpPr>
        <p:spPr>
          <a:xfrm rot="5400000">
            <a:off x="7590975" y="14469"/>
            <a:ext cx="659084" cy="6128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0CC1-DEC8-4760-AFE0-B5674E9C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40"/>
          <a:stretch/>
        </p:blipFill>
        <p:spPr>
          <a:xfrm>
            <a:off x="0" y="1708881"/>
            <a:ext cx="9144000" cy="4848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02FEC4-DC56-4EE6-8987-96F33EACE717}"/>
              </a:ext>
            </a:extLst>
          </p:cNvPr>
          <p:cNvSpPr/>
          <p:nvPr/>
        </p:nvSpPr>
        <p:spPr>
          <a:xfrm>
            <a:off x="6042581" y="689777"/>
            <a:ext cx="2554664" cy="886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ทำการพล็อตกราฟ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spei12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plot(spei12)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7E92D-1C63-4213-AAA4-C195D8EC1BFE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14AFD-25FA-42B5-B243-986E8597E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3D4F1-58E8-44F1-9A71-C72BD35E3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94183671-0849-41B3-B758-002CA1B8C005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326FFAA0-408F-44AF-91B1-834B343972F4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855AA7C9-028E-4987-B968-944E2559286B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id="{43DA68FD-5C30-4666-A044-9A857C350592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id="{CE988389-E9DC-4EF9-B5E8-783B995E010C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46D8DABE-57DF-4502-B220-6147204D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B87BB3-D113-4784-B2E2-E8E9618693DC}"/>
              </a:ext>
            </a:extLst>
          </p:cNvPr>
          <p:cNvSpPr/>
          <p:nvPr/>
        </p:nvSpPr>
        <p:spPr>
          <a:xfrm>
            <a:off x="0" y="5887760"/>
            <a:ext cx="1352094" cy="167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47603E-CE71-4620-AF3E-F494F34160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04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5B73B8C-8993-4003-935A-903AB83657F1}"/>
              </a:ext>
            </a:extLst>
          </p:cNvPr>
          <p:cNvSpPr/>
          <p:nvPr/>
        </p:nvSpPr>
        <p:spPr>
          <a:xfrm rot="5400000">
            <a:off x="7590975" y="14469"/>
            <a:ext cx="659084" cy="6128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335B1-21D7-441C-B37D-ADC16633E3C4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0121F-D018-40C6-A221-5E83AE71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F34D0-952A-4655-8620-C210AC8D4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F9E4F4B-F344-4734-ADA5-B10338CE707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D4BCB3F1-36C5-4905-A07C-CFED702A93A6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E06C2AB8-0517-4BA6-9370-2F4F9CFEA827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33931A16-8CCB-4F7A-945A-8B4793E67D25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38C44D1B-B665-4B71-928B-4EFBC9B13E4E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A1F37C38-7F80-48D4-8AC4-D4FC829A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4D81FB6-F550-4B3E-9E95-1B6993B19710}"/>
              </a:ext>
            </a:extLst>
          </p:cNvPr>
          <p:cNvGrpSpPr/>
          <p:nvPr/>
        </p:nvGrpSpPr>
        <p:grpSpPr>
          <a:xfrm>
            <a:off x="-322" y="1691751"/>
            <a:ext cx="9144000" cy="4855633"/>
            <a:chOff x="0" y="857250"/>
            <a:chExt cx="9144000" cy="485563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6F81B6-E304-4B1A-A63B-D56B2944D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597"/>
            <a:stretch/>
          </p:blipFill>
          <p:spPr>
            <a:xfrm>
              <a:off x="0" y="857250"/>
              <a:ext cx="9144000" cy="485563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15F887-5E13-49EB-833F-65789FA49819}"/>
                </a:ext>
              </a:extLst>
            </p:cNvPr>
            <p:cNvSpPr/>
            <p:nvPr/>
          </p:nvSpPr>
          <p:spPr>
            <a:xfrm>
              <a:off x="0" y="5142270"/>
              <a:ext cx="5574890" cy="2064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B34E770-D658-4CD3-B54E-E745C0F156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D1E66D-1A92-4D32-9623-510A65E93E8D}"/>
              </a:ext>
            </a:extLst>
          </p:cNvPr>
          <p:cNvSpPr/>
          <p:nvPr/>
        </p:nvSpPr>
        <p:spPr>
          <a:xfrm>
            <a:off x="1376313" y="688502"/>
            <a:ext cx="7654776" cy="1858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plot(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spei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(PREP -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PET,freq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=12,start=c(1998,1)),12,ref.start=c(1998,1),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ref.end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=c(2016,1)))</a:t>
            </a:r>
          </a:p>
          <a:p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freq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ความถี่เป็น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การวัดประสิทธิภาพของแบบจำลอง เพื่อดูประสิทธิภาพว่าดีหรือไม่ ถ้าใกล้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แสดงว่าดี ซึ่งยังไม่ได้คิดค่า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random hit</a:t>
            </a:r>
          </a:p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1998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ปีเริ่มต้นดูได้จากในไฟล์ข้อมูล</a:t>
            </a:r>
          </a:p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2016 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ปีสุดท้ายดูได้จากในไฟล์ข้อมูล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231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5FA9004-7A5B-4492-895F-58470B7E6EED}"/>
              </a:ext>
            </a:extLst>
          </p:cNvPr>
          <p:cNvSpPr/>
          <p:nvPr/>
        </p:nvSpPr>
        <p:spPr>
          <a:xfrm rot="5400000">
            <a:off x="7590975" y="14469"/>
            <a:ext cx="659084" cy="6128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92814-C17B-4989-945C-A55019DD5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8"/>
          <a:stretch/>
        </p:blipFill>
        <p:spPr>
          <a:xfrm>
            <a:off x="0" y="1703589"/>
            <a:ext cx="9144000" cy="48535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7749EE-F23E-49D4-BFA8-DCFCB838CB06}"/>
              </a:ext>
            </a:extLst>
          </p:cNvPr>
          <p:cNvSpPr/>
          <p:nvPr/>
        </p:nvSpPr>
        <p:spPr>
          <a:xfrm>
            <a:off x="6042580" y="679945"/>
            <a:ext cx="2818615" cy="5938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ที่ได้จาก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plot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1DA26-0264-4F51-B9C8-B93F3E28A43F}"/>
              </a:ext>
            </a:extLst>
          </p:cNvPr>
          <p:cNvSpPr/>
          <p:nvPr/>
        </p:nvSpPr>
        <p:spPr>
          <a:xfrm>
            <a:off x="510025" y="286041"/>
            <a:ext cx="1516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3B491-4127-4191-B39A-8C9C0A18A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F6EE1-A561-48E4-B66C-0C22505B6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121032" cy="400721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63BEDEE6-10B5-4151-BFF9-816DCF3FE14A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79B8EB72-8FB1-4A47-BBBE-381C789818E4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3632CE0D-C372-4B79-99BE-2F51FB481B3C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id="{94AB47AC-9822-4E66-A092-BBEB9F37FD0E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id="{BE7FBF94-700F-4905-A9AC-5E53EC3D9531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10" action="ppaction://hlinksldjump"/>
            <a:extLst>
              <a:ext uri="{FF2B5EF4-FFF2-40B4-BE49-F238E27FC236}">
                <a16:creationId xmlns:a16="http://schemas.microsoft.com/office/drawing/2014/main" id="{3CB92BCA-6A02-4CC8-90F9-EB8710EC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37E889-50D9-4AAA-9D38-1FCB5B0E95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87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F9E0DE-7D6C-4E14-9F1B-A4722B9F260B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C8BAF-D27D-4059-B03C-8DB66645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56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34915" y="2416317"/>
            <a:ext cx="1238316" cy="2542749"/>
            <a:chOff x="7410451" y="2511425"/>
            <a:chExt cx="1217613" cy="3719513"/>
          </a:xfrm>
          <a:solidFill>
            <a:schemeClr val="accent2">
              <a:lumMod val="75000"/>
            </a:schemeClr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47362"/>
              <a:ext cx="1162050" cy="674447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734916" y="2884101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56946" y="2712246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92268" y="2807270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93883" y="3215873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66003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814299" y="3009536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649621" y="3104560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651236" y="3511805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73266" y="3305469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108588" y="3809094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108587" y="3400491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40627" y="2112921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75948" y="2207944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75949" y="2615188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414059" y="334204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955093" y="303729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97741" y="274000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37919" y="2429300"/>
            <a:ext cx="575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79806" y="214263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40627" y="2612427"/>
            <a:ext cx="1070789" cy="921448"/>
            <a:chOff x="9540790" y="2358114"/>
            <a:chExt cx="1427719" cy="1228597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PLOT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Plot Graph  SPEI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899594" y="2913280"/>
            <a:ext cx="1070789" cy="1106114"/>
            <a:chOff x="9540790" y="2358114"/>
            <a:chExt cx="1427719" cy="1474819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SPEI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Use Function to Calculate SPEI 6 Levels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354098" y="3214130"/>
            <a:ext cx="1070789" cy="1475446"/>
            <a:chOff x="9540790" y="2358114"/>
            <a:chExt cx="1427719" cy="1967261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354217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Use Function to Calculate Potential evapotranspiration(PET)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811453" y="3514981"/>
            <a:ext cx="1070789" cy="921447"/>
            <a:chOff x="9540792" y="2358115"/>
            <a:chExt cx="1427719" cy="1228597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2" y="2358115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4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Load &amp; Install Package SPEI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76115" y="3815848"/>
            <a:ext cx="1070789" cy="1290779"/>
            <a:chOff x="9540790" y="2358117"/>
            <a:chExt cx="1427719" cy="1721029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110799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Prepare Data to Save as </a:t>
              </a:r>
              <a:r>
                <a:rPr lang="en-US" sz="12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Text (MS-DOS) (*.txt)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128844" y="485874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Brief Steps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" y="1022431"/>
            <a:ext cx="6768593" cy="10205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FC0C9D0-48D3-43FA-BD4D-7D18C0D31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48151"/>
            <a:ext cx="1020560" cy="1020560"/>
          </a:xfrm>
          <a:prstGeom prst="rect">
            <a:avLst/>
          </a:prstGeom>
        </p:spPr>
      </p:pic>
      <p:sp>
        <p:nvSpPr>
          <p:cNvPr id="49" name="TextBox 48">
            <a:hlinkClick r:id="rId7" action="ppaction://hlinksldjump"/>
            <a:extLst>
              <a:ext uri="{FF2B5EF4-FFF2-40B4-BE49-F238E27FC236}">
                <a16:creationId xmlns:a16="http://schemas.microsoft.com/office/drawing/2014/main" id="{C1397604-6BA4-4B1C-9963-382682E84E8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hlinkClick r:id="rId6" action="ppaction://hlinksldjump"/>
            <a:extLst>
              <a:ext uri="{FF2B5EF4-FFF2-40B4-BE49-F238E27FC236}">
                <a16:creationId xmlns:a16="http://schemas.microsoft.com/office/drawing/2014/main" id="{653AEC2D-5044-4C8A-9428-AFFF2B4DEFE2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hlinkClick r:id="rId5" action="ppaction://hlinksldjump"/>
            <a:extLst>
              <a:ext uri="{FF2B5EF4-FFF2-40B4-BE49-F238E27FC236}">
                <a16:creationId xmlns:a16="http://schemas.microsoft.com/office/drawing/2014/main" id="{02B98673-9B19-4BC5-B39C-D6F78B3C2C20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hlinkClick r:id="rId4" action="ppaction://hlinksldjump"/>
            <a:extLst>
              <a:ext uri="{FF2B5EF4-FFF2-40B4-BE49-F238E27FC236}">
                <a16:creationId xmlns:a16="http://schemas.microsoft.com/office/drawing/2014/main" id="{4C73A5EB-3384-4BFF-BD95-BF339BC27CC6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hlinkClick r:id="rId8" action="ppaction://hlinksldjump"/>
            <a:extLst>
              <a:ext uri="{FF2B5EF4-FFF2-40B4-BE49-F238E27FC236}">
                <a16:creationId xmlns:a16="http://schemas.microsoft.com/office/drawing/2014/main" id="{D776BB3F-E3F5-4E63-AA4C-7B90585BC56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C66872D-1E09-45DA-94FC-3DBF34F477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2D61C-2C26-4657-BAEC-EDBC33D14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1"/>
          <a:stretch/>
        </p:blipFill>
        <p:spPr>
          <a:xfrm>
            <a:off x="-1" y="1032614"/>
            <a:ext cx="8006915" cy="42484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3F383-3D71-49E6-9F91-D35EC3D2F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7"/>
          <a:stretch/>
        </p:blipFill>
        <p:spPr>
          <a:xfrm>
            <a:off x="2505206" y="3031428"/>
            <a:ext cx="6636878" cy="35238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8D6EDF-AF2D-40B8-BA81-000DBA3191B5}"/>
                  </a:ext>
                </a:extLst>
              </p:cNvPr>
              <p:cNvSpPr/>
              <p:nvPr/>
            </p:nvSpPr>
            <p:spPr>
              <a:xfrm>
                <a:off x="3405271" y="697416"/>
                <a:ext cx="5389937" cy="216759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เตรียมข้อมูลที่ประกอบด้วย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ปีของข้อมูล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YYYY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เดือนของข้อมูล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DD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endPara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ปริมาณรวมน้ำฝนรายเดือน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(mm) 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PREP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อุณหภูมิรายเดือน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℃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(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TEMP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และให้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Save As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 </a:t>
                </a:r>
                <a:r>
                  <a:rPr lang="en-US" b="1" u="sng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Text (MS-DOS) (*.txt)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วางไฟล์ไว้ที่ 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Path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Drive C : </a:t>
                </a:r>
                <a:r>
                  <a:rPr lang="en-US" b="1" u="sng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Documents\R\win-library\3.4\SPEI\data</a:t>
                </a:r>
                <a:endParaRPr lang="th-TH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8D6EDF-AF2D-40B8-BA81-000DBA31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271" y="697416"/>
                <a:ext cx="5389937" cy="21675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DB96B4A-6667-4ACE-A65A-0EFA91C79629}"/>
              </a:ext>
            </a:extLst>
          </p:cNvPr>
          <p:cNvSpPr/>
          <p:nvPr/>
        </p:nvSpPr>
        <p:spPr>
          <a:xfrm rot="5400000">
            <a:off x="4207737" y="23206"/>
            <a:ext cx="659084" cy="623541"/>
          </a:xfrm>
          <a:prstGeom prst="homePlate">
            <a:avLst/>
          </a:prstGeom>
          <a:solidFill>
            <a:srgbClr val="A8BC10"/>
          </a:solidFill>
          <a:ln>
            <a:solidFill>
              <a:srgbClr val="A8B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80E0-AF1E-4F3D-85BA-8A8C19F6029D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E1A80-CAC7-4849-8A21-DCD1BAFD1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574AD-D20A-4D8D-ACA9-B0362A2EFE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id="{16C9FA9A-EA1F-455F-A5BF-2B630548E284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3B063AEA-F3E4-4FC2-BA30-26EF8A48AB6C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rId9" action="ppaction://hlinksldjump"/>
            <a:extLst>
              <a:ext uri="{FF2B5EF4-FFF2-40B4-BE49-F238E27FC236}">
                <a16:creationId xmlns:a16="http://schemas.microsoft.com/office/drawing/2014/main" id="{5A29E1F1-C87C-4782-8C59-6D194502B5CD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10" action="ppaction://hlinksldjump"/>
            <a:extLst>
              <a:ext uri="{FF2B5EF4-FFF2-40B4-BE49-F238E27FC236}">
                <a16:creationId xmlns:a16="http://schemas.microsoft.com/office/drawing/2014/main" id="{0E89D821-2A9A-4F73-A051-25E0721C1B00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E8AC2CE2-31D7-413C-8F9C-FBAFEA1164B1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รูปภาพที่เกี่ยวข้อง">
            <a:hlinkClick r:id="rId12" action="ppaction://hlinksldjump"/>
            <a:extLst>
              <a:ext uri="{FF2B5EF4-FFF2-40B4-BE49-F238E27FC236}">
                <a16:creationId xmlns:a16="http://schemas.microsoft.com/office/drawing/2014/main" id="{EFE9FD01-C2C9-40FD-843F-FA1B6F11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83FD41-BB02-4351-A734-6B7FA3707F85}"/>
              </a:ext>
            </a:extLst>
          </p:cNvPr>
          <p:cNvSpPr/>
          <p:nvPr/>
        </p:nvSpPr>
        <p:spPr>
          <a:xfrm>
            <a:off x="112911" y="2467897"/>
            <a:ext cx="1819583" cy="147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75E1E5-A1C0-4814-9361-82F4D3ADEE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91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75C886B-2B7B-4878-B26E-95D30E79EA29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AE763B-2792-42BE-9969-72C34AF5CAAC}"/>
              </a:ext>
            </a:extLst>
          </p:cNvPr>
          <p:cNvSpPr/>
          <p:nvPr/>
        </p:nvSpPr>
        <p:spPr>
          <a:xfrm>
            <a:off x="3282719" y="697208"/>
            <a:ext cx="5738729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Packages SPEI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Load package…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D90E8D-2B0E-4A4F-AD62-DE597457DF30}"/>
              </a:ext>
            </a:extLst>
          </p:cNvPr>
          <p:cNvGrpSpPr/>
          <p:nvPr/>
        </p:nvGrpSpPr>
        <p:grpSpPr>
          <a:xfrm>
            <a:off x="-1147" y="1710484"/>
            <a:ext cx="9144000" cy="4844319"/>
            <a:chOff x="-13022" y="1413606"/>
            <a:chExt cx="9144000" cy="48443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8B2A31-D06A-452D-88E3-F314026B7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17"/>
            <a:stretch/>
          </p:blipFill>
          <p:spPr>
            <a:xfrm>
              <a:off x="-13022" y="1413606"/>
              <a:ext cx="9144000" cy="484431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8226CB-C6AA-4BBD-9B02-EC2B358BC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402" t="13573" r="43402" b="13483"/>
            <a:stretch/>
          </p:blipFill>
          <p:spPr>
            <a:xfrm>
              <a:off x="5134014" y="1865337"/>
              <a:ext cx="1206630" cy="37518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0DF0F4E-E7E4-4003-AFD4-0A808D5292E8}"/>
                </a:ext>
              </a:extLst>
            </p:cNvPr>
            <p:cNvSpPr/>
            <p:nvPr/>
          </p:nvSpPr>
          <p:spPr>
            <a:xfrm>
              <a:off x="4936053" y="3430186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7FCE7A0C-0947-4892-A884-812CE4FC2BC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62FCB676-DAAE-49C6-BD80-5802F4954F53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5884CCCF-6629-4B8F-BDA2-5BAF1D33DB61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9" action="ppaction://hlinksldjump"/>
            <a:extLst>
              <a:ext uri="{FF2B5EF4-FFF2-40B4-BE49-F238E27FC236}">
                <a16:creationId xmlns:a16="http://schemas.microsoft.com/office/drawing/2014/main" id="{1847E310-9E86-40EB-853B-0A4FB5AEE751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0" action="ppaction://hlinksldjump"/>
            <a:extLst>
              <a:ext uri="{FF2B5EF4-FFF2-40B4-BE49-F238E27FC236}">
                <a16:creationId xmlns:a16="http://schemas.microsoft.com/office/drawing/2014/main" id="{98A24DD3-9DA7-4016-8D77-E94725D61E53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รูปภาพที่เกี่ยวข้อง">
            <a:hlinkClick r:id="rId11" action="ppaction://hlinksldjump"/>
            <a:extLst>
              <a:ext uri="{FF2B5EF4-FFF2-40B4-BE49-F238E27FC236}">
                <a16:creationId xmlns:a16="http://schemas.microsoft.com/office/drawing/2014/main" id="{8436117D-95C7-4095-993D-DD2B834A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3AAF24-D7F1-4C9F-998B-A699E219B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7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70CA256-EFDC-4DA0-BC39-8A41A456809E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51A273-70ED-43B6-9CCE-8552A1805208}"/>
              </a:ext>
            </a:extLst>
          </p:cNvPr>
          <p:cNvGrpSpPr/>
          <p:nvPr/>
        </p:nvGrpSpPr>
        <p:grpSpPr>
          <a:xfrm>
            <a:off x="0" y="1704056"/>
            <a:ext cx="9144000" cy="4855114"/>
            <a:chOff x="0" y="1413606"/>
            <a:chExt cx="9144000" cy="485511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08F83FB-C770-4F41-BB81-4B1CF0B8A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5606"/>
            <a:stretch/>
          </p:blipFill>
          <p:spPr>
            <a:xfrm>
              <a:off x="0" y="1413606"/>
              <a:ext cx="9144000" cy="485511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C00D58-195D-4372-8665-637484B10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103" t="13575" r="40000" b="13665"/>
            <a:stretch/>
          </p:blipFill>
          <p:spPr>
            <a:xfrm>
              <a:off x="3157979" y="2114135"/>
              <a:ext cx="1819373" cy="3742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3F1CB2C6-1BED-4FD4-9B48-4D02CB0D4872}"/>
                </a:ext>
              </a:extLst>
            </p:cNvPr>
            <p:cNvSpPr/>
            <p:nvPr/>
          </p:nvSpPr>
          <p:spPr>
            <a:xfrm>
              <a:off x="2903456" y="5176501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80D67C-D5F3-47F7-A313-154DE3A39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443" t="13390" r="41340" b="13666"/>
            <a:stretch/>
          </p:blipFill>
          <p:spPr>
            <a:xfrm>
              <a:off x="5349711" y="2104709"/>
              <a:ext cx="1574277" cy="37518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2236A830-7C08-40F3-8E12-6A782CE64EEE}"/>
                </a:ext>
              </a:extLst>
            </p:cNvPr>
            <p:cNvSpPr/>
            <p:nvPr/>
          </p:nvSpPr>
          <p:spPr>
            <a:xfrm>
              <a:off x="5104613" y="3132456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389916-2785-4267-A824-A5919C4F4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46" t="13575" r="41237" b="13665"/>
            <a:stretch/>
          </p:blipFill>
          <p:spPr>
            <a:xfrm>
              <a:off x="7286920" y="2114135"/>
              <a:ext cx="1574276" cy="3742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D25F462F-7CF2-4F6D-8B6B-39F522D4DC38}"/>
                </a:ext>
              </a:extLst>
            </p:cNvPr>
            <p:cNvSpPr/>
            <p:nvPr/>
          </p:nvSpPr>
          <p:spPr>
            <a:xfrm>
              <a:off x="7060678" y="4510341"/>
              <a:ext cx="254523" cy="292231"/>
            </a:xfrm>
            <a:prstGeom prst="chevron">
              <a:avLst/>
            </a:pr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6BA716-DE40-4ADF-B837-6FA4137B9B58}"/>
              </a:ext>
            </a:extLst>
          </p:cNvPr>
          <p:cNvSpPr/>
          <p:nvPr/>
        </p:nvSpPr>
        <p:spPr>
          <a:xfrm>
            <a:off x="3157980" y="699075"/>
            <a:ext cx="5848234" cy="509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Packages SPEI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Install package…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611A-BC3D-40D7-B881-B52B176BC7FB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5EFCD-E491-4DAA-B6B0-A8A903B55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9548F-431C-4DC3-BD86-21C909FC90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55B4D512-5340-45BC-80EC-2797C6A6CC24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9" action="ppaction://hlinksldjump"/>
            <a:extLst>
              <a:ext uri="{FF2B5EF4-FFF2-40B4-BE49-F238E27FC236}">
                <a16:creationId xmlns:a16="http://schemas.microsoft.com/office/drawing/2014/main" id="{2D4F9E62-33A2-49C5-9B45-25AA0CC6A34F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0" action="ppaction://hlinksldjump"/>
            <a:extLst>
              <a:ext uri="{FF2B5EF4-FFF2-40B4-BE49-F238E27FC236}">
                <a16:creationId xmlns:a16="http://schemas.microsoft.com/office/drawing/2014/main" id="{16C9E620-B26F-4AE7-9AC2-DEFF52DEC9D1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11" action="ppaction://hlinksldjump"/>
            <a:extLst>
              <a:ext uri="{FF2B5EF4-FFF2-40B4-BE49-F238E27FC236}">
                <a16:creationId xmlns:a16="http://schemas.microsoft.com/office/drawing/2014/main" id="{023CCEDA-E3C9-4AEC-851E-E4BC76D8FBA1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rId12" action="ppaction://hlinksldjump"/>
            <a:extLst>
              <a:ext uri="{FF2B5EF4-FFF2-40B4-BE49-F238E27FC236}">
                <a16:creationId xmlns:a16="http://schemas.microsoft.com/office/drawing/2014/main" id="{771B9FBD-B26D-4489-82ED-2BB4E4185EC1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รูปภาพที่เกี่ยวข้อง">
            <a:hlinkClick r:id="rId13" action="ppaction://hlinksldjump"/>
            <a:extLst>
              <a:ext uri="{FF2B5EF4-FFF2-40B4-BE49-F238E27FC236}">
                <a16:creationId xmlns:a16="http://schemas.microsoft.com/office/drawing/2014/main" id="{6B992A7B-FF9C-48D7-BB43-B3E194CE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D0CCA7-AC00-4B46-86E9-6F6FAF887C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83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5EE67F7-FA2C-425C-9F9C-4D5D09FFF7D9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254DAC-EB32-4062-BB6E-E24A4EE6B9FE}"/>
              </a:ext>
            </a:extLst>
          </p:cNvPr>
          <p:cNvSpPr/>
          <p:nvPr/>
        </p:nvSpPr>
        <p:spPr>
          <a:xfrm>
            <a:off x="3405271" y="705313"/>
            <a:ext cx="5389937" cy="85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ที่มีอยู่ในโปรแกรม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โดยใช้คำสั่ง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Library(SPEI) 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D5A81-6EFC-41F6-9693-CA4B5BF7885F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84E95-9B37-47C5-8141-B4F59D27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479A6-E834-4F46-91E9-DA649DAD4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FAC766C-0E69-4B2E-8F9B-ACA581477B47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CD7756A9-2E89-4E66-9D88-9610C905A568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61B831D2-C896-462A-B90D-1B1B59F0A111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F3F81725-A10B-4567-8A10-B173C26A08A7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8C325E77-22F5-408F-A23E-DC7F2AACA362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327A3CD1-5E60-4D42-8F9A-D65954E60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EFE99B-5B83-4CEC-9D00-C2B822898FAC}"/>
              </a:ext>
            </a:extLst>
          </p:cNvPr>
          <p:cNvGrpSpPr/>
          <p:nvPr/>
        </p:nvGrpSpPr>
        <p:grpSpPr>
          <a:xfrm>
            <a:off x="0" y="1704881"/>
            <a:ext cx="9144000" cy="4847494"/>
            <a:chOff x="0" y="1413606"/>
            <a:chExt cx="9144000" cy="48474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A1CC80-BCF2-4BB2-B899-39CB6E390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755"/>
            <a:stretch/>
          </p:blipFill>
          <p:spPr>
            <a:xfrm>
              <a:off x="0" y="1413606"/>
              <a:ext cx="9144000" cy="484749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41EC33-C444-4FAE-B17B-1ADB35E51B19}"/>
                </a:ext>
              </a:extLst>
            </p:cNvPr>
            <p:cNvSpPr/>
            <p:nvPr/>
          </p:nvSpPr>
          <p:spPr>
            <a:xfrm>
              <a:off x="0" y="4857135"/>
              <a:ext cx="1352094" cy="167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298C116-2C75-4AFA-9510-A0EC61392A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6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635DC84A-8F9A-475D-99C3-E7E45559EFC3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BDF10F-932E-46C0-B912-CC8EA7171018}"/>
              </a:ext>
            </a:extLst>
          </p:cNvPr>
          <p:cNvSpPr/>
          <p:nvPr/>
        </p:nvSpPr>
        <p:spPr>
          <a:xfrm>
            <a:off x="3405271" y="699609"/>
            <a:ext cx="5389937" cy="85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คำสั่งอ่านข้อมูล จากไฟล์ชื่อ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data(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93023-A4C8-4626-BDC4-5D3A8463EC3F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30208-19E2-486C-BA8C-72BD085E3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B8710-3579-412F-A6E5-626489FFB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8DE0FE40-FE2B-4338-A2A9-94A5170AA0D8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5D3246A-265A-452E-8459-34D75AABADA8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9B9507AE-DB44-4027-8AEE-93368FC6F069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69CA8827-487F-4368-A15D-6A8C85A5B7A6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A67CC68B-2F90-4012-A326-90CCCC93BEB3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CE2EDB01-EFCB-445C-A8FE-6521F5F0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35FC41-F393-48EE-8317-C7D8B70A5523}"/>
              </a:ext>
            </a:extLst>
          </p:cNvPr>
          <p:cNvGrpSpPr/>
          <p:nvPr/>
        </p:nvGrpSpPr>
        <p:grpSpPr>
          <a:xfrm>
            <a:off x="-1" y="1698606"/>
            <a:ext cx="9144001" cy="4851727"/>
            <a:chOff x="-1" y="1413606"/>
            <a:chExt cx="9144001" cy="48517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055D64D-F1D7-4D28-BAE5-99AC45948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73"/>
            <a:stretch/>
          </p:blipFill>
          <p:spPr>
            <a:xfrm>
              <a:off x="0" y="1413606"/>
              <a:ext cx="9144000" cy="48517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84596D-6F34-4898-90DE-CCDC38A104D6}"/>
                </a:ext>
              </a:extLst>
            </p:cNvPr>
            <p:cNvSpPr/>
            <p:nvPr/>
          </p:nvSpPr>
          <p:spPr>
            <a:xfrm>
              <a:off x="-1" y="4857135"/>
              <a:ext cx="1484671" cy="1769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9EFF47B-265F-4CC0-A339-9A2585DBA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63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216572A-9653-42DE-B21D-646A3134BBEA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BE252-9672-416D-8D25-56AB0F656C7F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2691F-BD68-495B-A2C5-59734531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94C27-CB1C-47BD-95B4-785DDA5CB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2413C7E2-80DE-4B2B-B785-413D464E2D35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BBB6DA78-437C-43C4-8593-41119A5AC1E8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19B1ED3A-836A-4C8D-951A-0040C149DE75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917B3FCE-9937-4660-81E7-03BDC583BD3D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E65C297B-DC1C-43E9-B414-4F740311838C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66A518C5-5516-4466-993D-F67A5336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5E6089-33CD-4F2F-9F43-09C0244AEBBA}"/>
              </a:ext>
            </a:extLst>
          </p:cNvPr>
          <p:cNvGrpSpPr/>
          <p:nvPr/>
        </p:nvGrpSpPr>
        <p:grpSpPr>
          <a:xfrm>
            <a:off x="0" y="1710481"/>
            <a:ext cx="9144000" cy="4847494"/>
            <a:chOff x="0" y="1413606"/>
            <a:chExt cx="9144000" cy="48474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0A924C-D161-45C9-B1D7-E9D2F4FA7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755"/>
            <a:stretch/>
          </p:blipFill>
          <p:spPr>
            <a:xfrm>
              <a:off x="0" y="1413606"/>
              <a:ext cx="9144000" cy="484749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68CEDC-7F3E-4D6F-BFCF-1EB18F545D75}"/>
                </a:ext>
              </a:extLst>
            </p:cNvPr>
            <p:cNvSpPr/>
            <p:nvPr/>
          </p:nvSpPr>
          <p:spPr>
            <a:xfrm>
              <a:off x="0" y="4857135"/>
              <a:ext cx="1602658" cy="1671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E732ADD-06AC-47FA-B6D8-886BC122FB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462738-DC25-4063-9113-0AF9B37D5B9F}"/>
              </a:ext>
            </a:extLst>
          </p:cNvPr>
          <p:cNvSpPr/>
          <p:nvPr/>
        </p:nvSpPr>
        <p:spPr>
          <a:xfrm>
            <a:off x="3425209" y="694249"/>
            <a:ext cx="5389937" cy="12066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คำสั่งที่ใช้สำหรับดึงข้อมูลข้างในไฟล์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Srakeaw.Srakeaw.txt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attach(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403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7A72F2B-0237-4467-8C35-0BA457CD9D5D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A9D980-ED11-42D6-B696-D8EB0ABAB8C5}"/>
              </a:ext>
            </a:extLst>
          </p:cNvPr>
          <p:cNvSpPr/>
          <p:nvPr/>
        </p:nvSpPr>
        <p:spPr>
          <a:xfrm>
            <a:off x="2950589" y="699609"/>
            <a:ext cx="6117996" cy="85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คำสั่งที่เรียกดูชื่อตัวแปร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(Header)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จากไฟล์ชื่อ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Srakeaw.Srakeaw.txt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names(</a:t>
            </a:r>
            <a:r>
              <a:rPr lang="en-US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Srakeaw.Srakeaw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285A3-E1BD-47F9-A377-803D0DB78F22}"/>
              </a:ext>
            </a:extLst>
          </p:cNvPr>
          <p:cNvSpPr/>
          <p:nvPr/>
        </p:nvSpPr>
        <p:spPr>
          <a:xfrm>
            <a:off x="510025" y="286041"/>
            <a:ext cx="1318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SPEI (7)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5129-930F-47C6-9651-16E4F81A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B65E5-EC31-49FE-AEF4-9B0536232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94269" y="455782"/>
            <a:ext cx="2026763" cy="40072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B656A18-3A02-4DCE-90F1-006FC5ABFD71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C82C2D40-D3FD-4A04-9163-0503F588FE94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55AE9DF7-CB0B-42DA-B293-001690E15371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98EBA8FF-2D14-4190-869E-FAE1EB8E00B5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B73BB129-8F88-4778-B447-ACE43F2988F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6CE766AE-6BE0-400D-957A-53C2836F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29543B-EB86-4881-B8B1-6EA2887B2777}"/>
              </a:ext>
            </a:extLst>
          </p:cNvPr>
          <p:cNvGrpSpPr/>
          <p:nvPr/>
        </p:nvGrpSpPr>
        <p:grpSpPr>
          <a:xfrm>
            <a:off x="-5442" y="1704881"/>
            <a:ext cx="9144000" cy="4851727"/>
            <a:chOff x="6433" y="1425481"/>
            <a:chExt cx="9144000" cy="48517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68AF895-EDA8-43F6-83A3-7D7156FC5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73"/>
            <a:stretch/>
          </p:blipFill>
          <p:spPr>
            <a:xfrm>
              <a:off x="6433" y="1425481"/>
              <a:ext cx="9144000" cy="48517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D2F5DE-4662-4839-B7C6-C4700EBADDF6}"/>
                </a:ext>
              </a:extLst>
            </p:cNvPr>
            <p:cNvSpPr/>
            <p:nvPr/>
          </p:nvSpPr>
          <p:spPr>
            <a:xfrm>
              <a:off x="13021" y="4770688"/>
              <a:ext cx="1992759" cy="2654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7DF4075-7E31-461A-9726-4F082F2B2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6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743</Words>
  <Application>Microsoft Office PowerPoint</Application>
  <PresentationFormat>On-screen Show (4:3)</PresentationFormat>
  <Paragraphs>176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81</cp:revision>
  <dcterms:created xsi:type="dcterms:W3CDTF">2018-02-14T02:38:20Z</dcterms:created>
  <dcterms:modified xsi:type="dcterms:W3CDTF">2018-02-18T03:34:34Z</dcterms:modified>
</cp:coreProperties>
</file>