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3" r:id="rId2"/>
    <p:sldId id="324" r:id="rId3"/>
    <p:sldId id="326" r:id="rId4"/>
    <p:sldId id="327" r:id="rId5"/>
    <p:sldId id="328" r:id="rId6"/>
    <p:sldId id="316" r:id="rId7"/>
    <p:sldId id="317" r:id="rId8"/>
    <p:sldId id="318" r:id="rId9"/>
    <p:sldId id="319" r:id="rId10"/>
    <p:sldId id="283" r:id="rId11"/>
    <p:sldId id="32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/>
  </p:normalViewPr>
  <p:slideViewPr>
    <p:cSldViewPr snapToGrid="0">
      <p:cViewPr>
        <p:scale>
          <a:sx n="50" d="100"/>
          <a:sy n="50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1591-838D-48C2-B1C0-B2741585A85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0E9D8-359B-4C98-B001-7ACED9DCA8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139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0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00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640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401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5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75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348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00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10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007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6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20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microsoft.com/office/2007/relationships/hdphoto" Target="../media/hdphoto1.wdp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12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0" Type="http://schemas.openxmlformats.org/officeDocument/2006/relationships/slide" Target="slide4.xml"/><Relationship Id="rId4" Type="http://schemas.openxmlformats.org/officeDocument/2006/relationships/image" Target="../media/image80.png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image" Target="../media/image15.png"/><Relationship Id="rId15" Type="http://schemas.openxmlformats.org/officeDocument/2006/relationships/image" Target="../media/image4.png"/><Relationship Id="rId10" Type="http://schemas.openxmlformats.org/officeDocument/2006/relationships/slide" Target="slide10.xml"/><Relationship Id="rId4" Type="http://schemas.openxmlformats.org/officeDocument/2006/relationships/image" Target="../media/image14.png"/><Relationship Id="rId9" Type="http://schemas.openxmlformats.org/officeDocument/2006/relationships/slide" Target="slide8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microsoft.com/office/2007/relationships/hdphoto" Target="../media/hdphoto1.wdp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microsoft.com/office/2007/relationships/hdphoto" Target="../media/hdphoto1.wdp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microsoft.com/office/2007/relationships/hdphoto" Target="../media/hdphoto1.wdp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microsoft.com/office/2007/relationships/hdphoto" Target="../media/hdphoto1.wdp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921944-37D5-49C6-827A-F27DBBA8B96A}"/>
              </a:ext>
            </a:extLst>
          </p:cNvPr>
          <p:cNvSpPr/>
          <p:nvPr/>
        </p:nvSpPr>
        <p:spPr>
          <a:xfrm>
            <a:off x="2397365" y="3212431"/>
            <a:ext cx="434926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SPI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 Program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User Manual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25A2C-99F5-435F-90A3-1FE70262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42" y="533873"/>
            <a:ext cx="2780315" cy="2780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8F511-E32F-48EF-82C3-4A562C77F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A04B8CC-BB8F-4A1D-9FEE-4ED371851279}"/>
              </a:ext>
            </a:extLst>
          </p:cNvPr>
          <p:cNvSpPr/>
          <p:nvPr/>
        </p:nvSpPr>
        <p:spPr>
          <a:xfrm rot="5400000">
            <a:off x="6736369" y="5818"/>
            <a:ext cx="659084" cy="612875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BB2A5-8BD6-4362-8F44-4A52DE9F4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3469390-9788-4904-99B8-CE12D8ADB974}"/>
              </a:ext>
            </a:extLst>
          </p:cNvPr>
          <p:cNvGrpSpPr/>
          <p:nvPr/>
        </p:nvGrpSpPr>
        <p:grpSpPr>
          <a:xfrm>
            <a:off x="-1" y="1699954"/>
            <a:ext cx="9144001" cy="4853517"/>
            <a:chOff x="-1" y="857250"/>
            <a:chExt cx="9144001" cy="48535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BB17FFC-9317-4C8F-BF7E-C67817600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638"/>
            <a:stretch/>
          </p:blipFill>
          <p:spPr>
            <a:xfrm>
              <a:off x="0" y="857250"/>
              <a:ext cx="9144000" cy="48535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BD75C6-3038-4FBA-B64F-AED68D55D267}"/>
                </a:ext>
              </a:extLst>
            </p:cNvPr>
            <p:cNvSpPr/>
            <p:nvPr/>
          </p:nvSpPr>
          <p:spPr>
            <a:xfrm>
              <a:off x="-1" y="4922985"/>
              <a:ext cx="6015789" cy="4430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E7CF516-AB83-43A3-9075-1551542C0F6D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 (8)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C8B08-AFC8-45A7-8293-D9B64968C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34E2AFD4-00D6-4200-AC79-4F98104F0E36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62EACA92-D92D-419A-BDDB-64D60763368C}"/>
              </a:ext>
            </a:extLst>
          </p:cNvPr>
          <p:cNvSpPr txBox="1"/>
          <p:nvPr/>
        </p:nvSpPr>
        <p:spPr>
          <a:xfrm>
            <a:off x="5826664" y="-2020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ED23675D-D531-43F9-B1E2-D8094CC9D1D5}"/>
              </a:ext>
            </a:extLst>
          </p:cNvPr>
          <p:cNvSpPr txBox="1"/>
          <p:nvPr/>
        </p:nvSpPr>
        <p:spPr>
          <a:xfrm>
            <a:off x="6666702" y="155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53BFE571-DB83-4EFF-B326-F0D269BEFF56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C57E9B2D-146F-42E1-8961-BFE106F7C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271061-54A2-4960-B9C8-EE044DDDE9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156247-DE07-4221-A070-ADFE2358E527}"/>
              </a:ext>
            </a:extLst>
          </p:cNvPr>
          <p:cNvSpPr/>
          <p:nvPr/>
        </p:nvSpPr>
        <p:spPr>
          <a:xfrm>
            <a:off x="527690" y="763662"/>
            <a:ext cx="5618376" cy="36083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คำสั่งกำหนดพื้นที่สำหรับสร้างกราฟซึ่งเป็นเวกเตอร์ในรูปแบบ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c(</a:t>
            </a:r>
            <a:r>
              <a:rPr 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r,c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หรือเมตริกซ์ขนาด </a:t>
            </a:r>
            <a:r>
              <a:rPr 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rxc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ในกรณีนี้ได้กราฟจำนวน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2x1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</a:t>
            </a:r>
          </a:p>
          <a:p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par(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mfrow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=c(2,1))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ทำการพล็อตกราฟ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spi1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plot(spi1)</a:t>
            </a:r>
          </a:p>
          <a:p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&gt;plot(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Srakeaw.Srakeaw$PREP,freq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=12,start=c(1998,1)),12,ref.start=c(1998,1),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ref.end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=c(2016,1)))</a:t>
            </a:r>
          </a:p>
          <a:p>
            <a:r>
              <a:rPr 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freq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ความถี่เป็น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</a:p>
          <a:p>
            <a:r>
              <a:rPr 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การวัดประสิทธิภาพของแบบจำลอง เพื่อดูประสิทธิภาพว่าดีหรือไม่ ถ้าใกล้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แสดงว่าดี ซึ่งยังไม่ได้คิดค่า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random hit</a:t>
            </a:r>
          </a:p>
          <a:p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1998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ปีเริ่มต้นดูได้จากในไฟล์ข้อมูล</a:t>
            </a:r>
          </a:p>
          <a:p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2016 :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ปีสุดท้ายดูได้จากในไฟล์ข้อมูล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725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2D64BF-6C20-4077-88F6-CEF8997A2C5D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8AF01-60E2-449B-A396-6581F8AB6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64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2072639" y="449425"/>
            <a:ext cx="57478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 Brief Steps</a:t>
            </a:r>
            <a:endParaRPr lang="th-TH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1" y="1022431"/>
            <a:ext cx="5618915" cy="10205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FC0C9D0-48D3-43FA-BD4D-7D18C0D31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48151"/>
            <a:ext cx="1020560" cy="1020560"/>
          </a:xfrm>
          <a:prstGeom prst="rect">
            <a:avLst/>
          </a:prstGeom>
        </p:spPr>
      </p:pic>
      <p:sp>
        <p:nvSpPr>
          <p:cNvPr id="66" name="TextBox 65">
            <a:hlinkClick r:id="rId6" action="ppaction://hlinksldjump"/>
            <a:extLst>
              <a:ext uri="{FF2B5EF4-FFF2-40B4-BE49-F238E27FC236}">
                <a16:creationId xmlns:a16="http://schemas.microsoft.com/office/drawing/2014/main" id="{02127D55-D2F8-4534-844D-B5A6DF7AA8B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hlinkClick r:id="rId7" action="ppaction://hlinksldjump"/>
            <a:extLst>
              <a:ext uri="{FF2B5EF4-FFF2-40B4-BE49-F238E27FC236}">
                <a16:creationId xmlns:a16="http://schemas.microsoft.com/office/drawing/2014/main" id="{BDD55EFA-4CEA-440C-B13C-8CFF03061A9A}"/>
              </a:ext>
            </a:extLst>
          </p:cNvPr>
          <p:cNvSpPr txBox="1"/>
          <p:nvPr/>
        </p:nvSpPr>
        <p:spPr>
          <a:xfrm>
            <a:off x="5826664" y="-2020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hlinkClick r:id="rId8" action="ppaction://hlinksldjump"/>
            <a:extLst>
              <a:ext uri="{FF2B5EF4-FFF2-40B4-BE49-F238E27FC236}">
                <a16:creationId xmlns:a16="http://schemas.microsoft.com/office/drawing/2014/main" id="{EB815563-1550-49B1-9475-1D6A61750C77}"/>
              </a:ext>
            </a:extLst>
          </p:cNvPr>
          <p:cNvSpPr txBox="1"/>
          <p:nvPr/>
        </p:nvSpPr>
        <p:spPr>
          <a:xfrm>
            <a:off x="6666702" y="155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hlinkClick r:id="rId9" action="ppaction://hlinksldjump"/>
            <a:extLst>
              <a:ext uri="{FF2B5EF4-FFF2-40B4-BE49-F238E27FC236}">
                <a16:creationId xmlns:a16="http://schemas.microsoft.com/office/drawing/2014/main" id="{F9F5A16C-0B19-4837-A626-E12FE9F4E52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A2FDF1-F7DC-4B12-93AB-EB240769F195}"/>
              </a:ext>
            </a:extLst>
          </p:cNvPr>
          <p:cNvGrpSpPr/>
          <p:nvPr/>
        </p:nvGrpSpPr>
        <p:grpSpPr>
          <a:xfrm>
            <a:off x="6430070" y="2440380"/>
            <a:ext cx="1238316" cy="2542749"/>
            <a:chOff x="7410451" y="2511425"/>
            <a:chExt cx="1217613" cy="3719513"/>
          </a:xfrm>
          <a:solidFill>
            <a:schemeClr val="accent2">
              <a:lumMod val="75000"/>
            </a:schemeClr>
          </a:solidFill>
        </p:grpSpPr>
        <p:sp>
          <p:nvSpPr>
            <p:cNvPr id="72" name="Freeform 581">
              <a:extLst>
                <a:ext uri="{FF2B5EF4-FFF2-40B4-BE49-F238E27FC236}">
                  <a16:creationId xmlns:a16="http://schemas.microsoft.com/office/drawing/2014/main" id="{AE4794D2-9D1F-4E95-8E1E-F418AE09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62">
              <a:extLst>
                <a:ext uri="{FF2B5EF4-FFF2-40B4-BE49-F238E27FC236}">
                  <a16:creationId xmlns:a16="http://schemas.microsoft.com/office/drawing/2014/main" id="{D6570E06-5652-4E7F-8F65-3F296BDEF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47362"/>
              <a:ext cx="1162050" cy="674447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8" name="Freeform 761">
            <a:extLst>
              <a:ext uri="{FF2B5EF4-FFF2-40B4-BE49-F238E27FC236}">
                <a16:creationId xmlns:a16="http://schemas.microsoft.com/office/drawing/2014/main" id="{505276C8-4CFA-4A98-9660-01AC146B5807}"/>
              </a:ext>
            </a:extLst>
          </p:cNvPr>
          <p:cNvSpPr>
            <a:spLocks/>
          </p:cNvSpPr>
          <p:nvPr/>
        </p:nvSpPr>
        <p:spPr bwMode="auto">
          <a:xfrm>
            <a:off x="6430071" y="2908164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9" name="Freeform 402">
            <a:extLst>
              <a:ext uri="{FF2B5EF4-FFF2-40B4-BE49-F238E27FC236}">
                <a16:creationId xmlns:a16="http://schemas.microsoft.com/office/drawing/2014/main" id="{62E0FCEC-7C3D-4279-B7B6-CA90C171AF92}"/>
              </a:ext>
            </a:extLst>
          </p:cNvPr>
          <p:cNvSpPr>
            <a:spLocks/>
          </p:cNvSpPr>
          <p:nvPr/>
        </p:nvSpPr>
        <p:spPr bwMode="auto">
          <a:xfrm>
            <a:off x="5052101" y="2736309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9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0" name="Freeform 767">
            <a:extLst>
              <a:ext uri="{FF2B5EF4-FFF2-40B4-BE49-F238E27FC236}">
                <a16:creationId xmlns:a16="http://schemas.microsoft.com/office/drawing/2014/main" id="{6F076B01-7801-4281-B6C8-94D5EA1851D2}"/>
              </a:ext>
            </a:extLst>
          </p:cNvPr>
          <p:cNvSpPr>
            <a:spLocks/>
          </p:cNvSpPr>
          <p:nvPr/>
        </p:nvSpPr>
        <p:spPr bwMode="auto">
          <a:xfrm>
            <a:off x="4887423" y="2831333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1" name="Freeform 760">
            <a:extLst>
              <a:ext uri="{FF2B5EF4-FFF2-40B4-BE49-F238E27FC236}">
                <a16:creationId xmlns:a16="http://schemas.microsoft.com/office/drawing/2014/main" id="{DB48EC48-4AC4-4CCD-8FE3-FEB35C452E31}"/>
              </a:ext>
            </a:extLst>
          </p:cNvPr>
          <p:cNvSpPr>
            <a:spLocks/>
          </p:cNvSpPr>
          <p:nvPr/>
        </p:nvSpPr>
        <p:spPr bwMode="auto">
          <a:xfrm>
            <a:off x="4889038" y="3239936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rgbClr val="66003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3" name="Freeform 224">
            <a:extLst>
              <a:ext uri="{FF2B5EF4-FFF2-40B4-BE49-F238E27FC236}">
                <a16:creationId xmlns:a16="http://schemas.microsoft.com/office/drawing/2014/main" id="{13ED2B7F-A4F6-4E7C-810D-E829EDE62C47}"/>
              </a:ext>
            </a:extLst>
          </p:cNvPr>
          <p:cNvSpPr>
            <a:spLocks/>
          </p:cNvSpPr>
          <p:nvPr/>
        </p:nvSpPr>
        <p:spPr bwMode="auto">
          <a:xfrm>
            <a:off x="3509454" y="3033599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5" name="Freeform 771">
            <a:extLst>
              <a:ext uri="{FF2B5EF4-FFF2-40B4-BE49-F238E27FC236}">
                <a16:creationId xmlns:a16="http://schemas.microsoft.com/office/drawing/2014/main" id="{0B91A602-FFF0-4D08-B996-C83C6DB5F640}"/>
              </a:ext>
            </a:extLst>
          </p:cNvPr>
          <p:cNvSpPr>
            <a:spLocks/>
          </p:cNvSpPr>
          <p:nvPr/>
        </p:nvSpPr>
        <p:spPr bwMode="auto">
          <a:xfrm>
            <a:off x="3344776" y="3128623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Freeform 759">
            <a:extLst>
              <a:ext uri="{FF2B5EF4-FFF2-40B4-BE49-F238E27FC236}">
                <a16:creationId xmlns:a16="http://schemas.microsoft.com/office/drawing/2014/main" id="{FADDA812-42C1-4CD1-9E47-4A1CDC73A0FF}"/>
              </a:ext>
            </a:extLst>
          </p:cNvPr>
          <p:cNvSpPr>
            <a:spLocks/>
          </p:cNvSpPr>
          <p:nvPr/>
        </p:nvSpPr>
        <p:spPr bwMode="auto">
          <a:xfrm>
            <a:off x="3346391" y="3535868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Freeform 47">
            <a:extLst>
              <a:ext uri="{FF2B5EF4-FFF2-40B4-BE49-F238E27FC236}">
                <a16:creationId xmlns:a16="http://schemas.microsoft.com/office/drawing/2014/main" id="{84A16C63-72EF-4B77-B8A1-B7B03058B13A}"/>
              </a:ext>
            </a:extLst>
          </p:cNvPr>
          <p:cNvSpPr>
            <a:spLocks/>
          </p:cNvSpPr>
          <p:nvPr/>
        </p:nvSpPr>
        <p:spPr bwMode="auto">
          <a:xfrm>
            <a:off x="1968421" y="3329532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7" name="Freeform 758">
            <a:extLst>
              <a:ext uri="{FF2B5EF4-FFF2-40B4-BE49-F238E27FC236}">
                <a16:creationId xmlns:a16="http://schemas.microsoft.com/office/drawing/2014/main" id="{CF1EAC0B-EA1D-4D5C-9015-C6152C8CEECD}"/>
              </a:ext>
            </a:extLst>
          </p:cNvPr>
          <p:cNvSpPr>
            <a:spLocks/>
          </p:cNvSpPr>
          <p:nvPr/>
        </p:nvSpPr>
        <p:spPr bwMode="auto">
          <a:xfrm>
            <a:off x="1803743" y="3833157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8" name="Freeform 775">
            <a:extLst>
              <a:ext uri="{FF2B5EF4-FFF2-40B4-BE49-F238E27FC236}">
                <a16:creationId xmlns:a16="http://schemas.microsoft.com/office/drawing/2014/main" id="{4185880E-7880-4E71-A79E-05DCBCA1FB35}"/>
              </a:ext>
            </a:extLst>
          </p:cNvPr>
          <p:cNvSpPr>
            <a:spLocks/>
          </p:cNvSpPr>
          <p:nvPr/>
        </p:nvSpPr>
        <p:spPr bwMode="auto">
          <a:xfrm>
            <a:off x="1803742" y="3424554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A7D8444-7E96-4A46-B3BD-36EBE595BBDE}"/>
              </a:ext>
            </a:extLst>
          </p:cNvPr>
          <p:cNvSpPr/>
          <p:nvPr/>
        </p:nvSpPr>
        <p:spPr>
          <a:xfrm>
            <a:off x="2109214" y="336611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8741818-8B3A-4977-81AA-188E29DF0C81}"/>
              </a:ext>
            </a:extLst>
          </p:cNvPr>
          <p:cNvSpPr/>
          <p:nvPr/>
        </p:nvSpPr>
        <p:spPr>
          <a:xfrm>
            <a:off x="3650248" y="306135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73B9895-A5ED-4173-9D4B-5F1D55F1F6B1}"/>
              </a:ext>
            </a:extLst>
          </p:cNvPr>
          <p:cNvSpPr/>
          <p:nvPr/>
        </p:nvSpPr>
        <p:spPr>
          <a:xfrm>
            <a:off x="5192896" y="276406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B45847D-78F7-4092-975A-576A6A35C9B1}"/>
              </a:ext>
            </a:extLst>
          </p:cNvPr>
          <p:cNvSpPr/>
          <p:nvPr/>
        </p:nvSpPr>
        <p:spPr>
          <a:xfrm>
            <a:off x="6733074" y="2453363"/>
            <a:ext cx="575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B8C022F-F54D-4943-8F96-420B9EB6DF0F}"/>
              </a:ext>
            </a:extLst>
          </p:cNvPr>
          <p:cNvGrpSpPr/>
          <p:nvPr/>
        </p:nvGrpSpPr>
        <p:grpSpPr>
          <a:xfrm>
            <a:off x="6594749" y="2937344"/>
            <a:ext cx="1070789" cy="736782"/>
            <a:chOff x="9540790" y="2358114"/>
            <a:chExt cx="1427719" cy="982376"/>
          </a:xfrm>
        </p:grpSpPr>
        <p:sp>
          <p:nvSpPr>
            <p:cNvPr id="114" name="TextBox 113">
              <a:hlinkClick r:id="rId8" action="ppaction://hlinksldjump"/>
              <a:extLst>
                <a:ext uri="{FF2B5EF4-FFF2-40B4-BE49-F238E27FC236}">
                  <a16:creationId xmlns:a16="http://schemas.microsoft.com/office/drawing/2014/main" id="{1D248672-6DDE-4B10-9300-114011C6E8DE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PLOT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26CB434-7530-4CB1-B5E7-8CC649B83446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Plot Graph  SPI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C8DE19-B8A9-40A5-952B-707C8919635A}"/>
              </a:ext>
            </a:extLst>
          </p:cNvPr>
          <p:cNvGrpSpPr/>
          <p:nvPr/>
        </p:nvGrpSpPr>
        <p:grpSpPr>
          <a:xfrm>
            <a:off x="5049253" y="3238192"/>
            <a:ext cx="1070789" cy="1106114"/>
            <a:chOff x="9540790" y="2358114"/>
            <a:chExt cx="1427719" cy="1474819"/>
          </a:xfrm>
        </p:grpSpPr>
        <p:sp>
          <p:nvSpPr>
            <p:cNvPr id="117" name="TextBox 116">
              <a:hlinkClick r:id="rId7" action="ppaction://hlinksldjump"/>
              <a:extLst>
                <a:ext uri="{FF2B5EF4-FFF2-40B4-BE49-F238E27FC236}">
                  <a16:creationId xmlns:a16="http://schemas.microsoft.com/office/drawing/2014/main" id="{322D4944-B4EC-4DEE-B318-3C026FF29FDA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2D346B1-D3C5-4FEE-BFA7-6621B249C1A0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861775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Use Function to Calculate SPI 6 Levels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C5B3D18-0836-4491-AFEF-E169D9B206CC}"/>
              </a:ext>
            </a:extLst>
          </p:cNvPr>
          <p:cNvGrpSpPr/>
          <p:nvPr/>
        </p:nvGrpSpPr>
        <p:grpSpPr>
          <a:xfrm>
            <a:off x="3506608" y="3539044"/>
            <a:ext cx="1070789" cy="921447"/>
            <a:chOff x="9540792" y="2358115"/>
            <a:chExt cx="1427719" cy="1228597"/>
          </a:xfrm>
        </p:grpSpPr>
        <p:sp>
          <p:nvSpPr>
            <p:cNvPr id="120" name="TextBox 119">
              <a:hlinkClick r:id="rId6" action="ppaction://hlinksldjump"/>
              <a:extLst>
                <a:ext uri="{FF2B5EF4-FFF2-40B4-BE49-F238E27FC236}">
                  <a16:creationId xmlns:a16="http://schemas.microsoft.com/office/drawing/2014/main" id="{E8816FE0-4E70-4C9A-AF0C-76C88DD8D461}"/>
                </a:ext>
              </a:extLst>
            </p:cNvPr>
            <p:cNvSpPr txBox="1"/>
            <p:nvPr/>
          </p:nvSpPr>
          <p:spPr>
            <a:xfrm>
              <a:off x="9540792" y="2358115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PACK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17551C0-2D60-4E5D-988C-8EE29AEAA9D8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4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Load &amp; Install Package SPEI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BC8C909-EF7C-4CFB-8FA6-F658405E30C1}"/>
              </a:ext>
            </a:extLst>
          </p:cNvPr>
          <p:cNvGrpSpPr/>
          <p:nvPr/>
        </p:nvGrpSpPr>
        <p:grpSpPr>
          <a:xfrm>
            <a:off x="1971270" y="3839911"/>
            <a:ext cx="1070789" cy="1290779"/>
            <a:chOff x="9540790" y="2358117"/>
            <a:chExt cx="1427719" cy="1721029"/>
          </a:xfrm>
        </p:grpSpPr>
        <p:sp>
          <p:nvSpPr>
            <p:cNvPr id="123" name="TextBox 122">
              <a:hlinkClick r:id="rId9" action="ppaction://hlinksldjump"/>
              <a:extLst>
                <a:ext uri="{FF2B5EF4-FFF2-40B4-BE49-F238E27FC236}">
                  <a16:creationId xmlns:a16="http://schemas.microsoft.com/office/drawing/2014/main" id="{C7A21098-7372-4C7C-B798-E2CDE844B46E}"/>
                </a:ext>
              </a:extLst>
            </p:cNvPr>
            <p:cNvSpPr txBox="1"/>
            <p:nvPr/>
          </p:nvSpPr>
          <p:spPr>
            <a:xfrm>
              <a:off x="9540790" y="2358117"/>
              <a:ext cx="1427719" cy="615551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C763336-50EC-4407-89A0-96C763EA0160}"/>
                </a:ext>
              </a:extLst>
            </p:cNvPr>
            <p:cNvSpPr txBox="1"/>
            <p:nvPr/>
          </p:nvSpPr>
          <p:spPr>
            <a:xfrm>
              <a:off x="9544587" y="2971156"/>
              <a:ext cx="1423922" cy="1107990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Prepare Data to Save as </a:t>
              </a:r>
              <a:r>
                <a:rPr lang="en-US" sz="12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Text (MS-DOS) (*.txt)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E1414EF3-3037-4091-BAE0-7C76078DF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2D61C-2C26-4657-BAEC-EDBC33D14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24"/>
          <a:stretch/>
        </p:blipFill>
        <p:spPr>
          <a:xfrm>
            <a:off x="-1" y="1032614"/>
            <a:ext cx="8006915" cy="42505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3F383-3D71-49E6-9F91-D35EC3D2F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64"/>
          <a:stretch/>
        </p:blipFill>
        <p:spPr>
          <a:xfrm>
            <a:off x="2505206" y="3036654"/>
            <a:ext cx="6636878" cy="35217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88D6EDF-AF2D-40B8-BA81-000DBA3191B5}"/>
                  </a:ext>
                </a:extLst>
              </p:cNvPr>
              <p:cNvSpPr/>
              <p:nvPr/>
            </p:nvSpPr>
            <p:spPr>
              <a:xfrm>
                <a:off x="3405271" y="697416"/>
                <a:ext cx="5389937" cy="216759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เตรียมข้อมูลที่ประกอบด้วย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ปีของข้อมูล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YYYY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endPara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เดือนของข้อมูล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DD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endPara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ปริมาณรวมน้ำฝนรายเดือน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(mm) (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PREP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อุณหภูมิรายเดือน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PSK" panose="020B0500040200020003" pitchFamily="34" charset="-34"/>
                      </a:rPr>
                      <m:t>℃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(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TEMP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และให้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Save As </a:t>
                </a:r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 </a:t>
                </a:r>
                <a:r>
                  <a:rPr lang="en-US" b="1" u="sng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Text (MS-DOS) (*.txt)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วางไฟล์ไว้ที่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Path </a:t>
                </a:r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Drive C : </a:t>
                </a:r>
                <a:r>
                  <a:rPr lang="en-US" b="1" u="sng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Documents\R\win-library\3.4\SPEI\data</a:t>
                </a:r>
                <a:endParaRPr lang="th-TH" b="1" u="sng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88D6EDF-AF2D-40B8-BA81-000DBA319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271" y="697416"/>
                <a:ext cx="5389937" cy="21675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DB96B4A-6667-4ACE-A65A-0EFA91C79629}"/>
              </a:ext>
            </a:extLst>
          </p:cNvPr>
          <p:cNvSpPr/>
          <p:nvPr/>
        </p:nvSpPr>
        <p:spPr>
          <a:xfrm rot="5400000">
            <a:off x="4207737" y="23206"/>
            <a:ext cx="659084" cy="623541"/>
          </a:xfrm>
          <a:prstGeom prst="homePlate">
            <a:avLst/>
          </a:prstGeom>
          <a:solidFill>
            <a:srgbClr val="A8BC10"/>
          </a:solidFill>
          <a:ln>
            <a:solidFill>
              <a:srgbClr val="A8B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880E0-AF1E-4F3D-85BA-8A8C19F6029D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 (1)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E1A80-CAC7-4849-8A21-DCD1BAFD1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6574AD-D20A-4D8D-ACA9-B0362A2EFE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pic>
        <p:nvPicPr>
          <p:cNvPr id="20" name="Picture 2" descr="รูปภาพที่เกี่ยวข้อง">
            <a:hlinkClick r:id="rId7" action="ppaction://hlinksldjump"/>
            <a:extLst>
              <a:ext uri="{FF2B5EF4-FFF2-40B4-BE49-F238E27FC236}">
                <a16:creationId xmlns:a16="http://schemas.microsoft.com/office/drawing/2014/main" id="{EFE9FD01-C2C9-40FD-843F-FA1B6F11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B83FD41-BB02-4351-A734-6B7FA3707F85}"/>
              </a:ext>
            </a:extLst>
          </p:cNvPr>
          <p:cNvSpPr/>
          <p:nvPr/>
        </p:nvSpPr>
        <p:spPr>
          <a:xfrm>
            <a:off x="112911" y="2467897"/>
            <a:ext cx="1819583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>
            <a:hlinkClick r:id="rId10" action="ppaction://hlinksldjump"/>
            <a:extLst>
              <a:ext uri="{FF2B5EF4-FFF2-40B4-BE49-F238E27FC236}">
                <a16:creationId xmlns:a16="http://schemas.microsoft.com/office/drawing/2014/main" id="{B68983C4-70A6-42F4-B000-9846E59B361D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1" action="ppaction://hlinksldjump"/>
            <a:extLst>
              <a:ext uri="{FF2B5EF4-FFF2-40B4-BE49-F238E27FC236}">
                <a16:creationId xmlns:a16="http://schemas.microsoft.com/office/drawing/2014/main" id="{4CCB8BC1-ED12-41CA-9F22-4B358ECFE8A3}"/>
              </a:ext>
            </a:extLst>
          </p:cNvPr>
          <p:cNvSpPr txBox="1"/>
          <p:nvPr/>
        </p:nvSpPr>
        <p:spPr>
          <a:xfrm>
            <a:off x="5826664" y="-2020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2" action="ppaction://hlinksldjump"/>
            <a:extLst>
              <a:ext uri="{FF2B5EF4-FFF2-40B4-BE49-F238E27FC236}">
                <a16:creationId xmlns:a16="http://schemas.microsoft.com/office/drawing/2014/main" id="{38200704-DD6D-4A22-B8D4-7BCDFE7AAF77}"/>
              </a:ext>
            </a:extLst>
          </p:cNvPr>
          <p:cNvSpPr txBox="1"/>
          <p:nvPr/>
        </p:nvSpPr>
        <p:spPr>
          <a:xfrm>
            <a:off x="6666702" y="155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3" action="ppaction://hlinksldjump"/>
            <a:extLst>
              <a:ext uri="{FF2B5EF4-FFF2-40B4-BE49-F238E27FC236}">
                <a16:creationId xmlns:a16="http://schemas.microsoft.com/office/drawing/2014/main" id="{07007834-3155-4DE3-891C-ECABAF62D67D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47E042-B419-48FA-B1CC-C2EBF8E9E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91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A75C886B-2B7B-4878-B26E-95D30E79EA29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AE763B-2792-42BE-9969-72C34AF5CAAC}"/>
              </a:ext>
            </a:extLst>
          </p:cNvPr>
          <p:cNvSpPr/>
          <p:nvPr/>
        </p:nvSpPr>
        <p:spPr>
          <a:xfrm>
            <a:off x="3282719" y="697208"/>
            <a:ext cx="5738729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โหลด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Packages SPEI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ในโปรแกรม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โดยเลือก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Load package…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43142E-91B8-46FC-98CF-EBFEE8732718}"/>
              </a:ext>
            </a:extLst>
          </p:cNvPr>
          <p:cNvGrpSpPr/>
          <p:nvPr/>
        </p:nvGrpSpPr>
        <p:grpSpPr>
          <a:xfrm>
            <a:off x="-1447" y="1691881"/>
            <a:ext cx="9144000" cy="4848619"/>
            <a:chOff x="-13022" y="1413606"/>
            <a:chExt cx="9144000" cy="48486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8B2A31-D06A-452D-88E3-F314026B7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733"/>
            <a:stretch/>
          </p:blipFill>
          <p:spPr>
            <a:xfrm>
              <a:off x="-13022" y="1413606"/>
              <a:ext cx="9144000" cy="484861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8226CB-C6AA-4BBD-9B02-EC2B358BC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402" t="13573" r="43402" b="13483"/>
            <a:stretch/>
          </p:blipFill>
          <p:spPr>
            <a:xfrm>
              <a:off x="5134014" y="1865337"/>
              <a:ext cx="1206630" cy="37518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0DF0F4E-E7E4-4003-AFD4-0A808D5292E8}"/>
                </a:ext>
              </a:extLst>
            </p:cNvPr>
            <p:cNvSpPr/>
            <p:nvPr/>
          </p:nvSpPr>
          <p:spPr>
            <a:xfrm>
              <a:off x="4936053" y="3430186"/>
              <a:ext cx="254523" cy="292231"/>
            </a:xfrm>
            <a:prstGeom prst="chevron">
              <a:avLst/>
            </a:pr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522B223-F78C-4C4C-9B8A-1A4161C028D9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 (2)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F04C9-2E7A-4217-AAF1-A0E79510F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9C7114-57A5-4BA1-BF9C-D17BA6EF7F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D3B8D47-DA7D-44D7-96AA-7AE3DD1D6545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A6A355C4-E849-4A65-A3DA-1E353A5829E9}"/>
              </a:ext>
            </a:extLst>
          </p:cNvPr>
          <p:cNvSpPr txBox="1"/>
          <p:nvPr/>
        </p:nvSpPr>
        <p:spPr>
          <a:xfrm>
            <a:off x="5826664" y="-2020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id="{123617D1-228B-4BAC-86BA-9065BC048F27}"/>
              </a:ext>
            </a:extLst>
          </p:cNvPr>
          <p:cNvSpPr txBox="1"/>
          <p:nvPr/>
        </p:nvSpPr>
        <p:spPr>
          <a:xfrm>
            <a:off x="6666702" y="155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id="{2A4AF2ED-CF8D-4025-B399-ED03B54ABCB6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" descr="รูปภาพที่เกี่ยวข้อง">
            <a:hlinkClick r:id="rId10" action="ppaction://hlinksldjump"/>
            <a:extLst>
              <a:ext uri="{FF2B5EF4-FFF2-40B4-BE49-F238E27FC236}">
                <a16:creationId xmlns:a16="http://schemas.microsoft.com/office/drawing/2014/main" id="{F568B17A-7240-4560-A5C2-4DBB02CA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26E9D-664A-4048-869D-254A495C09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27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70CA256-EFDC-4DA0-BC39-8A41A456809E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D11552-C132-4256-A112-C93A06C6372E}"/>
              </a:ext>
            </a:extLst>
          </p:cNvPr>
          <p:cNvGrpSpPr/>
          <p:nvPr/>
        </p:nvGrpSpPr>
        <p:grpSpPr>
          <a:xfrm>
            <a:off x="0" y="1680306"/>
            <a:ext cx="9144000" cy="4855961"/>
            <a:chOff x="0" y="1413606"/>
            <a:chExt cx="9144000" cy="48559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08F83FB-C770-4F41-BB81-4B1CF0B8A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590"/>
            <a:stretch/>
          </p:blipFill>
          <p:spPr>
            <a:xfrm>
              <a:off x="0" y="1413606"/>
              <a:ext cx="9144000" cy="485596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C00D58-195D-4372-8665-637484B10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103" t="13575" r="40000" b="13665"/>
            <a:stretch/>
          </p:blipFill>
          <p:spPr>
            <a:xfrm>
              <a:off x="3157979" y="2114135"/>
              <a:ext cx="1819373" cy="37424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3F1CB2C6-1BED-4FD4-9B48-4D02CB0D4872}"/>
                </a:ext>
              </a:extLst>
            </p:cNvPr>
            <p:cNvSpPr/>
            <p:nvPr/>
          </p:nvSpPr>
          <p:spPr>
            <a:xfrm>
              <a:off x="2903456" y="5176501"/>
              <a:ext cx="254523" cy="292231"/>
            </a:xfrm>
            <a:prstGeom prst="chevron">
              <a:avLst/>
            </a:pr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80D67C-D5F3-47F7-A313-154DE3A39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443" t="13390" r="41340" b="13666"/>
            <a:stretch/>
          </p:blipFill>
          <p:spPr>
            <a:xfrm>
              <a:off x="5349711" y="2104709"/>
              <a:ext cx="1574277" cy="37518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2236A830-7C08-40F3-8E12-6A782CE64EEE}"/>
                </a:ext>
              </a:extLst>
            </p:cNvPr>
            <p:cNvSpPr/>
            <p:nvPr/>
          </p:nvSpPr>
          <p:spPr>
            <a:xfrm>
              <a:off x="5104613" y="3132456"/>
              <a:ext cx="254523" cy="292231"/>
            </a:xfrm>
            <a:prstGeom prst="chevron">
              <a:avLst/>
            </a:pr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389916-2785-4267-A824-A5919C4F4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546" t="13575" r="41237" b="13665"/>
            <a:stretch/>
          </p:blipFill>
          <p:spPr>
            <a:xfrm>
              <a:off x="7286920" y="2114135"/>
              <a:ext cx="1574276" cy="37424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D25F462F-7CF2-4F6D-8B6B-39F522D4DC38}"/>
                </a:ext>
              </a:extLst>
            </p:cNvPr>
            <p:cNvSpPr/>
            <p:nvPr/>
          </p:nvSpPr>
          <p:spPr>
            <a:xfrm>
              <a:off x="7060678" y="4510341"/>
              <a:ext cx="254523" cy="292231"/>
            </a:xfrm>
            <a:prstGeom prst="chevron">
              <a:avLst/>
            </a:pr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6BA716-DE40-4ADF-B837-6FA4137B9B58}"/>
              </a:ext>
            </a:extLst>
          </p:cNvPr>
          <p:cNvSpPr/>
          <p:nvPr/>
        </p:nvSpPr>
        <p:spPr>
          <a:xfrm>
            <a:off x="3157980" y="699075"/>
            <a:ext cx="5848234" cy="5091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Packages SPEI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ในโปรแกรม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โดยเลือก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Install package…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07611A-BC3D-40D7-B881-B52B176BC7FB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 (3)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5EFCD-E491-4DAA-B6B0-A8A903B55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99548F-431C-4DC3-BD86-21C909FC90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id="{3491AEED-753B-4589-B081-C21C563E4D2D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id="{E50BD959-B18D-4CB1-B5FD-065831B2E1E1}"/>
              </a:ext>
            </a:extLst>
          </p:cNvPr>
          <p:cNvSpPr txBox="1"/>
          <p:nvPr/>
        </p:nvSpPr>
        <p:spPr>
          <a:xfrm>
            <a:off x="5826664" y="-2020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0" action="ppaction://hlinksldjump"/>
            <a:extLst>
              <a:ext uri="{FF2B5EF4-FFF2-40B4-BE49-F238E27FC236}">
                <a16:creationId xmlns:a16="http://schemas.microsoft.com/office/drawing/2014/main" id="{16240050-9E9E-4E82-A00E-6EB90D44590B}"/>
              </a:ext>
            </a:extLst>
          </p:cNvPr>
          <p:cNvSpPr txBox="1"/>
          <p:nvPr/>
        </p:nvSpPr>
        <p:spPr>
          <a:xfrm>
            <a:off x="6666702" y="155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1" action="ppaction://hlinksldjump"/>
            <a:extLst>
              <a:ext uri="{FF2B5EF4-FFF2-40B4-BE49-F238E27FC236}">
                <a16:creationId xmlns:a16="http://schemas.microsoft.com/office/drawing/2014/main" id="{1757AE0F-0D30-4160-9AC4-A4CC82DF379B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รูปภาพที่เกี่ยวข้อง">
            <a:hlinkClick r:id="rId12" action="ppaction://hlinksldjump"/>
            <a:extLst>
              <a:ext uri="{FF2B5EF4-FFF2-40B4-BE49-F238E27FC236}">
                <a16:creationId xmlns:a16="http://schemas.microsoft.com/office/drawing/2014/main" id="{5A657D44-60A1-45A3-B338-6472AD09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BE8E1A-5FBF-4F85-96E4-343E43E269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83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A3AC60-5218-4BE5-9875-2572AFACAEE8}"/>
              </a:ext>
            </a:extLst>
          </p:cNvPr>
          <p:cNvGrpSpPr/>
          <p:nvPr/>
        </p:nvGrpSpPr>
        <p:grpSpPr>
          <a:xfrm>
            <a:off x="0" y="1682750"/>
            <a:ext cx="9144000" cy="4851400"/>
            <a:chOff x="0" y="1682750"/>
            <a:chExt cx="9144000" cy="48514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191E93C-8718-4531-B816-F77EECBE2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679"/>
            <a:stretch/>
          </p:blipFill>
          <p:spPr>
            <a:xfrm>
              <a:off x="0" y="1682750"/>
              <a:ext cx="9144000" cy="48514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8BCF80-26D5-4F44-9592-B9D84C2F2C8D}"/>
                </a:ext>
              </a:extLst>
            </p:cNvPr>
            <p:cNvSpPr/>
            <p:nvPr/>
          </p:nvSpPr>
          <p:spPr>
            <a:xfrm>
              <a:off x="38101" y="4561953"/>
              <a:ext cx="1155699" cy="1624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0640CAF1-FD6F-47B7-9152-EED7A155B3EE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246239-06BE-426A-88BF-DD61B87411B7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 (4)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9D944-B319-4210-BECE-9DA8A977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FCEF5-36C7-432D-9F35-1900B291B6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B80B7D-2214-4B1F-88AE-5DB90B15C56D}"/>
              </a:ext>
            </a:extLst>
          </p:cNvPr>
          <p:cNvSpPr/>
          <p:nvPr/>
        </p:nvSpPr>
        <p:spPr>
          <a:xfrm>
            <a:off x="3405271" y="705313"/>
            <a:ext cx="5389937" cy="857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library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ที่มีอยู่ในโปรแกรม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โดยใช้คำสั่ง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Library(SPEI) 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F5F85098-9785-4004-8A3B-1E5313FB6ACB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A1224D32-FF79-4AEE-BED7-06A352C9FA04}"/>
              </a:ext>
            </a:extLst>
          </p:cNvPr>
          <p:cNvSpPr txBox="1"/>
          <p:nvPr/>
        </p:nvSpPr>
        <p:spPr>
          <a:xfrm>
            <a:off x="5826664" y="-2020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7" action="ppaction://hlinksldjump"/>
            <a:extLst>
              <a:ext uri="{FF2B5EF4-FFF2-40B4-BE49-F238E27FC236}">
                <a16:creationId xmlns:a16="http://schemas.microsoft.com/office/drawing/2014/main" id="{2C820961-AF6F-4098-8FC3-A75084C78CE0}"/>
              </a:ext>
            </a:extLst>
          </p:cNvPr>
          <p:cNvSpPr txBox="1"/>
          <p:nvPr/>
        </p:nvSpPr>
        <p:spPr>
          <a:xfrm>
            <a:off x="6666702" y="155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hlinkClick r:id="rId8" action="ppaction://hlinksldjump"/>
            <a:extLst>
              <a:ext uri="{FF2B5EF4-FFF2-40B4-BE49-F238E27FC236}">
                <a16:creationId xmlns:a16="http://schemas.microsoft.com/office/drawing/2014/main" id="{1ECE1F9C-5F77-4BE5-A820-ED3A840F311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F1742258-29B4-4D6F-AACE-87EC2A89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D2414F-AD32-4ED0-91E6-DF877A6D44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6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398DB4-19FA-4792-8F2C-5525FE46A77E}"/>
              </a:ext>
            </a:extLst>
          </p:cNvPr>
          <p:cNvGrpSpPr/>
          <p:nvPr/>
        </p:nvGrpSpPr>
        <p:grpSpPr>
          <a:xfrm>
            <a:off x="0" y="1694325"/>
            <a:ext cx="9144000" cy="4852670"/>
            <a:chOff x="0" y="857250"/>
            <a:chExt cx="9144000" cy="48526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CE4793-F84C-41DA-A327-E050BCEBE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655"/>
            <a:stretch/>
          </p:blipFill>
          <p:spPr>
            <a:xfrm>
              <a:off x="0" y="857250"/>
              <a:ext cx="9144000" cy="485267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2F25E7-FCBF-4FB0-897B-183878651FFD}"/>
                </a:ext>
              </a:extLst>
            </p:cNvPr>
            <p:cNvSpPr/>
            <p:nvPr/>
          </p:nvSpPr>
          <p:spPr>
            <a:xfrm>
              <a:off x="13021" y="3978878"/>
              <a:ext cx="1992759" cy="4819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82110271-4168-465A-AD66-F57F08E4358A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C6906E-DFC6-4FBA-B5C4-A4DCCEAB7235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 (5)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519E5-716C-42C4-99EE-47118D329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2966E-3206-418C-A8F0-8D8E8AC09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23B7AA-546C-421A-9CD5-A96A320ABD32}"/>
              </a:ext>
            </a:extLst>
          </p:cNvPr>
          <p:cNvSpPr/>
          <p:nvPr/>
        </p:nvSpPr>
        <p:spPr>
          <a:xfrm>
            <a:off x="3405271" y="699609"/>
            <a:ext cx="5389937" cy="36128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คำสั่งอ่านข้อมูล จากไฟล์ชื่อ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Srakeaw.Srakeaw.txt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data(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คำสั่งที่ใช้สำหรับดึงข้อมูลข้างในไฟล์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Srakeaw.Srakeaw.txt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เข้ามาในโปรแกรม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attach(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คำสั่งที่เรียกดูชื่อตัวแปร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(Header)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จากไฟล์ชื่อ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Srakeaw.Srakeaw.txt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names(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67A73C9B-59FD-4E9A-A163-664D628CA5BF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BE99D276-235E-431B-BCCD-7095A215A362}"/>
              </a:ext>
            </a:extLst>
          </p:cNvPr>
          <p:cNvSpPr txBox="1"/>
          <p:nvPr/>
        </p:nvSpPr>
        <p:spPr>
          <a:xfrm>
            <a:off x="5826664" y="-2020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FC94FAE1-A599-4C55-9FD2-FE4271FB02BF}"/>
              </a:ext>
            </a:extLst>
          </p:cNvPr>
          <p:cNvSpPr txBox="1"/>
          <p:nvPr/>
        </p:nvSpPr>
        <p:spPr>
          <a:xfrm>
            <a:off x="6666702" y="155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3F2AD135-1050-4B5F-B402-5990AA4090F7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2C0EA294-F157-46E4-A7C0-5105F429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0720DB-D04B-4ADA-922F-4E0A1F0CB1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63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76CC982F-FA1D-41E9-83F5-D44A1C65EAC8}"/>
              </a:ext>
            </a:extLst>
          </p:cNvPr>
          <p:cNvSpPr/>
          <p:nvPr/>
        </p:nvSpPr>
        <p:spPr>
          <a:xfrm rot="5400000">
            <a:off x="5867138" y="28540"/>
            <a:ext cx="659084" cy="612875"/>
          </a:xfrm>
          <a:prstGeom prst="homePlate">
            <a:avLst/>
          </a:prstGeom>
          <a:solidFill>
            <a:srgbClr val="FB3BAD"/>
          </a:solidFill>
          <a:ln>
            <a:solidFill>
              <a:srgbClr val="FB3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6CF283-9667-4FA1-9D12-7AD4F12EDDB4}"/>
              </a:ext>
            </a:extLst>
          </p:cNvPr>
          <p:cNvGrpSpPr/>
          <p:nvPr/>
        </p:nvGrpSpPr>
        <p:grpSpPr>
          <a:xfrm>
            <a:off x="0" y="1702202"/>
            <a:ext cx="9144000" cy="4845050"/>
            <a:chOff x="0" y="857250"/>
            <a:chExt cx="9144000" cy="48450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DF2819-C181-4461-84F5-07B2D6FC4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803"/>
            <a:stretch/>
          </p:blipFill>
          <p:spPr>
            <a:xfrm>
              <a:off x="0" y="857250"/>
              <a:ext cx="9144000" cy="48450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17A6EB-4646-4B9C-99B8-BF4067BAB240}"/>
                </a:ext>
              </a:extLst>
            </p:cNvPr>
            <p:cNvSpPr/>
            <p:nvPr/>
          </p:nvSpPr>
          <p:spPr>
            <a:xfrm>
              <a:off x="0" y="3728286"/>
              <a:ext cx="2360141" cy="7695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EC09CF-1AB7-4056-8B59-E6DBD24C2831}"/>
              </a:ext>
            </a:extLst>
          </p:cNvPr>
          <p:cNvSpPr/>
          <p:nvPr/>
        </p:nvSpPr>
        <p:spPr>
          <a:xfrm>
            <a:off x="4920792" y="688968"/>
            <a:ext cx="3930977" cy="40715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ฟังก์ชันการคำนวณ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ในสเกลทั้งหมด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</a:p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spi1&lt;-</a:t>
            </a:r>
            <a:r>
              <a:rPr lang="en-US" sz="20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(Srakeaw.Srakeaw$PREP,1)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spi2&lt;-</a:t>
            </a:r>
            <a:r>
              <a:rPr lang="en-US" sz="20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(Srakeaw.Srakeaw$PREP,2)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spi3&lt;-</a:t>
            </a:r>
            <a:r>
              <a:rPr lang="en-US" sz="20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(Srakeaw.Srakeaw$PREP,3)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spi6&lt;-</a:t>
            </a:r>
            <a:r>
              <a:rPr lang="en-US" sz="20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(Srakeaw.Srakeaw$PREP,6)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spi12&lt;-</a:t>
            </a:r>
            <a:r>
              <a:rPr lang="en-US" sz="20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(Srakeaw.Srakeaw$PREP,12)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spi24&lt;-</a:t>
            </a:r>
            <a:r>
              <a:rPr lang="en-US" sz="20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(Srakeaw.Srakeaw$PREP,24)</a:t>
            </a:r>
          </a:p>
          <a:p>
            <a:r>
              <a:rPr lang="fr-FR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spi1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fr-FR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กำหนดชื่อ</a:t>
            </a:r>
          </a:p>
          <a:p>
            <a:r>
              <a:rPr lang="fr-FR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ฟังก์ชันการคำนวณ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Srakeaw.Srakeaw$PREP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คอลัมน์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PREP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จากไฟล์ข้อมูล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Srakeaw.Srakeaw.txt</a:t>
            </a:r>
          </a:p>
          <a:p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1,2,3,6,12,24 :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สเกลของ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</a:t>
            </a:r>
            <a:endParaRPr lang="en-US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7D545-CA0C-44A1-8100-A506B4377ACF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 (6)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E9E2B-B386-4232-B217-201CFECA9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70801D-48A4-4674-9FCE-5D6ECFA153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5CF1827E-E090-44BE-A471-277769FA8F3D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4AA33D6D-6ADB-45C0-91DA-279154E044A5}"/>
              </a:ext>
            </a:extLst>
          </p:cNvPr>
          <p:cNvSpPr txBox="1"/>
          <p:nvPr/>
        </p:nvSpPr>
        <p:spPr>
          <a:xfrm>
            <a:off x="5826664" y="-2020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2B8021BE-A5D4-4F91-8006-610E8150D601}"/>
              </a:ext>
            </a:extLst>
          </p:cNvPr>
          <p:cNvSpPr txBox="1"/>
          <p:nvPr/>
        </p:nvSpPr>
        <p:spPr>
          <a:xfrm>
            <a:off x="6666702" y="155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8" action="ppaction://hlinksldjump"/>
            <a:extLst>
              <a:ext uri="{FF2B5EF4-FFF2-40B4-BE49-F238E27FC236}">
                <a16:creationId xmlns:a16="http://schemas.microsoft.com/office/drawing/2014/main" id="{FC7FCAD2-D24C-4E49-A22B-4DD2A95C927B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1F8C254B-1D73-4D59-845C-46D84D7D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6CC1E9-E00B-489E-9FAC-5409963B66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63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BE0B30-9130-4402-9A35-3359B0AA8527}"/>
              </a:ext>
            </a:extLst>
          </p:cNvPr>
          <p:cNvGrpSpPr/>
          <p:nvPr/>
        </p:nvGrpSpPr>
        <p:grpSpPr>
          <a:xfrm>
            <a:off x="0" y="1695450"/>
            <a:ext cx="9144000" cy="4855633"/>
            <a:chOff x="0" y="857250"/>
            <a:chExt cx="9144000" cy="48556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C04BA7-AC9B-4AF2-BD3D-C16CC5453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597"/>
            <a:stretch/>
          </p:blipFill>
          <p:spPr>
            <a:xfrm>
              <a:off x="0" y="857250"/>
              <a:ext cx="9144000" cy="485563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0674D2-6EB1-4F2F-8365-D32F99456F0A}"/>
                </a:ext>
              </a:extLst>
            </p:cNvPr>
            <p:cNvSpPr/>
            <p:nvPr/>
          </p:nvSpPr>
          <p:spPr>
            <a:xfrm>
              <a:off x="0" y="2521442"/>
              <a:ext cx="1352094" cy="1671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C1DB0059-A6BD-48CE-BD78-33F2F26516E5}"/>
              </a:ext>
            </a:extLst>
          </p:cNvPr>
          <p:cNvSpPr/>
          <p:nvPr/>
        </p:nvSpPr>
        <p:spPr>
          <a:xfrm rot="5400000">
            <a:off x="5867138" y="28540"/>
            <a:ext cx="659084" cy="612875"/>
          </a:xfrm>
          <a:prstGeom prst="homePlate">
            <a:avLst/>
          </a:prstGeom>
          <a:solidFill>
            <a:srgbClr val="FB3BAD"/>
          </a:solidFill>
          <a:ln>
            <a:solidFill>
              <a:srgbClr val="FB3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A2D28-6B65-48C0-998C-2B6F2AD9108E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 (7)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0ED09-9719-4ADE-AC8D-333B1AC80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494D1-8507-4807-9B92-0DD9D9ED2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9EABBF-6370-4654-A44F-EFB112BFF492}"/>
              </a:ext>
            </a:extLst>
          </p:cNvPr>
          <p:cNvSpPr/>
          <p:nvPr/>
        </p:nvSpPr>
        <p:spPr>
          <a:xfrm>
            <a:off x="5121642" y="680638"/>
            <a:ext cx="2150075" cy="1124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คำสั่งสรุปข้อมูล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spi1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summary(spi1)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B5D53C04-6F77-4500-B9DA-7DA8C72BB984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0DC45B46-AD5E-43BC-8DAA-3DBFA519A050}"/>
              </a:ext>
            </a:extLst>
          </p:cNvPr>
          <p:cNvSpPr txBox="1"/>
          <p:nvPr/>
        </p:nvSpPr>
        <p:spPr>
          <a:xfrm>
            <a:off x="5826664" y="-2020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3E080B32-EB9D-49A2-9128-1D187C89F253}"/>
              </a:ext>
            </a:extLst>
          </p:cNvPr>
          <p:cNvSpPr txBox="1"/>
          <p:nvPr/>
        </p:nvSpPr>
        <p:spPr>
          <a:xfrm>
            <a:off x="6666702" y="155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D9FA1530-29F4-4D65-B9D3-0F05E400CB08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2D0BAD42-8DB2-4D3C-8844-F17A6BE1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A82977-E90A-4B49-97CB-8F79FC77C7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0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562</Words>
  <Application>Microsoft Office PowerPoint</Application>
  <PresentationFormat>On-screen Show (4:3)</PresentationFormat>
  <Paragraphs>105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48</cp:revision>
  <dcterms:created xsi:type="dcterms:W3CDTF">2018-02-14T02:38:20Z</dcterms:created>
  <dcterms:modified xsi:type="dcterms:W3CDTF">2018-02-18T03:57:29Z</dcterms:modified>
</cp:coreProperties>
</file>