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56" r:id="rId4"/>
    <p:sldId id="257" r:id="rId5"/>
    <p:sldId id="258" r:id="rId6"/>
    <p:sldId id="259" r:id="rId7"/>
    <p:sldId id="264" r:id="rId8"/>
    <p:sldId id="269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97252D"/>
    <a:srgbClr val="D45059"/>
    <a:srgbClr val="FFCCCC"/>
    <a:srgbClr val="5FC404"/>
    <a:srgbClr val="77C701"/>
    <a:srgbClr val="61A301"/>
    <a:srgbClr val="78AC04"/>
    <a:srgbClr val="73AC00"/>
    <a:srgbClr val="E6D6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34" autoAdjust="0"/>
    <p:restoredTop sz="94660"/>
  </p:normalViewPr>
  <p:slideViewPr>
    <p:cSldViewPr snapToGrid="0">
      <p:cViewPr varScale="1">
        <p:scale>
          <a:sx n="51" d="100"/>
          <a:sy n="51" d="100"/>
        </p:scale>
        <p:origin x="52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B5C9-25A8-446F-B1B1-95E2DC0282EB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A0FC-174F-4568-8AC0-1A6646F6DA3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8536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B5C9-25A8-446F-B1B1-95E2DC0282EB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A0FC-174F-4568-8AC0-1A6646F6DA3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2539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B5C9-25A8-446F-B1B1-95E2DC0282EB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A0FC-174F-4568-8AC0-1A6646F6DA3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6726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B5C9-25A8-446F-B1B1-95E2DC0282EB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A0FC-174F-4568-8AC0-1A6646F6DA3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540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B5C9-25A8-446F-B1B1-95E2DC0282EB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A0FC-174F-4568-8AC0-1A6646F6DA3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43227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B5C9-25A8-446F-B1B1-95E2DC0282EB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A0FC-174F-4568-8AC0-1A6646F6DA3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26539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B5C9-25A8-446F-B1B1-95E2DC0282EB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A0FC-174F-4568-8AC0-1A6646F6DA3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12846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B5C9-25A8-446F-B1B1-95E2DC0282EB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A0FC-174F-4568-8AC0-1A6646F6DA3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0059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B5C9-25A8-446F-B1B1-95E2DC0282EB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A0FC-174F-4568-8AC0-1A6646F6DA3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90689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B5C9-25A8-446F-B1B1-95E2DC0282EB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A0FC-174F-4568-8AC0-1A6646F6DA3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3492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B5C9-25A8-446F-B1B1-95E2DC0282EB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A0FC-174F-4568-8AC0-1A6646F6DA3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7225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6B5C9-25A8-446F-B1B1-95E2DC0282EB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1A0FC-174F-4568-8AC0-1A6646F6DA3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3719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8.xml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6.xml"/><Relationship Id="rId4" Type="http://schemas.openxmlformats.org/officeDocument/2006/relationships/slide" Target="slide7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3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12" Type="http://schemas.openxmlformats.org/officeDocument/2006/relationships/slide" Target="slid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5" Type="http://schemas.openxmlformats.org/officeDocument/2006/relationships/image" Target="../media/image5.png"/><Relationship Id="rId10" Type="http://schemas.openxmlformats.org/officeDocument/2006/relationships/slide" Target="slide7.xml"/><Relationship Id="rId4" Type="http://schemas.openxmlformats.org/officeDocument/2006/relationships/image" Target="../media/image2.png"/><Relationship Id="rId9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8.xml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slide" Target="slide6.xml"/><Relationship Id="rId5" Type="http://schemas.openxmlformats.org/officeDocument/2006/relationships/slide" Target="slide2.xml"/><Relationship Id="rId15" Type="http://schemas.openxmlformats.org/officeDocument/2006/relationships/image" Target="../media/image3.png"/><Relationship Id="rId10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slide" Target="slide8.xml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12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6.xml"/><Relationship Id="rId5" Type="http://schemas.openxmlformats.org/officeDocument/2006/relationships/image" Target="../media/image5.png"/><Relationship Id="rId15" Type="http://schemas.openxmlformats.org/officeDocument/2006/relationships/image" Target="../media/image3.png"/><Relationship Id="rId10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10.png"/><Relationship Id="rId1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slide" Target="slide6.xml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microsoft.com/office/2007/relationships/hdphoto" Target="../media/hdphoto1.wdp"/><Relationship Id="rId17" Type="http://schemas.openxmlformats.org/officeDocument/2006/relationships/image" Target="../media/image3.png"/><Relationship Id="rId2" Type="http://schemas.openxmlformats.org/officeDocument/2006/relationships/image" Target="../media/image6.png"/><Relationship Id="rId16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8.png"/><Relationship Id="rId5" Type="http://schemas.openxmlformats.org/officeDocument/2006/relationships/image" Target="../media/image14.png"/><Relationship Id="rId15" Type="http://schemas.openxmlformats.org/officeDocument/2006/relationships/slide" Target="slide8.xml"/><Relationship Id="rId10" Type="http://schemas.openxmlformats.org/officeDocument/2006/relationships/slide" Target="slide2.xml"/><Relationship Id="rId4" Type="http://schemas.openxmlformats.org/officeDocument/2006/relationships/image" Target="../media/image13.png"/><Relationship Id="rId9" Type="http://schemas.openxmlformats.org/officeDocument/2006/relationships/image" Target="../media/image5.png"/><Relationship Id="rId1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slide" Target="slide6.xml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microsoft.com/office/2007/relationships/hdphoto" Target="../media/hdphoto1.wdp"/><Relationship Id="rId17" Type="http://schemas.openxmlformats.org/officeDocument/2006/relationships/image" Target="../media/image3.png"/><Relationship Id="rId2" Type="http://schemas.openxmlformats.org/officeDocument/2006/relationships/image" Target="../media/image6.png"/><Relationship Id="rId16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8.png"/><Relationship Id="rId5" Type="http://schemas.openxmlformats.org/officeDocument/2006/relationships/image" Target="../media/image19.png"/><Relationship Id="rId15" Type="http://schemas.openxmlformats.org/officeDocument/2006/relationships/slide" Target="slide8.xml"/><Relationship Id="rId10" Type="http://schemas.openxmlformats.org/officeDocument/2006/relationships/slide" Target="slide2.xml"/><Relationship Id="rId4" Type="http://schemas.openxmlformats.org/officeDocument/2006/relationships/image" Target="../media/image18.png"/><Relationship Id="rId9" Type="http://schemas.openxmlformats.org/officeDocument/2006/relationships/image" Target="../media/image5.png"/><Relationship Id="rId1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8.xml"/><Relationship Id="rId3" Type="http://schemas.openxmlformats.org/officeDocument/2006/relationships/image" Target="../media/image22.png"/><Relationship Id="rId7" Type="http://schemas.openxmlformats.org/officeDocument/2006/relationships/image" Target="../media/image5.png"/><Relationship Id="rId12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slide" Target="slide6.xml"/><Relationship Id="rId5" Type="http://schemas.openxmlformats.org/officeDocument/2006/relationships/image" Target="../media/image24.png"/><Relationship Id="rId15" Type="http://schemas.openxmlformats.org/officeDocument/2006/relationships/image" Target="../media/image3.png"/><Relationship Id="rId10" Type="http://schemas.microsoft.com/office/2007/relationships/hdphoto" Target="../media/hdphoto1.wdp"/><Relationship Id="rId4" Type="http://schemas.openxmlformats.org/officeDocument/2006/relationships/image" Target="../media/image23.png"/><Relationship Id="rId9" Type="http://schemas.openxmlformats.org/officeDocument/2006/relationships/image" Target="../media/image8.png"/><Relationship Id="rId1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6EA3E7-39D4-4D96-8776-50F33346AFF4}"/>
              </a:ext>
            </a:extLst>
          </p:cNvPr>
          <p:cNvSpPr/>
          <p:nvPr/>
        </p:nvSpPr>
        <p:spPr>
          <a:xfrm>
            <a:off x="2647049" y="3621505"/>
            <a:ext cx="384990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Weka</a:t>
            </a:r>
          </a:p>
          <a:p>
            <a:pPr algn="ctr"/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Installation</a:t>
            </a:r>
            <a:endParaRPr lang="th-TH" sz="6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EEC8EA-9377-432F-9968-C63762B7D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410" y="995264"/>
            <a:ext cx="2347177" cy="23471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406304-6216-4ACA-9A0C-300400B7C4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266" y="6068155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913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90CFC98-F215-403B-B82A-C1E255B47E0D}"/>
              </a:ext>
            </a:extLst>
          </p:cNvPr>
          <p:cNvGrpSpPr/>
          <p:nvPr/>
        </p:nvGrpSpPr>
        <p:grpSpPr>
          <a:xfrm>
            <a:off x="6603537" y="2451163"/>
            <a:ext cx="1238316" cy="2542749"/>
            <a:chOff x="7410451" y="2511425"/>
            <a:chExt cx="1217613" cy="3719513"/>
          </a:xfrm>
          <a:solidFill>
            <a:schemeClr val="accent6">
              <a:lumMod val="75000"/>
            </a:schemeClr>
          </a:solidFill>
        </p:grpSpPr>
        <p:sp>
          <p:nvSpPr>
            <p:cNvPr id="5" name="Freeform 581">
              <a:extLst>
                <a:ext uri="{FF2B5EF4-FFF2-40B4-BE49-F238E27FC236}">
                  <a16:creationId xmlns:a16="http://schemas.microsoft.com/office/drawing/2014/main" id="{D5C6511C-352A-4443-A8AF-9696CB119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2376" y="2511425"/>
              <a:ext cx="1055688" cy="3719513"/>
            </a:xfrm>
            <a:custGeom>
              <a:avLst/>
              <a:gdLst>
                <a:gd name="T0" fmla="*/ 0 w 2662"/>
                <a:gd name="T1" fmla="*/ 0 h 9375"/>
                <a:gd name="T2" fmla="*/ 0 w 2662"/>
                <a:gd name="T3" fmla="*/ 8738 h 9375"/>
                <a:gd name="T4" fmla="*/ 1331 w 2662"/>
                <a:gd name="T5" fmla="*/ 9375 h 9375"/>
                <a:gd name="T6" fmla="*/ 2662 w 2662"/>
                <a:gd name="T7" fmla="*/ 8738 h 9375"/>
                <a:gd name="T8" fmla="*/ 2662 w 2662"/>
                <a:gd name="T9" fmla="*/ 0 h 9375"/>
                <a:gd name="T10" fmla="*/ 0 w 2662"/>
                <a:gd name="T11" fmla="*/ 0 h 9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2" h="9375">
                  <a:moveTo>
                    <a:pt x="0" y="0"/>
                  </a:moveTo>
                  <a:lnTo>
                    <a:pt x="0" y="8738"/>
                  </a:lnTo>
                  <a:lnTo>
                    <a:pt x="1331" y="9375"/>
                  </a:lnTo>
                  <a:lnTo>
                    <a:pt x="2662" y="8738"/>
                  </a:lnTo>
                  <a:lnTo>
                    <a:pt x="26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" name="Freeform 762">
              <a:extLst>
                <a:ext uri="{FF2B5EF4-FFF2-40B4-BE49-F238E27FC236}">
                  <a16:creationId xmlns:a16="http://schemas.microsoft.com/office/drawing/2014/main" id="{28481240-C8F1-4D90-81AF-3E99F0D3F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0451" y="2657751"/>
              <a:ext cx="1162050" cy="664058"/>
            </a:xfrm>
            <a:custGeom>
              <a:avLst/>
              <a:gdLst>
                <a:gd name="T0" fmla="*/ 2400 w 2929"/>
                <a:gd name="T1" fmla="*/ 0 h 1457"/>
                <a:gd name="T2" fmla="*/ 1928 w 2929"/>
                <a:gd name="T3" fmla="*/ 2 h 1457"/>
                <a:gd name="T4" fmla="*/ 978 w 2929"/>
                <a:gd name="T5" fmla="*/ 14 h 1457"/>
                <a:gd name="T6" fmla="*/ 815 w 2929"/>
                <a:gd name="T7" fmla="*/ 15 h 1457"/>
                <a:gd name="T8" fmla="*/ 737 w 2929"/>
                <a:gd name="T9" fmla="*/ 14 h 1457"/>
                <a:gd name="T10" fmla="*/ 597 w 2929"/>
                <a:gd name="T11" fmla="*/ 17 h 1457"/>
                <a:gd name="T12" fmla="*/ 476 w 2929"/>
                <a:gd name="T13" fmla="*/ 27 h 1457"/>
                <a:gd name="T14" fmla="*/ 372 w 2929"/>
                <a:gd name="T15" fmla="*/ 41 h 1457"/>
                <a:gd name="T16" fmla="*/ 285 w 2929"/>
                <a:gd name="T17" fmla="*/ 60 h 1457"/>
                <a:gd name="T18" fmla="*/ 212 w 2929"/>
                <a:gd name="T19" fmla="*/ 83 h 1457"/>
                <a:gd name="T20" fmla="*/ 153 w 2929"/>
                <a:gd name="T21" fmla="*/ 108 h 1457"/>
                <a:gd name="T22" fmla="*/ 105 w 2929"/>
                <a:gd name="T23" fmla="*/ 134 h 1457"/>
                <a:gd name="T24" fmla="*/ 70 w 2929"/>
                <a:gd name="T25" fmla="*/ 161 h 1457"/>
                <a:gd name="T26" fmla="*/ 43 w 2929"/>
                <a:gd name="T27" fmla="*/ 187 h 1457"/>
                <a:gd name="T28" fmla="*/ 16 w 2929"/>
                <a:gd name="T29" fmla="*/ 226 h 1457"/>
                <a:gd name="T30" fmla="*/ 0 w 2929"/>
                <a:gd name="T31" fmla="*/ 285 h 1457"/>
                <a:gd name="T32" fmla="*/ 1 w 2929"/>
                <a:gd name="T33" fmla="*/ 294 h 1457"/>
                <a:gd name="T34" fmla="*/ 1 w 2929"/>
                <a:gd name="T35" fmla="*/ 1437 h 1457"/>
                <a:gd name="T36" fmla="*/ 2 w 2929"/>
                <a:gd name="T37" fmla="*/ 1447 h 1457"/>
                <a:gd name="T38" fmla="*/ 3 w 2929"/>
                <a:gd name="T39" fmla="*/ 1457 h 1457"/>
                <a:gd name="T40" fmla="*/ 8 w 2929"/>
                <a:gd name="T41" fmla="*/ 1426 h 1457"/>
                <a:gd name="T42" fmla="*/ 31 w 2929"/>
                <a:gd name="T43" fmla="*/ 1375 h 1457"/>
                <a:gd name="T44" fmla="*/ 66 w 2929"/>
                <a:gd name="T45" fmla="*/ 1331 h 1457"/>
                <a:gd name="T46" fmla="*/ 113 w 2929"/>
                <a:gd name="T47" fmla="*/ 1295 h 1457"/>
                <a:gd name="T48" fmla="*/ 169 w 2929"/>
                <a:gd name="T49" fmla="*/ 1265 h 1457"/>
                <a:gd name="T50" fmla="*/ 232 w 2929"/>
                <a:gd name="T51" fmla="*/ 1240 h 1457"/>
                <a:gd name="T52" fmla="*/ 335 w 2929"/>
                <a:gd name="T53" fmla="*/ 1213 h 1457"/>
                <a:gd name="T54" fmla="*/ 407 w 2929"/>
                <a:gd name="T55" fmla="*/ 1201 h 1457"/>
                <a:gd name="T56" fmla="*/ 506 w 2929"/>
                <a:gd name="T57" fmla="*/ 1190 h 1457"/>
                <a:gd name="T58" fmla="*/ 685 w 2929"/>
                <a:gd name="T59" fmla="*/ 1183 h 1457"/>
                <a:gd name="T60" fmla="*/ 753 w 2929"/>
                <a:gd name="T61" fmla="*/ 1183 h 1457"/>
                <a:gd name="T62" fmla="*/ 1344 w 2929"/>
                <a:gd name="T63" fmla="*/ 1183 h 1457"/>
                <a:gd name="T64" fmla="*/ 2400 w 2929"/>
                <a:gd name="T65" fmla="*/ 1184 h 1457"/>
                <a:gd name="T66" fmla="*/ 2929 w 2929"/>
                <a:gd name="T67" fmla="*/ 564 h 1457"/>
                <a:gd name="T68" fmla="*/ 2400 w 2929"/>
                <a:gd name="T69" fmla="*/ 0 h 1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29" h="1457">
                  <a:moveTo>
                    <a:pt x="2400" y="0"/>
                  </a:moveTo>
                  <a:lnTo>
                    <a:pt x="1928" y="2"/>
                  </a:lnTo>
                  <a:lnTo>
                    <a:pt x="978" y="14"/>
                  </a:lnTo>
                  <a:lnTo>
                    <a:pt x="815" y="15"/>
                  </a:lnTo>
                  <a:lnTo>
                    <a:pt x="737" y="14"/>
                  </a:lnTo>
                  <a:lnTo>
                    <a:pt x="597" y="17"/>
                  </a:lnTo>
                  <a:lnTo>
                    <a:pt x="476" y="27"/>
                  </a:lnTo>
                  <a:lnTo>
                    <a:pt x="372" y="41"/>
                  </a:lnTo>
                  <a:lnTo>
                    <a:pt x="285" y="60"/>
                  </a:lnTo>
                  <a:lnTo>
                    <a:pt x="212" y="83"/>
                  </a:lnTo>
                  <a:lnTo>
                    <a:pt x="153" y="108"/>
                  </a:lnTo>
                  <a:lnTo>
                    <a:pt x="105" y="134"/>
                  </a:lnTo>
                  <a:lnTo>
                    <a:pt x="70" y="161"/>
                  </a:lnTo>
                  <a:lnTo>
                    <a:pt x="43" y="187"/>
                  </a:lnTo>
                  <a:lnTo>
                    <a:pt x="16" y="226"/>
                  </a:lnTo>
                  <a:lnTo>
                    <a:pt x="0" y="285"/>
                  </a:lnTo>
                  <a:lnTo>
                    <a:pt x="1" y="294"/>
                  </a:lnTo>
                  <a:lnTo>
                    <a:pt x="1" y="1437"/>
                  </a:lnTo>
                  <a:lnTo>
                    <a:pt x="2" y="1447"/>
                  </a:lnTo>
                  <a:lnTo>
                    <a:pt x="3" y="1457"/>
                  </a:lnTo>
                  <a:lnTo>
                    <a:pt x="8" y="1426"/>
                  </a:lnTo>
                  <a:lnTo>
                    <a:pt x="31" y="1375"/>
                  </a:lnTo>
                  <a:lnTo>
                    <a:pt x="66" y="1331"/>
                  </a:lnTo>
                  <a:lnTo>
                    <a:pt x="113" y="1295"/>
                  </a:lnTo>
                  <a:lnTo>
                    <a:pt x="169" y="1265"/>
                  </a:lnTo>
                  <a:lnTo>
                    <a:pt x="232" y="1240"/>
                  </a:lnTo>
                  <a:lnTo>
                    <a:pt x="335" y="1213"/>
                  </a:lnTo>
                  <a:lnTo>
                    <a:pt x="407" y="1201"/>
                  </a:lnTo>
                  <a:lnTo>
                    <a:pt x="506" y="1190"/>
                  </a:lnTo>
                  <a:lnTo>
                    <a:pt x="685" y="1183"/>
                  </a:lnTo>
                  <a:lnTo>
                    <a:pt x="753" y="1183"/>
                  </a:lnTo>
                  <a:lnTo>
                    <a:pt x="1344" y="1183"/>
                  </a:lnTo>
                  <a:lnTo>
                    <a:pt x="2400" y="1184"/>
                  </a:lnTo>
                  <a:lnTo>
                    <a:pt x="2929" y="564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7" name="Freeform 761">
            <a:extLst>
              <a:ext uri="{FF2B5EF4-FFF2-40B4-BE49-F238E27FC236}">
                <a16:creationId xmlns:a16="http://schemas.microsoft.com/office/drawing/2014/main" id="{B4996045-681F-4888-8E81-AE785D8BE2CE}"/>
              </a:ext>
            </a:extLst>
          </p:cNvPr>
          <p:cNvSpPr>
            <a:spLocks/>
          </p:cNvSpPr>
          <p:nvPr/>
        </p:nvSpPr>
        <p:spPr bwMode="auto">
          <a:xfrm>
            <a:off x="6603538" y="2927168"/>
            <a:ext cx="164678" cy="191405"/>
          </a:xfrm>
          <a:custGeom>
            <a:avLst/>
            <a:gdLst>
              <a:gd name="T0" fmla="*/ 0 w 404"/>
              <a:gd name="T1" fmla="*/ 256 h 565"/>
              <a:gd name="T2" fmla="*/ 4 w 404"/>
              <a:gd name="T3" fmla="*/ 278 h 565"/>
              <a:gd name="T4" fmla="*/ 17 w 404"/>
              <a:gd name="T5" fmla="*/ 322 h 565"/>
              <a:gd name="T6" fmla="*/ 38 w 404"/>
              <a:gd name="T7" fmla="*/ 361 h 565"/>
              <a:gd name="T8" fmla="*/ 63 w 404"/>
              <a:gd name="T9" fmla="*/ 396 h 565"/>
              <a:gd name="T10" fmla="*/ 109 w 404"/>
              <a:gd name="T11" fmla="*/ 440 h 565"/>
              <a:gd name="T12" fmla="*/ 179 w 404"/>
              <a:gd name="T13" fmla="*/ 488 h 565"/>
              <a:gd name="T14" fmla="*/ 252 w 404"/>
              <a:gd name="T15" fmla="*/ 521 h 565"/>
              <a:gd name="T16" fmla="*/ 318 w 404"/>
              <a:gd name="T17" fmla="*/ 545 h 565"/>
              <a:gd name="T18" fmla="*/ 393 w 404"/>
              <a:gd name="T19" fmla="*/ 562 h 565"/>
              <a:gd name="T20" fmla="*/ 404 w 404"/>
              <a:gd name="T21" fmla="*/ 565 h 565"/>
              <a:gd name="T22" fmla="*/ 404 w 404"/>
              <a:gd name="T23" fmla="*/ 0 h 565"/>
              <a:gd name="T24" fmla="*/ 332 w 404"/>
              <a:gd name="T25" fmla="*/ 12 h 565"/>
              <a:gd name="T26" fmla="*/ 229 w 404"/>
              <a:gd name="T27" fmla="*/ 39 h 565"/>
              <a:gd name="T28" fmla="*/ 166 w 404"/>
              <a:gd name="T29" fmla="*/ 64 h 565"/>
              <a:gd name="T30" fmla="*/ 110 w 404"/>
              <a:gd name="T31" fmla="*/ 94 h 565"/>
              <a:gd name="T32" fmla="*/ 63 w 404"/>
              <a:gd name="T33" fmla="*/ 130 h 565"/>
              <a:gd name="T34" fmla="*/ 28 w 404"/>
              <a:gd name="T35" fmla="*/ 174 h 565"/>
              <a:gd name="T36" fmla="*/ 5 w 404"/>
              <a:gd name="T37" fmla="*/ 225 h 565"/>
              <a:gd name="T38" fmla="*/ 0 w 404"/>
              <a:gd name="T39" fmla="*/ 256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04" h="565">
                <a:moveTo>
                  <a:pt x="0" y="256"/>
                </a:moveTo>
                <a:lnTo>
                  <a:pt x="4" y="278"/>
                </a:lnTo>
                <a:lnTo>
                  <a:pt x="17" y="322"/>
                </a:lnTo>
                <a:lnTo>
                  <a:pt x="38" y="361"/>
                </a:lnTo>
                <a:lnTo>
                  <a:pt x="63" y="396"/>
                </a:lnTo>
                <a:lnTo>
                  <a:pt x="109" y="440"/>
                </a:lnTo>
                <a:lnTo>
                  <a:pt x="179" y="488"/>
                </a:lnTo>
                <a:lnTo>
                  <a:pt x="252" y="521"/>
                </a:lnTo>
                <a:lnTo>
                  <a:pt x="318" y="545"/>
                </a:lnTo>
                <a:lnTo>
                  <a:pt x="393" y="562"/>
                </a:lnTo>
                <a:lnTo>
                  <a:pt x="404" y="565"/>
                </a:lnTo>
                <a:lnTo>
                  <a:pt x="404" y="0"/>
                </a:lnTo>
                <a:lnTo>
                  <a:pt x="332" y="12"/>
                </a:lnTo>
                <a:lnTo>
                  <a:pt x="229" y="39"/>
                </a:lnTo>
                <a:lnTo>
                  <a:pt x="166" y="64"/>
                </a:lnTo>
                <a:lnTo>
                  <a:pt x="110" y="94"/>
                </a:lnTo>
                <a:lnTo>
                  <a:pt x="63" y="130"/>
                </a:lnTo>
                <a:lnTo>
                  <a:pt x="28" y="174"/>
                </a:lnTo>
                <a:lnTo>
                  <a:pt x="5" y="225"/>
                </a:lnTo>
                <a:lnTo>
                  <a:pt x="0" y="256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" name="Freeform 402">
            <a:extLst>
              <a:ext uri="{FF2B5EF4-FFF2-40B4-BE49-F238E27FC236}">
                <a16:creationId xmlns:a16="http://schemas.microsoft.com/office/drawing/2014/main" id="{1AD5BA71-C495-4A25-BEAB-7E6F0FA0241F}"/>
              </a:ext>
            </a:extLst>
          </p:cNvPr>
          <p:cNvSpPr>
            <a:spLocks/>
          </p:cNvSpPr>
          <p:nvPr/>
        </p:nvSpPr>
        <p:spPr bwMode="auto">
          <a:xfrm>
            <a:off x="5129871" y="2715193"/>
            <a:ext cx="1075252" cy="2306163"/>
          </a:xfrm>
          <a:custGeom>
            <a:avLst/>
            <a:gdLst>
              <a:gd name="T0" fmla="*/ 0 w 2661"/>
              <a:gd name="T1" fmla="*/ 0 h 8501"/>
              <a:gd name="T2" fmla="*/ 0 w 2661"/>
              <a:gd name="T3" fmla="*/ 7864 h 8501"/>
              <a:gd name="T4" fmla="*/ 1331 w 2661"/>
              <a:gd name="T5" fmla="*/ 8501 h 8501"/>
              <a:gd name="T6" fmla="*/ 2661 w 2661"/>
              <a:gd name="T7" fmla="*/ 7864 h 8501"/>
              <a:gd name="T8" fmla="*/ 2661 w 2661"/>
              <a:gd name="T9" fmla="*/ 0 h 8501"/>
              <a:gd name="T10" fmla="*/ 0 w 2661"/>
              <a:gd name="T11" fmla="*/ 0 h 8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61" h="8501">
                <a:moveTo>
                  <a:pt x="0" y="0"/>
                </a:moveTo>
                <a:lnTo>
                  <a:pt x="0" y="7864"/>
                </a:lnTo>
                <a:lnTo>
                  <a:pt x="1331" y="8501"/>
                </a:lnTo>
                <a:lnTo>
                  <a:pt x="2661" y="7864"/>
                </a:lnTo>
                <a:lnTo>
                  <a:pt x="266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9" name="Freeform 767">
            <a:extLst>
              <a:ext uri="{FF2B5EF4-FFF2-40B4-BE49-F238E27FC236}">
                <a16:creationId xmlns:a16="http://schemas.microsoft.com/office/drawing/2014/main" id="{68054ECB-BCEC-41A8-A58F-172443E66750}"/>
              </a:ext>
            </a:extLst>
          </p:cNvPr>
          <p:cNvSpPr>
            <a:spLocks/>
          </p:cNvSpPr>
          <p:nvPr/>
        </p:nvSpPr>
        <p:spPr bwMode="auto">
          <a:xfrm>
            <a:off x="4965193" y="2810217"/>
            <a:ext cx="1183423" cy="495482"/>
          </a:xfrm>
          <a:custGeom>
            <a:avLst/>
            <a:gdLst>
              <a:gd name="T0" fmla="*/ 2400 w 2929"/>
              <a:gd name="T1" fmla="*/ 0 h 1457"/>
              <a:gd name="T2" fmla="*/ 1929 w 2929"/>
              <a:gd name="T3" fmla="*/ 2 h 1457"/>
              <a:gd name="T4" fmla="*/ 979 w 2929"/>
              <a:gd name="T5" fmla="*/ 14 h 1457"/>
              <a:gd name="T6" fmla="*/ 815 w 2929"/>
              <a:gd name="T7" fmla="*/ 15 h 1457"/>
              <a:gd name="T8" fmla="*/ 737 w 2929"/>
              <a:gd name="T9" fmla="*/ 14 h 1457"/>
              <a:gd name="T10" fmla="*/ 597 w 2929"/>
              <a:gd name="T11" fmla="*/ 17 h 1457"/>
              <a:gd name="T12" fmla="*/ 476 w 2929"/>
              <a:gd name="T13" fmla="*/ 27 h 1457"/>
              <a:gd name="T14" fmla="*/ 372 w 2929"/>
              <a:gd name="T15" fmla="*/ 41 h 1457"/>
              <a:gd name="T16" fmla="*/ 285 w 2929"/>
              <a:gd name="T17" fmla="*/ 60 h 1457"/>
              <a:gd name="T18" fmla="*/ 213 w 2929"/>
              <a:gd name="T19" fmla="*/ 83 h 1457"/>
              <a:gd name="T20" fmla="*/ 154 w 2929"/>
              <a:gd name="T21" fmla="*/ 108 h 1457"/>
              <a:gd name="T22" fmla="*/ 107 w 2929"/>
              <a:gd name="T23" fmla="*/ 134 h 1457"/>
              <a:gd name="T24" fmla="*/ 71 w 2929"/>
              <a:gd name="T25" fmla="*/ 161 h 1457"/>
              <a:gd name="T26" fmla="*/ 44 w 2929"/>
              <a:gd name="T27" fmla="*/ 188 h 1457"/>
              <a:gd name="T28" fmla="*/ 17 w 2929"/>
              <a:gd name="T29" fmla="*/ 226 h 1457"/>
              <a:gd name="T30" fmla="*/ 0 w 2929"/>
              <a:gd name="T31" fmla="*/ 285 h 1457"/>
              <a:gd name="T32" fmla="*/ 1 w 2929"/>
              <a:gd name="T33" fmla="*/ 294 h 1457"/>
              <a:gd name="T34" fmla="*/ 1 w 2929"/>
              <a:gd name="T35" fmla="*/ 1437 h 1457"/>
              <a:gd name="T36" fmla="*/ 2 w 2929"/>
              <a:gd name="T37" fmla="*/ 1447 h 1457"/>
              <a:gd name="T38" fmla="*/ 3 w 2929"/>
              <a:gd name="T39" fmla="*/ 1457 h 1457"/>
              <a:gd name="T40" fmla="*/ 8 w 2929"/>
              <a:gd name="T41" fmla="*/ 1427 h 1457"/>
              <a:gd name="T42" fmla="*/ 31 w 2929"/>
              <a:gd name="T43" fmla="*/ 1375 h 1457"/>
              <a:gd name="T44" fmla="*/ 67 w 2929"/>
              <a:gd name="T45" fmla="*/ 1331 h 1457"/>
              <a:gd name="T46" fmla="*/ 113 w 2929"/>
              <a:gd name="T47" fmla="*/ 1294 h 1457"/>
              <a:gd name="T48" fmla="*/ 169 w 2929"/>
              <a:gd name="T49" fmla="*/ 1264 h 1457"/>
              <a:gd name="T50" fmla="*/ 232 w 2929"/>
              <a:gd name="T51" fmla="*/ 1240 h 1457"/>
              <a:gd name="T52" fmla="*/ 335 w 2929"/>
              <a:gd name="T53" fmla="*/ 1213 h 1457"/>
              <a:gd name="T54" fmla="*/ 408 w 2929"/>
              <a:gd name="T55" fmla="*/ 1202 h 1457"/>
              <a:gd name="T56" fmla="*/ 506 w 2929"/>
              <a:gd name="T57" fmla="*/ 1190 h 1457"/>
              <a:gd name="T58" fmla="*/ 686 w 2929"/>
              <a:gd name="T59" fmla="*/ 1183 h 1457"/>
              <a:gd name="T60" fmla="*/ 754 w 2929"/>
              <a:gd name="T61" fmla="*/ 1183 h 1457"/>
              <a:gd name="T62" fmla="*/ 1345 w 2929"/>
              <a:gd name="T63" fmla="*/ 1183 h 1457"/>
              <a:gd name="T64" fmla="*/ 2400 w 2929"/>
              <a:gd name="T65" fmla="*/ 1184 h 1457"/>
              <a:gd name="T66" fmla="*/ 2929 w 2929"/>
              <a:gd name="T67" fmla="*/ 564 h 1457"/>
              <a:gd name="T68" fmla="*/ 2400 w 2929"/>
              <a:gd name="T69" fmla="*/ 0 h 1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29" h="1457">
                <a:moveTo>
                  <a:pt x="2400" y="0"/>
                </a:moveTo>
                <a:lnTo>
                  <a:pt x="1929" y="2"/>
                </a:lnTo>
                <a:lnTo>
                  <a:pt x="979" y="14"/>
                </a:lnTo>
                <a:lnTo>
                  <a:pt x="815" y="15"/>
                </a:lnTo>
                <a:lnTo>
                  <a:pt x="737" y="14"/>
                </a:lnTo>
                <a:lnTo>
                  <a:pt x="597" y="17"/>
                </a:lnTo>
                <a:lnTo>
                  <a:pt x="476" y="27"/>
                </a:lnTo>
                <a:lnTo>
                  <a:pt x="372" y="41"/>
                </a:lnTo>
                <a:lnTo>
                  <a:pt x="285" y="60"/>
                </a:lnTo>
                <a:lnTo>
                  <a:pt x="213" y="83"/>
                </a:lnTo>
                <a:lnTo>
                  <a:pt x="154" y="108"/>
                </a:lnTo>
                <a:lnTo>
                  <a:pt x="107" y="134"/>
                </a:lnTo>
                <a:lnTo>
                  <a:pt x="71" y="161"/>
                </a:lnTo>
                <a:lnTo>
                  <a:pt x="44" y="188"/>
                </a:lnTo>
                <a:lnTo>
                  <a:pt x="17" y="226"/>
                </a:lnTo>
                <a:lnTo>
                  <a:pt x="0" y="285"/>
                </a:lnTo>
                <a:lnTo>
                  <a:pt x="1" y="294"/>
                </a:lnTo>
                <a:lnTo>
                  <a:pt x="1" y="1437"/>
                </a:lnTo>
                <a:lnTo>
                  <a:pt x="2" y="1447"/>
                </a:lnTo>
                <a:lnTo>
                  <a:pt x="3" y="1457"/>
                </a:lnTo>
                <a:lnTo>
                  <a:pt x="8" y="1427"/>
                </a:lnTo>
                <a:lnTo>
                  <a:pt x="31" y="1375"/>
                </a:lnTo>
                <a:lnTo>
                  <a:pt x="67" y="1331"/>
                </a:lnTo>
                <a:lnTo>
                  <a:pt x="113" y="1294"/>
                </a:lnTo>
                <a:lnTo>
                  <a:pt x="169" y="1264"/>
                </a:lnTo>
                <a:lnTo>
                  <a:pt x="232" y="1240"/>
                </a:lnTo>
                <a:lnTo>
                  <a:pt x="335" y="1213"/>
                </a:lnTo>
                <a:lnTo>
                  <a:pt x="408" y="1202"/>
                </a:lnTo>
                <a:lnTo>
                  <a:pt x="506" y="1190"/>
                </a:lnTo>
                <a:lnTo>
                  <a:pt x="686" y="1183"/>
                </a:lnTo>
                <a:lnTo>
                  <a:pt x="754" y="1183"/>
                </a:lnTo>
                <a:lnTo>
                  <a:pt x="1345" y="1183"/>
                </a:lnTo>
                <a:lnTo>
                  <a:pt x="2400" y="1184"/>
                </a:lnTo>
                <a:lnTo>
                  <a:pt x="2929" y="564"/>
                </a:lnTo>
                <a:lnTo>
                  <a:pt x="240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" name="Freeform 760">
            <a:extLst>
              <a:ext uri="{FF2B5EF4-FFF2-40B4-BE49-F238E27FC236}">
                <a16:creationId xmlns:a16="http://schemas.microsoft.com/office/drawing/2014/main" id="{10A888DE-2C45-407F-9E4D-3490564A8286}"/>
              </a:ext>
            </a:extLst>
          </p:cNvPr>
          <p:cNvSpPr>
            <a:spLocks/>
          </p:cNvSpPr>
          <p:nvPr/>
        </p:nvSpPr>
        <p:spPr bwMode="auto">
          <a:xfrm>
            <a:off x="4977441" y="3228247"/>
            <a:ext cx="163064" cy="191405"/>
          </a:xfrm>
          <a:custGeom>
            <a:avLst/>
            <a:gdLst>
              <a:gd name="T0" fmla="*/ 0 w 405"/>
              <a:gd name="T1" fmla="*/ 255 h 564"/>
              <a:gd name="T2" fmla="*/ 4 w 405"/>
              <a:gd name="T3" fmla="*/ 277 h 564"/>
              <a:gd name="T4" fmla="*/ 18 w 405"/>
              <a:gd name="T5" fmla="*/ 321 h 564"/>
              <a:gd name="T6" fmla="*/ 39 w 405"/>
              <a:gd name="T7" fmla="*/ 359 h 564"/>
              <a:gd name="T8" fmla="*/ 64 w 405"/>
              <a:gd name="T9" fmla="*/ 395 h 564"/>
              <a:gd name="T10" fmla="*/ 109 w 405"/>
              <a:gd name="T11" fmla="*/ 439 h 564"/>
              <a:gd name="T12" fmla="*/ 180 w 405"/>
              <a:gd name="T13" fmla="*/ 486 h 564"/>
              <a:gd name="T14" fmla="*/ 252 w 405"/>
              <a:gd name="T15" fmla="*/ 520 h 564"/>
              <a:gd name="T16" fmla="*/ 319 w 405"/>
              <a:gd name="T17" fmla="*/ 543 h 564"/>
              <a:gd name="T18" fmla="*/ 393 w 405"/>
              <a:gd name="T19" fmla="*/ 562 h 564"/>
              <a:gd name="T20" fmla="*/ 405 w 405"/>
              <a:gd name="T21" fmla="*/ 564 h 564"/>
              <a:gd name="T22" fmla="*/ 405 w 405"/>
              <a:gd name="T23" fmla="*/ 0 h 564"/>
              <a:gd name="T24" fmla="*/ 332 w 405"/>
              <a:gd name="T25" fmla="*/ 11 h 564"/>
              <a:gd name="T26" fmla="*/ 229 w 405"/>
              <a:gd name="T27" fmla="*/ 38 h 564"/>
              <a:gd name="T28" fmla="*/ 166 w 405"/>
              <a:gd name="T29" fmla="*/ 62 h 564"/>
              <a:gd name="T30" fmla="*/ 110 w 405"/>
              <a:gd name="T31" fmla="*/ 92 h 564"/>
              <a:gd name="T32" fmla="*/ 64 w 405"/>
              <a:gd name="T33" fmla="*/ 129 h 564"/>
              <a:gd name="T34" fmla="*/ 28 w 405"/>
              <a:gd name="T35" fmla="*/ 173 h 564"/>
              <a:gd name="T36" fmla="*/ 5 w 405"/>
              <a:gd name="T37" fmla="*/ 225 h 564"/>
              <a:gd name="T38" fmla="*/ 0 w 405"/>
              <a:gd name="T39" fmla="*/ 255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05" h="564">
                <a:moveTo>
                  <a:pt x="0" y="255"/>
                </a:moveTo>
                <a:lnTo>
                  <a:pt x="4" y="277"/>
                </a:lnTo>
                <a:lnTo>
                  <a:pt x="18" y="321"/>
                </a:lnTo>
                <a:lnTo>
                  <a:pt x="39" y="359"/>
                </a:lnTo>
                <a:lnTo>
                  <a:pt x="64" y="395"/>
                </a:lnTo>
                <a:lnTo>
                  <a:pt x="109" y="439"/>
                </a:lnTo>
                <a:lnTo>
                  <a:pt x="180" y="486"/>
                </a:lnTo>
                <a:lnTo>
                  <a:pt x="252" y="520"/>
                </a:lnTo>
                <a:lnTo>
                  <a:pt x="319" y="543"/>
                </a:lnTo>
                <a:lnTo>
                  <a:pt x="393" y="562"/>
                </a:lnTo>
                <a:lnTo>
                  <a:pt x="405" y="564"/>
                </a:lnTo>
                <a:lnTo>
                  <a:pt x="405" y="0"/>
                </a:lnTo>
                <a:lnTo>
                  <a:pt x="332" y="11"/>
                </a:lnTo>
                <a:lnTo>
                  <a:pt x="229" y="38"/>
                </a:lnTo>
                <a:lnTo>
                  <a:pt x="166" y="62"/>
                </a:lnTo>
                <a:lnTo>
                  <a:pt x="110" y="92"/>
                </a:lnTo>
                <a:lnTo>
                  <a:pt x="64" y="129"/>
                </a:lnTo>
                <a:lnTo>
                  <a:pt x="28" y="173"/>
                </a:lnTo>
                <a:lnTo>
                  <a:pt x="5" y="225"/>
                </a:lnTo>
                <a:lnTo>
                  <a:pt x="0" y="255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" name="Freeform 224">
            <a:extLst>
              <a:ext uri="{FF2B5EF4-FFF2-40B4-BE49-F238E27FC236}">
                <a16:creationId xmlns:a16="http://schemas.microsoft.com/office/drawing/2014/main" id="{B533CC28-3D39-4959-ACB2-A662ADED9254}"/>
              </a:ext>
            </a:extLst>
          </p:cNvPr>
          <p:cNvSpPr>
            <a:spLocks/>
          </p:cNvSpPr>
          <p:nvPr/>
        </p:nvSpPr>
        <p:spPr bwMode="auto">
          <a:xfrm>
            <a:off x="3470261" y="2980584"/>
            <a:ext cx="1075252" cy="2068492"/>
          </a:xfrm>
          <a:custGeom>
            <a:avLst/>
            <a:gdLst>
              <a:gd name="T0" fmla="*/ 0 w 2663"/>
              <a:gd name="T1" fmla="*/ 0 h 7627"/>
              <a:gd name="T2" fmla="*/ 0 w 2663"/>
              <a:gd name="T3" fmla="*/ 6990 h 7627"/>
              <a:gd name="T4" fmla="*/ 1332 w 2663"/>
              <a:gd name="T5" fmla="*/ 7627 h 7627"/>
              <a:gd name="T6" fmla="*/ 2663 w 2663"/>
              <a:gd name="T7" fmla="*/ 6990 h 7627"/>
              <a:gd name="T8" fmla="*/ 2663 w 2663"/>
              <a:gd name="T9" fmla="*/ 0 h 7627"/>
              <a:gd name="T10" fmla="*/ 0 w 2663"/>
              <a:gd name="T11" fmla="*/ 0 h 7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63" h="7627">
                <a:moveTo>
                  <a:pt x="0" y="0"/>
                </a:moveTo>
                <a:lnTo>
                  <a:pt x="0" y="6990"/>
                </a:lnTo>
                <a:lnTo>
                  <a:pt x="1332" y="7627"/>
                </a:lnTo>
                <a:lnTo>
                  <a:pt x="2663" y="6990"/>
                </a:lnTo>
                <a:lnTo>
                  <a:pt x="2663" y="0"/>
                </a:lnTo>
                <a:lnTo>
                  <a:pt x="0" y="0"/>
                </a:lnTo>
                <a:close/>
              </a:path>
            </a:pathLst>
          </a:custGeom>
          <a:solidFill>
            <a:srgbClr val="D45059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" name="Freeform 771">
            <a:extLst>
              <a:ext uri="{FF2B5EF4-FFF2-40B4-BE49-F238E27FC236}">
                <a16:creationId xmlns:a16="http://schemas.microsoft.com/office/drawing/2014/main" id="{3D7FDA8D-62C6-4CE8-AF5A-E99C04B267EA}"/>
              </a:ext>
            </a:extLst>
          </p:cNvPr>
          <p:cNvSpPr>
            <a:spLocks/>
          </p:cNvSpPr>
          <p:nvPr/>
        </p:nvSpPr>
        <p:spPr bwMode="auto">
          <a:xfrm>
            <a:off x="3305583" y="3075608"/>
            <a:ext cx="1181808" cy="494123"/>
          </a:xfrm>
          <a:custGeom>
            <a:avLst/>
            <a:gdLst>
              <a:gd name="T0" fmla="*/ 2400 w 2930"/>
              <a:gd name="T1" fmla="*/ 0 h 1457"/>
              <a:gd name="T2" fmla="*/ 1928 w 2930"/>
              <a:gd name="T3" fmla="*/ 2 h 1457"/>
              <a:gd name="T4" fmla="*/ 980 w 2930"/>
              <a:gd name="T5" fmla="*/ 14 h 1457"/>
              <a:gd name="T6" fmla="*/ 816 w 2930"/>
              <a:gd name="T7" fmla="*/ 15 h 1457"/>
              <a:gd name="T8" fmla="*/ 737 w 2930"/>
              <a:gd name="T9" fmla="*/ 13 h 1457"/>
              <a:gd name="T10" fmla="*/ 597 w 2930"/>
              <a:gd name="T11" fmla="*/ 18 h 1457"/>
              <a:gd name="T12" fmla="*/ 476 w 2930"/>
              <a:gd name="T13" fmla="*/ 27 h 1457"/>
              <a:gd name="T14" fmla="*/ 372 w 2930"/>
              <a:gd name="T15" fmla="*/ 41 h 1457"/>
              <a:gd name="T16" fmla="*/ 285 w 2930"/>
              <a:gd name="T17" fmla="*/ 60 h 1457"/>
              <a:gd name="T18" fmla="*/ 212 w 2930"/>
              <a:gd name="T19" fmla="*/ 83 h 1457"/>
              <a:gd name="T20" fmla="*/ 153 w 2930"/>
              <a:gd name="T21" fmla="*/ 107 h 1457"/>
              <a:gd name="T22" fmla="*/ 107 w 2930"/>
              <a:gd name="T23" fmla="*/ 134 h 1457"/>
              <a:gd name="T24" fmla="*/ 70 w 2930"/>
              <a:gd name="T25" fmla="*/ 161 h 1457"/>
              <a:gd name="T26" fmla="*/ 43 w 2930"/>
              <a:gd name="T27" fmla="*/ 188 h 1457"/>
              <a:gd name="T28" fmla="*/ 16 w 2930"/>
              <a:gd name="T29" fmla="*/ 226 h 1457"/>
              <a:gd name="T30" fmla="*/ 0 w 2930"/>
              <a:gd name="T31" fmla="*/ 284 h 1457"/>
              <a:gd name="T32" fmla="*/ 1 w 2930"/>
              <a:gd name="T33" fmla="*/ 293 h 1457"/>
              <a:gd name="T34" fmla="*/ 1 w 2930"/>
              <a:gd name="T35" fmla="*/ 1437 h 1457"/>
              <a:gd name="T36" fmla="*/ 2 w 2930"/>
              <a:gd name="T37" fmla="*/ 1446 h 1457"/>
              <a:gd name="T38" fmla="*/ 3 w 2930"/>
              <a:gd name="T39" fmla="*/ 1457 h 1457"/>
              <a:gd name="T40" fmla="*/ 8 w 2930"/>
              <a:gd name="T41" fmla="*/ 1427 h 1457"/>
              <a:gd name="T42" fmla="*/ 31 w 2930"/>
              <a:gd name="T43" fmla="*/ 1375 h 1457"/>
              <a:gd name="T44" fmla="*/ 66 w 2930"/>
              <a:gd name="T45" fmla="*/ 1331 h 1457"/>
              <a:gd name="T46" fmla="*/ 113 w 2930"/>
              <a:gd name="T47" fmla="*/ 1294 h 1457"/>
              <a:gd name="T48" fmla="*/ 169 w 2930"/>
              <a:gd name="T49" fmla="*/ 1264 h 1457"/>
              <a:gd name="T50" fmla="*/ 232 w 2930"/>
              <a:gd name="T51" fmla="*/ 1240 h 1457"/>
              <a:gd name="T52" fmla="*/ 336 w 2930"/>
              <a:gd name="T53" fmla="*/ 1213 h 1457"/>
              <a:gd name="T54" fmla="*/ 408 w 2930"/>
              <a:gd name="T55" fmla="*/ 1202 h 1457"/>
              <a:gd name="T56" fmla="*/ 506 w 2930"/>
              <a:gd name="T57" fmla="*/ 1190 h 1457"/>
              <a:gd name="T58" fmla="*/ 685 w 2930"/>
              <a:gd name="T59" fmla="*/ 1183 h 1457"/>
              <a:gd name="T60" fmla="*/ 754 w 2930"/>
              <a:gd name="T61" fmla="*/ 1182 h 1457"/>
              <a:gd name="T62" fmla="*/ 1345 w 2930"/>
              <a:gd name="T63" fmla="*/ 1183 h 1457"/>
              <a:gd name="T64" fmla="*/ 2400 w 2930"/>
              <a:gd name="T65" fmla="*/ 1184 h 1457"/>
              <a:gd name="T66" fmla="*/ 2930 w 2930"/>
              <a:gd name="T67" fmla="*/ 564 h 1457"/>
              <a:gd name="T68" fmla="*/ 2400 w 2930"/>
              <a:gd name="T69" fmla="*/ 0 h 1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30" h="1457">
                <a:moveTo>
                  <a:pt x="2400" y="0"/>
                </a:moveTo>
                <a:lnTo>
                  <a:pt x="1928" y="2"/>
                </a:lnTo>
                <a:lnTo>
                  <a:pt x="980" y="14"/>
                </a:lnTo>
                <a:lnTo>
                  <a:pt x="816" y="15"/>
                </a:lnTo>
                <a:lnTo>
                  <a:pt x="737" y="13"/>
                </a:lnTo>
                <a:lnTo>
                  <a:pt x="597" y="18"/>
                </a:lnTo>
                <a:lnTo>
                  <a:pt x="476" y="27"/>
                </a:lnTo>
                <a:lnTo>
                  <a:pt x="372" y="41"/>
                </a:lnTo>
                <a:lnTo>
                  <a:pt x="285" y="60"/>
                </a:lnTo>
                <a:lnTo>
                  <a:pt x="212" y="83"/>
                </a:lnTo>
                <a:lnTo>
                  <a:pt x="153" y="107"/>
                </a:lnTo>
                <a:lnTo>
                  <a:pt x="107" y="134"/>
                </a:lnTo>
                <a:lnTo>
                  <a:pt x="70" y="161"/>
                </a:lnTo>
                <a:lnTo>
                  <a:pt x="43" y="188"/>
                </a:lnTo>
                <a:lnTo>
                  <a:pt x="16" y="226"/>
                </a:lnTo>
                <a:lnTo>
                  <a:pt x="0" y="284"/>
                </a:lnTo>
                <a:lnTo>
                  <a:pt x="1" y="293"/>
                </a:lnTo>
                <a:lnTo>
                  <a:pt x="1" y="1437"/>
                </a:lnTo>
                <a:lnTo>
                  <a:pt x="2" y="1446"/>
                </a:lnTo>
                <a:lnTo>
                  <a:pt x="3" y="1457"/>
                </a:lnTo>
                <a:lnTo>
                  <a:pt x="8" y="1427"/>
                </a:lnTo>
                <a:lnTo>
                  <a:pt x="31" y="1375"/>
                </a:lnTo>
                <a:lnTo>
                  <a:pt x="66" y="1331"/>
                </a:lnTo>
                <a:lnTo>
                  <a:pt x="113" y="1294"/>
                </a:lnTo>
                <a:lnTo>
                  <a:pt x="169" y="1264"/>
                </a:lnTo>
                <a:lnTo>
                  <a:pt x="232" y="1240"/>
                </a:lnTo>
                <a:lnTo>
                  <a:pt x="336" y="1213"/>
                </a:lnTo>
                <a:lnTo>
                  <a:pt x="408" y="1202"/>
                </a:lnTo>
                <a:lnTo>
                  <a:pt x="506" y="1190"/>
                </a:lnTo>
                <a:lnTo>
                  <a:pt x="685" y="1183"/>
                </a:lnTo>
                <a:lnTo>
                  <a:pt x="754" y="1182"/>
                </a:lnTo>
                <a:lnTo>
                  <a:pt x="1345" y="1183"/>
                </a:lnTo>
                <a:lnTo>
                  <a:pt x="2400" y="1184"/>
                </a:lnTo>
                <a:lnTo>
                  <a:pt x="2930" y="564"/>
                </a:lnTo>
                <a:lnTo>
                  <a:pt x="2400" y="0"/>
                </a:lnTo>
                <a:close/>
              </a:path>
            </a:pathLst>
          </a:custGeom>
          <a:solidFill>
            <a:srgbClr val="FFCCCC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" name="Freeform 759">
            <a:extLst>
              <a:ext uri="{FF2B5EF4-FFF2-40B4-BE49-F238E27FC236}">
                <a16:creationId xmlns:a16="http://schemas.microsoft.com/office/drawing/2014/main" id="{4A46F976-648B-4BA1-B81E-46D4D248CF22}"/>
              </a:ext>
            </a:extLst>
          </p:cNvPr>
          <p:cNvSpPr>
            <a:spLocks/>
          </p:cNvSpPr>
          <p:nvPr/>
        </p:nvSpPr>
        <p:spPr bwMode="auto">
          <a:xfrm>
            <a:off x="3307198" y="3492280"/>
            <a:ext cx="163064" cy="191405"/>
          </a:xfrm>
          <a:custGeom>
            <a:avLst/>
            <a:gdLst>
              <a:gd name="T0" fmla="*/ 0 w 405"/>
              <a:gd name="T1" fmla="*/ 255 h 564"/>
              <a:gd name="T2" fmla="*/ 4 w 405"/>
              <a:gd name="T3" fmla="*/ 277 h 564"/>
              <a:gd name="T4" fmla="*/ 17 w 405"/>
              <a:gd name="T5" fmla="*/ 321 h 564"/>
              <a:gd name="T6" fmla="*/ 38 w 405"/>
              <a:gd name="T7" fmla="*/ 359 h 564"/>
              <a:gd name="T8" fmla="*/ 63 w 405"/>
              <a:gd name="T9" fmla="*/ 395 h 564"/>
              <a:gd name="T10" fmla="*/ 109 w 405"/>
              <a:gd name="T11" fmla="*/ 439 h 564"/>
              <a:gd name="T12" fmla="*/ 179 w 405"/>
              <a:gd name="T13" fmla="*/ 486 h 564"/>
              <a:gd name="T14" fmla="*/ 252 w 405"/>
              <a:gd name="T15" fmla="*/ 520 h 564"/>
              <a:gd name="T16" fmla="*/ 318 w 405"/>
              <a:gd name="T17" fmla="*/ 543 h 564"/>
              <a:gd name="T18" fmla="*/ 393 w 405"/>
              <a:gd name="T19" fmla="*/ 562 h 564"/>
              <a:gd name="T20" fmla="*/ 405 w 405"/>
              <a:gd name="T21" fmla="*/ 564 h 564"/>
              <a:gd name="T22" fmla="*/ 405 w 405"/>
              <a:gd name="T23" fmla="*/ 0 h 564"/>
              <a:gd name="T24" fmla="*/ 333 w 405"/>
              <a:gd name="T25" fmla="*/ 11 h 564"/>
              <a:gd name="T26" fmla="*/ 229 w 405"/>
              <a:gd name="T27" fmla="*/ 38 h 564"/>
              <a:gd name="T28" fmla="*/ 166 w 405"/>
              <a:gd name="T29" fmla="*/ 62 h 564"/>
              <a:gd name="T30" fmla="*/ 110 w 405"/>
              <a:gd name="T31" fmla="*/ 92 h 564"/>
              <a:gd name="T32" fmla="*/ 63 w 405"/>
              <a:gd name="T33" fmla="*/ 129 h 564"/>
              <a:gd name="T34" fmla="*/ 28 w 405"/>
              <a:gd name="T35" fmla="*/ 173 h 564"/>
              <a:gd name="T36" fmla="*/ 5 w 405"/>
              <a:gd name="T37" fmla="*/ 225 h 564"/>
              <a:gd name="T38" fmla="*/ 0 w 405"/>
              <a:gd name="T39" fmla="*/ 255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05" h="564">
                <a:moveTo>
                  <a:pt x="0" y="255"/>
                </a:moveTo>
                <a:lnTo>
                  <a:pt x="4" y="277"/>
                </a:lnTo>
                <a:lnTo>
                  <a:pt x="17" y="321"/>
                </a:lnTo>
                <a:lnTo>
                  <a:pt x="38" y="359"/>
                </a:lnTo>
                <a:lnTo>
                  <a:pt x="63" y="395"/>
                </a:lnTo>
                <a:lnTo>
                  <a:pt x="109" y="439"/>
                </a:lnTo>
                <a:lnTo>
                  <a:pt x="179" y="486"/>
                </a:lnTo>
                <a:lnTo>
                  <a:pt x="252" y="520"/>
                </a:lnTo>
                <a:lnTo>
                  <a:pt x="318" y="543"/>
                </a:lnTo>
                <a:lnTo>
                  <a:pt x="393" y="562"/>
                </a:lnTo>
                <a:lnTo>
                  <a:pt x="405" y="564"/>
                </a:lnTo>
                <a:lnTo>
                  <a:pt x="405" y="0"/>
                </a:lnTo>
                <a:lnTo>
                  <a:pt x="333" y="11"/>
                </a:lnTo>
                <a:lnTo>
                  <a:pt x="229" y="38"/>
                </a:lnTo>
                <a:lnTo>
                  <a:pt x="166" y="62"/>
                </a:lnTo>
                <a:lnTo>
                  <a:pt x="110" y="92"/>
                </a:lnTo>
                <a:lnTo>
                  <a:pt x="63" y="129"/>
                </a:lnTo>
                <a:lnTo>
                  <a:pt x="28" y="173"/>
                </a:lnTo>
                <a:lnTo>
                  <a:pt x="5" y="225"/>
                </a:lnTo>
                <a:lnTo>
                  <a:pt x="0" y="255"/>
                </a:lnTo>
                <a:close/>
              </a:path>
            </a:pathLst>
          </a:custGeom>
          <a:solidFill>
            <a:srgbClr val="97252D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DDDB1230-8DCD-460A-BD3E-DAA786B9EFAE}"/>
              </a:ext>
            </a:extLst>
          </p:cNvPr>
          <p:cNvSpPr>
            <a:spLocks/>
          </p:cNvSpPr>
          <p:nvPr/>
        </p:nvSpPr>
        <p:spPr bwMode="auto">
          <a:xfrm>
            <a:off x="1844164" y="3233985"/>
            <a:ext cx="1073638" cy="1831907"/>
          </a:xfrm>
          <a:custGeom>
            <a:avLst/>
            <a:gdLst>
              <a:gd name="T0" fmla="*/ 2662 w 2662"/>
              <a:gd name="T1" fmla="*/ 6116 h 6753"/>
              <a:gd name="T2" fmla="*/ 1331 w 2662"/>
              <a:gd name="T3" fmla="*/ 6753 h 6753"/>
              <a:gd name="T4" fmla="*/ 0 w 2662"/>
              <a:gd name="T5" fmla="*/ 6116 h 6753"/>
              <a:gd name="T6" fmla="*/ 0 w 2662"/>
              <a:gd name="T7" fmla="*/ 0 h 6753"/>
              <a:gd name="T8" fmla="*/ 2662 w 2662"/>
              <a:gd name="T9" fmla="*/ 0 h 6753"/>
              <a:gd name="T10" fmla="*/ 2662 w 2662"/>
              <a:gd name="T11" fmla="*/ 6116 h 6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62" h="6753">
                <a:moveTo>
                  <a:pt x="2662" y="6116"/>
                </a:moveTo>
                <a:lnTo>
                  <a:pt x="1331" y="6753"/>
                </a:lnTo>
                <a:lnTo>
                  <a:pt x="0" y="6116"/>
                </a:lnTo>
                <a:lnTo>
                  <a:pt x="0" y="0"/>
                </a:lnTo>
                <a:lnTo>
                  <a:pt x="2662" y="0"/>
                </a:lnTo>
                <a:lnTo>
                  <a:pt x="2662" y="6116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5" name="Freeform 758">
            <a:extLst>
              <a:ext uri="{FF2B5EF4-FFF2-40B4-BE49-F238E27FC236}">
                <a16:creationId xmlns:a16="http://schemas.microsoft.com/office/drawing/2014/main" id="{F53A8AC0-2A77-48E6-814E-E28522D038F1}"/>
              </a:ext>
            </a:extLst>
          </p:cNvPr>
          <p:cNvSpPr>
            <a:spLocks/>
          </p:cNvSpPr>
          <p:nvPr/>
        </p:nvSpPr>
        <p:spPr bwMode="auto">
          <a:xfrm>
            <a:off x="1679486" y="3737610"/>
            <a:ext cx="164678" cy="191405"/>
          </a:xfrm>
          <a:custGeom>
            <a:avLst/>
            <a:gdLst>
              <a:gd name="T0" fmla="*/ 0 w 406"/>
              <a:gd name="T1" fmla="*/ 254 h 563"/>
              <a:gd name="T2" fmla="*/ 5 w 406"/>
              <a:gd name="T3" fmla="*/ 278 h 563"/>
              <a:gd name="T4" fmla="*/ 18 w 406"/>
              <a:gd name="T5" fmla="*/ 321 h 563"/>
              <a:gd name="T6" fmla="*/ 39 w 406"/>
              <a:gd name="T7" fmla="*/ 359 h 563"/>
              <a:gd name="T8" fmla="*/ 64 w 406"/>
              <a:gd name="T9" fmla="*/ 395 h 563"/>
              <a:gd name="T10" fmla="*/ 109 w 406"/>
              <a:gd name="T11" fmla="*/ 439 h 563"/>
              <a:gd name="T12" fmla="*/ 180 w 406"/>
              <a:gd name="T13" fmla="*/ 486 h 563"/>
              <a:gd name="T14" fmla="*/ 252 w 406"/>
              <a:gd name="T15" fmla="*/ 520 h 563"/>
              <a:gd name="T16" fmla="*/ 320 w 406"/>
              <a:gd name="T17" fmla="*/ 543 h 563"/>
              <a:gd name="T18" fmla="*/ 394 w 406"/>
              <a:gd name="T19" fmla="*/ 562 h 563"/>
              <a:gd name="T20" fmla="*/ 406 w 406"/>
              <a:gd name="T21" fmla="*/ 563 h 563"/>
              <a:gd name="T22" fmla="*/ 406 w 406"/>
              <a:gd name="T23" fmla="*/ 0 h 563"/>
              <a:gd name="T24" fmla="*/ 333 w 406"/>
              <a:gd name="T25" fmla="*/ 11 h 563"/>
              <a:gd name="T26" fmla="*/ 230 w 406"/>
              <a:gd name="T27" fmla="*/ 38 h 563"/>
              <a:gd name="T28" fmla="*/ 166 w 406"/>
              <a:gd name="T29" fmla="*/ 62 h 563"/>
              <a:gd name="T30" fmla="*/ 110 w 406"/>
              <a:gd name="T31" fmla="*/ 92 h 563"/>
              <a:gd name="T32" fmla="*/ 64 w 406"/>
              <a:gd name="T33" fmla="*/ 128 h 563"/>
              <a:gd name="T34" fmla="*/ 28 w 406"/>
              <a:gd name="T35" fmla="*/ 173 h 563"/>
              <a:gd name="T36" fmla="*/ 6 w 406"/>
              <a:gd name="T37" fmla="*/ 225 h 563"/>
              <a:gd name="T38" fmla="*/ 0 w 406"/>
              <a:gd name="T39" fmla="*/ 254 h 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06" h="563">
                <a:moveTo>
                  <a:pt x="0" y="254"/>
                </a:moveTo>
                <a:lnTo>
                  <a:pt x="5" y="278"/>
                </a:lnTo>
                <a:lnTo>
                  <a:pt x="18" y="321"/>
                </a:lnTo>
                <a:lnTo>
                  <a:pt x="39" y="359"/>
                </a:lnTo>
                <a:lnTo>
                  <a:pt x="64" y="395"/>
                </a:lnTo>
                <a:lnTo>
                  <a:pt x="109" y="439"/>
                </a:lnTo>
                <a:lnTo>
                  <a:pt x="180" y="486"/>
                </a:lnTo>
                <a:lnTo>
                  <a:pt x="252" y="520"/>
                </a:lnTo>
                <a:lnTo>
                  <a:pt x="320" y="543"/>
                </a:lnTo>
                <a:lnTo>
                  <a:pt x="394" y="562"/>
                </a:lnTo>
                <a:lnTo>
                  <a:pt x="406" y="563"/>
                </a:lnTo>
                <a:lnTo>
                  <a:pt x="406" y="0"/>
                </a:lnTo>
                <a:lnTo>
                  <a:pt x="333" y="11"/>
                </a:lnTo>
                <a:lnTo>
                  <a:pt x="230" y="38"/>
                </a:lnTo>
                <a:lnTo>
                  <a:pt x="166" y="62"/>
                </a:lnTo>
                <a:lnTo>
                  <a:pt x="110" y="92"/>
                </a:lnTo>
                <a:lnTo>
                  <a:pt x="64" y="128"/>
                </a:lnTo>
                <a:lnTo>
                  <a:pt x="28" y="173"/>
                </a:lnTo>
                <a:lnTo>
                  <a:pt x="6" y="225"/>
                </a:lnTo>
                <a:lnTo>
                  <a:pt x="0" y="254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6" name="Freeform 775">
            <a:extLst>
              <a:ext uri="{FF2B5EF4-FFF2-40B4-BE49-F238E27FC236}">
                <a16:creationId xmlns:a16="http://schemas.microsoft.com/office/drawing/2014/main" id="{2422BE88-E244-4FF7-935A-F1F94C5CC3AE}"/>
              </a:ext>
            </a:extLst>
          </p:cNvPr>
          <p:cNvSpPr>
            <a:spLocks/>
          </p:cNvSpPr>
          <p:nvPr/>
        </p:nvSpPr>
        <p:spPr bwMode="auto">
          <a:xfrm>
            <a:off x="1679485" y="3329007"/>
            <a:ext cx="1181808" cy="494123"/>
          </a:xfrm>
          <a:custGeom>
            <a:avLst/>
            <a:gdLst>
              <a:gd name="T0" fmla="*/ 2401 w 2930"/>
              <a:gd name="T1" fmla="*/ 0 h 1457"/>
              <a:gd name="T2" fmla="*/ 1929 w 2930"/>
              <a:gd name="T3" fmla="*/ 3 h 1457"/>
              <a:gd name="T4" fmla="*/ 980 w 2930"/>
              <a:gd name="T5" fmla="*/ 15 h 1457"/>
              <a:gd name="T6" fmla="*/ 816 w 2930"/>
              <a:gd name="T7" fmla="*/ 17 h 1457"/>
              <a:gd name="T8" fmla="*/ 737 w 2930"/>
              <a:gd name="T9" fmla="*/ 14 h 1457"/>
              <a:gd name="T10" fmla="*/ 598 w 2930"/>
              <a:gd name="T11" fmla="*/ 19 h 1457"/>
              <a:gd name="T12" fmla="*/ 476 w 2930"/>
              <a:gd name="T13" fmla="*/ 28 h 1457"/>
              <a:gd name="T14" fmla="*/ 373 w 2930"/>
              <a:gd name="T15" fmla="*/ 42 h 1457"/>
              <a:gd name="T16" fmla="*/ 285 w 2930"/>
              <a:gd name="T17" fmla="*/ 61 h 1457"/>
              <a:gd name="T18" fmla="*/ 213 w 2930"/>
              <a:gd name="T19" fmla="*/ 83 h 1457"/>
              <a:gd name="T20" fmla="*/ 154 w 2930"/>
              <a:gd name="T21" fmla="*/ 108 h 1457"/>
              <a:gd name="T22" fmla="*/ 107 w 2930"/>
              <a:gd name="T23" fmla="*/ 135 h 1457"/>
              <a:gd name="T24" fmla="*/ 71 w 2930"/>
              <a:gd name="T25" fmla="*/ 162 h 1457"/>
              <a:gd name="T26" fmla="*/ 44 w 2930"/>
              <a:gd name="T27" fmla="*/ 189 h 1457"/>
              <a:gd name="T28" fmla="*/ 17 w 2930"/>
              <a:gd name="T29" fmla="*/ 226 h 1457"/>
              <a:gd name="T30" fmla="*/ 0 w 2930"/>
              <a:gd name="T31" fmla="*/ 285 h 1457"/>
              <a:gd name="T32" fmla="*/ 1 w 2930"/>
              <a:gd name="T33" fmla="*/ 294 h 1457"/>
              <a:gd name="T34" fmla="*/ 1 w 2930"/>
              <a:gd name="T35" fmla="*/ 1438 h 1457"/>
              <a:gd name="T36" fmla="*/ 2 w 2930"/>
              <a:gd name="T37" fmla="*/ 1447 h 1457"/>
              <a:gd name="T38" fmla="*/ 3 w 2930"/>
              <a:gd name="T39" fmla="*/ 1457 h 1457"/>
              <a:gd name="T40" fmla="*/ 9 w 2930"/>
              <a:gd name="T41" fmla="*/ 1428 h 1457"/>
              <a:gd name="T42" fmla="*/ 31 w 2930"/>
              <a:gd name="T43" fmla="*/ 1376 h 1457"/>
              <a:gd name="T44" fmla="*/ 67 w 2930"/>
              <a:gd name="T45" fmla="*/ 1331 h 1457"/>
              <a:gd name="T46" fmla="*/ 113 w 2930"/>
              <a:gd name="T47" fmla="*/ 1295 h 1457"/>
              <a:gd name="T48" fmla="*/ 169 w 2930"/>
              <a:gd name="T49" fmla="*/ 1265 h 1457"/>
              <a:gd name="T50" fmla="*/ 233 w 2930"/>
              <a:gd name="T51" fmla="*/ 1241 h 1457"/>
              <a:gd name="T52" fmla="*/ 336 w 2930"/>
              <a:gd name="T53" fmla="*/ 1214 h 1457"/>
              <a:gd name="T54" fmla="*/ 409 w 2930"/>
              <a:gd name="T55" fmla="*/ 1203 h 1457"/>
              <a:gd name="T56" fmla="*/ 506 w 2930"/>
              <a:gd name="T57" fmla="*/ 1191 h 1457"/>
              <a:gd name="T58" fmla="*/ 686 w 2930"/>
              <a:gd name="T59" fmla="*/ 1183 h 1457"/>
              <a:gd name="T60" fmla="*/ 754 w 2930"/>
              <a:gd name="T61" fmla="*/ 1183 h 1457"/>
              <a:gd name="T62" fmla="*/ 1345 w 2930"/>
              <a:gd name="T63" fmla="*/ 1184 h 1457"/>
              <a:gd name="T64" fmla="*/ 2401 w 2930"/>
              <a:gd name="T65" fmla="*/ 1185 h 1457"/>
              <a:gd name="T66" fmla="*/ 2930 w 2930"/>
              <a:gd name="T67" fmla="*/ 565 h 1457"/>
              <a:gd name="T68" fmla="*/ 2401 w 2930"/>
              <a:gd name="T69" fmla="*/ 0 h 1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30" h="1457">
                <a:moveTo>
                  <a:pt x="2401" y="0"/>
                </a:moveTo>
                <a:lnTo>
                  <a:pt x="1929" y="3"/>
                </a:lnTo>
                <a:lnTo>
                  <a:pt x="980" y="15"/>
                </a:lnTo>
                <a:lnTo>
                  <a:pt x="816" y="17"/>
                </a:lnTo>
                <a:lnTo>
                  <a:pt x="737" y="14"/>
                </a:lnTo>
                <a:lnTo>
                  <a:pt x="598" y="19"/>
                </a:lnTo>
                <a:lnTo>
                  <a:pt x="476" y="28"/>
                </a:lnTo>
                <a:lnTo>
                  <a:pt x="373" y="42"/>
                </a:lnTo>
                <a:lnTo>
                  <a:pt x="285" y="61"/>
                </a:lnTo>
                <a:lnTo>
                  <a:pt x="213" y="83"/>
                </a:lnTo>
                <a:lnTo>
                  <a:pt x="154" y="108"/>
                </a:lnTo>
                <a:lnTo>
                  <a:pt x="107" y="135"/>
                </a:lnTo>
                <a:lnTo>
                  <a:pt x="71" y="162"/>
                </a:lnTo>
                <a:lnTo>
                  <a:pt x="44" y="189"/>
                </a:lnTo>
                <a:lnTo>
                  <a:pt x="17" y="226"/>
                </a:lnTo>
                <a:lnTo>
                  <a:pt x="0" y="285"/>
                </a:lnTo>
                <a:lnTo>
                  <a:pt x="1" y="294"/>
                </a:lnTo>
                <a:lnTo>
                  <a:pt x="1" y="1438"/>
                </a:lnTo>
                <a:lnTo>
                  <a:pt x="2" y="1447"/>
                </a:lnTo>
                <a:lnTo>
                  <a:pt x="3" y="1457"/>
                </a:lnTo>
                <a:lnTo>
                  <a:pt x="9" y="1428"/>
                </a:lnTo>
                <a:lnTo>
                  <a:pt x="31" y="1376"/>
                </a:lnTo>
                <a:lnTo>
                  <a:pt x="67" y="1331"/>
                </a:lnTo>
                <a:lnTo>
                  <a:pt x="113" y="1295"/>
                </a:lnTo>
                <a:lnTo>
                  <a:pt x="169" y="1265"/>
                </a:lnTo>
                <a:lnTo>
                  <a:pt x="233" y="1241"/>
                </a:lnTo>
                <a:lnTo>
                  <a:pt x="336" y="1214"/>
                </a:lnTo>
                <a:lnTo>
                  <a:pt x="409" y="1203"/>
                </a:lnTo>
                <a:lnTo>
                  <a:pt x="506" y="1191"/>
                </a:lnTo>
                <a:lnTo>
                  <a:pt x="686" y="1183"/>
                </a:lnTo>
                <a:lnTo>
                  <a:pt x="754" y="1183"/>
                </a:lnTo>
                <a:lnTo>
                  <a:pt x="1345" y="1184"/>
                </a:lnTo>
                <a:lnTo>
                  <a:pt x="2401" y="1185"/>
                </a:lnTo>
                <a:lnTo>
                  <a:pt x="2930" y="565"/>
                </a:lnTo>
                <a:lnTo>
                  <a:pt x="2401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EDF834-33E7-4D50-926D-C1AD7CB6368E}"/>
              </a:ext>
            </a:extLst>
          </p:cNvPr>
          <p:cNvSpPr/>
          <p:nvPr/>
        </p:nvSpPr>
        <p:spPr>
          <a:xfrm>
            <a:off x="1984957" y="3270565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chemeClr val="bg2">
                    <a:lumMod val="50000"/>
                  </a:schemeClr>
                </a:solidFill>
              </a:rPr>
              <a:t>01</a:t>
            </a:r>
            <a:endParaRPr lang="en-US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239507E-5A78-422A-A863-E1E9765A7554}"/>
              </a:ext>
            </a:extLst>
          </p:cNvPr>
          <p:cNvSpPr/>
          <p:nvPr/>
        </p:nvSpPr>
        <p:spPr>
          <a:xfrm>
            <a:off x="3611055" y="3008343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chemeClr val="bg2">
                    <a:lumMod val="50000"/>
                  </a:schemeClr>
                </a:solidFill>
              </a:rPr>
              <a:t>02</a:t>
            </a:r>
            <a:endParaRPr lang="en-US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EFC9FA-9EB4-4ECA-A74F-21FC2673DBC2}"/>
              </a:ext>
            </a:extLst>
          </p:cNvPr>
          <p:cNvSpPr/>
          <p:nvPr/>
        </p:nvSpPr>
        <p:spPr>
          <a:xfrm>
            <a:off x="5270666" y="2742953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chemeClr val="bg2">
                    <a:lumMod val="50000"/>
                  </a:schemeClr>
                </a:solidFill>
              </a:rPr>
              <a:t>03</a:t>
            </a:r>
            <a:endParaRPr lang="en-US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AC9D4C-7CBF-46AA-8474-5F6529639BAC}"/>
              </a:ext>
            </a:extLst>
          </p:cNvPr>
          <p:cNvSpPr/>
          <p:nvPr/>
        </p:nvSpPr>
        <p:spPr>
          <a:xfrm>
            <a:off x="6906541" y="2451163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chemeClr val="bg2">
                    <a:lumMod val="50000"/>
                  </a:schemeClr>
                </a:solidFill>
              </a:rPr>
              <a:t>04</a:t>
            </a:r>
            <a:endParaRPr lang="en-US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5BDBD1D-D38E-413C-8FAE-2194081F445D}"/>
              </a:ext>
            </a:extLst>
          </p:cNvPr>
          <p:cNvGrpSpPr/>
          <p:nvPr/>
        </p:nvGrpSpPr>
        <p:grpSpPr>
          <a:xfrm>
            <a:off x="6768216" y="2948126"/>
            <a:ext cx="1070789" cy="921448"/>
            <a:chOff x="9540790" y="2358114"/>
            <a:chExt cx="1427719" cy="1228597"/>
          </a:xfrm>
        </p:grpSpPr>
        <p:sp>
          <p:nvSpPr>
            <p:cNvPr id="29" name="TextBox 28">
              <a:hlinkClick r:id="rId3" action="ppaction://hlinksldjump"/>
              <a:extLst>
                <a:ext uri="{FF2B5EF4-FFF2-40B4-BE49-F238E27FC236}">
                  <a16:creationId xmlns:a16="http://schemas.microsoft.com/office/drawing/2014/main" id="{EC033D94-2A30-4872-8EB0-F51F0D27C286}"/>
                </a:ext>
              </a:extLst>
            </p:cNvPr>
            <p:cNvSpPr txBox="1"/>
            <p:nvPr/>
          </p:nvSpPr>
          <p:spPr>
            <a:xfrm>
              <a:off x="9540790" y="2358114"/>
              <a:ext cx="1427719" cy="615554"/>
            </a:xfrm>
            <a:prstGeom prst="rect">
              <a:avLst/>
            </a:prstGeom>
            <a:noFill/>
          </p:spPr>
          <p:txBody>
            <a:bodyPr wrap="square" lIns="68580" rIns="68580" rtlCol="0" anchor="b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START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2F29CCD-D824-4C00-8E85-6B3F1AFBC39D}"/>
                </a:ext>
              </a:extLst>
            </p:cNvPr>
            <p:cNvSpPr txBox="1"/>
            <p:nvPr/>
          </p:nvSpPr>
          <p:spPr>
            <a:xfrm>
              <a:off x="9544587" y="2971158"/>
              <a:ext cx="1423922" cy="615553"/>
            </a:xfrm>
            <a:prstGeom prst="rect">
              <a:avLst/>
            </a:prstGeom>
            <a:noFill/>
          </p:spPr>
          <p:txBody>
            <a:bodyPr wrap="square" lIns="68580" rIns="68580" rtlCol="0" anchor="t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Start Weka Program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263F685-9B61-4CB8-A9C4-CA8956F34765}"/>
              </a:ext>
            </a:extLst>
          </p:cNvPr>
          <p:cNvGrpSpPr/>
          <p:nvPr/>
        </p:nvGrpSpPr>
        <p:grpSpPr>
          <a:xfrm>
            <a:off x="5127023" y="3278631"/>
            <a:ext cx="1070789" cy="1229225"/>
            <a:chOff x="9540790" y="2440187"/>
            <a:chExt cx="1427719" cy="1638968"/>
          </a:xfrm>
        </p:grpSpPr>
        <p:sp>
          <p:nvSpPr>
            <p:cNvPr id="32" name="TextBox 31">
              <a:hlinkClick r:id="rId4" action="ppaction://hlinksldjump"/>
              <a:extLst>
                <a:ext uri="{FF2B5EF4-FFF2-40B4-BE49-F238E27FC236}">
                  <a16:creationId xmlns:a16="http://schemas.microsoft.com/office/drawing/2014/main" id="{3ED7581F-006E-4F9B-9386-EE2352352D17}"/>
                </a:ext>
              </a:extLst>
            </p:cNvPr>
            <p:cNvSpPr txBox="1"/>
            <p:nvPr/>
          </p:nvSpPr>
          <p:spPr>
            <a:xfrm>
              <a:off x="9540790" y="2440187"/>
              <a:ext cx="1427719" cy="533480"/>
            </a:xfrm>
            <a:prstGeom prst="rect">
              <a:avLst/>
            </a:prstGeom>
            <a:noFill/>
          </p:spPr>
          <p:txBody>
            <a:bodyPr wrap="square" lIns="68580" rIns="68580" rtlCol="0" anchor="b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JAVA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59F18D1-61C7-484D-9ED9-5D3F0997D67B}"/>
                </a:ext>
              </a:extLst>
            </p:cNvPr>
            <p:cNvSpPr txBox="1"/>
            <p:nvPr/>
          </p:nvSpPr>
          <p:spPr>
            <a:xfrm>
              <a:off x="9544587" y="2971158"/>
              <a:ext cx="1423922" cy="1107997"/>
            </a:xfrm>
            <a:prstGeom prst="rect">
              <a:avLst/>
            </a:prstGeom>
            <a:noFill/>
          </p:spPr>
          <p:txBody>
            <a:bodyPr wrap="square" lIns="68580" rIns="68580" rtlCol="0" anchor="t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Automatic Install Java (for Java Last Version)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FC90E81-A46D-4A81-8F62-57736BD2C74D}"/>
              </a:ext>
            </a:extLst>
          </p:cNvPr>
          <p:cNvGrpSpPr/>
          <p:nvPr/>
        </p:nvGrpSpPr>
        <p:grpSpPr>
          <a:xfrm>
            <a:off x="3467413" y="3486030"/>
            <a:ext cx="1070789" cy="736782"/>
            <a:chOff x="9540790" y="2358114"/>
            <a:chExt cx="1427719" cy="982376"/>
          </a:xfrm>
        </p:grpSpPr>
        <p:sp>
          <p:nvSpPr>
            <p:cNvPr id="35" name="TextBox 34">
              <a:hlinkClick r:id="rId5" action="ppaction://hlinksldjump"/>
              <a:extLst>
                <a:ext uri="{FF2B5EF4-FFF2-40B4-BE49-F238E27FC236}">
                  <a16:creationId xmlns:a16="http://schemas.microsoft.com/office/drawing/2014/main" id="{4E667595-8F58-4805-99EE-80FBDE890F34}"/>
                </a:ext>
              </a:extLst>
            </p:cNvPr>
            <p:cNvSpPr txBox="1"/>
            <p:nvPr/>
          </p:nvSpPr>
          <p:spPr>
            <a:xfrm>
              <a:off x="9540790" y="2358114"/>
              <a:ext cx="1427719" cy="615554"/>
            </a:xfrm>
            <a:prstGeom prst="rect">
              <a:avLst/>
            </a:prstGeom>
            <a:noFill/>
          </p:spPr>
          <p:txBody>
            <a:bodyPr wrap="square" lIns="68580" rIns="68580" rtlCol="0" anchor="b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RUN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1114D0E-BDC1-4EF7-AECC-11DA76A379BE}"/>
                </a:ext>
              </a:extLst>
            </p:cNvPr>
            <p:cNvSpPr txBox="1"/>
            <p:nvPr/>
          </p:nvSpPr>
          <p:spPr>
            <a:xfrm>
              <a:off x="9544587" y="2971158"/>
              <a:ext cx="1423922" cy="369332"/>
            </a:xfrm>
            <a:prstGeom prst="rect">
              <a:avLst/>
            </a:prstGeom>
            <a:noFill/>
          </p:spPr>
          <p:txBody>
            <a:bodyPr wrap="square" lIns="68580" rIns="68580" rtlCol="0" anchor="t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Install .exe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D886D25-6B9C-41A0-9F4E-FDA5F755D6E9}"/>
              </a:ext>
            </a:extLst>
          </p:cNvPr>
          <p:cNvGrpSpPr/>
          <p:nvPr/>
        </p:nvGrpSpPr>
        <p:grpSpPr>
          <a:xfrm>
            <a:off x="1847013" y="3744362"/>
            <a:ext cx="1078100" cy="736781"/>
            <a:chOff x="9540790" y="2358117"/>
            <a:chExt cx="1437467" cy="982370"/>
          </a:xfrm>
        </p:grpSpPr>
        <p:sp>
          <p:nvSpPr>
            <p:cNvPr id="38" name="TextBox 37">
              <a:hlinkClick r:id="rId6" action="ppaction://hlinksldjump"/>
              <a:extLst>
                <a:ext uri="{FF2B5EF4-FFF2-40B4-BE49-F238E27FC236}">
                  <a16:creationId xmlns:a16="http://schemas.microsoft.com/office/drawing/2014/main" id="{082D6CBF-F1DF-4ADE-945A-A652D0B328FE}"/>
                </a:ext>
              </a:extLst>
            </p:cNvPr>
            <p:cNvSpPr txBox="1"/>
            <p:nvPr/>
          </p:nvSpPr>
          <p:spPr>
            <a:xfrm>
              <a:off x="9540790" y="2358117"/>
              <a:ext cx="1427719" cy="615551"/>
            </a:xfrm>
            <a:prstGeom prst="rect">
              <a:avLst/>
            </a:prstGeom>
            <a:noFill/>
          </p:spPr>
          <p:txBody>
            <a:bodyPr wrap="square" lIns="68580" rIns="68580" rtlCol="0" anchor="b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LOAD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886ED35-4278-45DB-AFA2-E76FA4F56FC7}"/>
                </a:ext>
              </a:extLst>
            </p:cNvPr>
            <p:cNvSpPr txBox="1"/>
            <p:nvPr/>
          </p:nvSpPr>
          <p:spPr>
            <a:xfrm>
              <a:off x="9544587" y="2971157"/>
              <a:ext cx="1433670" cy="369330"/>
            </a:xfrm>
            <a:prstGeom prst="rect">
              <a:avLst/>
            </a:prstGeom>
            <a:noFill/>
          </p:spPr>
          <p:txBody>
            <a:bodyPr wrap="square" lIns="68580" rIns="68580" rtlCol="0" anchor="t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Download  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6617CE37-3F39-4887-93AC-26AA29E7F1A8}"/>
              </a:ext>
            </a:extLst>
          </p:cNvPr>
          <p:cNvSpPr/>
          <p:nvPr/>
        </p:nvSpPr>
        <p:spPr>
          <a:xfrm>
            <a:off x="2072639" y="449425"/>
            <a:ext cx="574788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Installation Brief Steps</a:t>
            </a:r>
            <a:endParaRPr lang="th-TH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510974CE-716A-4D44-9D5F-5D24797B30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31" y="1022431"/>
            <a:ext cx="7387074" cy="102056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0036CE1-B756-4B4C-B597-881DA61B08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57" y="334977"/>
            <a:ext cx="1020561" cy="1020561"/>
          </a:xfrm>
          <a:prstGeom prst="rect">
            <a:avLst/>
          </a:prstGeom>
        </p:spPr>
      </p:pic>
      <p:sp>
        <p:nvSpPr>
          <p:cNvPr id="46" name="TextBox 45">
            <a:hlinkClick r:id="rId5" action="ppaction://hlinksldjump"/>
            <a:extLst>
              <a:ext uri="{FF2B5EF4-FFF2-40B4-BE49-F238E27FC236}">
                <a16:creationId xmlns:a16="http://schemas.microsoft.com/office/drawing/2014/main" id="{A33332BC-BF41-452D-A647-5866E83D4D28}"/>
              </a:ext>
            </a:extLst>
          </p:cNvPr>
          <p:cNvSpPr txBox="1"/>
          <p:nvPr/>
        </p:nvSpPr>
        <p:spPr>
          <a:xfrm>
            <a:off x="5836669" y="7578"/>
            <a:ext cx="748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>
            <a:hlinkClick r:id="rId4" action="ppaction://hlinksldjump"/>
            <a:extLst>
              <a:ext uri="{FF2B5EF4-FFF2-40B4-BE49-F238E27FC236}">
                <a16:creationId xmlns:a16="http://schemas.microsoft.com/office/drawing/2014/main" id="{15086B76-220E-488B-A0F2-EE413BFC3DB8}"/>
              </a:ext>
            </a:extLst>
          </p:cNvPr>
          <p:cNvSpPr txBox="1"/>
          <p:nvPr/>
        </p:nvSpPr>
        <p:spPr>
          <a:xfrm>
            <a:off x="6713718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JAVA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>
            <a:hlinkClick r:id="rId3" action="ppaction://hlinksldjump"/>
            <a:extLst>
              <a:ext uri="{FF2B5EF4-FFF2-40B4-BE49-F238E27FC236}">
                <a16:creationId xmlns:a16="http://schemas.microsoft.com/office/drawing/2014/main" id="{4C9413C6-0DDE-411F-B459-5990B2BD1E3F}"/>
              </a:ext>
            </a:extLst>
          </p:cNvPr>
          <p:cNvSpPr txBox="1"/>
          <p:nvPr/>
        </p:nvSpPr>
        <p:spPr>
          <a:xfrm>
            <a:off x="7531852" y="-3577"/>
            <a:ext cx="778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Box 50">
            <a:hlinkClick r:id="rId6" action="ppaction://hlinksldjump"/>
            <a:extLst>
              <a:ext uri="{FF2B5EF4-FFF2-40B4-BE49-F238E27FC236}">
                <a16:creationId xmlns:a16="http://schemas.microsoft.com/office/drawing/2014/main" id="{DD0A715C-A503-4849-B47B-84216454AAEA}"/>
              </a:ext>
            </a:extLst>
          </p:cNvPr>
          <p:cNvSpPr txBox="1"/>
          <p:nvPr/>
        </p:nvSpPr>
        <p:spPr>
          <a:xfrm>
            <a:off x="5005473" y="7578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238FC684-6459-4332-AA3C-4F6421A976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266" y="6068155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4976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4556E4C0-5A48-48E8-93DA-BF3DD347E704}"/>
              </a:ext>
            </a:extLst>
          </p:cNvPr>
          <p:cNvSpPr/>
          <p:nvPr/>
        </p:nvSpPr>
        <p:spPr>
          <a:xfrm rot="5400000">
            <a:off x="5023850" y="34357"/>
            <a:ext cx="659084" cy="601251"/>
          </a:xfrm>
          <a:prstGeom prst="homePlate">
            <a:avLst/>
          </a:prstGeom>
          <a:solidFill>
            <a:srgbClr val="7398D3"/>
          </a:solidFill>
          <a:ln>
            <a:solidFill>
              <a:srgbClr val="7398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534A37-ABDC-4B86-A6A6-E0809D197E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754"/>
          <a:stretch/>
        </p:blipFill>
        <p:spPr>
          <a:xfrm>
            <a:off x="0" y="1695500"/>
            <a:ext cx="9144000" cy="48475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42C1FDA-ED52-439B-8D8F-4314938F3D19}"/>
              </a:ext>
            </a:extLst>
          </p:cNvPr>
          <p:cNvSpPr/>
          <p:nvPr/>
        </p:nvSpPr>
        <p:spPr>
          <a:xfrm>
            <a:off x="510024" y="329426"/>
            <a:ext cx="27782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Installation (1)</a:t>
            </a:r>
            <a:endParaRPr lang="th-TH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DD3B5D-07D5-46C8-8C39-2E218E6ABD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5" y="334977"/>
            <a:ext cx="462249" cy="4622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DDAD96-B3EE-4055-B51A-8F84D74F07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6" t="1" b="35346"/>
          <a:stretch/>
        </p:blipFill>
        <p:spPr>
          <a:xfrm>
            <a:off x="0" y="536823"/>
            <a:ext cx="3246690" cy="462249"/>
          </a:xfrm>
          <a:prstGeom prst="rect">
            <a:avLst/>
          </a:prstGeom>
        </p:spPr>
      </p:pic>
      <p:pic>
        <p:nvPicPr>
          <p:cNvPr id="16" name="Picture 2" descr="รูปภาพที่เกี่ยวข้อง">
            <a:hlinkClick r:id="rId6" action="ppaction://hlinksldjump"/>
            <a:extLst>
              <a:ext uri="{FF2B5EF4-FFF2-40B4-BE49-F238E27FC236}">
                <a16:creationId xmlns:a16="http://schemas.microsoft.com/office/drawing/2014/main" id="{0CEF783D-5FA2-4E6E-A500-F58735248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/>
        </p:spPr>
      </p:pic>
      <p:sp>
        <p:nvSpPr>
          <p:cNvPr id="18" name="TextBox 17">
            <a:hlinkClick r:id="rId9" action="ppaction://hlinksldjump"/>
            <a:extLst>
              <a:ext uri="{FF2B5EF4-FFF2-40B4-BE49-F238E27FC236}">
                <a16:creationId xmlns:a16="http://schemas.microsoft.com/office/drawing/2014/main" id="{FD1DF964-ACCA-460E-B11C-21B5D9D19343}"/>
              </a:ext>
            </a:extLst>
          </p:cNvPr>
          <p:cNvSpPr txBox="1"/>
          <p:nvPr/>
        </p:nvSpPr>
        <p:spPr>
          <a:xfrm>
            <a:off x="5836669" y="7578"/>
            <a:ext cx="748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hlinkClick r:id="rId10" action="ppaction://hlinksldjump"/>
            <a:extLst>
              <a:ext uri="{FF2B5EF4-FFF2-40B4-BE49-F238E27FC236}">
                <a16:creationId xmlns:a16="http://schemas.microsoft.com/office/drawing/2014/main" id="{4B61E1B0-AD1B-4D40-BA04-1F76D8BD9D3E}"/>
              </a:ext>
            </a:extLst>
          </p:cNvPr>
          <p:cNvSpPr txBox="1"/>
          <p:nvPr/>
        </p:nvSpPr>
        <p:spPr>
          <a:xfrm>
            <a:off x="6713718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JAVA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hlinkClick r:id="rId11" action="ppaction://hlinksldjump"/>
            <a:extLst>
              <a:ext uri="{FF2B5EF4-FFF2-40B4-BE49-F238E27FC236}">
                <a16:creationId xmlns:a16="http://schemas.microsoft.com/office/drawing/2014/main" id="{515D6AF8-0DC8-48C0-878F-D0722D579583}"/>
              </a:ext>
            </a:extLst>
          </p:cNvPr>
          <p:cNvSpPr txBox="1"/>
          <p:nvPr/>
        </p:nvSpPr>
        <p:spPr>
          <a:xfrm>
            <a:off x="7531852" y="-3577"/>
            <a:ext cx="778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hlinkClick r:id="rId12" action="ppaction://hlinksldjump"/>
            <a:extLst>
              <a:ext uri="{FF2B5EF4-FFF2-40B4-BE49-F238E27FC236}">
                <a16:creationId xmlns:a16="http://schemas.microsoft.com/office/drawing/2014/main" id="{1A6F1DB5-DE6E-4D40-9516-91076E1D3FE4}"/>
              </a:ext>
            </a:extLst>
          </p:cNvPr>
          <p:cNvSpPr txBox="1"/>
          <p:nvPr/>
        </p:nvSpPr>
        <p:spPr>
          <a:xfrm>
            <a:off x="5005473" y="7578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0500072-8B1B-4BD4-B13E-1372F143BA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0518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D273CED8-C9CF-4D01-B161-C903FAE3CDE0}"/>
              </a:ext>
            </a:extLst>
          </p:cNvPr>
          <p:cNvSpPr/>
          <p:nvPr/>
        </p:nvSpPr>
        <p:spPr>
          <a:xfrm rot="5400000">
            <a:off x="5023850" y="34357"/>
            <a:ext cx="659084" cy="601251"/>
          </a:xfrm>
          <a:prstGeom prst="homePlate">
            <a:avLst/>
          </a:prstGeom>
          <a:solidFill>
            <a:srgbClr val="7398D3"/>
          </a:solidFill>
          <a:ln>
            <a:solidFill>
              <a:srgbClr val="7398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5BB4A9-183A-470D-B710-30988D0D7161}"/>
              </a:ext>
            </a:extLst>
          </p:cNvPr>
          <p:cNvSpPr/>
          <p:nvPr/>
        </p:nvSpPr>
        <p:spPr>
          <a:xfrm>
            <a:off x="510024" y="329426"/>
            <a:ext cx="27782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Installation (2)</a:t>
            </a:r>
            <a:endParaRPr lang="th-TH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B8B596-610C-4C20-A271-42E0A4B93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5" y="334977"/>
            <a:ext cx="462249" cy="4622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5EBFCE-1875-466E-9073-E99EE4143A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6" t="1" b="35346"/>
          <a:stretch/>
        </p:blipFill>
        <p:spPr>
          <a:xfrm>
            <a:off x="0" y="536823"/>
            <a:ext cx="3246690" cy="462249"/>
          </a:xfrm>
          <a:prstGeom prst="rect">
            <a:avLst/>
          </a:prstGeom>
        </p:spPr>
      </p:pic>
      <p:pic>
        <p:nvPicPr>
          <p:cNvPr id="24" name="Picture 2" descr="รูปภาพที่เกี่ยวข้อง">
            <a:hlinkClick r:id="rId5" action="ppaction://hlinksldjump"/>
            <a:extLst>
              <a:ext uri="{FF2B5EF4-FFF2-40B4-BE49-F238E27FC236}">
                <a16:creationId xmlns:a16="http://schemas.microsoft.com/office/drawing/2014/main" id="{DBDCA62F-058A-43CD-B8E1-EEA22F685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/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2761B9E-E53E-4BBF-9199-FD8EC37684AD}"/>
              </a:ext>
            </a:extLst>
          </p:cNvPr>
          <p:cNvSpPr/>
          <p:nvPr/>
        </p:nvSpPr>
        <p:spPr>
          <a:xfrm>
            <a:off x="4176707" y="679800"/>
            <a:ext cx="4455051" cy="10546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 </a:t>
            </a:r>
            <a:r>
              <a: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Download 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 </a:t>
            </a:r>
            <a:r>
              <a: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64 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32 bit 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และเลือกว่าจะให้ติดตั้ง </a:t>
            </a:r>
            <a:r>
              <a: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Java 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ด้วยหรือไม่ ถ้ามี </a:t>
            </a:r>
            <a:r>
              <a: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Java 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อยู่แล้วให้เลือก </a:t>
            </a:r>
            <a:r>
              <a: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Download without a java VM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CB61FFA-1330-414B-AEA3-45284BFEAA83}"/>
              </a:ext>
            </a:extLst>
          </p:cNvPr>
          <p:cNvGrpSpPr/>
          <p:nvPr/>
        </p:nvGrpSpPr>
        <p:grpSpPr>
          <a:xfrm>
            <a:off x="0" y="1695500"/>
            <a:ext cx="9144000" cy="4851350"/>
            <a:chOff x="0" y="1416100"/>
            <a:chExt cx="9144000" cy="485135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AE9009A-4BF2-41A0-A9C7-F89558D3BB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5680"/>
            <a:stretch/>
          </p:blipFill>
          <p:spPr>
            <a:xfrm>
              <a:off x="0" y="1416100"/>
              <a:ext cx="9144000" cy="485135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88C034E-AE78-4013-ABDB-8E864B8FB88B}"/>
                </a:ext>
              </a:extLst>
            </p:cNvPr>
            <p:cNvSpPr/>
            <p:nvPr/>
          </p:nvSpPr>
          <p:spPr>
            <a:xfrm>
              <a:off x="1875934" y="3780148"/>
              <a:ext cx="348792" cy="263951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E48FFD5-89B4-429D-A36D-69384725D187}"/>
                </a:ext>
              </a:extLst>
            </p:cNvPr>
            <p:cNvCxnSpPr>
              <a:cxnSpLocks/>
            </p:cNvCxnSpPr>
            <p:nvPr/>
          </p:nvCxnSpPr>
          <p:spPr>
            <a:xfrm>
              <a:off x="5836669" y="4006391"/>
              <a:ext cx="188388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66EDA70-F1E1-4320-9339-530F292351B4}"/>
                </a:ext>
              </a:extLst>
            </p:cNvPr>
            <p:cNvCxnSpPr>
              <a:cxnSpLocks/>
            </p:cNvCxnSpPr>
            <p:nvPr/>
          </p:nvCxnSpPr>
          <p:spPr>
            <a:xfrm>
              <a:off x="5542961" y="4432168"/>
              <a:ext cx="1041776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D1428898-383C-4A60-8B76-33613BC54381}"/>
                </a:ext>
              </a:extLst>
            </p:cNvPr>
            <p:cNvSpPr/>
            <p:nvPr/>
          </p:nvSpPr>
          <p:spPr>
            <a:xfrm>
              <a:off x="1875934" y="4196499"/>
              <a:ext cx="348792" cy="263951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7EABCCD-453B-4CEB-B959-D7AA48189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25000"/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25904">
              <a:off x="2201516" y="3825819"/>
              <a:ext cx="741358" cy="741358"/>
            </a:xfrm>
            <a:prstGeom prst="rect">
              <a:avLst/>
            </a:prstGeom>
            <a:effectLst>
              <a:glow rad="215900">
                <a:schemeClr val="accent4">
                  <a:lumMod val="20000"/>
                  <a:lumOff val="80000"/>
                  <a:alpha val="68000"/>
                </a:schemeClr>
              </a:glow>
              <a:softEdge rad="0"/>
            </a:effectLst>
          </p:spPr>
        </p:pic>
      </p:grpSp>
      <p:sp>
        <p:nvSpPr>
          <p:cNvPr id="27" name="TextBox 26">
            <a:hlinkClick r:id="rId11" action="ppaction://hlinksldjump"/>
            <a:extLst>
              <a:ext uri="{FF2B5EF4-FFF2-40B4-BE49-F238E27FC236}">
                <a16:creationId xmlns:a16="http://schemas.microsoft.com/office/drawing/2014/main" id="{8FA84B28-40B4-460A-AD70-1797FC73C194}"/>
              </a:ext>
            </a:extLst>
          </p:cNvPr>
          <p:cNvSpPr txBox="1"/>
          <p:nvPr/>
        </p:nvSpPr>
        <p:spPr>
          <a:xfrm>
            <a:off x="5836669" y="7578"/>
            <a:ext cx="748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hlinkClick r:id="rId12" action="ppaction://hlinksldjump"/>
            <a:extLst>
              <a:ext uri="{FF2B5EF4-FFF2-40B4-BE49-F238E27FC236}">
                <a16:creationId xmlns:a16="http://schemas.microsoft.com/office/drawing/2014/main" id="{84E5C43F-FBE3-4A0A-B216-B74EF6F6144C}"/>
              </a:ext>
            </a:extLst>
          </p:cNvPr>
          <p:cNvSpPr txBox="1"/>
          <p:nvPr/>
        </p:nvSpPr>
        <p:spPr>
          <a:xfrm>
            <a:off x="6713718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JAVA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hlinkClick r:id="rId13" action="ppaction://hlinksldjump"/>
            <a:extLst>
              <a:ext uri="{FF2B5EF4-FFF2-40B4-BE49-F238E27FC236}">
                <a16:creationId xmlns:a16="http://schemas.microsoft.com/office/drawing/2014/main" id="{8067D5FD-D514-4062-B0EF-D0285964891F}"/>
              </a:ext>
            </a:extLst>
          </p:cNvPr>
          <p:cNvSpPr txBox="1"/>
          <p:nvPr/>
        </p:nvSpPr>
        <p:spPr>
          <a:xfrm>
            <a:off x="7531852" y="-3577"/>
            <a:ext cx="778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>
            <a:hlinkClick r:id="rId14" action="ppaction://hlinksldjump"/>
            <a:extLst>
              <a:ext uri="{FF2B5EF4-FFF2-40B4-BE49-F238E27FC236}">
                <a16:creationId xmlns:a16="http://schemas.microsoft.com/office/drawing/2014/main" id="{5CAAE079-B6AC-4D8D-9831-2F5244F277A5}"/>
              </a:ext>
            </a:extLst>
          </p:cNvPr>
          <p:cNvSpPr txBox="1"/>
          <p:nvPr/>
        </p:nvSpPr>
        <p:spPr>
          <a:xfrm>
            <a:off x="5005473" y="7578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CCBA585-BEEF-42A6-AB53-7989358EA6A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9874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2C57F9B3-95BC-41C0-A794-BE23F68DAE54}"/>
              </a:ext>
            </a:extLst>
          </p:cNvPr>
          <p:cNvSpPr/>
          <p:nvPr/>
        </p:nvSpPr>
        <p:spPr>
          <a:xfrm rot="5400000">
            <a:off x="5023850" y="34357"/>
            <a:ext cx="659084" cy="601251"/>
          </a:xfrm>
          <a:prstGeom prst="homePlate">
            <a:avLst/>
          </a:prstGeom>
          <a:solidFill>
            <a:srgbClr val="7398D3"/>
          </a:solidFill>
          <a:ln>
            <a:solidFill>
              <a:srgbClr val="7398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D584E5-E439-4FC5-96C5-203B2F10EA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557"/>
          <a:stretch/>
        </p:blipFill>
        <p:spPr>
          <a:xfrm>
            <a:off x="0" y="1704198"/>
            <a:ext cx="9144000" cy="4857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548DB63-443B-4C0F-AF5B-0D3A62FEBF3C}"/>
              </a:ext>
            </a:extLst>
          </p:cNvPr>
          <p:cNvSpPr/>
          <p:nvPr/>
        </p:nvSpPr>
        <p:spPr>
          <a:xfrm>
            <a:off x="510024" y="329426"/>
            <a:ext cx="27782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Installation (3)</a:t>
            </a:r>
            <a:endParaRPr lang="th-TH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C19DC6-A32F-4214-922D-C83E89D1E7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5" y="334977"/>
            <a:ext cx="462249" cy="4622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C79845-DD09-4BB5-98B2-C9716B393E7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6" t="1" b="35346"/>
          <a:stretch/>
        </p:blipFill>
        <p:spPr>
          <a:xfrm>
            <a:off x="0" y="536823"/>
            <a:ext cx="3246690" cy="462249"/>
          </a:xfrm>
          <a:prstGeom prst="rect">
            <a:avLst/>
          </a:prstGeom>
        </p:spPr>
      </p:pic>
      <p:pic>
        <p:nvPicPr>
          <p:cNvPr id="11" name="Picture 2" descr="รูปภาพที่เกี่ยวข้อง">
            <a:hlinkClick r:id="rId6" action="ppaction://hlinksldjump"/>
            <a:extLst>
              <a:ext uri="{FF2B5EF4-FFF2-40B4-BE49-F238E27FC236}">
                <a16:creationId xmlns:a16="http://schemas.microsoft.com/office/drawing/2014/main" id="{EE714A02-86D0-4BF3-BCEB-4352ED08F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9CB3CD-6E00-440E-BDE3-0B0CA3E21B67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56035" y="5910842"/>
            <a:ext cx="741358" cy="741358"/>
          </a:xfrm>
          <a:prstGeom prst="rect">
            <a:avLst/>
          </a:prstGeom>
          <a:effectLst>
            <a:glow rad="215900">
              <a:schemeClr val="accent4">
                <a:lumMod val="20000"/>
                <a:lumOff val="80000"/>
                <a:alpha val="68000"/>
              </a:schemeClr>
            </a:glow>
            <a:softEdge rad="0"/>
          </a:effectLst>
        </p:spPr>
      </p:pic>
      <p:sp>
        <p:nvSpPr>
          <p:cNvPr id="14" name="TextBox 13">
            <a:hlinkClick r:id="rId11" action="ppaction://hlinksldjump"/>
            <a:extLst>
              <a:ext uri="{FF2B5EF4-FFF2-40B4-BE49-F238E27FC236}">
                <a16:creationId xmlns:a16="http://schemas.microsoft.com/office/drawing/2014/main" id="{57F9C233-A8DE-4330-B5CA-AA814412F47B}"/>
              </a:ext>
            </a:extLst>
          </p:cNvPr>
          <p:cNvSpPr txBox="1"/>
          <p:nvPr/>
        </p:nvSpPr>
        <p:spPr>
          <a:xfrm>
            <a:off x="5836669" y="7578"/>
            <a:ext cx="748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hlinkClick r:id="rId12" action="ppaction://hlinksldjump"/>
            <a:extLst>
              <a:ext uri="{FF2B5EF4-FFF2-40B4-BE49-F238E27FC236}">
                <a16:creationId xmlns:a16="http://schemas.microsoft.com/office/drawing/2014/main" id="{3C4AF839-E0FC-4994-BF96-9CE10201A3BE}"/>
              </a:ext>
            </a:extLst>
          </p:cNvPr>
          <p:cNvSpPr txBox="1"/>
          <p:nvPr/>
        </p:nvSpPr>
        <p:spPr>
          <a:xfrm>
            <a:off x="6713718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JAVA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>
            <a:hlinkClick r:id="rId13" action="ppaction://hlinksldjump"/>
            <a:extLst>
              <a:ext uri="{FF2B5EF4-FFF2-40B4-BE49-F238E27FC236}">
                <a16:creationId xmlns:a16="http://schemas.microsoft.com/office/drawing/2014/main" id="{5FA3E37B-1785-4FFE-B92F-817E9E40B57F}"/>
              </a:ext>
            </a:extLst>
          </p:cNvPr>
          <p:cNvSpPr txBox="1"/>
          <p:nvPr/>
        </p:nvSpPr>
        <p:spPr>
          <a:xfrm>
            <a:off x="7531852" y="-3577"/>
            <a:ext cx="778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hlinkClick r:id="rId14" action="ppaction://hlinksldjump"/>
            <a:extLst>
              <a:ext uri="{FF2B5EF4-FFF2-40B4-BE49-F238E27FC236}">
                <a16:creationId xmlns:a16="http://schemas.microsoft.com/office/drawing/2014/main" id="{CF928348-F808-4BA5-864B-75ADCA112BB1}"/>
              </a:ext>
            </a:extLst>
          </p:cNvPr>
          <p:cNvSpPr txBox="1"/>
          <p:nvPr/>
        </p:nvSpPr>
        <p:spPr>
          <a:xfrm>
            <a:off x="5005473" y="7578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C6AF2C4-1A46-4068-A114-E04F05EB279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465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BE18943B-28A9-4FB2-8032-C4387556AC6C}"/>
              </a:ext>
            </a:extLst>
          </p:cNvPr>
          <p:cNvSpPr/>
          <p:nvPr/>
        </p:nvSpPr>
        <p:spPr>
          <a:xfrm rot="5400000">
            <a:off x="5864413" y="16039"/>
            <a:ext cx="659084" cy="619854"/>
          </a:xfrm>
          <a:prstGeom prst="homePlate">
            <a:avLst/>
          </a:prstGeom>
          <a:solidFill>
            <a:srgbClr val="D45059"/>
          </a:solidFill>
          <a:ln>
            <a:solidFill>
              <a:srgbClr val="D45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39DBE6-6B9D-4E60-9BCC-6835AF8BAD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70" t="20381" r="30529" b="25961"/>
          <a:stretch/>
        </p:blipFill>
        <p:spPr>
          <a:xfrm>
            <a:off x="0" y="891696"/>
            <a:ext cx="2921521" cy="226669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454C6F-F5E7-4044-8EF0-C125556B01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551" t="20409" r="30552" b="25918"/>
          <a:stretch/>
        </p:blipFill>
        <p:spPr>
          <a:xfrm>
            <a:off x="3348290" y="891696"/>
            <a:ext cx="2920284" cy="226669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87A7D2-DF72-4130-91DD-CD73E4CFF2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606" t="20312" r="30672" b="26009"/>
          <a:stretch/>
        </p:blipFill>
        <p:spPr>
          <a:xfrm>
            <a:off x="6450593" y="1876371"/>
            <a:ext cx="2693407" cy="210016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6BA9B7-F485-45D8-9C3E-9FBD403227A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631" t="20341" r="30710" b="26027"/>
          <a:stretch/>
        </p:blipFill>
        <p:spPr>
          <a:xfrm>
            <a:off x="5010258" y="4123533"/>
            <a:ext cx="3098172" cy="24177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B43F82-A477-4D00-BB9B-6603442C461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868" t="15573" r="20002" b="13425"/>
          <a:stretch/>
        </p:blipFill>
        <p:spPr>
          <a:xfrm>
            <a:off x="0" y="3699607"/>
            <a:ext cx="4461426" cy="28678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1455FF-AAF5-4E7A-BD06-9C08ECFEBD65}"/>
              </a:ext>
            </a:extLst>
          </p:cNvPr>
          <p:cNvSpPr/>
          <p:nvPr/>
        </p:nvSpPr>
        <p:spPr>
          <a:xfrm>
            <a:off x="510024" y="329426"/>
            <a:ext cx="27782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Installation (4)</a:t>
            </a:r>
            <a:endParaRPr lang="th-TH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8ED21C-AF60-49D2-987C-C3E2D638E2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5" y="334977"/>
            <a:ext cx="462249" cy="4622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D25F2F-8317-4367-956D-6BF77F6385F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6" t="1" b="35346"/>
          <a:stretch/>
        </p:blipFill>
        <p:spPr>
          <a:xfrm>
            <a:off x="0" y="536823"/>
            <a:ext cx="3246690" cy="462249"/>
          </a:xfrm>
          <a:prstGeom prst="rect">
            <a:avLst/>
          </a:prstGeom>
        </p:spPr>
      </p:pic>
      <p:sp>
        <p:nvSpPr>
          <p:cNvPr id="10" name="Arrow: Chevron 9">
            <a:extLst>
              <a:ext uri="{FF2B5EF4-FFF2-40B4-BE49-F238E27FC236}">
                <a16:creationId xmlns:a16="http://schemas.microsoft.com/office/drawing/2014/main" id="{D08A0F88-E34C-455A-9E5C-FBD4F3A5FE67}"/>
              </a:ext>
            </a:extLst>
          </p:cNvPr>
          <p:cNvSpPr/>
          <p:nvPr/>
        </p:nvSpPr>
        <p:spPr>
          <a:xfrm rot="10800000">
            <a:off x="4558041" y="4415629"/>
            <a:ext cx="327685" cy="462249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7345A274-8A9A-4E64-900B-A2BA1E4BB1AC}"/>
              </a:ext>
            </a:extLst>
          </p:cNvPr>
          <p:cNvSpPr/>
          <p:nvPr/>
        </p:nvSpPr>
        <p:spPr>
          <a:xfrm>
            <a:off x="2972321" y="1294300"/>
            <a:ext cx="327685" cy="462249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2" name="Arrow: Bent 11">
            <a:extLst>
              <a:ext uri="{FF2B5EF4-FFF2-40B4-BE49-F238E27FC236}">
                <a16:creationId xmlns:a16="http://schemas.microsoft.com/office/drawing/2014/main" id="{1CFA02B1-1A01-42A0-903E-6D5AB9E3BCC0}"/>
              </a:ext>
            </a:extLst>
          </p:cNvPr>
          <p:cNvSpPr/>
          <p:nvPr/>
        </p:nvSpPr>
        <p:spPr>
          <a:xfrm rot="10800000">
            <a:off x="8219003" y="4123533"/>
            <a:ext cx="536988" cy="523220"/>
          </a:xfrm>
          <a:prstGeom prst="ben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3" name="Arrow: Bent 12">
            <a:extLst>
              <a:ext uri="{FF2B5EF4-FFF2-40B4-BE49-F238E27FC236}">
                <a16:creationId xmlns:a16="http://schemas.microsoft.com/office/drawing/2014/main" id="{8F33DA98-C80D-4832-AE55-F93F45995CBB}"/>
              </a:ext>
            </a:extLst>
          </p:cNvPr>
          <p:cNvSpPr/>
          <p:nvPr/>
        </p:nvSpPr>
        <p:spPr>
          <a:xfrm rot="5400000">
            <a:off x="6363290" y="1263815"/>
            <a:ext cx="536988" cy="523220"/>
          </a:xfrm>
          <a:prstGeom prst="ben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pic>
        <p:nvPicPr>
          <p:cNvPr id="18" name="Picture 2" descr="รูปภาพที่เกี่ยวข้อง">
            <a:hlinkClick r:id="rId10" action="ppaction://hlinksldjump"/>
            <a:extLst>
              <a:ext uri="{FF2B5EF4-FFF2-40B4-BE49-F238E27FC236}">
                <a16:creationId xmlns:a16="http://schemas.microsoft.com/office/drawing/2014/main" id="{BCE535A6-221E-4043-84AE-F8CDA27B2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/>
        </p:spPr>
      </p:pic>
      <p:sp>
        <p:nvSpPr>
          <p:cNvPr id="20" name="TextBox 19">
            <a:hlinkClick r:id="rId13" action="ppaction://hlinksldjump"/>
            <a:extLst>
              <a:ext uri="{FF2B5EF4-FFF2-40B4-BE49-F238E27FC236}">
                <a16:creationId xmlns:a16="http://schemas.microsoft.com/office/drawing/2014/main" id="{CAAF8B86-6F39-444D-A886-1E1FCD284533}"/>
              </a:ext>
            </a:extLst>
          </p:cNvPr>
          <p:cNvSpPr txBox="1"/>
          <p:nvPr/>
        </p:nvSpPr>
        <p:spPr>
          <a:xfrm>
            <a:off x="5836669" y="7578"/>
            <a:ext cx="748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hlinkClick r:id="rId14" action="ppaction://hlinksldjump"/>
            <a:extLst>
              <a:ext uri="{FF2B5EF4-FFF2-40B4-BE49-F238E27FC236}">
                <a16:creationId xmlns:a16="http://schemas.microsoft.com/office/drawing/2014/main" id="{15922E20-5087-4259-AA0D-8FD916A00DC6}"/>
              </a:ext>
            </a:extLst>
          </p:cNvPr>
          <p:cNvSpPr txBox="1"/>
          <p:nvPr/>
        </p:nvSpPr>
        <p:spPr>
          <a:xfrm>
            <a:off x="6713718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JAVA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hlinkClick r:id="rId15" action="ppaction://hlinksldjump"/>
            <a:extLst>
              <a:ext uri="{FF2B5EF4-FFF2-40B4-BE49-F238E27FC236}">
                <a16:creationId xmlns:a16="http://schemas.microsoft.com/office/drawing/2014/main" id="{57ADFB67-74ED-4542-B2A4-1631F5F4550C}"/>
              </a:ext>
            </a:extLst>
          </p:cNvPr>
          <p:cNvSpPr txBox="1"/>
          <p:nvPr/>
        </p:nvSpPr>
        <p:spPr>
          <a:xfrm>
            <a:off x="7531852" y="-3577"/>
            <a:ext cx="778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>
            <a:hlinkClick r:id="rId16" action="ppaction://hlinksldjump"/>
            <a:extLst>
              <a:ext uri="{FF2B5EF4-FFF2-40B4-BE49-F238E27FC236}">
                <a16:creationId xmlns:a16="http://schemas.microsoft.com/office/drawing/2014/main" id="{A5D0660D-BE6E-4EDD-AF68-48F5C2DC9DD9}"/>
              </a:ext>
            </a:extLst>
          </p:cNvPr>
          <p:cNvSpPr txBox="1"/>
          <p:nvPr/>
        </p:nvSpPr>
        <p:spPr>
          <a:xfrm>
            <a:off x="5005473" y="7578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7F6394F-6340-4467-94E2-738F91E358A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7941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696F9D9C-35AE-4CD5-8198-E91CF0B0492E}"/>
              </a:ext>
            </a:extLst>
          </p:cNvPr>
          <p:cNvSpPr/>
          <p:nvPr/>
        </p:nvSpPr>
        <p:spPr>
          <a:xfrm rot="5400000">
            <a:off x="6733249" y="22294"/>
            <a:ext cx="659084" cy="619854"/>
          </a:xfrm>
          <a:prstGeom prst="homePlate">
            <a:avLst/>
          </a:prstGeom>
          <a:solidFill>
            <a:srgbClr val="E6D60C"/>
          </a:solidFill>
          <a:ln>
            <a:solidFill>
              <a:srgbClr val="E6D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8AEBE0-3CD7-4F6E-8DC6-5B0C68206F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44" t="20579" r="27387" b="18722"/>
          <a:stretch/>
        </p:blipFill>
        <p:spPr>
          <a:xfrm>
            <a:off x="-1315" y="961736"/>
            <a:ext cx="3034111" cy="228340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2D3EF6-3512-44D4-8D75-6625824715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243" t="20749" r="27389" b="18809"/>
          <a:stretch/>
        </p:blipFill>
        <p:spPr>
          <a:xfrm>
            <a:off x="3451821" y="961736"/>
            <a:ext cx="3034111" cy="227374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50665B-47B6-415B-8151-A3D02210F9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187" t="13626" r="25441" b="25850"/>
          <a:stretch/>
        </p:blipFill>
        <p:spPr>
          <a:xfrm>
            <a:off x="6151028" y="2499641"/>
            <a:ext cx="2992972" cy="224575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540C8F-5E5D-4504-92C5-D5BC4443C29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185" t="13547" r="25447" b="25837"/>
          <a:stretch/>
        </p:blipFill>
        <p:spPr>
          <a:xfrm>
            <a:off x="4573804" y="4299570"/>
            <a:ext cx="2988214" cy="224575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DEDBAE-B190-47DC-BC6C-87BC16339FC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252" t="15476" r="29436" b="40788"/>
          <a:stretch/>
        </p:blipFill>
        <p:spPr>
          <a:xfrm>
            <a:off x="6417" y="3925230"/>
            <a:ext cx="4136399" cy="262009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8DDDE0F-7E98-4174-864D-95E24E9F02F9}"/>
              </a:ext>
            </a:extLst>
          </p:cNvPr>
          <p:cNvSpPr/>
          <p:nvPr/>
        </p:nvSpPr>
        <p:spPr>
          <a:xfrm>
            <a:off x="510024" y="329426"/>
            <a:ext cx="27782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Installation (5)</a:t>
            </a:r>
            <a:endParaRPr lang="th-TH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6EA1B6-F513-4104-88D2-DEF72CA1F1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5" y="334977"/>
            <a:ext cx="462249" cy="4622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13BF03-7E57-42BA-A7D8-CB24270501F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6" t="1" b="35346"/>
          <a:stretch/>
        </p:blipFill>
        <p:spPr>
          <a:xfrm>
            <a:off x="0" y="536823"/>
            <a:ext cx="3246690" cy="462249"/>
          </a:xfrm>
          <a:prstGeom prst="rect">
            <a:avLst/>
          </a:prstGeom>
        </p:spPr>
      </p:pic>
      <p:sp>
        <p:nvSpPr>
          <p:cNvPr id="10" name="Arrow: Chevron 9">
            <a:extLst>
              <a:ext uri="{FF2B5EF4-FFF2-40B4-BE49-F238E27FC236}">
                <a16:creationId xmlns:a16="http://schemas.microsoft.com/office/drawing/2014/main" id="{DEDB5AD8-55F5-4393-B2CB-152F3B7A3DD8}"/>
              </a:ext>
            </a:extLst>
          </p:cNvPr>
          <p:cNvSpPr/>
          <p:nvPr/>
        </p:nvSpPr>
        <p:spPr>
          <a:xfrm>
            <a:off x="3077400" y="1812654"/>
            <a:ext cx="329817" cy="384189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996F8582-2986-457D-A119-CE8DB461B34E}"/>
              </a:ext>
            </a:extLst>
          </p:cNvPr>
          <p:cNvSpPr/>
          <p:nvPr/>
        </p:nvSpPr>
        <p:spPr>
          <a:xfrm flipH="1">
            <a:off x="4169036" y="5082005"/>
            <a:ext cx="354461" cy="365603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2" name="Arrow: Bent 11">
            <a:extLst>
              <a:ext uri="{FF2B5EF4-FFF2-40B4-BE49-F238E27FC236}">
                <a16:creationId xmlns:a16="http://schemas.microsoft.com/office/drawing/2014/main" id="{904C3D3B-7C82-420E-B650-F656FA9A8ACD}"/>
              </a:ext>
            </a:extLst>
          </p:cNvPr>
          <p:cNvSpPr/>
          <p:nvPr/>
        </p:nvSpPr>
        <p:spPr>
          <a:xfrm rot="5400000">
            <a:off x="6652528" y="1874930"/>
            <a:ext cx="460251" cy="501805"/>
          </a:xfrm>
          <a:prstGeom prst="ben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3" name="Arrow: Bent 12">
            <a:extLst>
              <a:ext uri="{FF2B5EF4-FFF2-40B4-BE49-F238E27FC236}">
                <a16:creationId xmlns:a16="http://schemas.microsoft.com/office/drawing/2014/main" id="{27B2C591-0D3F-499A-9464-3934B343643B}"/>
              </a:ext>
            </a:extLst>
          </p:cNvPr>
          <p:cNvSpPr/>
          <p:nvPr/>
        </p:nvSpPr>
        <p:spPr>
          <a:xfrm rot="10800000">
            <a:off x="7662632" y="4831102"/>
            <a:ext cx="460251" cy="501805"/>
          </a:xfrm>
          <a:prstGeom prst="ben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pic>
        <p:nvPicPr>
          <p:cNvPr id="18" name="Picture 2" descr="รูปภาพที่เกี่ยวข้อง">
            <a:hlinkClick r:id="rId10" action="ppaction://hlinksldjump"/>
            <a:extLst>
              <a:ext uri="{FF2B5EF4-FFF2-40B4-BE49-F238E27FC236}">
                <a16:creationId xmlns:a16="http://schemas.microsoft.com/office/drawing/2014/main" id="{12B7D243-9F2D-45B0-9EBB-6C6893FBC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/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9946306-9720-4826-BCD9-B7B5EB9C13EB}"/>
              </a:ext>
            </a:extLst>
          </p:cNvPr>
          <p:cNvSpPr/>
          <p:nvPr/>
        </p:nvSpPr>
        <p:spPr>
          <a:xfrm>
            <a:off x="4176707" y="679801"/>
            <a:ext cx="4455051" cy="84529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เนื่องจากเลือก </a:t>
            </a:r>
            <a:r>
              <a: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Download Java 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ด้วย โปรแกรมจะ </a:t>
            </a:r>
            <a:r>
              <a: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install Java 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ให้อัตโนมัติ เป็น </a:t>
            </a:r>
            <a:r>
              <a: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Java 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เวอร์ชั่นล่าสุด</a:t>
            </a:r>
            <a:endParaRPr lang="en-US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TextBox 20">
            <a:hlinkClick r:id="rId13" action="ppaction://hlinksldjump"/>
            <a:extLst>
              <a:ext uri="{FF2B5EF4-FFF2-40B4-BE49-F238E27FC236}">
                <a16:creationId xmlns:a16="http://schemas.microsoft.com/office/drawing/2014/main" id="{6E42A4F2-8D42-4DDA-8FA9-E825AD7D4350}"/>
              </a:ext>
            </a:extLst>
          </p:cNvPr>
          <p:cNvSpPr txBox="1"/>
          <p:nvPr/>
        </p:nvSpPr>
        <p:spPr>
          <a:xfrm>
            <a:off x="5836669" y="7578"/>
            <a:ext cx="748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hlinkClick r:id="rId14" action="ppaction://hlinksldjump"/>
            <a:extLst>
              <a:ext uri="{FF2B5EF4-FFF2-40B4-BE49-F238E27FC236}">
                <a16:creationId xmlns:a16="http://schemas.microsoft.com/office/drawing/2014/main" id="{49F4E6A8-9041-4C98-AA0B-A48982C759E2}"/>
              </a:ext>
            </a:extLst>
          </p:cNvPr>
          <p:cNvSpPr txBox="1"/>
          <p:nvPr/>
        </p:nvSpPr>
        <p:spPr>
          <a:xfrm>
            <a:off x="6713718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JAVA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>
            <a:hlinkClick r:id="rId15" action="ppaction://hlinksldjump"/>
            <a:extLst>
              <a:ext uri="{FF2B5EF4-FFF2-40B4-BE49-F238E27FC236}">
                <a16:creationId xmlns:a16="http://schemas.microsoft.com/office/drawing/2014/main" id="{6098E372-5CE5-4BFC-A9DE-A46E7AD17C60}"/>
              </a:ext>
            </a:extLst>
          </p:cNvPr>
          <p:cNvSpPr txBox="1"/>
          <p:nvPr/>
        </p:nvSpPr>
        <p:spPr>
          <a:xfrm>
            <a:off x="7531852" y="-3577"/>
            <a:ext cx="778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>
            <a:hlinkClick r:id="rId16" action="ppaction://hlinksldjump"/>
            <a:extLst>
              <a:ext uri="{FF2B5EF4-FFF2-40B4-BE49-F238E27FC236}">
                <a16:creationId xmlns:a16="http://schemas.microsoft.com/office/drawing/2014/main" id="{19F04245-40BE-405C-ACBD-09239DC7EDB0}"/>
              </a:ext>
            </a:extLst>
          </p:cNvPr>
          <p:cNvSpPr txBox="1"/>
          <p:nvPr/>
        </p:nvSpPr>
        <p:spPr>
          <a:xfrm>
            <a:off x="5005473" y="7578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424CBD5-AB06-45AC-BE8B-5CECA71E5BF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7588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37500B45-FBB7-45A6-9B26-2F4DC7B304A6}"/>
              </a:ext>
            </a:extLst>
          </p:cNvPr>
          <p:cNvSpPr/>
          <p:nvPr/>
        </p:nvSpPr>
        <p:spPr>
          <a:xfrm rot="5400000">
            <a:off x="7591593" y="16038"/>
            <a:ext cx="659084" cy="619854"/>
          </a:xfrm>
          <a:prstGeom prst="homePlate">
            <a:avLst/>
          </a:prstGeom>
          <a:solidFill>
            <a:srgbClr val="5FC404"/>
          </a:solidFill>
          <a:ln>
            <a:solidFill>
              <a:srgbClr val="5FC4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156DC6-46E9-4267-B1D2-DF69B37CCB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22" t="20496" r="30642" b="26149"/>
          <a:stretch/>
        </p:blipFill>
        <p:spPr>
          <a:xfrm>
            <a:off x="278899" y="1071328"/>
            <a:ext cx="3246690" cy="251554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8D5780-E106-4623-BA99-F229E3D885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616" t="20274" r="30605" b="26098"/>
          <a:stretch/>
        </p:blipFill>
        <p:spPr>
          <a:xfrm>
            <a:off x="4055531" y="721498"/>
            <a:ext cx="3683561" cy="286537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8D2DA1-952A-4383-9E81-F5CD8CB642F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043" t="24846" r="34035" b="27678"/>
          <a:stretch/>
        </p:blipFill>
        <p:spPr>
          <a:xfrm>
            <a:off x="2828260" y="3750532"/>
            <a:ext cx="3800874" cy="267658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FE4ABCB-6560-48EB-85AF-17F191E5C100}"/>
              </a:ext>
            </a:extLst>
          </p:cNvPr>
          <p:cNvSpPr/>
          <p:nvPr/>
        </p:nvSpPr>
        <p:spPr>
          <a:xfrm>
            <a:off x="510024" y="329426"/>
            <a:ext cx="27782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Installation (6)</a:t>
            </a:r>
            <a:endParaRPr lang="th-TH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018BA5-29B3-4969-9296-193BE14DDA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5" y="334977"/>
            <a:ext cx="462249" cy="4622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F5D61B-7D5A-4EBB-929C-B3FD72AED69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6" t="1" b="35346"/>
          <a:stretch/>
        </p:blipFill>
        <p:spPr>
          <a:xfrm>
            <a:off x="0" y="536823"/>
            <a:ext cx="3246690" cy="462249"/>
          </a:xfrm>
          <a:prstGeom prst="rect">
            <a:avLst/>
          </a:prstGeom>
        </p:spPr>
      </p:pic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E66D26D2-B749-46CA-8460-DDD8348F0DDA}"/>
              </a:ext>
            </a:extLst>
          </p:cNvPr>
          <p:cNvSpPr/>
          <p:nvPr/>
        </p:nvSpPr>
        <p:spPr>
          <a:xfrm>
            <a:off x="3625651" y="1962091"/>
            <a:ext cx="329817" cy="384189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3" name="Arrow: Bent 12">
            <a:extLst>
              <a:ext uri="{FF2B5EF4-FFF2-40B4-BE49-F238E27FC236}">
                <a16:creationId xmlns:a16="http://schemas.microsoft.com/office/drawing/2014/main" id="{CBC994CE-5F0E-491D-801F-01E6EE1A1FB7}"/>
              </a:ext>
            </a:extLst>
          </p:cNvPr>
          <p:cNvSpPr/>
          <p:nvPr/>
        </p:nvSpPr>
        <p:spPr>
          <a:xfrm rot="10800000">
            <a:off x="6801382" y="3688661"/>
            <a:ext cx="460251" cy="501805"/>
          </a:xfrm>
          <a:prstGeom prst="ben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pic>
        <p:nvPicPr>
          <p:cNvPr id="16" name="Picture 2" descr="รูปภาพที่เกี่ยวข้อง">
            <a:hlinkClick r:id="rId8" action="ppaction://hlinksldjump"/>
            <a:extLst>
              <a:ext uri="{FF2B5EF4-FFF2-40B4-BE49-F238E27FC236}">
                <a16:creationId xmlns:a16="http://schemas.microsoft.com/office/drawing/2014/main" id="{456381FB-7C23-4346-AFF0-DC2C51E96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/>
        </p:spPr>
      </p:pic>
      <p:sp>
        <p:nvSpPr>
          <p:cNvPr id="18" name="TextBox 17">
            <a:hlinkClick r:id="rId11" action="ppaction://hlinksldjump"/>
            <a:extLst>
              <a:ext uri="{FF2B5EF4-FFF2-40B4-BE49-F238E27FC236}">
                <a16:creationId xmlns:a16="http://schemas.microsoft.com/office/drawing/2014/main" id="{09EE6DEE-74B2-4CE3-A040-77D52069A117}"/>
              </a:ext>
            </a:extLst>
          </p:cNvPr>
          <p:cNvSpPr txBox="1"/>
          <p:nvPr/>
        </p:nvSpPr>
        <p:spPr>
          <a:xfrm>
            <a:off x="5836669" y="7578"/>
            <a:ext cx="748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hlinkClick r:id="rId12" action="ppaction://hlinksldjump"/>
            <a:extLst>
              <a:ext uri="{FF2B5EF4-FFF2-40B4-BE49-F238E27FC236}">
                <a16:creationId xmlns:a16="http://schemas.microsoft.com/office/drawing/2014/main" id="{02EEEBF9-6FCA-42DB-A654-DEB4CA456BA6}"/>
              </a:ext>
            </a:extLst>
          </p:cNvPr>
          <p:cNvSpPr txBox="1"/>
          <p:nvPr/>
        </p:nvSpPr>
        <p:spPr>
          <a:xfrm>
            <a:off x="6713718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JAVA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hlinkClick r:id="rId13" action="ppaction://hlinksldjump"/>
            <a:extLst>
              <a:ext uri="{FF2B5EF4-FFF2-40B4-BE49-F238E27FC236}">
                <a16:creationId xmlns:a16="http://schemas.microsoft.com/office/drawing/2014/main" id="{7A5376E0-91DD-491B-9E93-29DF21CA0C68}"/>
              </a:ext>
            </a:extLst>
          </p:cNvPr>
          <p:cNvSpPr txBox="1"/>
          <p:nvPr/>
        </p:nvSpPr>
        <p:spPr>
          <a:xfrm>
            <a:off x="7531852" y="-3577"/>
            <a:ext cx="778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hlinkClick r:id="rId14" action="ppaction://hlinksldjump"/>
            <a:extLst>
              <a:ext uri="{FF2B5EF4-FFF2-40B4-BE49-F238E27FC236}">
                <a16:creationId xmlns:a16="http://schemas.microsoft.com/office/drawing/2014/main" id="{C3151EC0-CCD5-4273-B903-87A9322EEB53}"/>
              </a:ext>
            </a:extLst>
          </p:cNvPr>
          <p:cNvSpPr txBox="1"/>
          <p:nvPr/>
        </p:nvSpPr>
        <p:spPr>
          <a:xfrm>
            <a:off x="5005473" y="7578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4E7FF38-EBE0-4F34-8BD6-4115CC047B2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1328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6136C7-FF7E-4B89-A7CF-941D57AE0271}"/>
              </a:ext>
            </a:extLst>
          </p:cNvPr>
          <p:cNvSpPr/>
          <p:nvPr/>
        </p:nvSpPr>
        <p:spPr>
          <a:xfrm>
            <a:off x="2712099" y="1732548"/>
            <a:ext cx="3719801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Thank You </a:t>
            </a:r>
          </a:p>
          <a:p>
            <a:pPr algn="ctr"/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for </a:t>
            </a:r>
          </a:p>
          <a:p>
            <a:pPr algn="ctr"/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Reading</a:t>
            </a:r>
            <a:endParaRPr lang="th-TH" sz="6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ADDDD3-8296-4579-AC81-73B064B4A1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508" y="6115622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5429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541</TotalTime>
  <Words>129</Words>
  <Application>Microsoft Office PowerPoint</Application>
  <PresentationFormat>On-screen Show (4:3)</PresentationFormat>
  <Paragraphs>54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Cordia New</vt:lpstr>
      <vt:lpstr>TH SarabunPSK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chanattha</dc:creator>
  <cp:lastModifiedBy>chanattha</cp:lastModifiedBy>
  <cp:revision>49</cp:revision>
  <dcterms:created xsi:type="dcterms:W3CDTF">2018-02-11T10:49:50Z</dcterms:created>
  <dcterms:modified xsi:type="dcterms:W3CDTF">2018-02-18T04:02:40Z</dcterms:modified>
</cp:coreProperties>
</file>