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6"/>
  </p:notesMasterIdLst>
  <p:sldIdLst>
    <p:sldId id="371" r:id="rId2"/>
    <p:sldId id="386" r:id="rId3"/>
    <p:sldId id="317" r:id="rId4"/>
    <p:sldId id="320" r:id="rId5"/>
    <p:sldId id="321" r:id="rId6"/>
    <p:sldId id="324" r:id="rId7"/>
    <p:sldId id="323" r:id="rId8"/>
    <p:sldId id="322" r:id="rId9"/>
    <p:sldId id="325" r:id="rId10"/>
    <p:sldId id="326" r:id="rId11"/>
    <p:sldId id="328" r:id="rId12"/>
    <p:sldId id="327" r:id="rId13"/>
    <p:sldId id="329" r:id="rId14"/>
    <p:sldId id="372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FFBD"/>
    <a:srgbClr val="CCFF99"/>
    <a:srgbClr val="70AC2E"/>
    <a:srgbClr val="7E0003"/>
    <a:srgbClr val="FFDDDD"/>
    <a:srgbClr val="E15151"/>
    <a:srgbClr val="CEF268"/>
    <a:srgbClr val="CCFF66"/>
    <a:srgbClr val="CCFFCC"/>
    <a:srgbClr val="F1DF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0" autoAdjust="0"/>
    <p:restoredTop sz="94660"/>
  </p:normalViewPr>
  <p:slideViewPr>
    <p:cSldViewPr snapToGrid="0">
      <p:cViewPr>
        <p:scale>
          <a:sx n="50" d="100"/>
          <a:sy n="50" d="100"/>
        </p:scale>
        <p:origin x="104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48AB18-1098-4B9F-9CBF-8001ADCF0F76}" type="datetimeFigureOut">
              <a:rPr lang="th-TH" smtClean="0"/>
              <a:t>18/02/61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114832-50A8-4C55-9F3D-2B3FD06B268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6217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Copyright </a:t>
            </a:r>
            <a:r>
              <a:rPr lang="en-US" b="1"/>
              <a:t>PresentationGo.com</a:t>
            </a:r>
            <a:r>
              <a:rPr lang="en-US"/>
              <a:t> – The free PowerPoint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870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BFC8D-5B44-4992-9C5D-66E078D74B71}" type="datetimeFigureOut">
              <a:rPr lang="th-TH" smtClean="0"/>
              <a:t>18/02/61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8122-D41F-4E13-B0F7-3BEB68993B0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58556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BFC8D-5B44-4992-9C5D-66E078D74B71}" type="datetimeFigureOut">
              <a:rPr lang="th-TH" smtClean="0"/>
              <a:t>18/02/61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8122-D41F-4E13-B0F7-3BEB68993B0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39652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BFC8D-5B44-4992-9C5D-66E078D74B71}" type="datetimeFigureOut">
              <a:rPr lang="th-TH" smtClean="0"/>
              <a:t>18/02/61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8122-D41F-4E13-B0F7-3BEB68993B0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75045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BFC8D-5B44-4992-9C5D-66E078D74B71}" type="datetimeFigureOut">
              <a:rPr lang="th-TH" smtClean="0"/>
              <a:t>18/02/61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8122-D41F-4E13-B0F7-3BEB68993B0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84397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BFC8D-5B44-4992-9C5D-66E078D74B71}" type="datetimeFigureOut">
              <a:rPr lang="th-TH" smtClean="0"/>
              <a:t>18/02/61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8122-D41F-4E13-B0F7-3BEB68993B0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18236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BFC8D-5B44-4992-9C5D-66E078D74B71}" type="datetimeFigureOut">
              <a:rPr lang="th-TH" smtClean="0"/>
              <a:t>18/02/61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8122-D41F-4E13-B0F7-3BEB68993B0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5815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BFC8D-5B44-4992-9C5D-66E078D74B71}" type="datetimeFigureOut">
              <a:rPr lang="th-TH" smtClean="0"/>
              <a:t>18/02/61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8122-D41F-4E13-B0F7-3BEB68993B0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43620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BFC8D-5B44-4992-9C5D-66E078D74B71}" type="datetimeFigureOut">
              <a:rPr lang="th-TH" smtClean="0"/>
              <a:t>18/02/61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8122-D41F-4E13-B0F7-3BEB68993B0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86158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BFC8D-5B44-4992-9C5D-66E078D74B71}" type="datetimeFigureOut">
              <a:rPr lang="th-TH" smtClean="0"/>
              <a:t>18/02/61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8122-D41F-4E13-B0F7-3BEB68993B0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8235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BFC8D-5B44-4992-9C5D-66E078D74B71}" type="datetimeFigureOut">
              <a:rPr lang="th-TH" smtClean="0"/>
              <a:t>18/02/61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8122-D41F-4E13-B0F7-3BEB68993B0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15168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BFC8D-5B44-4992-9C5D-66E078D74B71}" type="datetimeFigureOut">
              <a:rPr lang="th-TH" smtClean="0"/>
              <a:t>18/02/61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8122-D41F-4E13-B0F7-3BEB68993B0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53723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BFC8D-5B44-4992-9C5D-66E078D74B71}" type="datetimeFigureOut">
              <a:rPr lang="th-TH" smtClean="0"/>
              <a:t>18/02/61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E8122-D41F-4E13-B0F7-3BEB68993B0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31902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slide" Target="slide8.xml"/><Relationship Id="rId3" Type="http://schemas.openxmlformats.org/officeDocument/2006/relationships/image" Target="../media/image26.png"/><Relationship Id="rId7" Type="http://schemas.microsoft.com/office/2007/relationships/hdphoto" Target="../media/hdphoto2.wdp"/><Relationship Id="rId12" Type="http://schemas.openxmlformats.org/officeDocument/2006/relationships/slide" Target="slide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slide" Target="slide5.xml"/><Relationship Id="rId5" Type="http://schemas.openxmlformats.org/officeDocument/2006/relationships/slide" Target="slide2.xml"/><Relationship Id="rId15" Type="http://schemas.openxmlformats.org/officeDocument/2006/relationships/image" Target="../media/image3.png"/><Relationship Id="rId10" Type="http://schemas.openxmlformats.org/officeDocument/2006/relationships/slide" Target="slide3.xml"/><Relationship Id="rId4" Type="http://schemas.openxmlformats.org/officeDocument/2006/relationships/image" Target="../media/image27.png"/><Relationship Id="rId9" Type="http://schemas.openxmlformats.org/officeDocument/2006/relationships/image" Target="../media/image2.png"/><Relationship Id="rId1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6.xml"/><Relationship Id="rId3" Type="http://schemas.openxmlformats.org/officeDocument/2006/relationships/image" Target="../media/image16.png"/><Relationship Id="rId7" Type="http://schemas.openxmlformats.org/officeDocument/2006/relationships/image" Target="../media/image8.png"/><Relationship Id="rId12" Type="http://schemas.openxmlformats.org/officeDocument/2006/relationships/slide" Target="slide5.xml"/><Relationship Id="rId2" Type="http://schemas.openxmlformats.org/officeDocument/2006/relationships/image" Target="../media/image6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slide" Target="slide3.xml"/><Relationship Id="rId5" Type="http://schemas.openxmlformats.org/officeDocument/2006/relationships/image" Target="../media/image28.png"/><Relationship Id="rId15" Type="http://schemas.openxmlformats.org/officeDocument/2006/relationships/slide" Target="slide11.xml"/><Relationship Id="rId10" Type="http://schemas.openxmlformats.org/officeDocument/2006/relationships/image" Target="../media/image2.png"/><Relationship Id="rId4" Type="http://schemas.openxmlformats.org/officeDocument/2006/relationships/image" Target="../media/image18.png"/><Relationship Id="rId9" Type="http://schemas.openxmlformats.org/officeDocument/2006/relationships/image" Target="../media/image5.png"/><Relationship Id="rId14" Type="http://schemas.openxmlformats.org/officeDocument/2006/relationships/slide" Target="slide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slide" Target="slide8.xml"/><Relationship Id="rId3" Type="http://schemas.openxmlformats.org/officeDocument/2006/relationships/image" Target="../media/image29.png"/><Relationship Id="rId7" Type="http://schemas.microsoft.com/office/2007/relationships/hdphoto" Target="../media/hdphoto2.wdp"/><Relationship Id="rId12" Type="http://schemas.openxmlformats.org/officeDocument/2006/relationships/slide" Target="slide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slide" Target="slide5.xml"/><Relationship Id="rId5" Type="http://schemas.openxmlformats.org/officeDocument/2006/relationships/slide" Target="slide2.xml"/><Relationship Id="rId15" Type="http://schemas.openxmlformats.org/officeDocument/2006/relationships/image" Target="../media/image3.png"/><Relationship Id="rId10" Type="http://schemas.openxmlformats.org/officeDocument/2006/relationships/slide" Target="slide3.xml"/><Relationship Id="rId4" Type="http://schemas.openxmlformats.org/officeDocument/2006/relationships/image" Target="../media/image30.png"/><Relationship Id="rId9" Type="http://schemas.openxmlformats.org/officeDocument/2006/relationships/image" Target="../media/image2.png"/><Relationship Id="rId14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slide" Target="slide8.xml"/><Relationship Id="rId3" Type="http://schemas.openxmlformats.org/officeDocument/2006/relationships/image" Target="../media/image31.png"/><Relationship Id="rId7" Type="http://schemas.openxmlformats.org/officeDocument/2006/relationships/image" Target="../media/image32.png"/><Relationship Id="rId12" Type="http://schemas.openxmlformats.org/officeDocument/2006/relationships/slide" Target="slide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slide" Target="slide5.xml"/><Relationship Id="rId5" Type="http://schemas.openxmlformats.org/officeDocument/2006/relationships/image" Target="../media/image8.png"/><Relationship Id="rId15" Type="http://schemas.openxmlformats.org/officeDocument/2006/relationships/image" Target="../media/image3.png"/><Relationship Id="rId10" Type="http://schemas.openxmlformats.org/officeDocument/2006/relationships/slide" Target="slide3.xml"/><Relationship Id="rId4" Type="http://schemas.openxmlformats.org/officeDocument/2006/relationships/slide" Target="slide2.xml"/><Relationship Id="rId9" Type="http://schemas.openxmlformats.org/officeDocument/2006/relationships/image" Target="../media/image2.png"/><Relationship Id="rId14" Type="http://schemas.openxmlformats.org/officeDocument/2006/relationships/slide" Target="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4.png"/><Relationship Id="rId7" Type="http://schemas.openxmlformats.org/officeDocument/2006/relationships/slide" Target="slide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slide" Target="slide8.xml"/><Relationship Id="rId11" Type="http://schemas.openxmlformats.org/officeDocument/2006/relationships/image" Target="../media/image3.png"/><Relationship Id="rId5" Type="http://schemas.openxmlformats.org/officeDocument/2006/relationships/slide" Target="slide11.xml"/><Relationship Id="rId10" Type="http://schemas.openxmlformats.org/officeDocument/2006/relationships/image" Target="../media/image2.png"/><Relationship Id="rId4" Type="http://schemas.openxmlformats.org/officeDocument/2006/relationships/slide" Target="slide3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5.xml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slide" Target="slide3.xml"/><Relationship Id="rId17" Type="http://schemas.openxmlformats.org/officeDocument/2006/relationships/image" Target="../media/image3.png"/><Relationship Id="rId2" Type="http://schemas.openxmlformats.org/officeDocument/2006/relationships/image" Target="../media/image6.png"/><Relationship Id="rId16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image" Target="../media/image2.png"/><Relationship Id="rId5" Type="http://schemas.microsoft.com/office/2007/relationships/hdphoto" Target="../media/hdphoto1.wdp"/><Relationship Id="rId15" Type="http://schemas.openxmlformats.org/officeDocument/2006/relationships/slide" Target="slide8.xml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9.png"/><Relationship Id="rId1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slide" Target="slide11.xml"/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12" Type="http://schemas.openxmlformats.org/officeDocument/2006/relationships/slide" Target="slide8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slide" Target="slide6.xml"/><Relationship Id="rId5" Type="http://schemas.openxmlformats.org/officeDocument/2006/relationships/image" Target="../media/image8.png"/><Relationship Id="rId10" Type="http://schemas.openxmlformats.org/officeDocument/2006/relationships/slide" Target="slide5.xml"/><Relationship Id="rId4" Type="http://schemas.openxmlformats.org/officeDocument/2006/relationships/slide" Target="slide2.xml"/><Relationship Id="rId9" Type="http://schemas.openxmlformats.org/officeDocument/2006/relationships/slide" Target="slide3.xml"/><Relationship Id="rId1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slide" Target="slide5.xml"/><Relationship Id="rId3" Type="http://schemas.openxmlformats.org/officeDocument/2006/relationships/image" Target="../media/image12.png"/><Relationship Id="rId7" Type="http://schemas.openxmlformats.org/officeDocument/2006/relationships/slide" Target="slide2.xml"/><Relationship Id="rId12" Type="http://schemas.openxmlformats.org/officeDocument/2006/relationships/slide" Target="slide3.xml"/><Relationship Id="rId17" Type="http://schemas.openxmlformats.org/officeDocument/2006/relationships/image" Target="../media/image3.png"/><Relationship Id="rId2" Type="http://schemas.openxmlformats.org/officeDocument/2006/relationships/image" Target="../media/image6.png"/><Relationship Id="rId16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.png"/><Relationship Id="rId5" Type="http://schemas.openxmlformats.org/officeDocument/2006/relationships/image" Target="../media/image14.png"/><Relationship Id="rId15" Type="http://schemas.openxmlformats.org/officeDocument/2006/relationships/slide" Target="slide8.xml"/><Relationship Id="rId10" Type="http://schemas.openxmlformats.org/officeDocument/2006/relationships/image" Target="../media/image5.png"/><Relationship Id="rId4" Type="http://schemas.openxmlformats.org/officeDocument/2006/relationships/image" Target="../media/image13.png"/><Relationship Id="rId9" Type="http://schemas.microsoft.com/office/2007/relationships/hdphoto" Target="../media/hdphoto2.wdp"/><Relationship Id="rId1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6.xml"/><Relationship Id="rId3" Type="http://schemas.openxmlformats.org/officeDocument/2006/relationships/image" Target="../media/image16.png"/><Relationship Id="rId7" Type="http://schemas.openxmlformats.org/officeDocument/2006/relationships/image" Target="../media/image8.png"/><Relationship Id="rId12" Type="http://schemas.openxmlformats.org/officeDocument/2006/relationships/slide" Target="slide5.xml"/><Relationship Id="rId2" Type="http://schemas.openxmlformats.org/officeDocument/2006/relationships/image" Target="../media/image6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slide" Target="slide3.xml"/><Relationship Id="rId5" Type="http://schemas.openxmlformats.org/officeDocument/2006/relationships/image" Target="../media/image18.png"/><Relationship Id="rId15" Type="http://schemas.openxmlformats.org/officeDocument/2006/relationships/slide" Target="slide11.xml"/><Relationship Id="rId10" Type="http://schemas.openxmlformats.org/officeDocument/2006/relationships/image" Target="../media/image2.png"/><Relationship Id="rId4" Type="http://schemas.openxmlformats.org/officeDocument/2006/relationships/image" Target="../media/image17.png"/><Relationship Id="rId9" Type="http://schemas.openxmlformats.org/officeDocument/2006/relationships/image" Target="../media/image5.png"/><Relationship Id="rId1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6.xml"/><Relationship Id="rId3" Type="http://schemas.openxmlformats.org/officeDocument/2006/relationships/image" Target="../media/image19.png"/><Relationship Id="rId7" Type="http://schemas.openxmlformats.org/officeDocument/2006/relationships/image" Target="../media/image8.png"/><Relationship Id="rId12" Type="http://schemas.openxmlformats.org/officeDocument/2006/relationships/slide" Target="slide5.xml"/><Relationship Id="rId2" Type="http://schemas.openxmlformats.org/officeDocument/2006/relationships/image" Target="../media/image6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slide" Target="slide3.xml"/><Relationship Id="rId5" Type="http://schemas.openxmlformats.org/officeDocument/2006/relationships/image" Target="../media/image21.png"/><Relationship Id="rId15" Type="http://schemas.openxmlformats.org/officeDocument/2006/relationships/slide" Target="slide11.xml"/><Relationship Id="rId10" Type="http://schemas.openxmlformats.org/officeDocument/2006/relationships/image" Target="../media/image2.png"/><Relationship Id="rId4" Type="http://schemas.openxmlformats.org/officeDocument/2006/relationships/image" Target="../media/image20.png"/><Relationship Id="rId9" Type="http://schemas.openxmlformats.org/officeDocument/2006/relationships/image" Target="../media/image5.png"/><Relationship Id="rId1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slide" Target="slide8.xml"/><Relationship Id="rId3" Type="http://schemas.openxmlformats.org/officeDocument/2006/relationships/image" Target="../media/image22.png"/><Relationship Id="rId7" Type="http://schemas.microsoft.com/office/2007/relationships/hdphoto" Target="../media/hdphoto2.wdp"/><Relationship Id="rId12" Type="http://schemas.openxmlformats.org/officeDocument/2006/relationships/slide" Target="slide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slide" Target="slide5.xml"/><Relationship Id="rId5" Type="http://schemas.openxmlformats.org/officeDocument/2006/relationships/slide" Target="slide2.xml"/><Relationship Id="rId15" Type="http://schemas.openxmlformats.org/officeDocument/2006/relationships/image" Target="../media/image3.png"/><Relationship Id="rId10" Type="http://schemas.openxmlformats.org/officeDocument/2006/relationships/slide" Target="slide3.xml"/><Relationship Id="rId4" Type="http://schemas.openxmlformats.org/officeDocument/2006/relationships/image" Target="../media/image23.png"/><Relationship Id="rId9" Type="http://schemas.openxmlformats.org/officeDocument/2006/relationships/image" Target="../media/image2.png"/><Relationship Id="rId14" Type="http://schemas.openxmlformats.org/officeDocument/2006/relationships/slide" Target="slide1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slide" Target="slide8.xml"/><Relationship Id="rId3" Type="http://schemas.openxmlformats.org/officeDocument/2006/relationships/image" Target="../media/image24.png"/><Relationship Id="rId7" Type="http://schemas.microsoft.com/office/2007/relationships/hdphoto" Target="../media/hdphoto2.wdp"/><Relationship Id="rId12" Type="http://schemas.openxmlformats.org/officeDocument/2006/relationships/slide" Target="slide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slide" Target="slide5.xml"/><Relationship Id="rId5" Type="http://schemas.openxmlformats.org/officeDocument/2006/relationships/slide" Target="slide2.xml"/><Relationship Id="rId15" Type="http://schemas.openxmlformats.org/officeDocument/2006/relationships/image" Target="../media/image3.png"/><Relationship Id="rId10" Type="http://schemas.openxmlformats.org/officeDocument/2006/relationships/slide" Target="slide3.xml"/><Relationship Id="rId4" Type="http://schemas.openxmlformats.org/officeDocument/2006/relationships/image" Target="../media/image25.png"/><Relationship Id="rId9" Type="http://schemas.openxmlformats.org/officeDocument/2006/relationships/image" Target="../media/image2.png"/><Relationship Id="rId1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C8E10DE-C1C7-4B9B-8D04-DF760F51D97D}"/>
              </a:ext>
            </a:extLst>
          </p:cNvPr>
          <p:cNvSpPr/>
          <p:nvPr/>
        </p:nvSpPr>
        <p:spPr>
          <a:xfrm>
            <a:off x="1140803" y="3344970"/>
            <a:ext cx="6862391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spc="50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Model Development</a:t>
            </a:r>
          </a:p>
          <a:p>
            <a:pPr algn="ctr"/>
            <a:r>
              <a:rPr lang="en-US" sz="6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Weka</a:t>
            </a:r>
          </a:p>
          <a:p>
            <a:pPr algn="ctr"/>
            <a:r>
              <a:rPr lang="en-US" sz="6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User Manual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69B16A-BFCD-4AE0-9589-417FDDDC7A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409" y="914658"/>
            <a:ext cx="2347177" cy="23471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3C24FF-4BBD-48E6-BA52-89A1F503B4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266" y="6068155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9457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rrow: Pentagon 17">
            <a:extLst>
              <a:ext uri="{FF2B5EF4-FFF2-40B4-BE49-F238E27FC236}">
                <a16:creationId xmlns:a16="http://schemas.microsoft.com/office/drawing/2014/main" id="{D14EC22C-D547-415B-AE4C-7AF9037E206B}"/>
              </a:ext>
            </a:extLst>
          </p:cNvPr>
          <p:cNvSpPr/>
          <p:nvPr/>
        </p:nvSpPr>
        <p:spPr>
          <a:xfrm rot="5400000">
            <a:off x="6729236" y="15711"/>
            <a:ext cx="659084" cy="627662"/>
          </a:xfrm>
          <a:prstGeom prst="homePlate">
            <a:avLst/>
          </a:prstGeom>
          <a:solidFill>
            <a:srgbClr val="F1DF5D"/>
          </a:solidFill>
          <a:ln>
            <a:solidFill>
              <a:srgbClr val="F1DF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8AB4DAA-EC59-4870-B121-FEF101BBCB26}"/>
              </a:ext>
            </a:extLst>
          </p:cNvPr>
          <p:cNvSpPr/>
          <p:nvPr/>
        </p:nvSpPr>
        <p:spPr>
          <a:xfrm>
            <a:off x="5167423" y="681195"/>
            <a:ext cx="2581422" cy="115823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Decision Tree : Create Model</a:t>
            </a:r>
          </a:p>
        </p:txBody>
      </p:sp>
      <p:pic>
        <p:nvPicPr>
          <p:cNvPr id="19" name="Snagit_PPTB8CB">
            <a:extLst>
              <a:ext uri="{FF2B5EF4-FFF2-40B4-BE49-F238E27FC236}">
                <a16:creationId xmlns:a16="http://schemas.microsoft.com/office/drawing/2014/main" id="{970144DD-0A86-462A-A4C2-FD4F61D1F6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562"/>
            <a:ext cx="4784235" cy="424239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29" name="Snagit_PPTE9FE">
            <a:extLst>
              <a:ext uri="{FF2B5EF4-FFF2-40B4-BE49-F238E27FC236}">
                <a16:creationId xmlns:a16="http://schemas.microsoft.com/office/drawing/2014/main" id="{121CBA1B-3BDB-46BA-ACFA-FCAD57CE23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407" y="2807107"/>
            <a:ext cx="4628571" cy="3742857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0" name="Picture 2" descr="รูปภาพที่เกี่ยวข้อง">
            <a:hlinkClick r:id="rId5" action="ppaction://hlinksldjump"/>
            <a:extLst>
              <a:ext uri="{FF2B5EF4-FFF2-40B4-BE49-F238E27FC236}">
                <a16:creationId xmlns:a16="http://schemas.microsoft.com/office/drawing/2014/main" id="{A352A614-DF37-456F-B63C-BE15F803D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Edges/>
                    </a14:imgEffect>
                    <a14:imgEffect>
                      <a14:colorTemperature colorTemp="5156"/>
                    </a14:imgEffect>
                    <a14:imgEffect>
                      <a14:saturation sat="313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146" y="-3576"/>
            <a:ext cx="315832" cy="31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9F30C58-E462-4EF2-842F-1BE7AA740A73}"/>
              </a:ext>
            </a:extLst>
          </p:cNvPr>
          <p:cNvSpPr/>
          <p:nvPr/>
        </p:nvSpPr>
        <p:spPr>
          <a:xfrm>
            <a:off x="510024" y="274006"/>
            <a:ext cx="326069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Model Development (8) </a:t>
            </a:r>
            <a:endParaRPr lang="th-TH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B068D96-58E1-422D-A908-9B22F9FF003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63"/>
          <a:stretch/>
        </p:blipFill>
        <p:spPr>
          <a:xfrm>
            <a:off x="-284246" y="465210"/>
            <a:ext cx="4382617" cy="39420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72EC176-EE9B-4EE8-A453-24A4616E0A3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09" y="310921"/>
            <a:ext cx="396891" cy="396891"/>
          </a:xfrm>
          <a:prstGeom prst="rect">
            <a:avLst/>
          </a:prstGeom>
        </p:spPr>
      </p:pic>
      <p:sp>
        <p:nvSpPr>
          <p:cNvPr id="23" name="TextBox 22">
            <a:hlinkClick r:id="rId10" action="ppaction://hlinksldjump"/>
            <a:extLst>
              <a:ext uri="{FF2B5EF4-FFF2-40B4-BE49-F238E27FC236}">
                <a16:creationId xmlns:a16="http://schemas.microsoft.com/office/drawing/2014/main" id="{EC80FA8F-0853-48B4-9553-B10181374C7A}"/>
              </a:ext>
            </a:extLst>
          </p:cNvPr>
          <p:cNvSpPr txBox="1"/>
          <p:nvPr/>
        </p:nvSpPr>
        <p:spPr>
          <a:xfrm>
            <a:off x="4178925" y="2486"/>
            <a:ext cx="70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CSV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>
            <a:hlinkClick r:id="rId11" action="ppaction://hlinksldjump"/>
            <a:extLst>
              <a:ext uri="{FF2B5EF4-FFF2-40B4-BE49-F238E27FC236}">
                <a16:creationId xmlns:a16="http://schemas.microsoft.com/office/drawing/2014/main" id="{A440A13D-E382-4B58-8225-9A32DE2DED28}"/>
              </a:ext>
            </a:extLst>
          </p:cNvPr>
          <p:cNvSpPr txBox="1"/>
          <p:nvPr/>
        </p:nvSpPr>
        <p:spPr>
          <a:xfrm>
            <a:off x="5009535" y="-16486"/>
            <a:ext cx="70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ARFF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>
            <a:hlinkClick r:id="rId12" action="ppaction://hlinksldjump"/>
            <a:extLst>
              <a:ext uri="{FF2B5EF4-FFF2-40B4-BE49-F238E27FC236}">
                <a16:creationId xmlns:a16="http://schemas.microsoft.com/office/drawing/2014/main" id="{9CA152A9-A440-4701-B5D0-9F7125E64521}"/>
              </a:ext>
            </a:extLst>
          </p:cNvPr>
          <p:cNvSpPr txBox="1"/>
          <p:nvPr/>
        </p:nvSpPr>
        <p:spPr>
          <a:xfrm>
            <a:off x="5845652" y="-3577"/>
            <a:ext cx="70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MLR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>
            <a:hlinkClick r:id="rId13" action="ppaction://hlinksldjump"/>
            <a:extLst>
              <a:ext uri="{FF2B5EF4-FFF2-40B4-BE49-F238E27FC236}">
                <a16:creationId xmlns:a16="http://schemas.microsoft.com/office/drawing/2014/main" id="{05EFD577-935E-4130-B305-51D98FD3899E}"/>
              </a:ext>
            </a:extLst>
          </p:cNvPr>
          <p:cNvSpPr txBox="1"/>
          <p:nvPr/>
        </p:nvSpPr>
        <p:spPr>
          <a:xfrm>
            <a:off x="6705210" y="-3577"/>
            <a:ext cx="70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DCT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>
            <a:hlinkClick r:id="rId14" action="ppaction://hlinksldjump"/>
            <a:extLst>
              <a:ext uri="{FF2B5EF4-FFF2-40B4-BE49-F238E27FC236}">
                <a16:creationId xmlns:a16="http://schemas.microsoft.com/office/drawing/2014/main" id="{DD28507D-4E2C-4FFD-A080-DB9406E958F1}"/>
              </a:ext>
            </a:extLst>
          </p:cNvPr>
          <p:cNvSpPr txBox="1"/>
          <p:nvPr/>
        </p:nvSpPr>
        <p:spPr>
          <a:xfrm>
            <a:off x="7630945" y="0"/>
            <a:ext cx="5865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F0453CC-A534-4A09-9EFE-83BD8C48BE9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86" y="6074690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9469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8AB4DAA-EC59-4870-B121-FEF101BBCB26}"/>
              </a:ext>
            </a:extLst>
          </p:cNvPr>
          <p:cNvSpPr/>
          <p:nvPr/>
        </p:nvSpPr>
        <p:spPr>
          <a:xfrm>
            <a:off x="4689240" y="705044"/>
            <a:ext cx="3727095" cy="117470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Artificial Neural Network (ANN) : Set up</a:t>
            </a:r>
          </a:p>
        </p:txBody>
      </p:sp>
      <p:pic>
        <p:nvPicPr>
          <p:cNvPr id="29" name="Snagit_PPT982D">
            <a:extLst>
              <a:ext uri="{FF2B5EF4-FFF2-40B4-BE49-F238E27FC236}">
                <a16:creationId xmlns:a16="http://schemas.microsoft.com/office/drawing/2014/main" id="{3F69356D-BA0C-406C-AC60-A5B79A0F2C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7854"/>
            <a:ext cx="4136079" cy="313789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0" name="Snagit_PPT4E95">
            <a:extLst>
              <a:ext uri="{FF2B5EF4-FFF2-40B4-BE49-F238E27FC236}">
                <a16:creationId xmlns:a16="http://schemas.microsoft.com/office/drawing/2014/main" id="{8E0C1936-9F29-4D8F-9B34-81315FFCF2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46" y="4094522"/>
            <a:ext cx="3072788" cy="222536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1" name="Snagit_PPTB700">
            <a:extLst>
              <a:ext uri="{FF2B5EF4-FFF2-40B4-BE49-F238E27FC236}">
                <a16:creationId xmlns:a16="http://schemas.microsoft.com/office/drawing/2014/main" id="{C7F61615-ED77-4965-8CCA-DFED38AA3D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101" y="2060171"/>
            <a:ext cx="4994899" cy="3768417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20" name="Arrow: Pentagon 19">
            <a:extLst>
              <a:ext uri="{FF2B5EF4-FFF2-40B4-BE49-F238E27FC236}">
                <a16:creationId xmlns:a16="http://schemas.microsoft.com/office/drawing/2014/main" id="{CC193952-B068-4B22-8C6A-F10510B92BC2}"/>
              </a:ext>
            </a:extLst>
          </p:cNvPr>
          <p:cNvSpPr/>
          <p:nvPr/>
        </p:nvSpPr>
        <p:spPr>
          <a:xfrm rot="5400000">
            <a:off x="7579063" y="18347"/>
            <a:ext cx="659084" cy="627662"/>
          </a:xfrm>
          <a:prstGeom prst="homePlate">
            <a:avLst/>
          </a:prstGeom>
          <a:solidFill>
            <a:srgbClr val="CEF268"/>
          </a:solidFill>
          <a:ln>
            <a:solidFill>
              <a:srgbClr val="CEF2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32" name="Picture 2" descr="รูปภาพที่เกี่ยวข้อง">
            <a:hlinkClick r:id="rId6" action="ppaction://hlinksldjump"/>
            <a:extLst>
              <a:ext uri="{FF2B5EF4-FFF2-40B4-BE49-F238E27FC236}">
                <a16:creationId xmlns:a16="http://schemas.microsoft.com/office/drawing/2014/main" id="{9A1EE0D7-5140-4776-B8E0-2B4A1B935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GlowEdges/>
                    </a14:imgEffect>
                    <a14:imgEffect>
                      <a14:colorTemperature colorTemp="5156"/>
                    </a14:imgEffect>
                    <a14:imgEffect>
                      <a14:saturation sat="313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146" y="-3576"/>
            <a:ext cx="315832" cy="31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F12348B-BC29-4E8F-BF64-C43C7E21587F}"/>
              </a:ext>
            </a:extLst>
          </p:cNvPr>
          <p:cNvSpPr/>
          <p:nvPr/>
        </p:nvSpPr>
        <p:spPr>
          <a:xfrm>
            <a:off x="510024" y="274006"/>
            <a:ext cx="326069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Model Development (9) </a:t>
            </a:r>
            <a:endParaRPr lang="th-TH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C1C8033-40AD-4E3C-8C82-501FD47066B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63"/>
          <a:stretch/>
        </p:blipFill>
        <p:spPr>
          <a:xfrm>
            <a:off x="-284246" y="465210"/>
            <a:ext cx="4382617" cy="39420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734BF2B-9E8A-44F5-BFCD-6D7D96A94B3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09" y="310921"/>
            <a:ext cx="396891" cy="396891"/>
          </a:xfrm>
          <a:prstGeom prst="rect">
            <a:avLst/>
          </a:prstGeom>
        </p:spPr>
      </p:pic>
      <p:sp>
        <p:nvSpPr>
          <p:cNvPr id="23" name="TextBox 22">
            <a:hlinkClick r:id="rId11" action="ppaction://hlinksldjump"/>
            <a:extLst>
              <a:ext uri="{FF2B5EF4-FFF2-40B4-BE49-F238E27FC236}">
                <a16:creationId xmlns:a16="http://schemas.microsoft.com/office/drawing/2014/main" id="{19F8E700-2FDA-4A18-933E-B7BEDD4AF3E6}"/>
              </a:ext>
            </a:extLst>
          </p:cNvPr>
          <p:cNvSpPr txBox="1"/>
          <p:nvPr/>
        </p:nvSpPr>
        <p:spPr>
          <a:xfrm>
            <a:off x="4178925" y="2486"/>
            <a:ext cx="70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CSV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>
            <a:hlinkClick r:id="rId12" action="ppaction://hlinksldjump"/>
            <a:extLst>
              <a:ext uri="{FF2B5EF4-FFF2-40B4-BE49-F238E27FC236}">
                <a16:creationId xmlns:a16="http://schemas.microsoft.com/office/drawing/2014/main" id="{88CA543E-92A5-4B29-8FD8-25732B87303E}"/>
              </a:ext>
            </a:extLst>
          </p:cNvPr>
          <p:cNvSpPr txBox="1"/>
          <p:nvPr/>
        </p:nvSpPr>
        <p:spPr>
          <a:xfrm>
            <a:off x="5009535" y="-16486"/>
            <a:ext cx="70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ARFF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>
            <a:hlinkClick r:id="rId13" action="ppaction://hlinksldjump"/>
            <a:extLst>
              <a:ext uri="{FF2B5EF4-FFF2-40B4-BE49-F238E27FC236}">
                <a16:creationId xmlns:a16="http://schemas.microsoft.com/office/drawing/2014/main" id="{71624DCC-68AC-48B5-95BE-217719220581}"/>
              </a:ext>
            </a:extLst>
          </p:cNvPr>
          <p:cNvSpPr txBox="1"/>
          <p:nvPr/>
        </p:nvSpPr>
        <p:spPr>
          <a:xfrm>
            <a:off x="5845652" y="-3577"/>
            <a:ext cx="70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MLR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>
            <a:hlinkClick r:id="rId14" action="ppaction://hlinksldjump"/>
            <a:extLst>
              <a:ext uri="{FF2B5EF4-FFF2-40B4-BE49-F238E27FC236}">
                <a16:creationId xmlns:a16="http://schemas.microsoft.com/office/drawing/2014/main" id="{94B171E9-BD30-40D8-B320-58E697C59DBE}"/>
              </a:ext>
            </a:extLst>
          </p:cNvPr>
          <p:cNvSpPr txBox="1"/>
          <p:nvPr/>
        </p:nvSpPr>
        <p:spPr>
          <a:xfrm>
            <a:off x="6705210" y="-3577"/>
            <a:ext cx="70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DCT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>
            <a:hlinkClick r:id="rId15" action="ppaction://hlinksldjump"/>
            <a:extLst>
              <a:ext uri="{FF2B5EF4-FFF2-40B4-BE49-F238E27FC236}">
                <a16:creationId xmlns:a16="http://schemas.microsoft.com/office/drawing/2014/main" id="{809C2878-6B12-4E7A-B80A-5E638F099B23}"/>
              </a:ext>
            </a:extLst>
          </p:cNvPr>
          <p:cNvSpPr txBox="1"/>
          <p:nvPr/>
        </p:nvSpPr>
        <p:spPr>
          <a:xfrm>
            <a:off x="7630945" y="0"/>
            <a:ext cx="5865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D808CE3-04B8-4E7B-8457-164ACA5C55E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86" y="6074690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2577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Arrow: Pentagon 29">
            <a:extLst>
              <a:ext uri="{FF2B5EF4-FFF2-40B4-BE49-F238E27FC236}">
                <a16:creationId xmlns:a16="http://schemas.microsoft.com/office/drawing/2014/main" id="{FD7B855D-87E1-403A-950F-8B383D3C6747}"/>
              </a:ext>
            </a:extLst>
          </p:cNvPr>
          <p:cNvSpPr/>
          <p:nvPr/>
        </p:nvSpPr>
        <p:spPr>
          <a:xfrm rot="5400000">
            <a:off x="7579063" y="18347"/>
            <a:ext cx="659084" cy="627662"/>
          </a:xfrm>
          <a:prstGeom prst="homePlate">
            <a:avLst/>
          </a:prstGeom>
          <a:solidFill>
            <a:srgbClr val="CEF268"/>
          </a:solidFill>
          <a:ln>
            <a:solidFill>
              <a:srgbClr val="CEF2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19" name="Snagit_PPT3B89">
            <a:extLst>
              <a:ext uri="{FF2B5EF4-FFF2-40B4-BE49-F238E27FC236}">
                <a16:creationId xmlns:a16="http://schemas.microsoft.com/office/drawing/2014/main" id="{E57F4025-6766-4EF6-9065-DA74D4EF97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7854"/>
            <a:ext cx="4476514" cy="421081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28" name="Snagit_PPT1FD3">
            <a:extLst>
              <a:ext uri="{FF2B5EF4-FFF2-40B4-BE49-F238E27FC236}">
                <a16:creationId xmlns:a16="http://schemas.microsoft.com/office/drawing/2014/main" id="{0AF93A1E-280E-4346-A8C9-824867AEE3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824" y="2094443"/>
            <a:ext cx="4667486" cy="377159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0974E3A1-0205-4B0F-A9F9-8B72F4B9AB71}"/>
              </a:ext>
            </a:extLst>
          </p:cNvPr>
          <p:cNvSpPr/>
          <p:nvPr/>
        </p:nvSpPr>
        <p:spPr>
          <a:xfrm>
            <a:off x="5007922" y="693403"/>
            <a:ext cx="3807223" cy="101989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Artificial Neural Network (ANN) : Set up</a:t>
            </a:r>
          </a:p>
        </p:txBody>
      </p:sp>
      <p:pic>
        <p:nvPicPr>
          <p:cNvPr id="31" name="Picture 2" descr="รูปภาพที่เกี่ยวข้อง">
            <a:hlinkClick r:id="rId5" action="ppaction://hlinksldjump"/>
            <a:extLst>
              <a:ext uri="{FF2B5EF4-FFF2-40B4-BE49-F238E27FC236}">
                <a16:creationId xmlns:a16="http://schemas.microsoft.com/office/drawing/2014/main" id="{DAF35CAF-3099-402C-9610-639CD3073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Edges/>
                    </a14:imgEffect>
                    <a14:imgEffect>
                      <a14:colorTemperature colorTemp="5156"/>
                    </a14:imgEffect>
                    <a14:imgEffect>
                      <a14:saturation sat="313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146" y="-3576"/>
            <a:ext cx="315832" cy="31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779FBDE-D965-4646-B004-50FA30482185}"/>
              </a:ext>
            </a:extLst>
          </p:cNvPr>
          <p:cNvSpPr/>
          <p:nvPr/>
        </p:nvSpPr>
        <p:spPr>
          <a:xfrm>
            <a:off x="510024" y="274006"/>
            <a:ext cx="345030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Model Development (10) </a:t>
            </a:r>
            <a:endParaRPr lang="th-TH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6FE353B-4AB1-415E-9EC6-0361F97439E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63"/>
          <a:stretch/>
        </p:blipFill>
        <p:spPr>
          <a:xfrm>
            <a:off x="-284246" y="465210"/>
            <a:ext cx="4382617" cy="39420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6B4902F-3EF7-4C1C-8504-DB9F319D1F4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09" y="310921"/>
            <a:ext cx="396891" cy="396891"/>
          </a:xfrm>
          <a:prstGeom prst="rect">
            <a:avLst/>
          </a:prstGeom>
        </p:spPr>
      </p:pic>
      <p:sp>
        <p:nvSpPr>
          <p:cNvPr id="22" name="TextBox 21">
            <a:hlinkClick r:id="rId10" action="ppaction://hlinksldjump"/>
            <a:extLst>
              <a:ext uri="{FF2B5EF4-FFF2-40B4-BE49-F238E27FC236}">
                <a16:creationId xmlns:a16="http://schemas.microsoft.com/office/drawing/2014/main" id="{88CD854B-C5E7-4A8F-ACCF-CF0CBF63F0AF}"/>
              </a:ext>
            </a:extLst>
          </p:cNvPr>
          <p:cNvSpPr txBox="1"/>
          <p:nvPr/>
        </p:nvSpPr>
        <p:spPr>
          <a:xfrm>
            <a:off x="4178925" y="2486"/>
            <a:ext cx="70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CSV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>
            <a:hlinkClick r:id="rId11" action="ppaction://hlinksldjump"/>
            <a:extLst>
              <a:ext uri="{FF2B5EF4-FFF2-40B4-BE49-F238E27FC236}">
                <a16:creationId xmlns:a16="http://schemas.microsoft.com/office/drawing/2014/main" id="{6D5A86A4-FC8F-447E-84C5-4F598E9D7694}"/>
              </a:ext>
            </a:extLst>
          </p:cNvPr>
          <p:cNvSpPr txBox="1"/>
          <p:nvPr/>
        </p:nvSpPr>
        <p:spPr>
          <a:xfrm>
            <a:off x="5009535" y="-16486"/>
            <a:ext cx="70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ARFF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>
            <a:hlinkClick r:id="rId12" action="ppaction://hlinksldjump"/>
            <a:extLst>
              <a:ext uri="{FF2B5EF4-FFF2-40B4-BE49-F238E27FC236}">
                <a16:creationId xmlns:a16="http://schemas.microsoft.com/office/drawing/2014/main" id="{AEC2E3A5-B06E-40C5-8F34-2BB1084F183F}"/>
              </a:ext>
            </a:extLst>
          </p:cNvPr>
          <p:cNvSpPr txBox="1"/>
          <p:nvPr/>
        </p:nvSpPr>
        <p:spPr>
          <a:xfrm>
            <a:off x="5845652" y="-3577"/>
            <a:ext cx="70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MLR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>
            <a:hlinkClick r:id="rId13" action="ppaction://hlinksldjump"/>
            <a:extLst>
              <a:ext uri="{FF2B5EF4-FFF2-40B4-BE49-F238E27FC236}">
                <a16:creationId xmlns:a16="http://schemas.microsoft.com/office/drawing/2014/main" id="{BB74C5D2-DD03-4341-B4BE-5B674BC43257}"/>
              </a:ext>
            </a:extLst>
          </p:cNvPr>
          <p:cNvSpPr txBox="1"/>
          <p:nvPr/>
        </p:nvSpPr>
        <p:spPr>
          <a:xfrm>
            <a:off x="6705210" y="-3577"/>
            <a:ext cx="70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DCT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>
            <a:hlinkClick r:id="rId14" action="ppaction://hlinksldjump"/>
            <a:extLst>
              <a:ext uri="{FF2B5EF4-FFF2-40B4-BE49-F238E27FC236}">
                <a16:creationId xmlns:a16="http://schemas.microsoft.com/office/drawing/2014/main" id="{028D7C3A-1437-4B99-B4AD-968B2307C9CF}"/>
              </a:ext>
            </a:extLst>
          </p:cNvPr>
          <p:cNvSpPr txBox="1"/>
          <p:nvPr/>
        </p:nvSpPr>
        <p:spPr>
          <a:xfrm>
            <a:off x="7630945" y="0"/>
            <a:ext cx="5865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9E798A1-42E5-4B03-B752-43E301E841A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86" y="6074690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4713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rrow: Pentagon 19">
            <a:extLst>
              <a:ext uri="{FF2B5EF4-FFF2-40B4-BE49-F238E27FC236}">
                <a16:creationId xmlns:a16="http://schemas.microsoft.com/office/drawing/2014/main" id="{8E2C75E3-2406-414B-999D-79AEC617EB0B}"/>
              </a:ext>
            </a:extLst>
          </p:cNvPr>
          <p:cNvSpPr/>
          <p:nvPr/>
        </p:nvSpPr>
        <p:spPr>
          <a:xfrm rot="5400000">
            <a:off x="7579063" y="18347"/>
            <a:ext cx="659084" cy="627662"/>
          </a:xfrm>
          <a:prstGeom prst="homePlate">
            <a:avLst/>
          </a:prstGeom>
          <a:solidFill>
            <a:srgbClr val="CEF268"/>
          </a:solidFill>
          <a:ln>
            <a:solidFill>
              <a:srgbClr val="CEF2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798D9D8-1011-4D90-9351-683F08489F2F}"/>
              </a:ext>
            </a:extLst>
          </p:cNvPr>
          <p:cNvSpPr/>
          <p:nvPr/>
        </p:nvSpPr>
        <p:spPr>
          <a:xfrm>
            <a:off x="4919685" y="690820"/>
            <a:ext cx="3895462" cy="102240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Artificial Neural Network (ANN) : Create Model</a:t>
            </a:r>
          </a:p>
        </p:txBody>
      </p:sp>
      <p:pic>
        <p:nvPicPr>
          <p:cNvPr id="34" name="Snagit_PPT7708">
            <a:extLst>
              <a:ext uri="{FF2B5EF4-FFF2-40B4-BE49-F238E27FC236}">
                <a16:creationId xmlns:a16="http://schemas.microsoft.com/office/drawing/2014/main" id="{A6D6ACEE-3501-41D2-A95E-4715C9E971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1" y="840562"/>
            <a:ext cx="4558977" cy="3439533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1" name="Picture 2" descr="รูปภาพที่เกี่ยวข้อง">
            <a:hlinkClick r:id="rId4" action="ppaction://hlinksldjump"/>
            <a:extLst>
              <a:ext uri="{FF2B5EF4-FFF2-40B4-BE49-F238E27FC236}">
                <a16:creationId xmlns:a16="http://schemas.microsoft.com/office/drawing/2014/main" id="{6A375FED-25EF-4D78-8C46-6A4F0E49B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  <a14:imgEffect>
                      <a14:colorTemperature colorTemp="5156"/>
                    </a14:imgEffect>
                    <a14:imgEffect>
                      <a14:saturation sat="313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146" y="-3576"/>
            <a:ext cx="315832" cy="31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Snagit_PPT9708">
            <a:extLst>
              <a:ext uri="{FF2B5EF4-FFF2-40B4-BE49-F238E27FC236}">
                <a16:creationId xmlns:a16="http://schemas.microsoft.com/office/drawing/2014/main" id="{2D09F38E-896C-4489-A75E-17C19D17059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816" y="1890495"/>
            <a:ext cx="4572000" cy="4006921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3676322C-30F7-4841-A249-DE359DADE49E}"/>
              </a:ext>
            </a:extLst>
          </p:cNvPr>
          <p:cNvSpPr/>
          <p:nvPr/>
        </p:nvSpPr>
        <p:spPr>
          <a:xfrm>
            <a:off x="510024" y="274006"/>
            <a:ext cx="345030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Model Development (11) </a:t>
            </a:r>
            <a:endParaRPr lang="th-TH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9AB6F14F-AE08-40A1-93FC-94B3801FBFB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63"/>
          <a:stretch/>
        </p:blipFill>
        <p:spPr>
          <a:xfrm>
            <a:off x="-284246" y="465210"/>
            <a:ext cx="4382617" cy="39420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AAACFD4-7058-441C-B115-36F1C269D5E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09" y="310921"/>
            <a:ext cx="396891" cy="396891"/>
          </a:xfrm>
          <a:prstGeom prst="rect">
            <a:avLst/>
          </a:prstGeom>
        </p:spPr>
      </p:pic>
      <p:sp>
        <p:nvSpPr>
          <p:cNvPr id="30" name="TextBox 29">
            <a:hlinkClick r:id="rId10" action="ppaction://hlinksldjump"/>
            <a:extLst>
              <a:ext uri="{FF2B5EF4-FFF2-40B4-BE49-F238E27FC236}">
                <a16:creationId xmlns:a16="http://schemas.microsoft.com/office/drawing/2014/main" id="{DA4BFEC8-AB29-499F-A63A-915C3BA122D9}"/>
              </a:ext>
            </a:extLst>
          </p:cNvPr>
          <p:cNvSpPr txBox="1"/>
          <p:nvPr/>
        </p:nvSpPr>
        <p:spPr>
          <a:xfrm>
            <a:off x="4178925" y="2486"/>
            <a:ext cx="70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CSV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>
            <a:hlinkClick r:id="rId11" action="ppaction://hlinksldjump"/>
            <a:extLst>
              <a:ext uri="{FF2B5EF4-FFF2-40B4-BE49-F238E27FC236}">
                <a16:creationId xmlns:a16="http://schemas.microsoft.com/office/drawing/2014/main" id="{72502F50-E666-4A1B-90C1-A63B3CE0D68A}"/>
              </a:ext>
            </a:extLst>
          </p:cNvPr>
          <p:cNvSpPr txBox="1"/>
          <p:nvPr/>
        </p:nvSpPr>
        <p:spPr>
          <a:xfrm>
            <a:off x="5009535" y="-16486"/>
            <a:ext cx="70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ARFF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1">
            <a:hlinkClick r:id="rId12" action="ppaction://hlinksldjump"/>
            <a:extLst>
              <a:ext uri="{FF2B5EF4-FFF2-40B4-BE49-F238E27FC236}">
                <a16:creationId xmlns:a16="http://schemas.microsoft.com/office/drawing/2014/main" id="{1F8056C3-63E1-4F5E-BFBF-B75A11B3C7E6}"/>
              </a:ext>
            </a:extLst>
          </p:cNvPr>
          <p:cNvSpPr txBox="1"/>
          <p:nvPr/>
        </p:nvSpPr>
        <p:spPr>
          <a:xfrm>
            <a:off x="5845652" y="-3577"/>
            <a:ext cx="70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MLR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TextBox 38">
            <a:hlinkClick r:id="rId13" action="ppaction://hlinksldjump"/>
            <a:extLst>
              <a:ext uri="{FF2B5EF4-FFF2-40B4-BE49-F238E27FC236}">
                <a16:creationId xmlns:a16="http://schemas.microsoft.com/office/drawing/2014/main" id="{73AE7077-24D6-4C65-BD27-C7B956472918}"/>
              </a:ext>
            </a:extLst>
          </p:cNvPr>
          <p:cNvSpPr txBox="1"/>
          <p:nvPr/>
        </p:nvSpPr>
        <p:spPr>
          <a:xfrm>
            <a:off x="6705210" y="-3577"/>
            <a:ext cx="70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DCT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TextBox 39">
            <a:hlinkClick r:id="rId14" action="ppaction://hlinksldjump"/>
            <a:extLst>
              <a:ext uri="{FF2B5EF4-FFF2-40B4-BE49-F238E27FC236}">
                <a16:creationId xmlns:a16="http://schemas.microsoft.com/office/drawing/2014/main" id="{9476C4DC-43F5-4BCF-8C84-7BEFE4641E03}"/>
              </a:ext>
            </a:extLst>
          </p:cNvPr>
          <p:cNvSpPr txBox="1"/>
          <p:nvPr/>
        </p:nvSpPr>
        <p:spPr>
          <a:xfrm>
            <a:off x="7630945" y="0"/>
            <a:ext cx="5865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CA43C73-F3F9-440B-B28C-2A7336533B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86" y="6074690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7602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D87BFF7-29E5-4391-9277-E7E9E9C0CB7C}"/>
              </a:ext>
            </a:extLst>
          </p:cNvPr>
          <p:cNvSpPr/>
          <p:nvPr/>
        </p:nvSpPr>
        <p:spPr>
          <a:xfrm>
            <a:off x="2712099" y="1732548"/>
            <a:ext cx="3719801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Thank You </a:t>
            </a:r>
          </a:p>
          <a:p>
            <a:pPr algn="ctr"/>
            <a:r>
              <a:rPr lang="en-US" sz="6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for </a:t>
            </a:r>
          </a:p>
          <a:p>
            <a:pPr algn="ctr"/>
            <a:r>
              <a:rPr lang="en-US" sz="6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Reading</a:t>
            </a:r>
            <a:endParaRPr lang="th-TH" sz="6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74EF64-6C85-4F41-AC6D-C9CD4F7174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508" y="6115622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7910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>
            <a:hlinkClick r:id="rId4" action="ppaction://hlinksldjump"/>
            <a:extLst>
              <a:ext uri="{FF2B5EF4-FFF2-40B4-BE49-F238E27FC236}">
                <a16:creationId xmlns:a16="http://schemas.microsoft.com/office/drawing/2014/main" id="{C917EDCD-A8F9-4BE1-84A1-49C5CA5D383B}"/>
              </a:ext>
            </a:extLst>
          </p:cNvPr>
          <p:cNvSpPr txBox="1"/>
          <p:nvPr/>
        </p:nvSpPr>
        <p:spPr>
          <a:xfrm>
            <a:off x="4178925" y="2486"/>
            <a:ext cx="70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CSV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4ECBF89-F134-4292-9271-8D2F0A9A54E9}"/>
              </a:ext>
            </a:extLst>
          </p:cNvPr>
          <p:cNvGrpSpPr/>
          <p:nvPr/>
        </p:nvGrpSpPr>
        <p:grpSpPr>
          <a:xfrm>
            <a:off x="5716671" y="2716176"/>
            <a:ext cx="1238316" cy="2542749"/>
            <a:chOff x="7410451" y="2511425"/>
            <a:chExt cx="1217613" cy="3719513"/>
          </a:xfrm>
          <a:solidFill>
            <a:schemeClr val="accent4">
              <a:lumMod val="75000"/>
            </a:schemeClr>
          </a:solidFill>
        </p:grpSpPr>
        <p:sp>
          <p:nvSpPr>
            <p:cNvPr id="38" name="Freeform 581">
              <a:extLst>
                <a:ext uri="{FF2B5EF4-FFF2-40B4-BE49-F238E27FC236}">
                  <a16:creationId xmlns:a16="http://schemas.microsoft.com/office/drawing/2014/main" id="{1BD9AA6F-6489-412F-AC6F-3728D4859A5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2376" y="2511425"/>
              <a:ext cx="1055688" cy="3719513"/>
            </a:xfrm>
            <a:custGeom>
              <a:avLst/>
              <a:gdLst>
                <a:gd name="T0" fmla="*/ 0 w 2662"/>
                <a:gd name="T1" fmla="*/ 0 h 9375"/>
                <a:gd name="T2" fmla="*/ 0 w 2662"/>
                <a:gd name="T3" fmla="*/ 8738 h 9375"/>
                <a:gd name="T4" fmla="*/ 1331 w 2662"/>
                <a:gd name="T5" fmla="*/ 9375 h 9375"/>
                <a:gd name="T6" fmla="*/ 2662 w 2662"/>
                <a:gd name="T7" fmla="*/ 8738 h 9375"/>
                <a:gd name="T8" fmla="*/ 2662 w 2662"/>
                <a:gd name="T9" fmla="*/ 0 h 9375"/>
                <a:gd name="T10" fmla="*/ 0 w 2662"/>
                <a:gd name="T11" fmla="*/ 0 h 9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62" h="9375">
                  <a:moveTo>
                    <a:pt x="0" y="0"/>
                  </a:moveTo>
                  <a:lnTo>
                    <a:pt x="0" y="8738"/>
                  </a:lnTo>
                  <a:lnTo>
                    <a:pt x="1331" y="9375"/>
                  </a:lnTo>
                  <a:lnTo>
                    <a:pt x="2662" y="8738"/>
                  </a:lnTo>
                  <a:lnTo>
                    <a:pt x="26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3" name="Freeform 762">
              <a:extLst>
                <a:ext uri="{FF2B5EF4-FFF2-40B4-BE49-F238E27FC236}">
                  <a16:creationId xmlns:a16="http://schemas.microsoft.com/office/drawing/2014/main" id="{77632A0A-F757-4744-9513-C39E96FD0CE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0451" y="2657750"/>
              <a:ext cx="1162050" cy="675320"/>
            </a:xfrm>
            <a:custGeom>
              <a:avLst/>
              <a:gdLst>
                <a:gd name="T0" fmla="*/ 2400 w 2929"/>
                <a:gd name="T1" fmla="*/ 0 h 1457"/>
                <a:gd name="T2" fmla="*/ 1928 w 2929"/>
                <a:gd name="T3" fmla="*/ 2 h 1457"/>
                <a:gd name="T4" fmla="*/ 978 w 2929"/>
                <a:gd name="T5" fmla="*/ 14 h 1457"/>
                <a:gd name="T6" fmla="*/ 815 w 2929"/>
                <a:gd name="T7" fmla="*/ 15 h 1457"/>
                <a:gd name="T8" fmla="*/ 737 w 2929"/>
                <a:gd name="T9" fmla="*/ 14 h 1457"/>
                <a:gd name="T10" fmla="*/ 597 w 2929"/>
                <a:gd name="T11" fmla="*/ 17 h 1457"/>
                <a:gd name="T12" fmla="*/ 476 w 2929"/>
                <a:gd name="T13" fmla="*/ 27 h 1457"/>
                <a:gd name="T14" fmla="*/ 372 w 2929"/>
                <a:gd name="T15" fmla="*/ 41 h 1457"/>
                <a:gd name="T16" fmla="*/ 285 w 2929"/>
                <a:gd name="T17" fmla="*/ 60 h 1457"/>
                <a:gd name="T18" fmla="*/ 212 w 2929"/>
                <a:gd name="T19" fmla="*/ 83 h 1457"/>
                <a:gd name="T20" fmla="*/ 153 w 2929"/>
                <a:gd name="T21" fmla="*/ 108 h 1457"/>
                <a:gd name="T22" fmla="*/ 105 w 2929"/>
                <a:gd name="T23" fmla="*/ 134 h 1457"/>
                <a:gd name="T24" fmla="*/ 70 w 2929"/>
                <a:gd name="T25" fmla="*/ 161 h 1457"/>
                <a:gd name="T26" fmla="*/ 43 w 2929"/>
                <a:gd name="T27" fmla="*/ 187 h 1457"/>
                <a:gd name="T28" fmla="*/ 16 w 2929"/>
                <a:gd name="T29" fmla="*/ 226 h 1457"/>
                <a:gd name="T30" fmla="*/ 0 w 2929"/>
                <a:gd name="T31" fmla="*/ 285 h 1457"/>
                <a:gd name="T32" fmla="*/ 1 w 2929"/>
                <a:gd name="T33" fmla="*/ 294 h 1457"/>
                <a:gd name="T34" fmla="*/ 1 w 2929"/>
                <a:gd name="T35" fmla="*/ 1437 h 1457"/>
                <a:gd name="T36" fmla="*/ 2 w 2929"/>
                <a:gd name="T37" fmla="*/ 1447 h 1457"/>
                <a:gd name="T38" fmla="*/ 3 w 2929"/>
                <a:gd name="T39" fmla="*/ 1457 h 1457"/>
                <a:gd name="T40" fmla="*/ 8 w 2929"/>
                <a:gd name="T41" fmla="*/ 1426 h 1457"/>
                <a:gd name="T42" fmla="*/ 31 w 2929"/>
                <a:gd name="T43" fmla="*/ 1375 h 1457"/>
                <a:gd name="T44" fmla="*/ 66 w 2929"/>
                <a:gd name="T45" fmla="*/ 1331 h 1457"/>
                <a:gd name="T46" fmla="*/ 113 w 2929"/>
                <a:gd name="T47" fmla="*/ 1295 h 1457"/>
                <a:gd name="T48" fmla="*/ 169 w 2929"/>
                <a:gd name="T49" fmla="*/ 1265 h 1457"/>
                <a:gd name="T50" fmla="*/ 232 w 2929"/>
                <a:gd name="T51" fmla="*/ 1240 h 1457"/>
                <a:gd name="T52" fmla="*/ 335 w 2929"/>
                <a:gd name="T53" fmla="*/ 1213 h 1457"/>
                <a:gd name="T54" fmla="*/ 407 w 2929"/>
                <a:gd name="T55" fmla="*/ 1201 h 1457"/>
                <a:gd name="T56" fmla="*/ 506 w 2929"/>
                <a:gd name="T57" fmla="*/ 1190 h 1457"/>
                <a:gd name="T58" fmla="*/ 685 w 2929"/>
                <a:gd name="T59" fmla="*/ 1183 h 1457"/>
                <a:gd name="T60" fmla="*/ 753 w 2929"/>
                <a:gd name="T61" fmla="*/ 1183 h 1457"/>
                <a:gd name="T62" fmla="*/ 1344 w 2929"/>
                <a:gd name="T63" fmla="*/ 1183 h 1457"/>
                <a:gd name="T64" fmla="*/ 2400 w 2929"/>
                <a:gd name="T65" fmla="*/ 1184 h 1457"/>
                <a:gd name="T66" fmla="*/ 2929 w 2929"/>
                <a:gd name="T67" fmla="*/ 564 h 1457"/>
                <a:gd name="T68" fmla="*/ 2400 w 2929"/>
                <a:gd name="T69" fmla="*/ 0 h 1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29" h="1457">
                  <a:moveTo>
                    <a:pt x="2400" y="0"/>
                  </a:moveTo>
                  <a:lnTo>
                    <a:pt x="1928" y="2"/>
                  </a:lnTo>
                  <a:lnTo>
                    <a:pt x="978" y="14"/>
                  </a:lnTo>
                  <a:lnTo>
                    <a:pt x="815" y="15"/>
                  </a:lnTo>
                  <a:lnTo>
                    <a:pt x="737" y="14"/>
                  </a:lnTo>
                  <a:lnTo>
                    <a:pt x="597" y="17"/>
                  </a:lnTo>
                  <a:lnTo>
                    <a:pt x="476" y="27"/>
                  </a:lnTo>
                  <a:lnTo>
                    <a:pt x="372" y="41"/>
                  </a:lnTo>
                  <a:lnTo>
                    <a:pt x="285" y="60"/>
                  </a:lnTo>
                  <a:lnTo>
                    <a:pt x="212" y="83"/>
                  </a:lnTo>
                  <a:lnTo>
                    <a:pt x="153" y="108"/>
                  </a:lnTo>
                  <a:lnTo>
                    <a:pt x="105" y="134"/>
                  </a:lnTo>
                  <a:lnTo>
                    <a:pt x="70" y="161"/>
                  </a:lnTo>
                  <a:lnTo>
                    <a:pt x="43" y="187"/>
                  </a:lnTo>
                  <a:lnTo>
                    <a:pt x="16" y="226"/>
                  </a:lnTo>
                  <a:lnTo>
                    <a:pt x="0" y="285"/>
                  </a:lnTo>
                  <a:lnTo>
                    <a:pt x="1" y="294"/>
                  </a:lnTo>
                  <a:lnTo>
                    <a:pt x="1" y="1437"/>
                  </a:lnTo>
                  <a:lnTo>
                    <a:pt x="2" y="1447"/>
                  </a:lnTo>
                  <a:lnTo>
                    <a:pt x="3" y="1457"/>
                  </a:lnTo>
                  <a:lnTo>
                    <a:pt x="8" y="1426"/>
                  </a:lnTo>
                  <a:lnTo>
                    <a:pt x="31" y="1375"/>
                  </a:lnTo>
                  <a:lnTo>
                    <a:pt x="66" y="1331"/>
                  </a:lnTo>
                  <a:lnTo>
                    <a:pt x="113" y="1295"/>
                  </a:lnTo>
                  <a:lnTo>
                    <a:pt x="169" y="1265"/>
                  </a:lnTo>
                  <a:lnTo>
                    <a:pt x="232" y="1240"/>
                  </a:lnTo>
                  <a:lnTo>
                    <a:pt x="335" y="1213"/>
                  </a:lnTo>
                  <a:lnTo>
                    <a:pt x="407" y="1201"/>
                  </a:lnTo>
                  <a:lnTo>
                    <a:pt x="506" y="1190"/>
                  </a:lnTo>
                  <a:lnTo>
                    <a:pt x="685" y="1183"/>
                  </a:lnTo>
                  <a:lnTo>
                    <a:pt x="753" y="1183"/>
                  </a:lnTo>
                  <a:lnTo>
                    <a:pt x="1344" y="1183"/>
                  </a:lnTo>
                  <a:lnTo>
                    <a:pt x="2400" y="1184"/>
                  </a:lnTo>
                  <a:lnTo>
                    <a:pt x="2929" y="564"/>
                  </a:lnTo>
                  <a:lnTo>
                    <a:pt x="240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42" name="Freeform 761">
            <a:extLst>
              <a:ext uri="{FF2B5EF4-FFF2-40B4-BE49-F238E27FC236}">
                <a16:creationId xmlns:a16="http://schemas.microsoft.com/office/drawing/2014/main" id="{653DBC4A-4ED2-41AF-AFF2-857C55CAC8EB}"/>
              </a:ext>
            </a:extLst>
          </p:cNvPr>
          <p:cNvSpPr>
            <a:spLocks/>
          </p:cNvSpPr>
          <p:nvPr/>
        </p:nvSpPr>
        <p:spPr bwMode="auto">
          <a:xfrm>
            <a:off x="5716672" y="3193387"/>
            <a:ext cx="164678" cy="191405"/>
          </a:xfrm>
          <a:custGeom>
            <a:avLst/>
            <a:gdLst>
              <a:gd name="T0" fmla="*/ 0 w 404"/>
              <a:gd name="T1" fmla="*/ 256 h 565"/>
              <a:gd name="T2" fmla="*/ 4 w 404"/>
              <a:gd name="T3" fmla="*/ 278 h 565"/>
              <a:gd name="T4" fmla="*/ 17 w 404"/>
              <a:gd name="T5" fmla="*/ 322 h 565"/>
              <a:gd name="T6" fmla="*/ 38 w 404"/>
              <a:gd name="T7" fmla="*/ 361 h 565"/>
              <a:gd name="T8" fmla="*/ 63 w 404"/>
              <a:gd name="T9" fmla="*/ 396 h 565"/>
              <a:gd name="T10" fmla="*/ 109 w 404"/>
              <a:gd name="T11" fmla="*/ 440 h 565"/>
              <a:gd name="T12" fmla="*/ 179 w 404"/>
              <a:gd name="T13" fmla="*/ 488 h 565"/>
              <a:gd name="T14" fmla="*/ 252 w 404"/>
              <a:gd name="T15" fmla="*/ 521 h 565"/>
              <a:gd name="T16" fmla="*/ 318 w 404"/>
              <a:gd name="T17" fmla="*/ 545 h 565"/>
              <a:gd name="T18" fmla="*/ 393 w 404"/>
              <a:gd name="T19" fmla="*/ 562 h 565"/>
              <a:gd name="T20" fmla="*/ 404 w 404"/>
              <a:gd name="T21" fmla="*/ 565 h 565"/>
              <a:gd name="T22" fmla="*/ 404 w 404"/>
              <a:gd name="T23" fmla="*/ 0 h 565"/>
              <a:gd name="T24" fmla="*/ 332 w 404"/>
              <a:gd name="T25" fmla="*/ 12 h 565"/>
              <a:gd name="T26" fmla="*/ 229 w 404"/>
              <a:gd name="T27" fmla="*/ 39 h 565"/>
              <a:gd name="T28" fmla="*/ 166 w 404"/>
              <a:gd name="T29" fmla="*/ 64 h 565"/>
              <a:gd name="T30" fmla="*/ 110 w 404"/>
              <a:gd name="T31" fmla="*/ 94 h 565"/>
              <a:gd name="T32" fmla="*/ 63 w 404"/>
              <a:gd name="T33" fmla="*/ 130 h 565"/>
              <a:gd name="T34" fmla="*/ 28 w 404"/>
              <a:gd name="T35" fmla="*/ 174 h 565"/>
              <a:gd name="T36" fmla="*/ 5 w 404"/>
              <a:gd name="T37" fmla="*/ 225 h 565"/>
              <a:gd name="T38" fmla="*/ 0 w 404"/>
              <a:gd name="T39" fmla="*/ 256 h 5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04" h="565">
                <a:moveTo>
                  <a:pt x="0" y="256"/>
                </a:moveTo>
                <a:lnTo>
                  <a:pt x="4" y="278"/>
                </a:lnTo>
                <a:lnTo>
                  <a:pt x="17" y="322"/>
                </a:lnTo>
                <a:lnTo>
                  <a:pt x="38" y="361"/>
                </a:lnTo>
                <a:lnTo>
                  <a:pt x="63" y="396"/>
                </a:lnTo>
                <a:lnTo>
                  <a:pt x="109" y="440"/>
                </a:lnTo>
                <a:lnTo>
                  <a:pt x="179" y="488"/>
                </a:lnTo>
                <a:lnTo>
                  <a:pt x="252" y="521"/>
                </a:lnTo>
                <a:lnTo>
                  <a:pt x="318" y="545"/>
                </a:lnTo>
                <a:lnTo>
                  <a:pt x="393" y="562"/>
                </a:lnTo>
                <a:lnTo>
                  <a:pt x="404" y="565"/>
                </a:lnTo>
                <a:lnTo>
                  <a:pt x="404" y="0"/>
                </a:lnTo>
                <a:lnTo>
                  <a:pt x="332" y="12"/>
                </a:lnTo>
                <a:lnTo>
                  <a:pt x="229" y="39"/>
                </a:lnTo>
                <a:lnTo>
                  <a:pt x="166" y="64"/>
                </a:lnTo>
                <a:lnTo>
                  <a:pt x="110" y="94"/>
                </a:lnTo>
                <a:lnTo>
                  <a:pt x="63" y="130"/>
                </a:lnTo>
                <a:lnTo>
                  <a:pt x="28" y="174"/>
                </a:lnTo>
                <a:lnTo>
                  <a:pt x="5" y="225"/>
                </a:lnTo>
                <a:lnTo>
                  <a:pt x="0" y="25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7" name="Freeform 402">
            <a:extLst>
              <a:ext uri="{FF2B5EF4-FFF2-40B4-BE49-F238E27FC236}">
                <a16:creationId xmlns:a16="http://schemas.microsoft.com/office/drawing/2014/main" id="{3C532143-9B10-4A19-A1DD-464C34327201}"/>
              </a:ext>
            </a:extLst>
          </p:cNvPr>
          <p:cNvSpPr>
            <a:spLocks/>
          </p:cNvSpPr>
          <p:nvPr/>
        </p:nvSpPr>
        <p:spPr bwMode="auto">
          <a:xfrm>
            <a:off x="4337092" y="2967501"/>
            <a:ext cx="1075252" cy="2306163"/>
          </a:xfrm>
          <a:custGeom>
            <a:avLst/>
            <a:gdLst>
              <a:gd name="T0" fmla="*/ 0 w 2661"/>
              <a:gd name="T1" fmla="*/ 0 h 8501"/>
              <a:gd name="T2" fmla="*/ 0 w 2661"/>
              <a:gd name="T3" fmla="*/ 7864 h 8501"/>
              <a:gd name="T4" fmla="*/ 1331 w 2661"/>
              <a:gd name="T5" fmla="*/ 8501 h 8501"/>
              <a:gd name="T6" fmla="*/ 2661 w 2661"/>
              <a:gd name="T7" fmla="*/ 7864 h 8501"/>
              <a:gd name="T8" fmla="*/ 2661 w 2661"/>
              <a:gd name="T9" fmla="*/ 0 h 8501"/>
              <a:gd name="T10" fmla="*/ 0 w 2661"/>
              <a:gd name="T11" fmla="*/ 0 h 85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61" h="8501">
                <a:moveTo>
                  <a:pt x="0" y="0"/>
                </a:moveTo>
                <a:lnTo>
                  <a:pt x="0" y="7864"/>
                </a:lnTo>
                <a:lnTo>
                  <a:pt x="1331" y="8501"/>
                </a:lnTo>
                <a:lnTo>
                  <a:pt x="2661" y="7864"/>
                </a:lnTo>
                <a:lnTo>
                  <a:pt x="2661" y="0"/>
                </a:lnTo>
                <a:lnTo>
                  <a:pt x="0" y="0"/>
                </a:lnTo>
                <a:close/>
              </a:path>
            </a:pathLst>
          </a:custGeom>
          <a:solidFill>
            <a:srgbClr val="E1515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74" name="Freeform 767">
            <a:extLst>
              <a:ext uri="{FF2B5EF4-FFF2-40B4-BE49-F238E27FC236}">
                <a16:creationId xmlns:a16="http://schemas.microsoft.com/office/drawing/2014/main" id="{64DC2F7A-27DA-494B-A821-DC9E1B3754AC}"/>
              </a:ext>
            </a:extLst>
          </p:cNvPr>
          <p:cNvSpPr>
            <a:spLocks/>
          </p:cNvSpPr>
          <p:nvPr/>
        </p:nvSpPr>
        <p:spPr bwMode="auto">
          <a:xfrm>
            <a:off x="4172414" y="3062525"/>
            <a:ext cx="1183423" cy="495482"/>
          </a:xfrm>
          <a:custGeom>
            <a:avLst/>
            <a:gdLst>
              <a:gd name="T0" fmla="*/ 2400 w 2929"/>
              <a:gd name="T1" fmla="*/ 0 h 1457"/>
              <a:gd name="T2" fmla="*/ 1929 w 2929"/>
              <a:gd name="T3" fmla="*/ 2 h 1457"/>
              <a:gd name="T4" fmla="*/ 979 w 2929"/>
              <a:gd name="T5" fmla="*/ 14 h 1457"/>
              <a:gd name="T6" fmla="*/ 815 w 2929"/>
              <a:gd name="T7" fmla="*/ 15 h 1457"/>
              <a:gd name="T8" fmla="*/ 737 w 2929"/>
              <a:gd name="T9" fmla="*/ 14 h 1457"/>
              <a:gd name="T10" fmla="*/ 597 w 2929"/>
              <a:gd name="T11" fmla="*/ 17 h 1457"/>
              <a:gd name="T12" fmla="*/ 476 w 2929"/>
              <a:gd name="T13" fmla="*/ 27 h 1457"/>
              <a:gd name="T14" fmla="*/ 372 w 2929"/>
              <a:gd name="T15" fmla="*/ 41 h 1457"/>
              <a:gd name="T16" fmla="*/ 285 w 2929"/>
              <a:gd name="T17" fmla="*/ 60 h 1457"/>
              <a:gd name="T18" fmla="*/ 213 w 2929"/>
              <a:gd name="T19" fmla="*/ 83 h 1457"/>
              <a:gd name="T20" fmla="*/ 154 w 2929"/>
              <a:gd name="T21" fmla="*/ 108 h 1457"/>
              <a:gd name="T22" fmla="*/ 107 w 2929"/>
              <a:gd name="T23" fmla="*/ 134 h 1457"/>
              <a:gd name="T24" fmla="*/ 71 w 2929"/>
              <a:gd name="T25" fmla="*/ 161 h 1457"/>
              <a:gd name="T26" fmla="*/ 44 w 2929"/>
              <a:gd name="T27" fmla="*/ 188 h 1457"/>
              <a:gd name="T28" fmla="*/ 17 w 2929"/>
              <a:gd name="T29" fmla="*/ 226 h 1457"/>
              <a:gd name="T30" fmla="*/ 0 w 2929"/>
              <a:gd name="T31" fmla="*/ 285 h 1457"/>
              <a:gd name="T32" fmla="*/ 1 w 2929"/>
              <a:gd name="T33" fmla="*/ 294 h 1457"/>
              <a:gd name="T34" fmla="*/ 1 w 2929"/>
              <a:gd name="T35" fmla="*/ 1437 h 1457"/>
              <a:gd name="T36" fmla="*/ 2 w 2929"/>
              <a:gd name="T37" fmla="*/ 1447 h 1457"/>
              <a:gd name="T38" fmla="*/ 3 w 2929"/>
              <a:gd name="T39" fmla="*/ 1457 h 1457"/>
              <a:gd name="T40" fmla="*/ 8 w 2929"/>
              <a:gd name="T41" fmla="*/ 1427 h 1457"/>
              <a:gd name="T42" fmla="*/ 31 w 2929"/>
              <a:gd name="T43" fmla="*/ 1375 h 1457"/>
              <a:gd name="T44" fmla="*/ 67 w 2929"/>
              <a:gd name="T45" fmla="*/ 1331 h 1457"/>
              <a:gd name="T46" fmla="*/ 113 w 2929"/>
              <a:gd name="T47" fmla="*/ 1294 h 1457"/>
              <a:gd name="T48" fmla="*/ 169 w 2929"/>
              <a:gd name="T49" fmla="*/ 1264 h 1457"/>
              <a:gd name="T50" fmla="*/ 232 w 2929"/>
              <a:gd name="T51" fmla="*/ 1240 h 1457"/>
              <a:gd name="T52" fmla="*/ 335 w 2929"/>
              <a:gd name="T53" fmla="*/ 1213 h 1457"/>
              <a:gd name="T54" fmla="*/ 408 w 2929"/>
              <a:gd name="T55" fmla="*/ 1202 h 1457"/>
              <a:gd name="T56" fmla="*/ 506 w 2929"/>
              <a:gd name="T57" fmla="*/ 1190 h 1457"/>
              <a:gd name="T58" fmla="*/ 686 w 2929"/>
              <a:gd name="T59" fmla="*/ 1183 h 1457"/>
              <a:gd name="T60" fmla="*/ 754 w 2929"/>
              <a:gd name="T61" fmla="*/ 1183 h 1457"/>
              <a:gd name="T62" fmla="*/ 1345 w 2929"/>
              <a:gd name="T63" fmla="*/ 1183 h 1457"/>
              <a:gd name="T64" fmla="*/ 2400 w 2929"/>
              <a:gd name="T65" fmla="*/ 1184 h 1457"/>
              <a:gd name="T66" fmla="*/ 2929 w 2929"/>
              <a:gd name="T67" fmla="*/ 564 h 1457"/>
              <a:gd name="T68" fmla="*/ 2400 w 2929"/>
              <a:gd name="T69" fmla="*/ 0 h 1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929" h="1457">
                <a:moveTo>
                  <a:pt x="2400" y="0"/>
                </a:moveTo>
                <a:lnTo>
                  <a:pt x="1929" y="2"/>
                </a:lnTo>
                <a:lnTo>
                  <a:pt x="979" y="14"/>
                </a:lnTo>
                <a:lnTo>
                  <a:pt x="815" y="15"/>
                </a:lnTo>
                <a:lnTo>
                  <a:pt x="737" y="14"/>
                </a:lnTo>
                <a:lnTo>
                  <a:pt x="597" y="17"/>
                </a:lnTo>
                <a:lnTo>
                  <a:pt x="476" y="27"/>
                </a:lnTo>
                <a:lnTo>
                  <a:pt x="372" y="41"/>
                </a:lnTo>
                <a:lnTo>
                  <a:pt x="285" y="60"/>
                </a:lnTo>
                <a:lnTo>
                  <a:pt x="213" y="83"/>
                </a:lnTo>
                <a:lnTo>
                  <a:pt x="154" y="108"/>
                </a:lnTo>
                <a:lnTo>
                  <a:pt x="107" y="134"/>
                </a:lnTo>
                <a:lnTo>
                  <a:pt x="71" y="161"/>
                </a:lnTo>
                <a:lnTo>
                  <a:pt x="44" y="188"/>
                </a:lnTo>
                <a:lnTo>
                  <a:pt x="17" y="226"/>
                </a:lnTo>
                <a:lnTo>
                  <a:pt x="0" y="285"/>
                </a:lnTo>
                <a:lnTo>
                  <a:pt x="1" y="294"/>
                </a:lnTo>
                <a:lnTo>
                  <a:pt x="1" y="1437"/>
                </a:lnTo>
                <a:lnTo>
                  <a:pt x="2" y="1447"/>
                </a:lnTo>
                <a:lnTo>
                  <a:pt x="3" y="1457"/>
                </a:lnTo>
                <a:lnTo>
                  <a:pt x="8" y="1427"/>
                </a:lnTo>
                <a:lnTo>
                  <a:pt x="31" y="1375"/>
                </a:lnTo>
                <a:lnTo>
                  <a:pt x="67" y="1331"/>
                </a:lnTo>
                <a:lnTo>
                  <a:pt x="113" y="1294"/>
                </a:lnTo>
                <a:lnTo>
                  <a:pt x="169" y="1264"/>
                </a:lnTo>
                <a:lnTo>
                  <a:pt x="232" y="1240"/>
                </a:lnTo>
                <a:lnTo>
                  <a:pt x="335" y="1213"/>
                </a:lnTo>
                <a:lnTo>
                  <a:pt x="408" y="1202"/>
                </a:lnTo>
                <a:lnTo>
                  <a:pt x="506" y="1190"/>
                </a:lnTo>
                <a:lnTo>
                  <a:pt x="686" y="1183"/>
                </a:lnTo>
                <a:lnTo>
                  <a:pt x="754" y="1183"/>
                </a:lnTo>
                <a:lnTo>
                  <a:pt x="1345" y="1183"/>
                </a:lnTo>
                <a:lnTo>
                  <a:pt x="2400" y="1184"/>
                </a:lnTo>
                <a:lnTo>
                  <a:pt x="2929" y="564"/>
                </a:lnTo>
                <a:lnTo>
                  <a:pt x="2400" y="0"/>
                </a:lnTo>
                <a:close/>
              </a:path>
            </a:pathLst>
          </a:custGeom>
          <a:solidFill>
            <a:srgbClr val="FFDDDD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1" name="Freeform 760">
            <a:extLst>
              <a:ext uri="{FF2B5EF4-FFF2-40B4-BE49-F238E27FC236}">
                <a16:creationId xmlns:a16="http://schemas.microsoft.com/office/drawing/2014/main" id="{B3B70292-C2EB-4CC9-8225-1CE1A27A5FF8}"/>
              </a:ext>
            </a:extLst>
          </p:cNvPr>
          <p:cNvSpPr>
            <a:spLocks/>
          </p:cNvSpPr>
          <p:nvPr/>
        </p:nvSpPr>
        <p:spPr bwMode="auto">
          <a:xfrm>
            <a:off x="4174029" y="3471128"/>
            <a:ext cx="163064" cy="191405"/>
          </a:xfrm>
          <a:custGeom>
            <a:avLst/>
            <a:gdLst>
              <a:gd name="T0" fmla="*/ 0 w 405"/>
              <a:gd name="T1" fmla="*/ 255 h 564"/>
              <a:gd name="T2" fmla="*/ 4 w 405"/>
              <a:gd name="T3" fmla="*/ 277 h 564"/>
              <a:gd name="T4" fmla="*/ 18 w 405"/>
              <a:gd name="T5" fmla="*/ 321 h 564"/>
              <a:gd name="T6" fmla="*/ 39 w 405"/>
              <a:gd name="T7" fmla="*/ 359 h 564"/>
              <a:gd name="T8" fmla="*/ 64 w 405"/>
              <a:gd name="T9" fmla="*/ 395 h 564"/>
              <a:gd name="T10" fmla="*/ 109 w 405"/>
              <a:gd name="T11" fmla="*/ 439 h 564"/>
              <a:gd name="T12" fmla="*/ 180 w 405"/>
              <a:gd name="T13" fmla="*/ 486 h 564"/>
              <a:gd name="T14" fmla="*/ 252 w 405"/>
              <a:gd name="T15" fmla="*/ 520 h 564"/>
              <a:gd name="T16" fmla="*/ 319 w 405"/>
              <a:gd name="T17" fmla="*/ 543 h 564"/>
              <a:gd name="T18" fmla="*/ 393 w 405"/>
              <a:gd name="T19" fmla="*/ 562 h 564"/>
              <a:gd name="T20" fmla="*/ 405 w 405"/>
              <a:gd name="T21" fmla="*/ 564 h 564"/>
              <a:gd name="T22" fmla="*/ 405 w 405"/>
              <a:gd name="T23" fmla="*/ 0 h 564"/>
              <a:gd name="T24" fmla="*/ 332 w 405"/>
              <a:gd name="T25" fmla="*/ 11 h 564"/>
              <a:gd name="T26" fmla="*/ 229 w 405"/>
              <a:gd name="T27" fmla="*/ 38 h 564"/>
              <a:gd name="T28" fmla="*/ 166 w 405"/>
              <a:gd name="T29" fmla="*/ 62 h 564"/>
              <a:gd name="T30" fmla="*/ 110 w 405"/>
              <a:gd name="T31" fmla="*/ 92 h 564"/>
              <a:gd name="T32" fmla="*/ 64 w 405"/>
              <a:gd name="T33" fmla="*/ 129 h 564"/>
              <a:gd name="T34" fmla="*/ 28 w 405"/>
              <a:gd name="T35" fmla="*/ 173 h 564"/>
              <a:gd name="T36" fmla="*/ 5 w 405"/>
              <a:gd name="T37" fmla="*/ 225 h 564"/>
              <a:gd name="T38" fmla="*/ 0 w 405"/>
              <a:gd name="T39" fmla="*/ 255 h 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05" h="564">
                <a:moveTo>
                  <a:pt x="0" y="255"/>
                </a:moveTo>
                <a:lnTo>
                  <a:pt x="4" y="277"/>
                </a:lnTo>
                <a:lnTo>
                  <a:pt x="18" y="321"/>
                </a:lnTo>
                <a:lnTo>
                  <a:pt x="39" y="359"/>
                </a:lnTo>
                <a:lnTo>
                  <a:pt x="64" y="395"/>
                </a:lnTo>
                <a:lnTo>
                  <a:pt x="109" y="439"/>
                </a:lnTo>
                <a:lnTo>
                  <a:pt x="180" y="486"/>
                </a:lnTo>
                <a:lnTo>
                  <a:pt x="252" y="520"/>
                </a:lnTo>
                <a:lnTo>
                  <a:pt x="319" y="543"/>
                </a:lnTo>
                <a:lnTo>
                  <a:pt x="393" y="562"/>
                </a:lnTo>
                <a:lnTo>
                  <a:pt x="405" y="564"/>
                </a:lnTo>
                <a:lnTo>
                  <a:pt x="405" y="0"/>
                </a:lnTo>
                <a:lnTo>
                  <a:pt x="332" y="11"/>
                </a:lnTo>
                <a:lnTo>
                  <a:pt x="229" y="38"/>
                </a:lnTo>
                <a:lnTo>
                  <a:pt x="166" y="62"/>
                </a:lnTo>
                <a:lnTo>
                  <a:pt x="110" y="92"/>
                </a:lnTo>
                <a:lnTo>
                  <a:pt x="64" y="129"/>
                </a:lnTo>
                <a:lnTo>
                  <a:pt x="28" y="173"/>
                </a:lnTo>
                <a:lnTo>
                  <a:pt x="5" y="225"/>
                </a:lnTo>
                <a:lnTo>
                  <a:pt x="0" y="255"/>
                </a:lnTo>
                <a:close/>
              </a:path>
            </a:pathLst>
          </a:custGeom>
          <a:solidFill>
            <a:srgbClr val="7E0003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6" name="Freeform 224">
            <a:extLst>
              <a:ext uri="{FF2B5EF4-FFF2-40B4-BE49-F238E27FC236}">
                <a16:creationId xmlns:a16="http://schemas.microsoft.com/office/drawing/2014/main" id="{AD15099B-58B8-430F-98AA-C2FC7934BD9E}"/>
              </a:ext>
            </a:extLst>
          </p:cNvPr>
          <p:cNvSpPr>
            <a:spLocks/>
          </p:cNvSpPr>
          <p:nvPr/>
        </p:nvSpPr>
        <p:spPr bwMode="auto">
          <a:xfrm>
            <a:off x="2794558" y="3210760"/>
            <a:ext cx="1075252" cy="2068492"/>
          </a:xfrm>
          <a:custGeom>
            <a:avLst/>
            <a:gdLst>
              <a:gd name="T0" fmla="*/ 0 w 2663"/>
              <a:gd name="T1" fmla="*/ 0 h 7627"/>
              <a:gd name="T2" fmla="*/ 0 w 2663"/>
              <a:gd name="T3" fmla="*/ 6990 h 7627"/>
              <a:gd name="T4" fmla="*/ 1332 w 2663"/>
              <a:gd name="T5" fmla="*/ 7627 h 7627"/>
              <a:gd name="T6" fmla="*/ 2663 w 2663"/>
              <a:gd name="T7" fmla="*/ 6990 h 7627"/>
              <a:gd name="T8" fmla="*/ 2663 w 2663"/>
              <a:gd name="T9" fmla="*/ 0 h 7627"/>
              <a:gd name="T10" fmla="*/ 0 w 2663"/>
              <a:gd name="T11" fmla="*/ 0 h 76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63" h="7627">
                <a:moveTo>
                  <a:pt x="0" y="0"/>
                </a:moveTo>
                <a:lnTo>
                  <a:pt x="0" y="6990"/>
                </a:lnTo>
                <a:lnTo>
                  <a:pt x="1332" y="7627"/>
                </a:lnTo>
                <a:lnTo>
                  <a:pt x="2663" y="6990"/>
                </a:lnTo>
                <a:lnTo>
                  <a:pt x="266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75" name="Freeform 771">
            <a:extLst>
              <a:ext uri="{FF2B5EF4-FFF2-40B4-BE49-F238E27FC236}">
                <a16:creationId xmlns:a16="http://schemas.microsoft.com/office/drawing/2014/main" id="{EFC999D9-4D85-4A04-8846-D42EBF7229C8}"/>
              </a:ext>
            </a:extLst>
          </p:cNvPr>
          <p:cNvSpPr>
            <a:spLocks/>
          </p:cNvSpPr>
          <p:nvPr/>
        </p:nvSpPr>
        <p:spPr bwMode="auto">
          <a:xfrm>
            <a:off x="2629880" y="3305784"/>
            <a:ext cx="1181808" cy="494123"/>
          </a:xfrm>
          <a:custGeom>
            <a:avLst/>
            <a:gdLst>
              <a:gd name="T0" fmla="*/ 2400 w 2930"/>
              <a:gd name="T1" fmla="*/ 0 h 1457"/>
              <a:gd name="T2" fmla="*/ 1928 w 2930"/>
              <a:gd name="T3" fmla="*/ 2 h 1457"/>
              <a:gd name="T4" fmla="*/ 980 w 2930"/>
              <a:gd name="T5" fmla="*/ 14 h 1457"/>
              <a:gd name="T6" fmla="*/ 816 w 2930"/>
              <a:gd name="T7" fmla="*/ 15 h 1457"/>
              <a:gd name="T8" fmla="*/ 737 w 2930"/>
              <a:gd name="T9" fmla="*/ 13 h 1457"/>
              <a:gd name="T10" fmla="*/ 597 w 2930"/>
              <a:gd name="T11" fmla="*/ 18 h 1457"/>
              <a:gd name="T12" fmla="*/ 476 w 2930"/>
              <a:gd name="T13" fmla="*/ 27 h 1457"/>
              <a:gd name="T14" fmla="*/ 372 w 2930"/>
              <a:gd name="T15" fmla="*/ 41 h 1457"/>
              <a:gd name="T16" fmla="*/ 285 w 2930"/>
              <a:gd name="T17" fmla="*/ 60 h 1457"/>
              <a:gd name="T18" fmla="*/ 212 w 2930"/>
              <a:gd name="T19" fmla="*/ 83 h 1457"/>
              <a:gd name="T20" fmla="*/ 153 w 2930"/>
              <a:gd name="T21" fmla="*/ 107 h 1457"/>
              <a:gd name="T22" fmla="*/ 107 w 2930"/>
              <a:gd name="T23" fmla="*/ 134 h 1457"/>
              <a:gd name="T24" fmla="*/ 70 w 2930"/>
              <a:gd name="T25" fmla="*/ 161 h 1457"/>
              <a:gd name="T26" fmla="*/ 43 w 2930"/>
              <a:gd name="T27" fmla="*/ 188 h 1457"/>
              <a:gd name="T28" fmla="*/ 16 w 2930"/>
              <a:gd name="T29" fmla="*/ 226 h 1457"/>
              <a:gd name="T30" fmla="*/ 0 w 2930"/>
              <a:gd name="T31" fmla="*/ 284 h 1457"/>
              <a:gd name="T32" fmla="*/ 1 w 2930"/>
              <a:gd name="T33" fmla="*/ 293 h 1457"/>
              <a:gd name="T34" fmla="*/ 1 w 2930"/>
              <a:gd name="T35" fmla="*/ 1437 h 1457"/>
              <a:gd name="T36" fmla="*/ 2 w 2930"/>
              <a:gd name="T37" fmla="*/ 1446 h 1457"/>
              <a:gd name="T38" fmla="*/ 3 w 2930"/>
              <a:gd name="T39" fmla="*/ 1457 h 1457"/>
              <a:gd name="T40" fmla="*/ 8 w 2930"/>
              <a:gd name="T41" fmla="*/ 1427 h 1457"/>
              <a:gd name="T42" fmla="*/ 31 w 2930"/>
              <a:gd name="T43" fmla="*/ 1375 h 1457"/>
              <a:gd name="T44" fmla="*/ 66 w 2930"/>
              <a:gd name="T45" fmla="*/ 1331 h 1457"/>
              <a:gd name="T46" fmla="*/ 113 w 2930"/>
              <a:gd name="T47" fmla="*/ 1294 h 1457"/>
              <a:gd name="T48" fmla="*/ 169 w 2930"/>
              <a:gd name="T49" fmla="*/ 1264 h 1457"/>
              <a:gd name="T50" fmla="*/ 232 w 2930"/>
              <a:gd name="T51" fmla="*/ 1240 h 1457"/>
              <a:gd name="T52" fmla="*/ 336 w 2930"/>
              <a:gd name="T53" fmla="*/ 1213 h 1457"/>
              <a:gd name="T54" fmla="*/ 408 w 2930"/>
              <a:gd name="T55" fmla="*/ 1202 h 1457"/>
              <a:gd name="T56" fmla="*/ 506 w 2930"/>
              <a:gd name="T57" fmla="*/ 1190 h 1457"/>
              <a:gd name="T58" fmla="*/ 685 w 2930"/>
              <a:gd name="T59" fmla="*/ 1183 h 1457"/>
              <a:gd name="T60" fmla="*/ 754 w 2930"/>
              <a:gd name="T61" fmla="*/ 1182 h 1457"/>
              <a:gd name="T62" fmla="*/ 1345 w 2930"/>
              <a:gd name="T63" fmla="*/ 1183 h 1457"/>
              <a:gd name="T64" fmla="*/ 2400 w 2930"/>
              <a:gd name="T65" fmla="*/ 1184 h 1457"/>
              <a:gd name="T66" fmla="*/ 2930 w 2930"/>
              <a:gd name="T67" fmla="*/ 564 h 1457"/>
              <a:gd name="T68" fmla="*/ 2400 w 2930"/>
              <a:gd name="T69" fmla="*/ 0 h 1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930" h="1457">
                <a:moveTo>
                  <a:pt x="2400" y="0"/>
                </a:moveTo>
                <a:lnTo>
                  <a:pt x="1928" y="2"/>
                </a:lnTo>
                <a:lnTo>
                  <a:pt x="980" y="14"/>
                </a:lnTo>
                <a:lnTo>
                  <a:pt x="816" y="15"/>
                </a:lnTo>
                <a:lnTo>
                  <a:pt x="737" y="13"/>
                </a:lnTo>
                <a:lnTo>
                  <a:pt x="597" y="18"/>
                </a:lnTo>
                <a:lnTo>
                  <a:pt x="476" y="27"/>
                </a:lnTo>
                <a:lnTo>
                  <a:pt x="372" y="41"/>
                </a:lnTo>
                <a:lnTo>
                  <a:pt x="285" y="60"/>
                </a:lnTo>
                <a:lnTo>
                  <a:pt x="212" y="83"/>
                </a:lnTo>
                <a:lnTo>
                  <a:pt x="153" y="107"/>
                </a:lnTo>
                <a:lnTo>
                  <a:pt x="107" y="134"/>
                </a:lnTo>
                <a:lnTo>
                  <a:pt x="70" y="161"/>
                </a:lnTo>
                <a:lnTo>
                  <a:pt x="43" y="188"/>
                </a:lnTo>
                <a:lnTo>
                  <a:pt x="16" y="226"/>
                </a:lnTo>
                <a:lnTo>
                  <a:pt x="0" y="284"/>
                </a:lnTo>
                <a:lnTo>
                  <a:pt x="1" y="293"/>
                </a:lnTo>
                <a:lnTo>
                  <a:pt x="1" y="1437"/>
                </a:lnTo>
                <a:lnTo>
                  <a:pt x="2" y="1446"/>
                </a:lnTo>
                <a:lnTo>
                  <a:pt x="3" y="1457"/>
                </a:lnTo>
                <a:lnTo>
                  <a:pt x="8" y="1427"/>
                </a:lnTo>
                <a:lnTo>
                  <a:pt x="31" y="1375"/>
                </a:lnTo>
                <a:lnTo>
                  <a:pt x="66" y="1331"/>
                </a:lnTo>
                <a:lnTo>
                  <a:pt x="113" y="1294"/>
                </a:lnTo>
                <a:lnTo>
                  <a:pt x="169" y="1264"/>
                </a:lnTo>
                <a:lnTo>
                  <a:pt x="232" y="1240"/>
                </a:lnTo>
                <a:lnTo>
                  <a:pt x="336" y="1213"/>
                </a:lnTo>
                <a:lnTo>
                  <a:pt x="408" y="1202"/>
                </a:lnTo>
                <a:lnTo>
                  <a:pt x="506" y="1190"/>
                </a:lnTo>
                <a:lnTo>
                  <a:pt x="685" y="1183"/>
                </a:lnTo>
                <a:lnTo>
                  <a:pt x="754" y="1182"/>
                </a:lnTo>
                <a:lnTo>
                  <a:pt x="1345" y="1183"/>
                </a:lnTo>
                <a:lnTo>
                  <a:pt x="2400" y="1184"/>
                </a:lnTo>
                <a:lnTo>
                  <a:pt x="2930" y="564"/>
                </a:lnTo>
                <a:lnTo>
                  <a:pt x="240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0" name="Freeform 759">
            <a:extLst>
              <a:ext uri="{FF2B5EF4-FFF2-40B4-BE49-F238E27FC236}">
                <a16:creationId xmlns:a16="http://schemas.microsoft.com/office/drawing/2014/main" id="{E56C1A05-69EA-48E2-A47B-41C1C17471AB}"/>
              </a:ext>
            </a:extLst>
          </p:cNvPr>
          <p:cNvSpPr>
            <a:spLocks/>
          </p:cNvSpPr>
          <p:nvPr/>
        </p:nvSpPr>
        <p:spPr bwMode="auto">
          <a:xfrm>
            <a:off x="2631495" y="3713029"/>
            <a:ext cx="163064" cy="191405"/>
          </a:xfrm>
          <a:custGeom>
            <a:avLst/>
            <a:gdLst>
              <a:gd name="T0" fmla="*/ 0 w 405"/>
              <a:gd name="T1" fmla="*/ 255 h 564"/>
              <a:gd name="T2" fmla="*/ 4 w 405"/>
              <a:gd name="T3" fmla="*/ 277 h 564"/>
              <a:gd name="T4" fmla="*/ 17 w 405"/>
              <a:gd name="T5" fmla="*/ 321 h 564"/>
              <a:gd name="T6" fmla="*/ 38 w 405"/>
              <a:gd name="T7" fmla="*/ 359 h 564"/>
              <a:gd name="T8" fmla="*/ 63 w 405"/>
              <a:gd name="T9" fmla="*/ 395 h 564"/>
              <a:gd name="T10" fmla="*/ 109 w 405"/>
              <a:gd name="T11" fmla="*/ 439 h 564"/>
              <a:gd name="T12" fmla="*/ 179 w 405"/>
              <a:gd name="T13" fmla="*/ 486 h 564"/>
              <a:gd name="T14" fmla="*/ 252 w 405"/>
              <a:gd name="T15" fmla="*/ 520 h 564"/>
              <a:gd name="T16" fmla="*/ 318 w 405"/>
              <a:gd name="T17" fmla="*/ 543 h 564"/>
              <a:gd name="T18" fmla="*/ 393 w 405"/>
              <a:gd name="T19" fmla="*/ 562 h 564"/>
              <a:gd name="T20" fmla="*/ 405 w 405"/>
              <a:gd name="T21" fmla="*/ 564 h 564"/>
              <a:gd name="T22" fmla="*/ 405 w 405"/>
              <a:gd name="T23" fmla="*/ 0 h 564"/>
              <a:gd name="T24" fmla="*/ 333 w 405"/>
              <a:gd name="T25" fmla="*/ 11 h 564"/>
              <a:gd name="T26" fmla="*/ 229 w 405"/>
              <a:gd name="T27" fmla="*/ 38 h 564"/>
              <a:gd name="T28" fmla="*/ 166 w 405"/>
              <a:gd name="T29" fmla="*/ 62 h 564"/>
              <a:gd name="T30" fmla="*/ 110 w 405"/>
              <a:gd name="T31" fmla="*/ 92 h 564"/>
              <a:gd name="T32" fmla="*/ 63 w 405"/>
              <a:gd name="T33" fmla="*/ 129 h 564"/>
              <a:gd name="T34" fmla="*/ 28 w 405"/>
              <a:gd name="T35" fmla="*/ 173 h 564"/>
              <a:gd name="T36" fmla="*/ 5 w 405"/>
              <a:gd name="T37" fmla="*/ 225 h 564"/>
              <a:gd name="T38" fmla="*/ 0 w 405"/>
              <a:gd name="T39" fmla="*/ 255 h 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05" h="564">
                <a:moveTo>
                  <a:pt x="0" y="255"/>
                </a:moveTo>
                <a:lnTo>
                  <a:pt x="4" y="277"/>
                </a:lnTo>
                <a:lnTo>
                  <a:pt x="17" y="321"/>
                </a:lnTo>
                <a:lnTo>
                  <a:pt x="38" y="359"/>
                </a:lnTo>
                <a:lnTo>
                  <a:pt x="63" y="395"/>
                </a:lnTo>
                <a:lnTo>
                  <a:pt x="109" y="439"/>
                </a:lnTo>
                <a:lnTo>
                  <a:pt x="179" y="486"/>
                </a:lnTo>
                <a:lnTo>
                  <a:pt x="252" y="520"/>
                </a:lnTo>
                <a:lnTo>
                  <a:pt x="318" y="543"/>
                </a:lnTo>
                <a:lnTo>
                  <a:pt x="393" y="562"/>
                </a:lnTo>
                <a:lnTo>
                  <a:pt x="405" y="564"/>
                </a:lnTo>
                <a:lnTo>
                  <a:pt x="405" y="0"/>
                </a:lnTo>
                <a:lnTo>
                  <a:pt x="333" y="11"/>
                </a:lnTo>
                <a:lnTo>
                  <a:pt x="229" y="38"/>
                </a:lnTo>
                <a:lnTo>
                  <a:pt x="166" y="62"/>
                </a:lnTo>
                <a:lnTo>
                  <a:pt x="110" y="92"/>
                </a:lnTo>
                <a:lnTo>
                  <a:pt x="63" y="129"/>
                </a:lnTo>
                <a:lnTo>
                  <a:pt x="28" y="173"/>
                </a:lnTo>
                <a:lnTo>
                  <a:pt x="5" y="225"/>
                </a:lnTo>
                <a:lnTo>
                  <a:pt x="0" y="255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5" name="Freeform 47">
            <a:extLst>
              <a:ext uri="{FF2B5EF4-FFF2-40B4-BE49-F238E27FC236}">
                <a16:creationId xmlns:a16="http://schemas.microsoft.com/office/drawing/2014/main" id="{21BEA0AA-5EB7-4950-B933-CBC61647779C}"/>
              </a:ext>
            </a:extLst>
          </p:cNvPr>
          <p:cNvSpPr>
            <a:spLocks/>
          </p:cNvSpPr>
          <p:nvPr/>
        </p:nvSpPr>
        <p:spPr bwMode="auto">
          <a:xfrm>
            <a:off x="1251911" y="3450938"/>
            <a:ext cx="1073638" cy="1831907"/>
          </a:xfrm>
          <a:custGeom>
            <a:avLst/>
            <a:gdLst>
              <a:gd name="T0" fmla="*/ 2662 w 2662"/>
              <a:gd name="T1" fmla="*/ 6116 h 6753"/>
              <a:gd name="T2" fmla="*/ 1331 w 2662"/>
              <a:gd name="T3" fmla="*/ 6753 h 6753"/>
              <a:gd name="T4" fmla="*/ 0 w 2662"/>
              <a:gd name="T5" fmla="*/ 6116 h 6753"/>
              <a:gd name="T6" fmla="*/ 0 w 2662"/>
              <a:gd name="T7" fmla="*/ 0 h 6753"/>
              <a:gd name="T8" fmla="*/ 2662 w 2662"/>
              <a:gd name="T9" fmla="*/ 0 h 6753"/>
              <a:gd name="T10" fmla="*/ 2662 w 2662"/>
              <a:gd name="T11" fmla="*/ 6116 h 67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62" h="6753">
                <a:moveTo>
                  <a:pt x="2662" y="6116"/>
                </a:moveTo>
                <a:lnTo>
                  <a:pt x="1331" y="6753"/>
                </a:lnTo>
                <a:lnTo>
                  <a:pt x="0" y="6116"/>
                </a:lnTo>
                <a:lnTo>
                  <a:pt x="0" y="0"/>
                </a:lnTo>
                <a:lnTo>
                  <a:pt x="2662" y="0"/>
                </a:lnTo>
                <a:lnTo>
                  <a:pt x="2662" y="6116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39" name="Freeform 758">
            <a:extLst>
              <a:ext uri="{FF2B5EF4-FFF2-40B4-BE49-F238E27FC236}">
                <a16:creationId xmlns:a16="http://schemas.microsoft.com/office/drawing/2014/main" id="{F6A85A87-ED2C-480B-BD20-BF6C14B42A08}"/>
              </a:ext>
            </a:extLst>
          </p:cNvPr>
          <p:cNvSpPr>
            <a:spLocks/>
          </p:cNvSpPr>
          <p:nvPr/>
        </p:nvSpPr>
        <p:spPr bwMode="auto">
          <a:xfrm>
            <a:off x="1087233" y="3954563"/>
            <a:ext cx="164678" cy="191405"/>
          </a:xfrm>
          <a:custGeom>
            <a:avLst/>
            <a:gdLst>
              <a:gd name="T0" fmla="*/ 0 w 406"/>
              <a:gd name="T1" fmla="*/ 254 h 563"/>
              <a:gd name="T2" fmla="*/ 5 w 406"/>
              <a:gd name="T3" fmla="*/ 278 h 563"/>
              <a:gd name="T4" fmla="*/ 18 w 406"/>
              <a:gd name="T5" fmla="*/ 321 h 563"/>
              <a:gd name="T6" fmla="*/ 39 w 406"/>
              <a:gd name="T7" fmla="*/ 359 h 563"/>
              <a:gd name="T8" fmla="*/ 64 w 406"/>
              <a:gd name="T9" fmla="*/ 395 h 563"/>
              <a:gd name="T10" fmla="*/ 109 w 406"/>
              <a:gd name="T11" fmla="*/ 439 h 563"/>
              <a:gd name="T12" fmla="*/ 180 w 406"/>
              <a:gd name="T13" fmla="*/ 486 h 563"/>
              <a:gd name="T14" fmla="*/ 252 w 406"/>
              <a:gd name="T15" fmla="*/ 520 h 563"/>
              <a:gd name="T16" fmla="*/ 320 w 406"/>
              <a:gd name="T17" fmla="*/ 543 h 563"/>
              <a:gd name="T18" fmla="*/ 394 w 406"/>
              <a:gd name="T19" fmla="*/ 562 h 563"/>
              <a:gd name="T20" fmla="*/ 406 w 406"/>
              <a:gd name="T21" fmla="*/ 563 h 563"/>
              <a:gd name="T22" fmla="*/ 406 w 406"/>
              <a:gd name="T23" fmla="*/ 0 h 563"/>
              <a:gd name="T24" fmla="*/ 333 w 406"/>
              <a:gd name="T25" fmla="*/ 11 h 563"/>
              <a:gd name="T26" fmla="*/ 230 w 406"/>
              <a:gd name="T27" fmla="*/ 38 h 563"/>
              <a:gd name="T28" fmla="*/ 166 w 406"/>
              <a:gd name="T29" fmla="*/ 62 h 563"/>
              <a:gd name="T30" fmla="*/ 110 w 406"/>
              <a:gd name="T31" fmla="*/ 92 h 563"/>
              <a:gd name="T32" fmla="*/ 64 w 406"/>
              <a:gd name="T33" fmla="*/ 128 h 563"/>
              <a:gd name="T34" fmla="*/ 28 w 406"/>
              <a:gd name="T35" fmla="*/ 173 h 563"/>
              <a:gd name="T36" fmla="*/ 6 w 406"/>
              <a:gd name="T37" fmla="*/ 225 h 563"/>
              <a:gd name="T38" fmla="*/ 0 w 406"/>
              <a:gd name="T39" fmla="*/ 254 h 5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06" h="563">
                <a:moveTo>
                  <a:pt x="0" y="254"/>
                </a:moveTo>
                <a:lnTo>
                  <a:pt x="5" y="278"/>
                </a:lnTo>
                <a:lnTo>
                  <a:pt x="18" y="321"/>
                </a:lnTo>
                <a:lnTo>
                  <a:pt x="39" y="359"/>
                </a:lnTo>
                <a:lnTo>
                  <a:pt x="64" y="395"/>
                </a:lnTo>
                <a:lnTo>
                  <a:pt x="109" y="439"/>
                </a:lnTo>
                <a:lnTo>
                  <a:pt x="180" y="486"/>
                </a:lnTo>
                <a:lnTo>
                  <a:pt x="252" y="520"/>
                </a:lnTo>
                <a:lnTo>
                  <a:pt x="320" y="543"/>
                </a:lnTo>
                <a:lnTo>
                  <a:pt x="394" y="562"/>
                </a:lnTo>
                <a:lnTo>
                  <a:pt x="406" y="563"/>
                </a:lnTo>
                <a:lnTo>
                  <a:pt x="406" y="0"/>
                </a:lnTo>
                <a:lnTo>
                  <a:pt x="333" y="11"/>
                </a:lnTo>
                <a:lnTo>
                  <a:pt x="230" y="38"/>
                </a:lnTo>
                <a:lnTo>
                  <a:pt x="166" y="62"/>
                </a:lnTo>
                <a:lnTo>
                  <a:pt x="110" y="92"/>
                </a:lnTo>
                <a:lnTo>
                  <a:pt x="64" y="128"/>
                </a:lnTo>
                <a:lnTo>
                  <a:pt x="28" y="173"/>
                </a:lnTo>
                <a:lnTo>
                  <a:pt x="6" y="225"/>
                </a:lnTo>
                <a:lnTo>
                  <a:pt x="0" y="254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76" name="Freeform 775">
            <a:extLst>
              <a:ext uri="{FF2B5EF4-FFF2-40B4-BE49-F238E27FC236}">
                <a16:creationId xmlns:a16="http://schemas.microsoft.com/office/drawing/2014/main" id="{78F92EE7-2B1C-4695-9D7C-600CA0ADBA31}"/>
              </a:ext>
            </a:extLst>
          </p:cNvPr>
          <p:cNvSpPr>
            <a:spLocks/>
          </p:cNvSpPr>
          <p:nvPr/>
        </p:nvSpPr>
        <p:spPr bwMode="auto">
          <a:xfrm>
            <a:off x="1087232" y="3545960"/>
            <a:ext cx="1181808" cy="494123"/>
          </a:xfrm>
          <a:custGeom>
            <a:avLst/>
            <a:gdLst>
              <a:gd name="T0" fmla="*/ 2401 w 2930"/>
              <a:gd name="T1" fmla="*/ 0 h 1457"/>
              <a:gd name="T2" fmla="*/ 1929 w 2930"/>
              <a:gd name="T3" fmla="*/ 3 h 1457"/>
              <a:gd name="T4" fmla="*/ 980 w 2930"/>
              <a:gd name="T5" fmla="*/ 15 h 1457"/>
              <a:gd name="T6" fmla="*/ 816 w 2930"/>
              <a:gd name="T7" fmla="*/ 17 h 1457"/>
              <a:gd name="T8" fmla="*/ 737 w 2930"/>
              <a:gd name="T9" fmla="*/ 14 h 1457"/>
              <a:gd name="T10" fmla="*/ 598 w 2930"/>
              <a:gd name="T11" fmla="*/ 19 h 1457"/>
              <a:gd name="T12" fmla="*/ 476 w 2930"/>
              <a:gd name="T13" fmla="*/ 28 h 1457"/>
              <a:gd name="T14" fmla="*/ 373 w 2930"/>
              <a:gd name="T15" fmla="*/ 42 h 1457"/>
              <a:gd name="T16" fmla="*/ 285 w 2930"/>
              <a:gd name="T17" fmla="*/ 61 h 1457"/>
              <a:gd name="T18" fmla="*/ 213 w 2930"/>
              <a:gd name="T19" fmla="*/ 83 h 1457"/>
              <a:gd name="T20" fmla="*/ 154 w 2930"/>
              <a:gd name="T21" fmla="*/ 108 h 1457"/>
              <a:gd name="T22" fmla="*/ 107 w 2930"/>
              <a:gd name="T23" fmla="*/ 135 h 1457"/>
              <a:gd name="T24" fmla="*/ 71 w 2930"/>
              <a:gd name="T25" fmla="*/ 162 h 1457"/>
              <a:gd name="T26" fmla="*/ 44 w 2930"/>
              <a:gd name="T27" fmla="*/ 189 h 1457"/>
              <a:gd name="T28" fmla="*/ 17 w 2930"/>
              <a:gd name="T29" fmla="*/ 226 h 1457"/>
              <a:gd name="T30" fmla="*/ 0 w 2930"/>
              <a:gd name="T31" fmla="*/ 285 h 1457"/>
              <a:gd name="T32" fmla="*/ 1 w 2930"/>
              <a:gd name="T33" fmla="*/ 294 h 1457"/>
              <a:gd name="T34" fmla="*/ 1 w 2930"/>
              <a:gd name="T35" fmla="*/ 1438 h 1457"/>
              <a:gd name="T36" fmla="*/ 2 w 2930"/>
              <a:gd name="T37" fmla="*/ 1447 h 1457"/>
              <a:gd name="T38" fmla="*/ 3 w 2930"/>
              <a:gd name="T39" fmla="*/ 1457 h 1457"/>
              <a:gd name="T40" fmla="*/ 9 w 2930"/>
              <a:gd name="T41" fmla="*/ 1428 h 1457"/>
              <a:gd name="T42" fmla="*/ 31 w 2930"/>
              <a:gd name="T43" fmla="*/ 1376 h 1457"/>
              <a:gd name="T44" fmla="*/ 67 w 2930"/>
              <a:gd name="T45" fmla="*/ 1331 h 1457"/>
              <a:gd name="T46" fmla="*/ 113 w 2930"/>
              <a:gd name="T47" fmla="*/ 1295 h 1457"/>
              <a:gd name="T48" fmla="*/ 169 w 2930"/>
              <a:gd name="T49" fmla="*/ 1265 h 1457"/>
              <a:gd name="T50" fmla="*/ 233 w 2930"/>
              <a:gd name="T51" fmla="*/ 1241 h 1457"/>
              <a:gd name="T52" fmla="*/ 336 w 2930"/>
              <a:gd name="T53" fmla="*/ 1214 h 1457"/>
              <a:gd name="T54" fmla="*/ 409 w 2930"/>
              <a:gd name="T55" fmla="*/ 1203 h 1457"/>
              <a:gd name="T56" fmla="*/ 506 w 2930"/>
              <a:gd name="T57" fmla="*/ 1191 h 1457"/>
              <a:gd name="T58" fmla="*/ 686 w 2930"/>
              <a:gd name="T59" fmla="*/ 1183 h 1457"/>
              <a:gd name="T60" fmla="*/ 754 w 2930"/>
              <a:gd name="T61" fmla="*/ 1183 h 1457"/>
              <a:gd name="T62" fmla="*/ 1345 w 2930"/>
              <a:gd name="T63" fmla="*/ 1184 h 1457"/>
              <a:gd name="T64" fmla="*/ 2401 w 2930"/>
              <a:gd name="T65" fmla="*/ 1185 h 1457"/>
              <a:gd name="T66" fmla="*/ 2930 w 2930"/>
              <a:gd name="T67" fmla="*/ 565 h 1457"/>
              <a:gd name="T68" fmla="*/ 2401 w 2930"/>
              <a:gd name="T69" fmla="*/ 0 h 1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930" h="1457">
                <a:moveTo>
                  <a:pt x="2401" y="0"/>
                </a:moveTo>
                <a:lnTo>
                  <a:pt x="1929" y="3"/>
                </a:lnTo>
                <a:lnTo>
                  <a:pt x="980" y="15"/>
                </a:lnTo>
                <a:lnTo>
                  <a:pt x="816" y="17"/>
                </a:lnTo>
                <a:lnTo>
                  <a:pt x="737" y="14"/>
                </a:lnTo>
                <a:lnTo>
                  <a:pt x="598" y="19"/>
                </a:lnTo>
                <a:lnTo>
                  <a:pt x="476" y="28"/>
                </a:lnTo>
                <a:lnTo>
                  <a:pt x="373" y="42"/>
                </a:lnTo>
                <a:lnTo>
                  <a:pt x="285" y="61"/>
                </a:lnTo>
                <a:lnTo>
                  <a:pt x="213" y="83"/>
                </a:lnTo>
                <a:lnTo>
                  <a:pt x="154" y="108"/>
                </a:lnTo>
                <a:lnTo>
                  <a:pt x="107" y="135"/>
                </a:lnTo>
                <a:lnTo>
                  <a:pt x="71" y="162"/>
                </a:lnTo>
                <a:lnTo>
                  <a:pt x="44" y="189"/>
                </a:lnTo>
                <a:lnTo>
                  <a:pt x="17" y="226"/>
                </a:lnTo>
                <a:lnTo>
                  <a:pt x="0" y="285"/>
                </a:lnTo>
                <a:lnTo>
                  <a:pt x="1" y="294"/>
                </a:lnTo>
                <a:lnTo>
                  <a:pt x="1" y="1438"/>
                </a:lnTo>
                <a:lnTo>
                  <a:pt x="2" y="1447"/>
                </a:lnTo>
                <a:lnTo>
                  <a:pt x="3" y="1457"/>
                </a:lnTo>
                <a:lnTo>
                  <a:pt x="9" y="1428"/>
                </a:lnTo>
                <a:lnTo>
                  <a:pt x="31" y="1376"/>
                </a:lnTo>
                <a:lnTo>
                  <a:pt x="67" y="1331"/>
                </a:lnTo>
                <a:lnTo>
                  <a:pt x="113" y="1295"/>
                </a:lnTo>
                <a:lnTo>
                  <a:pt x="169" y="1265"/>
                </a:lnTo>
                <a:lnTo>
                  <a:pt x="233" y="1241"/>
                </a:lnTo>
                <a:lnTo>
                  <a:pt x="336" y="1214"/>
                </a:lnTo>
                <a:lnTo>
                  <a:pt x="409" y="1203"/>
                </a:lnTo>
                <a:lnTo>
                  <a:pt x="506" y="1191"/>
                </a:lnTo>
                <a:lnTo>
                  <a:pt x="686" y="1183"/>
                </a:lnTo>
                <a:lnTo>
                  <a:pt x="754" y="1183"/>
                </a:lnTo>
                <a:lnTo>
                  <a:pt x="1345" y="1184"/>
                </a:lnTo>
                <a:lnTo>
                  <a:pt x="2401" y="1185"/>
                </a:lnTo>
                <a:lnTo>
                  <a:pt x="2930" y="565"/>
                </a:lnTo>
                <a:lnTo>
                  <a:pt x="2401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44F7A361-1F28-409F-8D7D-CEA6B9A60F1B}"/>
              </a:ext>
            </a:extLst>
          </p:cNvPr>
          <p:cNvSpPr>
            <a:spLocks/>
          </p:cNvSpPr>
          <p:nvPr/>
        </p:nvSpPr>
        <p:spPr bwMode="auto">
          <a:xfrm>
            <a:off x="7425133" y="2476238"/>
            <a:ext cx="1073638" cy="2785302"/>
          </a:xfrm>
          <a:custGeom>
            <a:avLst/>
            <a:gdLst>
              <a:gd name="connsiteX0" fmla="*/ 0 w 1431517"/>
              <a:gd name="connsiteY0" fmla="*/ 0 h 4645303"/>
              <a:gd name="connsiteX1" fmla="*/ 1431517 w 1431517"/>
              <a:gd name="connsiteY1" fmla="*/ 0 h 4645303"/>
              <a:gd name="connsiteX2" fmla="*/ 1431517 w 1431517"/>
              <a:gd name="connsiteY2" fmla="*/ 404529 h 4645303"/>
              <a:gd name="connsiteX3" fmla="*/ 1431517 w 1431517"/>
              <a:gd name="connsiteY3" fmla="*/ 3952628 h 4645303"/>
              <a:gd name="connsiteX4" fmla="*/ 1431517 w 1431517"/>
              <a:gd name="connsiteY4" fmla="*/ 4357157 h 4645303"/>
              <a:gd name="connsiteX5" fmla="*/ 715758 w 1431517"/>
              <a:gd name="connsiteY5" fmla="*/ 4645303 h 4645303"/>
              <a:gd name="connsiteX6" fmla="*/ 0 w 1431517"/>
              <a:gd name="connsiteY6" fmla="*/ 4357157 h 4645303"/>
              <a:gd name="connsiteX7" fmla="*/ 0 w 1431517"/>
              <a:gd name="connsiteY7" fmla="*/ 3952628 h 4645303"/>
              <a:gd name="connsiteX8" fmla="*/ 0 w 1431517"/>
              <a:gd name="connsiteY8" fmla="*/ 404529 h 4645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1517" h="4645303">
                <a:moveTo>
                  <a:pt x="0" y="0"/>
                </a:moveTo>
                <a:lnTo>
                  <a:pt x="1431517" y="0"/>
                </a:lnTo>
                <a:lnTo>
                  <a:pt x="1431517" y="404529"/>
                </a:lnTo>
                <a:lnTo>
                  <a:pt x="1431517" y="3952628"/>
                </a:lnTo>
                <a:lnTo>
                  <a:pt x="1431517" y="4357157"/>
                </a:lnTo>
                <a:lnTo>
                  <a:pt x="715758" y="4645303"/>
                </a:lnTo>
                <a:lnTo>
                  <a:pt x="0" y="4357157"/>
                </a:lnTo>
                <a:lnTo>
                  <a:pt x="0" y="3952628"/>
                </a:lnTo>
                <a:lnTo>
                  <a:pt x="0" y="404529"/>
                </a:lnTo>
                <a:close/>
              </a:path>
            </a:pathLst>
          </a:custGeom>
          <a:solidFill>
            <a:srgbClr val="70AC2E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50"/>
          </a:p>
        </p:txBody>
      </p:sp>
      <p:sp>
        <p:nvSpPr>
          <p:cNvPr id="84" name="Freeform 762">
            <a:extLst>
              <a:ext uri="{FF2B5EF4-FFF2-40B4-BE49-F238E27FC236}">
                <a16:creationId xmlns:a16="http://schemas.microsoft.com/office/drawing/2014/main" id="{F93049EA-2AEE-4468-9C66-68D5FB87BA47}"/>
              </a:ext>
            </a:extLst>
          </p:cNvPr>
          <p:cNvSpPr>
            <a:spLocks/>
          </p:cNvSpPr>
          <p:nvPr/>
        </p:nvSpPr>
        <p:spPr bwMode="auto">
          <a:xfrm>
            <a:off x="7260454" y="2571261"/>
            <a:ext cx="1181808" cy="494123"/>
          </a:xfrm>
          <a:custGeom>
            <a:avLst/>
            <a:gdLst>
              <a:gd name="T0" fmla="*/ 2400 w 2929"/>
              <a:gd name="T1" fmla="*/ 0 h 1457"/>
              <a:gd name="T2" fmla="*/ 1928 w 2929"/>
              <a:gd name="T3" fmla="*/ 2 h 1457"/>
              <a:gd name="T4" fmla="*/ 978 w 2929"/>
              <a:gd name="T5" fmla="*/ 14 h 1457"/>
              <a:gd name="T6" fmla="*/ 815 w 2929"/>
              <a:gd name="T7" fmla="*/ 15 h 1457"/>
              <a:gd name="T8" fmla="*/ 737 w 2929"/>
              <a:gd name="T9" fmla="*/ 14 h 1457"/>
              <a:gd name="T10" fmla="*/ 597 w 2929"/>
              <a:gd name="T11" fmla="*/ 17 h 1457"/>
              <a:gd name="T12" fmla="*/ 476 w 2929"/>
              <a:gd name="T13" fmla="*/ 27 h 1457"/>
              <a:gd name="T14" fmla="*/ 372 w 2929"/>
              <a:gd name="T15" fmla="*/ 41 h 1457"/>
              <a:gd name="T16" fmla="*/ 285 w 2929"/>
              <a:gd name="T17" fmla="*/ 60 h 1457"/>
              <a:gd name="T18" fmla="*/ 212 w 2929"/>
              <a:gd name="T19" fmla="*/ 83 h 1457"/>
              <a:gd name="T20" fmla="*/ 153 w 2929"/>
              <a:gd name="T21" fmla="*/ 108 h 1457"/>
              <a:gd name="T22" fmla="*/ 105 w 2929"/>
              <a:gd name="T23" fmla="*/ 134 h 1457"/>
              <a:gd name="T24" fmla="*/ 70 w 2929"/>
              <a:gd name="T25" fmla="*/ 161 h 1457"/>
              <a:gd name="T26" fmla="*/ 43 w 2929"/>
              <a:gd name="T27" fmla="*/ 187 h 1457"/>
              <a:gd name="T28" fmla="*/ 16 w 2929"/>
              <a:gd name="T29" fmla="*/ 226 h 1457"/>
              <a:gd name="T30" fmla="*/ 0 w 2929"/>
              <a:gd name="T31" fmla="*/ 285 h 1457"/>
              <a:gd name="T32" fmla="*/ 1 w 2929"/>
              <a:gd name="T33" fmla="*/ 294 h 1457"/>
              <a:gd name="T34" fmla="*/ 1 w 2929"/>
              <a:gd name="T35" fmla="*/ 1437 h 1457"/>
              <a:gd name="T36" fmla="*/ 2 w 2929"/>
              <a:gd name="T37" fmla="*/ 1447 h 1457"/>
              <a:gd name="T38" fmla="*/ 3 w 2929"/>
              <a:gd name="T39" fmla="*/ 1457 h 1457"/>
              <a:gd name="T40" fmla="*/ 8 w 2929"/>
              <a:gd name="T41" fmla="*/ 1426 h 1457"/>
              <a:gd name="T42" fmla="*/ 31 w 2929"/>
              <a:gd name="T43" fmla="*/ 1375 h 1457"/>
              <a:gd name="T44" fmla="*/ 66 w 2929"/>
              <a:gd name="T45" fmla="*/ 1331 h 1457"/>
              <a:gd name="T46" fmla="*/ 113 w 2929"/>
              <a:gd name="T47" fmla="*/ 1295 h 1457"/>
              <a:gd name="T48" fmla="*/ 169 w 2929"/>
              <a:gd name="T49" fmla="*/ 1265 h 1457"/>
              <a:gd name="T50" fmla="*/ 232 w 2929"/>
              <a:gd name="T51" fmla="*/ 1240 h 1457"/>
              <a:gd name="T52" fmla="*/ 335 w 2929"/>
              <a:gd name="T53" fmla="*/ 1213 h 1457"/>
              <a:gd name="T54" fmla="*/ 407 w 2929"/>
              <a:gd name="T55" fmla="*/ 1201 h 1457"/>
              <a:gd name="T56" fmla="*/ 506 w 2929"/>
              <a:gd name="T57" fmla="*/ 1190 h 1457"/>
              <a:gd name="T58" fmla="*/ 685 w 2929"/>
              <a:gd name="T59" fmla="*/ 1183 h 1457"/>
              <a:gd name="T60" fmla="*/ 753 w 2929"/>
              <a:gd name="T61" fmla="*/ 1183 h 1457"/>
              <a:gd name="T62" fmla="*/ 1344 w 2929"/>
              <a:gd name="T63" fmla="*/ 1183 h 1457"/>
              <a:gd name="T64" fmla="*/ 2400 w 2929"/>
              <a:gd name="T65" fmla="*/ 1184 h 1457"/>
              <a:gd name="T66" fmla="*/ 2929 w 2929"/>
              <a:gd name="T67" fmla="*/ 564 h 1457"/>
              <a:gd name="T68" fmla="*/ 2400 w 2929"/>
              <a:gd name="T69" fmla="*/ 0 h 1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929" h="1457">
                <a:moveTo>
                  <a:pt x="2400" y="0"/>
                </a:moveTo>
                <a:lnTo>
                  <a:pt x="1928" y="2"/>
                </a:lnTo>
                <a:lnTo>
                  <a:pt x="978" y="14"/>
                </a:lnTo>
                <a:lnTo>
                  <a:pt x="815" y="15"/>
                </a:lnTo>
                <a:lnTo>
                  <a:pt x="737" y="14"/>
                </a:lnTo>
                <a:lnTo>
                  <a:pt x="597" y="17"/>
                </a:lnTo>
                <a:lnTo>
                  <a:pt x="476" y="27"/>
                </a:lnTo>
                <a:lnTo>
                  <a:pt x="372" y="41"/>
                </a:lnTo>
                <a:lnTo>
                  <a:pt x="285" y="60"/>
                </a:lnTo>
                <a:lnTo>
                  <a:pt x="212" y="83"/>
                </a:lnTo>
                <a:lnTo>
                  <a:pt x="153" y="108"/>
                </a:lnTo>
                <a:lnTo>
                  <a:pt x="105" y="134"/>
                </a:lnTo>
                <a:lnTo>
                  <a:pt x="70" y="161"/>
                </a:lnTo>
                <a:lnTo>
                  <a:pt x="43" y="187"/>
                </a:lnTo>
                <a:lnTo>
                  <a:pt x="16" y="226"/>
                </a:lnTo>
                <a:lnTo>
                  <a:pt x="0" y="285"/>
                </a:lnTo>
                <a:lnTo>
                  <a:pt x="1" y="294"/>
                </a:lnTo>
                <a:lnTo>
                  <a:pt x="1" y="1437"/>
                </a:lnTo>
                <a:lnTo>
                  <a:pt x="2" y="1447"/>
                </a:lnTo>
                <a:lnTo>
                  <a:pt x="3" y="1457"/>
                </a:lnTo>
                <a:lnTo>
                  <a:pt x="8" y="1426"/>
                </a:lnTo>
                <a:lnTo>
                  <a:pt x="31" y="1375"/>
                </a:lnTo>
                <a:lnTo>
                  <a:pt x="66" y="1331"/>
                </a:lnTo>
                <a:lnTo>
                  <a:pt x="113" y="1295"/>
                </a:lnTo>
                <a:lnTo>
                  <a:pt x="169" y="1265"/>
                </a:lnTo>
                <a:lnTo>
                  <a:pt x="232" y="1240"/>
                </a:lnTo>
                <a:lnTo>
                  <a:pt x="335" y="1213"/>
                </a:lnTo>
                <a:lnTo>
                  <a:pt x="407" y="1201"/>
                </a:lnTo>
                <a:lnTo>
                  <a:pt x="506" y="1190"/>
                </a:lnTo>
                <a:lnTo>
                  <a:pt x="685" y="1183"/>
                </a:lnTo>
                <a:lnTo>
                  <a:pt x="753" y="1183"/>
                </a:lnTo>
                <a:lnTo>
                  <a:pt x="1344" y="1183"/>
                </a:lnTo>
                <a:lnTo>
                  <a:pt x="2400" y="1184"/>
                </a:lnTo>
                <a:lnTo>
                  <a:pt x="2929" y="564"/>
                </a:lnTo>
                <a:lnTo>
                  <a:pt x="2400" y="0"/>
                </a:lnTo>
                <a:close/>
              </a:path>
            </a:pathLst>
          </a:custGeom>
          <a:solidFill>
            <a:srgbClr val="DEFFBD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82" name="Freeform 761">
            <a:extLst>
              <a:ext uri="{FF2B5EF4-FFF2-40B4-BE49-F238E27FC236}">
                <a16:creationId xmlns:a16="http://schemas.microsoft.com/office/drawing/2014/main" id="{4409991A-C3AA-4227-AD59-799FA7840BC2}"/>
              </a:ext>
            </a:extLst>
          </p:cNvPr>
          <p:cNvSpPr>
            <a:spLocks/>
          </p:cNvSpPr>
          <p:nvPr/>
        </p:nvSpPr>
        <p:spPr bwMode="auto">
          <a:xfrm>
            <a:off x="7260455" y="2978505"/>
            <a:ext cx="164678" cy="191405"/>
          </a:xfrm>
          <a:custGeom>
            <a:avLst/>
            <a:gdLst>
              <a:gd name="T0" fmla="*/ 0 w 404"/>
              <a:gd name="T1" fmla="*/ 256 h 565"/>
              <a:gd name="T2" fmla="*/ 4 w 404"/>
              <a:gd name="T3" fmla="*/ 278 h 565"/>
              <a:gd name="T4" fmla="*/ 17 w 404"/>
              <a:gd name="T5" fmla="*/ 322 h 565"/>
              <a:gd name="T6" fmla="*/ 38 w 404"/>
              <a:gd name="T7" fmla="*/ 361 h 565"/>
              <a:gd name="T8" fmla="*/ 63 w 404"/>
              <a:gd name="T9" fmla="*/ 396 h 565"/>
              <a:gd name="T10" fmla="*/ 109 w 404"/>
              <a:gd name="T11" fmla="*/ 440 h 565"/>
              <a:gd name="T12" fmla="*/ 179 w 404"/>
              <a:gd name="T13" fmla="*/ 488 h 565"/>
              <a:gd name="T14" fmla="*/ 252 w 404"/>
              <a:gd name="T15" fmla="*/ 521 h 565"/>
              <a:gd name="T16" fmla="*/ 318 w 404"/>
              <a:gd name="T17" fmla="*/ 545 h 565"/>
              <a:gd name="T18" fmla="*/ 393 w 404"/>
              <a:gd name="T19" fmla="*/ 562 h 565"/>
              <a:gd name="T20" fmla="*/ 404 w 404"/>
              <a:gd name="T21" fmla="*/ 565 h 565"/>
              <a:gd name="T22" fmla="*/ 404 w 404"/>
              <a:gd name="T23" fmla="*/ 0 h 565"/>
              <a:gd name="T24" fmla="*/ 332 w 404"/>
              <a:gd name="T25" fmla="*/ 12 h 565"/>
              <a:gd name="T26" fmla="*/ 229 w 404"/>
              <a:gd name="T27" fmla="*/ 39 h 565"/>
              <a:gd name="T28" fmla="*/ 166 w 404"/>
              <a:gd name="T29" fmla="*/ 64 h 565"/>
              <a:gd name="T30" fmla="*/ 110 w 404"/>
              <a:gd name="T31" fmla="*/ 94 h 565"/>
              <a:gd name="T32" fmla="*/ 63 w 404"/>
              <a:gd name="T33" fmla="*/ 130 h 565"/>
              <a:gd name="T34" fmla="*/ 28 w 404"/>
              <a:gd name="T35" fmla="*/ 174 h 565"/>
              <a:gd name="T36" fmla="*/ 5 w 404"/>
              <a:gd name="T37" fmla="*/ 225 h 565"/>
              <a:gd name="T38" fmla="*/ 0 w 404"/>
              <a:gd name="T39" fmla="*/ 256 h 5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04" h="565">
                <a:moveTo>
                  <a:pt x="0" y="256"/>
                </a:moveTo>
                <a:lnTo>
                  <a:pt x="4" y="278"/>
                </a:lnTo>
                <a:lnTo>
                  <a:pt x="17" y="322"/>
                </a:lnTo>
                <a:lnTo>
                  <a:pt x="38" y="361"/>
                </a:lnTo>
                <a:lnTo>
                  <a:pt x="63" y="396"/>
                </a:lnTo>
                <a:lnTo>
                  <a:pt x="109" y="440"/>
                </a:lnTo>
                <a:lnTo>
                  <a:pt x="179" y="488"/>
                </a:lnTo>
                <a:lnTo>
                  <a:pt x="252" y="521"/>
                </a:lnTo>
                <a:lnTo>
                  <a:pt x="318" y="545"/>
                </a:lnTo>
                <a:lnTo>
                  <a:pt x="393" y="562"/>
                </a:lnTo>
                <a:lnTo>
                  <a:pt x="404" y="565"/>
                </a:lnTo>
                <a:lnTo>
                  <a:pt x="404" y="0"/>
                </a:lnTo>
                <a:lnTo>
                  <a:pt x="332" y="12"/>
                </a:lnTo>
                <a:lnTo>
                  <a:pt x="229" y="39"/>
                </a:lnTo>
                <a:lnTo>
                  <a:pt x="166" y="64"/>
                </a:lnTo>
                <a:lnTo>
                  <a:pt x="110" y="94"/>
                </a:lnTo>
                <a:lnTo>
                  <a:pt x="63" y="130"/>
                </a:lnTo>
                <a:lnTo>
                  <a:pt x="28" y="174"/>
                </a:lnTo>
                <a:lnTo>
                  <a:pt x="5" y="225"/>
                </a:lnTo>
                <a:lnTo>
                  <a:pt x="0" y="256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A4277D-537D-4C7F-874F-E128CBEA7B62}"/>
              </a:ext>
            </a:extLst>
          </p:cNvPr>
          <p:cNvSpPr/>
          <p:nvPr/>
        </p:nvSpPr>
        <p:spPr>
          <a:xfrm>
            <a:off x="1392704" y="3487518"/>
            <a:ext cx="5757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 dirty="0">
                <a:solidFill>
                  <a:schemeClr val="bg2">
                    <a:lumMod val="50000"/>
                  </a:schemeClr>
                </a:solidFill>
              </a:rPr>
              <a:t>01</a:t>
            </a:r>
            <a:endParaRPr lang="en-US" sz="135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9000D770-FC0C-4868-B8FA-BDA7E34E13BB}"/>
              </a:ext>
            </a:extLst>
          </p:cNvPr>
          <p:cNvSpPr/>
          <p:nvPr/>
        </p:nvSpPr>
        <p:spPr>
          <a:xfrm>
            <a:off x="2935352" y="3238519"/>
            <a:ext cx="5757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 dirty="0">
                <a:solidFill>
                  <a:schemeClr val="bg2">
                    <a:lumMod val="50000"/>
                  </a:schemeClr>
                </a:solidFill>
              </a:rPr>
              <a:t>02</a:t>
            </a:r>
            <a:endParaRPr lang="en-US" sz="135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FECE57DE-C2C0-45D5-BF6D-DA45F20DCC34}"/>
              </a:ext>
            </a:extLst>
          </p:cNvPr>
          <p:cNvSpPr/>
          <p:nvPr/>
        </p:nvSpPr>
        <p:spPr>
          <a:xfrm>
            <a:off x="4477887" y="2995261"/>
            <a:ext cx="5757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 dirty="0">
                <a:solidFill>
                  <a:schemeClr val="bg2">
                    <a:lumMod val="50000"/>
                  </a:schemeClr>
                </a:solidFill>
              </a:rPr>
              <a:t>03</a:t>
            </a:r>
            <a:endParaRPr lang="en-US" sz="135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C59BEB98-3758-475F-9068-61644C0E587F}"/>
              </a:ext>
            </a:extLst>
          </p:cNvPr>
          <p:cNvSpPr/>
          <p:nvPr/>
        </p:nvSpPr>
        <p:spPr>
          <a:xfrm>
            <a:off x="6018057" y="2716176"/>
            <a:ext cx="5757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 dirty="0">
                <a:solidFill>
                  <a:schemeClr val="bg2">
                    <a:lumMod val="50000"/>
                  </a:schemeClr>
                </a:solidFill>
              </a:rPr>
              <a:t>04</a:t>
            </a:r>
            <a:endParaRPr lang="en-US" sz="135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52770B71-523A-4725-80F2-D966D84696B1}"/>
              </a:ext>
            </a:extLst>
          </p:cNvPr>
          <p:cNvSpPr/>
          <p:nvPr/>
        </p:nvSpPr>
        <p:spPr>
          <a:xfrm>
            <a:off x="7564312" y="2505949"/>
            <a:ext cx="5757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 dirty="0">
                <a:solidFill>
                  <a:schemeClr val="bg2">
                    <a:lumMod val="50000"/>
                  </a:schemeClr>
                </a:solidFill>
              </a:rPr>
              <a:t>05</a:t>
            </a:r>
            <a:endParaRPr lang="en-US" sz="1350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0A48733-51C9-4F3E-9DA6-5D334180B287}"/>
              </a:ext>
            </a:extLst>
          </p:cNvPr>
          <p:cNvGrpSpPr/>
          <p:nvPr/>
        </p:nvGrpSpPr>
        <p:grpSpPr>
          <a:xfrm>
            <a:off x="7425133" y="2975743"/>
            <a:ext cx="1070789" cy="1290780"/>
            <a:chOff x="9540790" y="2358114"/>
            <a:chExt cx="1427719" cy="1721039"/>
          </a:xfrm>
        </p:grpSpPr>
        <p:sp>
          <p:nvSpPr>
            <p:cNvPr id="92" name="TextBox 91">
              <a:hlinkClick r:id="rId5" action="ppaction://hlinksldjump"/>
              <a:extLst>
                <a:ext uri="{FF2B5EF4-FFF2-40B4-BE49-F238E27FC236}">
                  <a16:creationId xmlns:a16="http://schemas.microsoft.com/office/drawing/2014/main" id="{91AE5C52-489A-45CA-A3FC-E5A77256C4E6}"/>
                </a:ext>
              </a:extLst>
            </p:cNvPr>
            <p:cNvSpPr txBox="1"/>
            <p:nvPr/>
          </p:nvSpPr>
          <p:spPr>
            <a:xfrm>
              <a:off x="9540790" y="2358114"/>
              <a:ext cx="1427719" cy="615553"/>
            </a:xfrm>
            <a:prstGeom prst="rect">
              <a:avLst/>
            </a:prstGeom>
            <a:noFill/>
          </p:spPr>
          <p:txBody>
            <a:bodyPr wrap="square" lIns="68580" rIns="68580" rtlCol="0" anchor="b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ANN</a:t>
              </a: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3D5FF9F7-8905-413C-B1A2-908B8F7D0C35}"/>
                </a:ext>
              </a:extLst>
            </p:cNvPr>
            <p:cNvSpPr txBox="1"/>
            <p:nvPr/>
          </p:nvSpPr>
          <p:spPr>
            <a:xfrm>
              <a:off x="9544587" y="2971158"/>
              <a:ext cx="1423922" cy="1107995"/>
            </a:xfrm>
            <a:prstGeom prst="rect">
              <a:avLst/>
            </a:prstGeom>
            <a:noFill/>
          </p:spPr>
          <p:txBody>
            <a:bodyPr wrap="square" lIns="68580" rIns="68580" rtlCol="0" anchor="t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Artificial Neural Network</a:t>
              </a:r>
            </a:p>
            <a:p>
              <a:r>
                <a:rPr lang="en-US" sz="1200" dirty="0">
                  <a:solidFill>
                    <a:schemeClr val="bg1"/>
                  </a:solidFill>
                </a:rPr>
                <a:t>(ANN) Model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349BEDEA-0C55-45BC-803D-BC1DE1D4C453}"/>
              </a:ext>
            </a:extLst>
          </p:cNvPr>
          <p:cNvGrpSpPr/>
          <p:nvPr/>
        </p:nvGrpSpPr>
        <p:grpSpPr>
          <a:xfrm>
            <a:off x="5881350" y="3213138"/>
            <a:ext cx="1070789" cy="921448"/>
            <a:chOff x="9540790" y="2358114"/>
            <a:chExt cx="1427719" cy="1228597"/>
          </a:xfrm>
        </p:grpSpPr>
        <p:sp>
          <p:nvSpPr>
            <p:cNvPr id="95" name="TextBox 94">
              <a:hlinkClick r:id="rId6" action="ppaction://hlinksldjump"/>
              <a:extLst>
                <a:ext uri="{FF2B5EF4-FFF2-40B4-BE49-F238E27FC236}">
                  <a16:creationId xmlns:a16="http://schemas.microsoft.com/office/drawing/2014/main" id="{1BE1AB78-3455-42B0-AC80-CB9E3153915C}"/>
                </a:ext>
              </a:extLst>
            </p:cNvPr>
            <p:cNvSpPr txBox="1"/>
            <p:nvPr/>
          </p:nvSpPr>
          <p:spPr>
            <a:xfrm>
              <a:off x="9540790" y="2358114"/>
              <a:ext cx="1427719" cy="615554"/>
            </a:xfrm>
            <a:prstGeom prst="rect">
              <a:avLst/>
            </a:prstGeom>
            <a:noFill/>
          </p:spPr>
          <p:txBody>
            <a:bodyPr wrap="square" lIns="68580" rIns="68580" rtlCol="0" anchor="b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DCT</a:t>
              </a: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39AA8E4A-88CF-410A-8790-08C6C46077C1}"/>
                </a:ext>
              </a:extLst>
            </p:cNvPr>
            <p:cNvSpPr txBox="1"/>
            <p:nvPr/>
          </p:nvSpPr>
          <p:spPr>
            <a:xfrm>
              <a:off x="9544587" y="2971158"/>
              <a:ext cx="1423922" cy="615553"/>
            </a:xfrm>
            <a:prstGeom prst="rect">
              <a:avLst/>
            </a:prstGeom>
            <a:noFill/>
          </p:spPr>
          <p:txBody>
            <a:bodyPr wrap="square" lIns="68580" rIns="68580" rtlCol="0" anchor="t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Decision Tree Model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342E4FED-2ECB-42DD-8AA6-322A018EAEFA}"/>
              </a:ext>
            </a:extLst>
          </p:cNvPr>
          <p:cNvGrpSpPr/>
          <p:nvPr/>
        </p:nvGrpSpPr>
        <p:grpSpPr>
          <a:xfrm>
            <a:off x="4334244" y="3469386"/>
            <a:ext cx="1070789" cy="1106114"/>
            <a:chOff x="9540790" y="2358114"/>
            <a:chExt cx="1427719" cy="1474817"/>
          </a:xfrm>
        </p:grpSpPr>
        <p:sp>
          <p:nvSpPr>
            <p:cNvPr id="98" name="TextBox 97">
              <a:hlinkClick r:id="rId7" action="ppaction://hlinksldjump"/>
              <a:extLst>
                <a:ext uri="{FF2B5EF4-FFF2-40B4-BE49-F238E27FC236}">
                  <a16:creationId xmlns:a16="http://schemas.microsoft.com/office/drawing/2014/main" id="{1FE68372-2A07-46F4-882A-5EDE4D27D078}"/>
                </a:ext>
              </a:extLst>
            </p:cNvPr>
            <p:cNvSpPr txBox="1"/>
            <p:nvPr/>
          </p:nvSpPr>
          <p:spPr>
            <a:xfrm>
              <a:off x="9540790" y="2358114"/>
              <a:ext cx="1427719" cy="615553"/>
            </a:xfrm>
            <a:prstGeom prst="rect">
              <a:avLst/>
            </a:prstGeom>
            <a:noFill/>
          </p:spPr>
          <p:txBody>
            <a:bodyPr wrap="square" lIns="68580" rIns="68580" rtlCol="0" anchor="b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MLR</a:t>
              </a: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CE37DC2F-70AA-4F69-A861-97099E8BAAAC}"/>
                </a:ext>
              </a:extLst>
            </p:cNvPr>
            <p:cNvSpPr txBox="1"/>
            <p:nvPr/>
          </p:nvSpPr>
          <p:spPr>
            <a:xfrm>
              <a:off x="9544587" y="2971157"/>
              <a:ext cx="1423922" cy="861774"/>
            </a:xfrm>
            <a:prstGeom prst="rect">
              <a:avLst/>
            </a:prstGeom>
            <a:noFill/>
          </p:spPr>
          <p:txBody>
            <a:bodyPr wrap="square" lIns="68580" rIns="68580" rtlCol="0" anchor="t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Multilinear Regression Model</a:t>
              </a: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36731453-5DA3-43C5-A3CC-4C6E81909ED0}"/>
              </a:ext>
            </a:extLst>
          </p:cNvPr>
          <p:cNvGrpSpPr/>
          <p:nvPr/>
        </p:nvGrpSpPr>
        <p:grpSpPr>
          <a:xfrm>
            <a:off x="2791710" y="3716206"/>
            <a:ext cx="1070789" cy="921448"/>
            <a:chOff x="9540790" y="2358114"/>
            <a:chExt cx="1427719" cy="1228597"/>
          </a:xfrm>
        </p:grpSpPr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4A91B8A7-19CD-4D14-928D-A07153AB824C}"/>
                </a:ext>
              </a:extLst>
            </p:cNvPr>
            <p:cNvSpPr txBox="1"/>
            <p:nvPr/>
          </p:nvSpPr>
          <p:spPr>
            <a:xfrm>
              <a:off x="9540790" y="2358114"/>
              <a:ext cx="1427719" cy="615554"/>
            </a:xfrm>
            <a:prstGeom prst="rect">
              <a:avLst/>
            </a:prstGeom>
            <a:noFill/>
          </p:spPr>
          <p:txBody>
            <a:bodyPr wrap="square" lIns="68580" rIns="68580" rtlCol="0" anchor="b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ARFF</a:t>
              </a: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2" name="TextBox 101">
              <a:hlinkClick r:id="rId8" action="ppaction://hlinksldjump"/>
              <a:extLst>
                <a:ext uri="{FF2B5EF4-FFF2-40B4-BE49-F238E27FC236}">
                  <a16:creationId xmlns:a16="http://schemas.microsoft.com/office/drawing/2014/main" id="{0BBF1924-F2FF-4244-99AE-751644C0D72E}"/>
                </a:ext>
              </a:extLst>
            </p:cNvPr>
            <p:cNvSpPr txBox="1"/>
            <p:nvPr/>
          </p:nvSpPr>
          <p:spPr>
            <a:xfrm>
              <a:off x="9544587" y="2971158"/>
              <a:ext cx="1423922" cy="615553"/>
            </a:xfrm>
            <a:prstGeom prst="rect">
              <a:avLst/>
            </a:prstGeom>
            <a:noFill/>
          </p:spPr>
          <p:txBody>
            <a:bodyPr wrap="square" lIns="68580" rIns="68580" rtlCol="0" anchor="t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Convert  .csv to .</a:t>
              </a:r>
              <a:r>
                <a:rPr lang="en-US" sz="1200" dirty="0" err="1">
                  <a:solidFill>
                    <a:schemeClr val="bg1"/>
                  </a:solidFill>
                </a:rPr>
                <a:t>arff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522EE7C5-8F4C-420C-8A7A-DD116ADE1EED}"/>
              </a:ext>
            </a:extLst>
          </p:cNvPr>
          <p:cNvGrpSpPr/>
          <p:nvPr/>
        </p:nvGrpSpPr>
        <p:grpSpPr>
          <a:xfrm>
            <a:off x="1254760" y="3961318"/>
            <a:ext cx="1070789" cy="921446"/>
            <a:chOff x="9540790" y="2358118"/>
            <a:chExt cx="1427719" cy="1228588"/>
          </a:xfrm>
        </p:grpSpPr>
        <p:sp>
          <p:nvSpPr>
            <p:cNvPr id="104" name="TextBox 103">
              <a:hlinkClick r:id="rId4" action="ppaction://hlinksldjump"/>
              <a:extLst>
                <a:ext uri="{FF2B5EF4-FFF2-40B4-BE49-F238E27FC236}">
                  <a16:creationId xmlns:a16="http://schemas.microsoft.com/office/drawing/2014/main" id="{A03BEFB5-3197-451B-8022-CB35FA521B78}"/>
                </a:ext>
              </a:extLst>
            </p:cNvPr>
            <p:cNvSpPr txBox="1"/>
            <p:nvPr/>
          </p:nvSpPr>
          <p:spPr>
            <a:xfrm>
              <a:off x="9540790" y="2358118"/>
              <a:ext cx="1427719" cy="615550"/>
            </a:xfrm>
            <a:prstGeom prst="rect">
              <a:avLst/>
            </a:prstGeom>
            <a:noFill/>
          </p:spPr>
          <p:txBody>
            <a:bodyPr wrap="square" lIns="68580" rIns="68580" rtlCol="0" anchor="b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CSV</a:t>
              </a: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B71D176C-C6A2-4763-9DB7-00F3B86C36DD}"/>
                </a:ext>
              </a:extLst>
            </p:cNvPr>
            <p:cNvSpPr txBox="1"/>
            <p:nvPr/>
          </p:nvSpPr>
          <p:spPr>
            <a:xfrm>
              <a:off x="9544587" y="2971156"/>
              <a:ext cx="1423922" cy="615550"/>
            </a:xfrm>
            <a:prstGeom prst="rect">
              <a:avLst/>
            </a:prstGeom>
            <a:noFill/>
          </p:spPr>
          <p:txBody>
            <a:bodyPr wrap="square" lIns="68580" rIns="68580" rtlCol="0" anchor="t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Use Data from .csv file</a:t>
              </a:r>
              <a:endParaRPr lang="en-US" sz="1200" u="sng" dirty="0">
                <a:solidFill>
                  <a:schemeClr val="bg1"/>
                </a:solidFill>
              </a:endParaRPr>
            </a:p>
          </p:txBody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B23A4918-4F11-4CF6-BBCE-611DF4816CFC}"/>
              </a:ext>
            </a:extLst>
          </p:cNvPr>
          <p:cNvSpPr/>
          <p:nvPr/>
        </p:nvSpPr>
        <p:spPr>
          <a:xfrm>
            <a:off x="2072639" y="449425"/>
            <a:ext cx="574788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Model Development</a:t>
            </a:r>
            <a:endParaRPr lang="th-TH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BCDB08EF-61D9-42AD-9AD2-AB4BEA9171D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12"/>
          <a:stretch/>
        </p:blipFill>
        <p:spPr>
          <a:xfrm>
            <a:off x="543045" y="918506"/>
            <a:ext cx="6882088" cy="619364"/>
          </a:xfrm>
          <a:prstGeom prst="rect">
            <a:avLst/>
          </a:prstGeom>
        </p:spPr>
      </p:pic>
      <p:sp>
        <p:nvSpPr>
          <p:cNvPr id="58" name="TextBox 57">
            <a:hlinkClick r:id="rId8" action="ppaction://hlinksldjump"/>
            <a:extLst>
              <a:ext uri="{FF2B5EF4-FFF2-40B4-BE49-F238E27FC236}">
                <a16:creationId xmlns:a16="http://schemas.microsoft.com/office/drawing/2014/main" id="{A1B96FC9-2521-4620-B5C3-0A6895E53BB5}"/>
              </a:ext>
            </a:extLst>
          </p:cNvPr>
          <p:cNvSpPr txBox="1"/>
          <p:nvPr/>
        </p:nvSpPr>
        <p:spPr>
          <a:xfrm>
            <a:off x="5009535" y="-16486"/>
            <a:ext cx="70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ARFF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TextBox 58">
            <a:hlinkClick r:id="rId7" action="ppaction://hlinksldjump"/>
            <a:extLst>
              <a:ext uri="{FF2B5EF4-FFF2-40B4-BE49-F238E27FC236}">
                <a16:creationId xmlns:a16="http://schemas.microsoft.com/office/drawing/2014/main" id="{0AB809B8-C4EB-4CBC-8856-F991E88EE3EC}"/>
              </a:ext>
            </a:extLst>
          </p:cNvPr>
          <p:cNvSpPr txBox="1"/>
          <p:nvPr/>
        </p:nvSpPr>
        <p:spPr>
          <a:xfrm>
            <a:off x="5845652" y="-3577"/>
            <a:ext cx="70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MLR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TextBox 59">
            <a:hlinkClick r:id="rId6" action="ppaction://hlinksldjump"/>
            <a:extLst>
              <a:ext uri="{FF2B5EF4-FFF2-40B4-BE49-F238E27FC236}">
                <a16:creationId xmlns:a16="http://schemas.microsoft.com/office/drawing/2014/main" id="{FC6BB651-23A5-4580-9043-DB0DE4C690A0}"/>
              </a:ext>
            </a:extLst>
          </p:cNvPr>
          <p:cNvSpPr txBox="1"/>
          <p:nvPr/>
        </p:nvSpPr>
        <p:spPr>
          <a:xfrm>
            <a:off x="6705210" y="-3577"/>
            <a:ext cx="70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DCT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TextBox 60">
            <a:hlinkClick r:id="rId5" action="ppaction://hlinksldjump"/>
            <a:extLst>
              <a:ext uri="{FF2B5EF4-FFF2-40B4-BE49-F238E27FC236}">
                <a16:creationId xmlns:a16="http://schemas.microsoft.com/office/drawing/2014/main" id="{BD4AE551-13D9-4710-A68A-3E531CFAC265}"/>
              </a:ext>
            </a:extLst>
          </p:cNvPr>
          <p:cNvSpPr txBox="1"/>
          <p:nvPr/>
        </p:nvSpPr>
        <p:spPr>
          <a:xfrm>
            <a:off x="7630945" y="0"/>
            <a:ext cx="5865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FB9D9779-0756-419E-8925-7FB1BCC9A4C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080" y="452321"/>
            <a:ext cx="780515" cy="78051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3CC5C7E2-9265-4EE2-8E5F-452A84685BC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266" y="6068155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5145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rrow: Pentagon 31">
            <a:extLst>
              <a:ext uri="{FF2B5EF4-FFF2-40B4-BE49-F238E27FC236}">
                <a16:creationId xmlns:a16="http://schemas.microsoft.com/office/drawing/2014/main" id="{A67A4054-95A6-4B60-AE5F-911CD11E708C}"/>
              </a:ext>
            </a:extLst>
          </p:cNvPr>
          <p:cNvSpPr/>
          <p:nvPr/>
        </p:nvSpPr>
        <p:spPr>
          <a:xfrm rot="5400000">
            <a:off x="4205902" y="12134"/>
            <a:ext cx="659084" cy="627662"/>
          </a:xfrm>
          <a:prstGeom prst="homePlate">
            <a:avLst/>
          </a:prstGeom>
          <a:solidFill>
            <a:srgbClr val="6EBE38"/>
          </a:solidFill>
          <a:ln>
            <a:solidFill>
              <a:srgbClr val="6EB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406A98-2D71-43E8-9971-E2F1AFC0C454}"/>
              </a:ext>
            </a:extLst>
          </p:cNvPr>
          <p:cNvSpPr/>
          <p:nvPr/>
        </p:nvSpPr>
        <p:spPr>
          <a:xfrm>
            <a:off x="510024" y="274006"/>
            <a:ext cx="326069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Model Development (1) </a:t>
            </a:r>
            <a:endParaRPr lang="th-TH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8AB4DAA-EC59-4870-B121-FEF101BBCB26}"/>
              </a:ext>
            </a:extLst>
          </p:cNvPr>
          <p:cNvSpPr/>
          <p:nvPr/>
        </p:nvSpPr>
        <p:spPr>
          <a:xfrm>
            <a:off x="4216210" y="692378"/>
            <a:ext cx="3527145" cy="85877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เปิดโปรแกรมและ 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Open files… 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เลือกไฟล์ 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.csv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3874592-8C74-4159-83A5-527B2EA9CE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63"/>
          <a:stretch/>
        </p:blipFill>
        <p:spPr>
          <a:xfrm>
            <a:off x="-284246" y="465210"/>
            <a:ext cx="4382617" cy="3942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3793C08-5F51-4720-A9DC-AA01D72CBBA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28203">
            <a:off x="2494536" y="1341114"/>
            <a:ext cx="741358" cy="741358"/>
          </a:xfrm>
          <a:prstGeom prst="rect">
            <a:avLst/>
          </a:prstGeom>
          <a:effectLst>
            <a:glow rad="215900">
              <a:schemeClr val="accent4">
                <a:lumMod val="20000"/>
                <a:lumOff val="80000"/>
                <a:alpha val="68000"/>
              </a:schemeClr>
            </a:glow>
            <a:softEdge rad="0"/>
          </a:effectLst>
        </p:spPr>
      </p:pic>
      <p:pic>
        <p:nvPicPr>
          <p:cNvPr id="16" name="Picture 2" descr="รูปภาพที่เกี่ยวข้อง">
            <a:hlinkClick r:id="rId6" action="ppaction://hlinksldjump"/>
            <a:extLst>
              <a:ext uri="{FF2B5EF4-FFF2-40B4-BE49-F238E27FC236}">
                <a16:creationId xmlns:a16="http://schemas.microsoft.com/office/drawing/2014/main" id="{418442D8-A8A1-47D7-89AC-4ED594920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GlowEdges/>
                    </a14:imgEffect>
                    <a14:imgEffect>
                      <a14:colorTemperature colorTemp="5156"/>
                    </a14:imgEffect>
                    <a14:imgEffect>
                      <a14:saturation sat="313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146" y="-3576"/>
            <a:ext cx="315832" cy="31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Snagit_PPTBE15">
            <a:extLst>
              <a:ext uri="{FF2B5EF4-FFF2-40B4-BE49-F238E27FC236}">
                <a16:creationId xmlns:a16="http://schemas.microsoft.com/office/drawing/2014/main" id="{7EEB5F9E-3F99-4F9B-8BC7-71F6358F45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4441"/>
            <a:ext cx="3600000" cy="2371429"/>
          </a:xfr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8" name="Snagit_PPT1241">
            <a:extLst>
              <a:ext uri="{FF2B5EF4-FFF2-40B4-BE49-F238E27FC236}">
                <a16:creationId xmlns:a16="http://schemas.microsoft.com/office/drawing/2014/main" id="{EF54A637-1954-42D4-A059-63D27EBD51E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1748103"/>
            <a:ext cx="5544000" cy="418268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60BD52D-AC86-4C28-9E4E-E222EB9F925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09" y="310921"/>
            <a:ext cx="396891" cy="396891"/>
          </a:xfrm>
          <a:prstGeom prst="rect">
            <a:avLst/>
          </a:prstGeom>
        </p:spPr>
      </p:pic>
      <p:sp>
        <p:nvSpPr>
          <p:cNvPr id="17" name="TextBox 16">
            <a:hlinkClick r:id="rId12" action="ppaction://hlinksldjump"/>
            <a:extLst>
              <a:ext uri="{FF2B5EF4-FFF2-40B4-BE49-F238E27FC236}">
                <a16:creationId xmlns:a16="http://schemas.microsoft.com/office/drawing/2014/main" id="{1E45FB51-CADE-42EC-9F3D-6A0EA8C21816}"/>
              </a:ext>
            </a:extLst>
          </p:cNvPr>
          <p:cNvSpPr txBox="1"/>
          <p:nvPr/>
        </p:nvSpPr>
        <p:spPr>
          <a:xfrm>
            <a:off x="4178925" y="2486"/>
            <a:ext cx="70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CSV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>
            <a:hlinkClick r:id="rId13" action="ppaction://hlinksldjump"/>
            <a:extLst>
              <a:ext uri="{FF2B5EF4-FFF2-40B4-BE49-F238E27FC236}">
                <a16:creationId xmlns:a16="http://schemas.microsoft.com/office/drawing/2014/main" id="{87C4D5D2-8ABA-442A-B678-BFC58C481E5A}"/>
              </a:ext>
            </a:extLst>
          </p:cNvPr>
          <p:cNvSpPr txBox="1"/>
          <p:nvPr/>
        </p:nvSpPr>
        <p:spPr>
          <a:xfrm>
            <a:off x="5009535" y="-16486"/>
            <a:ext cx="70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ARFF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>
            <a:hlinkClick r:id="rId14" action="ppaction://hlinksldjump"/>
            <a:extLst>
              <a:ext uri="{FF2B5EF4-FFF2-40B4-BE49-F238E27FC236}">
                <a16:creationId xmlns:a16="http://schemas.microsoft.com/office/drawing/2014/main" id="{ACAAECFC-709E-4905-A022-3CC95F0F891A}"/>
              </a:ext>
            </a:extLst>
          </p:cNvPr>
          <p:cNvSpPr txBox="1"/>
          <p:nvPr/>
        </p:nvSpPr>
        <p:spPr>
          <a:xfrm>
            <a:off x="5845652" y="-3577"/>
            <a:ext cx="70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MLR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>
            <a:hlinkClick r:id="rId15" action="ppaction://hlinksldjump"/>
            <a:extLst>
              <a:ext uri="{FF2B5EF4-FFF2-40B4-BE49-F238E27FC236}">
                <a16:creationId xmlns:a16="http://schemas.microsoft.com/office/drawing/2014/main" id="{6B5BE738-9136-42AB-85BF-B34DFFFE4F24}"/>
              </a:ext>
            </a:extLst>
          </p:cNvPr>
          <p:cNvSpPr txBox="1"/>
          <p:nvPr/>
        </p:nvSpPr>
        <p:spPr>
          <a:xfrm>
            <a:off x="6705210" y="-3577"/>
            <a:ext cx="70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DCT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>
            <a:hlinkClick r:id="rId16" action="ppaction://hlinksldjump"/>
            <a:extLst>
              <a:ext uri="{FF2B5EF4-FFF2-40B4-BE49-F238E27FC236}">
                <a16:creationId xmlns:a16="http://schemas.microsoft.com/office/drawing/2014/main" id="{9ECF9D05-0C58-41C8-8A42-E891273FA032}"/>
              </a:ext>
            </a:extLst>
          </p:cNvPr>
          <p:cNvSpPr txBox="1"/>
          <p:nvPr/>
        </p:nvSpPr>
        <p:spPr>
          <a:xfrm>
            <a:off x="7630945" y="0"/>
            <a:ext cx="5865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87DBE6A-2233-477A-AB98-5A2474E26E7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86" y="6074690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339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rrow: Pentagon 22">
            <a:extLst>
              <a:ext uri="{FF2B5EF4-FFF2-40B4-BE49-F238E27FC236}">
                <a16:creationId xmlns:a16="http://schemas.microsoft.com/office/drawing/2014/main" id="{D4266065-F724-43BC-A252-D3EDB2770B4F}"/>
              </a:ext>
            </a:extLst>
          </p:cNvPr>
          <p:cNvSpPr/>
          <p:nvPr/>
        </p:nvSpPr>
        <p:spPr>
          <a:xfrm rot="5400000">
            <a:off x="4205902" y="12134"/>
            <a:ext cx="659084" cy="627662"/>
          </a:xfrm>
          <a:prstGeom prst="homePlate">
            <a:avLst/>
          </a:prstGeom>
          <a:solidFill>
            <a:srgbClr val="6EBE38"/>
          </a:solidFill>
          <a:ln>
            <a:solidFill>
              <a:srgbClr val="6EB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8AB4DAA-EC59-4870-B121-FEF101BBCB26}"/>
              </a:ext>
            </a:extLst>
          </p:cNvPr>
          <p:cNvSpPr/>
          <p:nvPr/>
        </p:nvSpPr>
        <p:spPr>
          <a:xfrm>
            <a:off x="4136079" y="695860"/>
            <a:ext cx="3697595" cy="52790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Data Input 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ที่จะใช้ในโปรแกรม</a:t>
            </a:r>
            <a:endParaRPr lang="en-US" sz="2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5" name="Snagit_PPTFEA0">
            <a:extLst>
              <a:ext uri="{FF2B5EF4-FFF2-40B4-BE49-F238E27FC236}">
                <a16:creationId xmlns:a16="http://schemas.microsoft.com/office/drawing/2014/main" id="{60D56639-F893-4F81-90C9-3C862D19A1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7080"/>
            <a:ext cx="9130978" cy="347424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24" name="Picture 2" descr="รูปภาพที่เกี่ยวข้อง">
            <a:hlinkClick r:id="rId4" action="ppaction://hlinksldjump"/>
            <a:extLst>
              <a:ext uri="{FF2B5EF4-FFF2-40B4-BE49-F238E27FC236}">
                <a16:creationId xmlns:a16="http://schemas.microsoft.com/office/drawing/2014/main" id="{8E9EFA05-B9A7-42DB-87D4-A0E23EA4E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  <a14:imgEffect>
                      <a14:colorTemperature colorTemp="5156"/>
                    </a14:imgEffect>
                    <a14:imgEffect>
                      <a14:saturation sat="313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146" y="-3576"/>
            <a:ext cx="315832" cy="31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A237A7E-E6EA-4474-BA84-21C9B497125A}"/>
              </a:ext>
            </a:extLst>
          </p:cNvPr>
          <p:cNvSpPr/>
          <p:nvPr/>
        </p:nvSpPr>
        <p:spPr>
          <a:xfrm>
            <a:off x="510024" y="274006"/>
            <a:ext cx="326069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Model Development (2) </a:t>
            </a:r>
            <a:endParaRPr lang="th-TH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4E6AD6A-C809-4F9D-AD19-45150B313A0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63"/>
          <a:stretch/>
        </p:blipFill>
        <p:spPr>
          <a:xfrm>
            <a:off x="-284246" y="465210"/>
            <a:ext cx="4382617" cy="39420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B39CD97-28EB-4CE4-99BF-03F481F4F2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09" y="310921"/>
            <a:ext cx="396891" cy="396891"/>
          </a:xfrm>
          <a:prstGeom prst="rect">
            <a:avLst/>
          </a:prstGeom>
        </p:spPr>
      </p:pic>
      <p:sp>
        <p:nvSpPr>
          <p:cNvPr id="18" name="TextBox 17">
            <a:hlinkClick r:id="rId9" action="ppaction://hlinksldjump"/>
            <a:extLst>
              <a:ext uri="{FF2B5EF4-FFF2-40B4-BE49-F238E27FC236}">
                <a16:creationId xmlns:a16="http://schemas.microsoft.com/office/drawing/2014/main" id="{FD254562-76DE-497E-85FB-E782F40071D8}"/>
              </a:ext>
            </a:extLst>
          </p:cNvPr>
          <p:cNvSpPr txBox="1"/>
          <p:nvPr/>
        </p:nvSpPr>
        <p:spPr>
          <a:xfrm>
            <a:off x="4178925" y="2486"/>
            <a:ext cx="70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CSV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>
            <a:hlinkClick r:id="rId10" action="ppaction://hlinksldjump"/>
            <a:extLst>
              <a:ext uri="{FF2B5EF4-FFF2-40B4-BE49-F238E27FC236}">
                <a16:creationId xmlns:a16="http://schemas.microsoft.com/office/drawing/2014/main" id="{E9EDF290-4A40-4704-83BD-0399A4433CA1}"/>
              </a:ext>
            </a:extLst>
          </p:cNvPr>
          <p:cNvSpPr txBox="1"/>
          <p:nvPr/>
        </p:nvSpPr>
        <p:spPr>
          <a:xfrm>
            <a:off x="5009535" y="-16486"/>
            <a:ext cx="70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ARFF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>
            <a:hlinkClick r:id="rId11" action="ppaction://hlinksldjump"/>
            <a:extLst>
              <a:ext uri="{FF2B5EF4-FFF2-40B4-BE49-F238E27FC236}">
                <a16:creationId xmlns:a16="http://schemas.microsoft.com/office/drawing/2014/main" id="{2EE861C0-523B-41B6-8DC3-A4AC57048EBF}"/>
              </a:ext>
            </a:extLst>
          </p:cNvPr>
          <p:cNvSpPr txBox="1"/>
          <p:nvPr/>
        </p:nvSpPr>
        <p:spPr>
          <a:xfrm>
            <a:off x="5845652" y="-3577"/>
            <a:ext cx="70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MLR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>
            <a:hlinkClick r:id="rId12" action="ppaction://hlinksldjump"/>
            <a:extLst>
              <a:ext uri="{FF2B5EF4-FFF2-40B4-BE49-F238E27FC236}">
                <a16:creationId xmlns:a16="http://schemas.microsoft.com/office/drawing/2014/main" id="{07C780EA-3A6D-4DAA-819D-3A55A46067F2}"/>
              </a:ext>
            </a:extLst>
          </p:cNvPr>
          <p:cNvSpPr txBox="1"/>
          <p:nvPr/>
        </p:nvSpPr>
        <p:spPr>
          <a:xfrm>
            <a:off x="6705210" y="-3577"/>
            <a:ext cx="70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DCT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>
            <a:hlinkClick r:id="rId13" action="ppaction://hlinksldjump"/>
            <a:extLst>
              <a:ext uri="{FF2B5EF4-FFF2-40B4-BE49-F238E27FC236}">
                <a16:creationId xmlns:a16="http://schemas.microsoft.com/office/drawing/2014/main" id="{82A730EB-004E-4C31-BC5C-5AE5D8C9E927}"/>
              </a:ext>
            </a:extLst>
          </p:cNvPr>
          <p:cNvSpPr txBox="1"/>
          <p:nvPr/>
        </p:nvSpPr>
        <p:spPr>
          <a:xfrm>
            <a:off x="7630945" y="0"/>
            <a:ext cx="5865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B86B745-ED68-4974-AE23-C9138A01570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86" y="6074690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2966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Arrow: Pentagon 38">
            <a:extLst>
              <a:ext uri="{FF2B5EF4-FFF2-40B4-BE49-F238E27FC236}">
                <a16:creationId xmlns:a16="http://schemas.microsoft.com/office/drawing/2014/main" id="{5573E543-7028-46F9-B8CD-EB95A6180456}"/>
              </a:ext>
            </a:extLst>
          </p:cNvPr>
          <p:cNvSpPr/>
          <p:nvPr/>
        </p:nvSpPr>
        <p:spPr>
          <a:xfrm rot="5400000">
            <a:off x="5022772" y="86"/>
            <a:ext cx="659084" cy="627662"/>
          </a:xfrm>
          <a:prstGeom prst="homePlate">
            <a:avLst/>
          </a:prstGeom>
          <a:solidFill>
            <a:srgbClr val="7698D4"/>
          </a:solidFill>
          <a:ln>
            <a:solidFill>
              <a:srgbClr val="7698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17" name="Snagit_PPTCCFA">
            <a:extLst>
              <a:ext uri="{FF2B5EF4-FFF2-40B4-BE49-F238E27FC236}">
                <a16:creationId xmlns:a16="http://schemas.microsoft.com/office/drawing/2014/main" id="{8268DF7D-E5FA-46A8-A04B-82C4ADCB56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30605"/>
            <a:ext cx="4480560" cy="338037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8" name="Snagit_PPT6E0D">
            <a:extLst>
              <a:ext uri="{FF2B5EF4-FFF2-40B4-BE49-F238E27FC236}">
                <a16:creationId xmlns:a16="http://schemas.microsoft.com/office/drawing/2014/main" id="{BF7CE8FB-3353-4FE7-B433-5F8E5576D6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061" y="1374346"/>
            <a:ext cx="3015346" cy="176987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9" name="Snagit_PPTF35B">
            <a:extLst>
              <a:ext uri="{FF2B5EF4-FFF2-40B4-BE49-F238E27FC236}">
                <a16:creationId xmlns:a16="http://schemas.microsoft.com/office/drawing/2014/main" id="{64EB7DB1-6F34-4292-ADDF-F1AA337BD9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744" y="3247394"/>
            <a:ext cx="3941534" cy="297370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21" name="Snagit_PPTAFC7">
            <a:extLst>
              <a:ext uri="{FF2B5EF4-FFF2-40B4-BE49-F238E27FC236}">
                <a16:creationId xmlns:a16="http://schemas.microsoft.com/office/drawing/2014/main" id="{8DFCDACA-208A-4A16-8252-875F83AE59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94" y="4379754"/>
            <a:ext cx="3941534" cy="217134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8AB4DAA-EC59-4870-B121-FEF101BBCB26}"/>
              </a:ext>
            </a:extLst>
          </p:cNvPr>
          <p:cNvSpPr/>
          <p:nvPr/>
        </p:nvSpPr>
        <p:spPr>
          <a:xfrm>
            <a:off x="4467086" y="685540"/>
            <a:ext cx="3135578" cy="52790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Convert </a:t>
            </a:r>
            <a:r>
              <a:rPr lang="en-US" sz="3200" b="1" u="sng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.csv</a:t>
            </a:r>
            <a:r>
              <a:rPr lang="en-US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to </a:t>
            </a:r>
            <a:r>
              <a:rPr lang="en-US" sz="3200" b="1" u="sng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en-US" sz="3200" b="1" u="sng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arff</a:t>
            </a:r>
            <a:endParaRPr lang="en-US" sz="3200" b="1" u="sng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Arrow: Chevron 3">
            <a:extLst>
              <a:ext uri="{FF2B5EF4-FFF2-40B4-BE49-F238E27FC236}">
                <a16:creationId xmlns:a16="http://schemas.microsoft.com/office/drawing/2014/main" id="{98D7C53D-8C50-4565-BD4F-DFD7A4F15CBD}"/>
              </a:ext>
            </a:extLst>
          </p:cNvPr>
          <p:cNvSpPr/>
          <p:nvPr/>
        </p:nvSpPr>
        <p:spPr>
          <a:xfrm>
            <a:off x="4551377" y="2478246"/>
            <a:ext cx="277275" cy="372140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22" name="Arrow: Chevron 21">
            <a:extLst>
              <a:ext uri="{FF2B5EF4-FFF2-40B4-BE49-F238E27FC236}">
                <a16:creationId xmlns:a16="http://schemas.microsoft.com/office/drawing/2014/main" id="{FB152163-6D44-4D9F-B495-FACA8714F4CB}"/>
              </a:ext>
            </a:extLst>
          </p:cNvPr>
          <p:cNvSpPr/>
          <p:nvPr/>
        </p:nvSpPr>
        <p:spPr>
          <a:xfrm flipH="1" flipV="1">
            <a:off x="4838642" y="5279357"/>
            <a:ext cx="277275" cy="372140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5" name="Arrow: Bent 4">
            <a:extLst>
              <a:ext uri="{FF2B5EF4-FFF2-40B4-BE49-F238E27FC236}">
                <a16:creationId xmlns:a16="http://schemas.microsoft.com/office/drawing/2014/main" id="{468FA3B5-165A-457F-B2CA-9725FCF5DD77}"/>
              </a:ext>
            </a:extLst>
          </p:cNvPr>
          <p:cNvSpPr/>
          <p:nvPr/>
        </p:nvSpPr>
        <p:spPr>
          <a:xfrm rot="5400000">
            <a:off x="8005666" y="2616871"/>
            <a:ext cx="476076" cy="483916"/>
          </a:xfrm>
          <a:prstGeom prst="ben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pic>
        <p:nvPicPr>
          <p:cNvPr id="40" name="Picture 2" descr="รูปภาพที่เกี่ยวข้อง">
            <a:hlinkClick r:id="rId7" action="ppaction://hlinksldjump"/>
            <a:extLst>
              <a:ext uri="{FF2B5EF4-FFF2-40B4-BE49-F238E27FC236}">
                <a16:creationId xmlns:a16="http://schemas.microsoft.com/office/drawing/2014/main" id="{D5A9D584-DCD3-474B-A9BA-BED4D78D7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GlowEdges/>
                    </a14:imgEffect>
                    <a14:imgEffect>
                      <a14:colorTemperature colorTemp="5156"/>
                    </a14:imgEffect>
                    <a14:imgEffect>
                      <a14:saturation sat="313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146" y="-3576"/>
            <a:ext cx="315832" cy="31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4908323-4CCE-4FE7-BEDB-8481331D15BD}"/>
              </a:ext>
            </a:extLst>
          </p:cNvPr>
          <p:cNvSpPr/>
          <p:nvPr/>
        </p:nvSpPr>
        <p:spPr>
          <a:xfrm>
            <a:off x="510024" y="274006"/>
            <a:ext cx="326069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Model Development (3) </a:t>
            </a:r>
            <a:endParaRPr lang="th-TH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A4258EA-0A57-45AE-8F68-E6630B5BFA4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63"/>
          <a:stretch/>
        </p:blipFill>
        <p:spPr>
          <a:xfrm>
            <a:off x="-284246" y="465210"/>
            <a:ext cx="4382617" cy="39420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56252F3-D193-422B-A944-7D09464BBA1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09" y="310921"/>
            <a:ext cx="396891" cy="396891"/>
          </a:xfrm>
          <a:prstGeom prst="rect">
            <a:avLst/>
          </a:prstGeom>
        </p:spPr>
      </p:pic>
      <p:sp>
        <p:nvSpPr>
          <p:cNvPr id="28" name="TextBox 27">
            <a:hlinkClick r:id="rId12" action="ppaction://hlinksldjump"/>
            <a:extLst>
              <a:ext uri="{FF2B5EF4-FFF2-40B4-BE49-F238E27FC236}">
                <a16:creationId xmlns:a16="http://schemas.microsoft.com/office/drawing/2014/main" id="{1CA8CD81-C3CA-482E-97E8-106AFB2BC4D7}"/>
              </a:ext>
            </a:extLst>
          </p:cNvPr>
          <p:cNvSpPr txBox="1"/>
          <p:nvPr/>
        </p:nvSpPr>
        <p:spPr>
          <a:xfrm>
            <a:off x="4178925" y="2486"/>
            <a:ext cx="70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CSV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>
            <a:hlinkClick r:id="rId13" action="ppaction://hlinksldjump"/>
            <a:extLst>
              <a:ext uri="{FF2B5EF4-FFF2-40B4-BE49-F238E27FC236}">
                <a16:creationId xmlns:a16="http://schemas.microsoft.com/office/drawing/2014/main" id="{9BBB7590-F734-4EDE-8836-0D1626E86021}"/>
              </a:ext>
            </a:extLst>
          </p:cNvPr>
          <p:cNvSpPr txBox="1"/>
          <p:nvPr/>
        </p:nvSpPr>
        <p:spPr>
          <a:xfrm>
            <a:off x="5009535" y="-16486"/>
            <a:ext cx="70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ARFF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>
            <a:hlinkClick r:id="rId14" action="ppaction://hlinksldjump"/>
            <a:extLst>
              <a:ext uri="{FF2B5EF4-FFF2-40B4-BE49-F238E27FC236}">
                <a16:creationId xmlns:a16="http://schemas.microsoft.com/office/drawing/2014/main" id="{E9EF2436-BD0F-4469-BF4B-D6AB75C62F2D}"/>
              </a:ext>
            </a:extLst>
          </p:cNvPr>
          <p:cNvSpPr txBox="1"/>
          <p:nvPr/>
        </p:nvSpPr>
        <p:spPr>
          <a:xfrm>
            <a:off x="5845652" y="-3577"/>
            <a:ext cx="70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MLR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>
            <a:hlinkClick r:id="rId15" action="ppaction://hlinksldjump"/>
            <a:extLst>
              <a:ext uri="{FF2B5EF4-FFF2-40B4-BE49-F238E27FC236}">
                <a16:creationId xmlns:a16="http://schemas.microsoft.com/office/drawing/2014/main" id="{363FB2AC-6B69-4909-9CCE-A6C3C53CFDEE}"/>
              </a:ext>
            </a:extLst>
          </p:cNvPr>
          <p:cNvSpPr txBox="1"/>
          <p:nvPr/>
        </p:nvSpPr>
        <p:spPr>
          <a:xfrm>
            <a:off x="6705210" y="-3577"/>
            <a:ext cx="70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DCT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1">
            <a:hlinkClick r:id="rId16" action="ppaction://hlinksldjump"/>
            <a:extLst>
              <a:ext uri="{FF2B5EF4-FFF2-40B4-BE49-F238E27FC236}">
                <a16:creationId xmlns:a16="http://schemas.microsoft.com/office/drawing/2014/main" id="{06C2B0B1-2913-45FD-8CBE-55813ABCF7CB}"/>
              </a:ext>
            </a:extLst>
          </p:cNvPr>
          <p:cNvSpPr txBox="1"/>
          <p:nvPr/>
        </p:nvSpPr>
        <p:spPr>
          <a:xfrm>
            <a:off x="7630945" y="0"/>
            <a:ext cx="5865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E01A8C2-C894-4483-925E-FBAA1E48356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86" y="6074690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8623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8AB4DAA-EC59-4870-B121-FEF101BBCB26}"/>
              </a:ext>
            </a:extLst>
          </p:cNvPr>
          <p:cNvSpPr/>
          <p:nvPr/>
        </p:nvSpPr>
        <p:spPr>
          <a:xfrm>
            <a:off x="5007923" y="704286"/>
            <a:ext cx="3209533" cy="101863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7E00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Multiple Linear Regression : Set up</a:t>
            </a:r>
          </a:p>
        </p:txBody>
      </p:sp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8EB725BE-9A55-41A5-945E-8912535CA00A}"/>
              </a:ext>
            </a:extLst>
          </p:cNvPr>
          <p:cNvSpPr/>
          <p:nvPr/>
        </p:nvSpPr>
        <p:spPr>
          <a:xfrm rot="5400000">
            <a:off x="5862970" y="12134"/>
            <a:ext cx="659084" cy="627662"/>
          </a:xfrm>
          <a:prstGeom prst="homePlate">
            <a:avLst/>
          </a:prstGeom>
          <a:solidFill>
            <a:srgbClr val="E15151"/>
          </a:solidFill>
          <a:ln>
            <a:solidFill>
              <a:srgbClr val="E151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15" name="Snagit_PPT982D">
            <a:extLst>
              <a:ext uri="{FF2B5EF4-FFF2-40B4-BE49-F238E27FC236}">
                <a16:creationId xmlns:a16="http://schemas.microsoft.com/office/drawing/2014/main" id="{65A06C30-8318-4EAF-BFE0-657CBF0D0E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021"/>
            <a:ext cx="4382618" cy="332493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6" name="Snagit_PPT567D">
            <a:extLst>
              <a:ext uri="{FF2B5EF4-FFF2-40B4-BE49-F238E27FC236}">
                <a16:creationId xmlns:a16="http://schemas.microsoft.com/office/drawing/2014/main" id="{6EDEE6D3-8062-4360-85A9-CCC6FC8E43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563" y="2464742"/>
            <a:ext cx="4687415" cy="3536434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18" name="Snagit_PPT4E95">
            <a:extLst>
              <a:ext uri="{FF2B5EF4-FFF2-40B4-BE49-F238E27FC236}">
                <a16:creationId xmlns:a16="http://schemas.microsoft.com/office/drawing/2014/main" id="{C91771C6-6F1A-423B-8C0F-EF1A53BB88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273" y="1528003"/>
            <a:ext cx="2167722" cy="1569897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0" name="Arrow: Bent 19">
            <a:extLst>
              <a:ext uri="{FF2B5EF4-FFF2-40B4-BE49-F238E27FC236}">
                <a16:creationId xmlns:a16="http://schemas.microsoft.com/office/drawing/2014/main" id="{33A87C4A-41C1-47E1-B3FC-BF3EA88694C5}"/>
              </a:ext>
            </a:extLst>
          </p:cNvPr>
          <p:cNvSpPr/>
          <p:nvPr/>
        </p:nvSpPr>
        <p:spPr>
          <a:xfrm rot="5400000">
            <a:off x="4469032" y="1838524"/>
            <a:ext cx="476076" cy="483916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535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pic>
        <p:nvPicPr>
          <p:cNvPr id="41" name="Picture 2" descr="รูปภาพที่เกี่ยวข้อง">
            <a:hlinkClick r:id="rId6" action="ppaction://hlinksldjump"/>
            <a:extLst>
              <a:ext uri="{FF2B5EF4-FFF2-40B4-BE49-F238E27FC236}">
                <a16:creationId xmlns:a16="http://schemas.microsoft.com/office/drawing/2014/main" id="{62C22B8B-59E6-454D-9149-0A4F36418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GlowEdges/>
                    </a14:imgEffect>
                    <a14:imgEffect>
                      <a14:colorTemperature colorTemp="5156"/>
                    </a14:imgEffect>
                    <a14:imgEffect>
                      <a14:saturation sat="313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146" y="-3576"/>
            <a:ext cx="315832" cy="31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B4CBF99-06DD-4C12-A47E-24C79CF050F4}"/>
              </a:ext>
            </a:extLst>
          </p:cNvPr>
          <p:cNvSpPr/>
          <p:nvPr/>
        </p:nvSpPr>
        <p:spPr>
          <a:xfrm>
            <a:off x="510024" y="274006"/>
            <a:ext cx="326069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Model Development (4) </a:t>
            </a:r>
            <a:endParaRPr lang="th-TH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69FAB42-486B-4F6F-B4BB-FB9ADD973D3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63"/>
          <a:stretch/>
        </p:blipFill>
        <p:spPr>
          <a:xfrm>
            <a:off x="-284246" y="465210"/>
            <a:ext cx="4382617" cy="39420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BC93BC8-C9EB-41E0-B5E8-CD603A123C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09" y="310921"/>
            <a:ext cx="396891" cy="396891"/>
          </a:xfrm>
          <a:prstGeom prst="rect">
            <a:avLst/>
          </a:prstGeom>
        </p:spPr>
      </p:pic>
      <p:sp>
        <p:nvSpPr>
          <p:cNvPr id="26" name="TextBox 25">
            <a:hlinkClick r:id="rId11" action="ppaction://hlinksldjump"/>
            <a:extLst>
              <a:ext uri="{FF2B5EF4-FFF2-40B4-BE49-F238E27FC236}">
                <a16:creationId xmlns:a16="http://schemas.microsoft.com/office/drawing/2014/main" id="{63A20F7A-4755-4276-9180-9B6BCCC7D555}"/>
              </a:ext>
            </a:extLst>
          </p:cNvPr>
          <p:cNvSpPr txBox="1"/>
          <p:nvPr/>
        </p:nvSpPr>
        <p:spPr>
          <a:xfrm>
            <a:off x="4178925" y="2486"/>
            <a:ext cx="70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CSV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>
            <a:hlinkClick r:id="rId12" action="ppaction://hlinksldjump"/>
            <a:extLst>
              <a:ext uri="{FF2B5EF4-FFF2-40B4-BE49-F238E27FC236}">
                <a16:creationId xmlns:a16="http://schemas.microsoft.com/office/drawing/2014/main" id="{AA0A7B5D-1E2E-49A6-8BDE-651FC388092F}"/>
              </a:ext>
            </a:extLst>
          </p:cNvPr>
          <p:cNvSpPr txBox="1"/>
          <p:nvPr/>
        </p:nvSpPr>
        <p:spPr>
          <a:xfrm>
            <a:off x="5009535" y="-16486"/>
            <a:ext cx="70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ARFF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>
            <a:hlinkClick r:id="rId13" action="ppaction://hlinksldjump"/>
            <a:extLst>
              <a:ext uri="{FF2B5EF4-FFF2-40B4-BE49-F238E27FC236}">
                <a16:creationId xmlns:a16="http://schemas.microsoft.com/office/drawing/2014/main" id="{74D257D4-A8E0-4E91-852B-EEE521D849CC}"/>
              </a:ext>
            </a:extLst>
          </p:cNvPr>
          <p:cNvSpPr txBox="1"/>
          <p:nvPr/>
        </p:nvSpPr>
        <p:spPr>
          <a:xfrm>
            <a:off x="5845652" y="-3577"/>
            <a:ext cx="70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MLR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>
            <a:hlinkClick r:id="rId14" action="ppaction://hlinksldjump"/>
            <a:extLst>
              <a:ext uri="{FF2B5EF4-FFF2-40B4-BE49-F238E27FC236}">
                <a16:creationId xmlns:a16="http://schemas.microsoft.com/office/drawing/2014/main" id="{97D433A7-CE0D-481E-AAB3-E47529ED050D}"/>
              </a:ext>
            </a:extLst>
          </p:cNvPr>
          <p:cNvSpPr txBox="1"/>
          <p:nvPr/>
        </p:nvSpPr>
        <p:spPr>
          <a:xfrm>
            <a:off x="6705210" y="-3577"/>
            <a:ext cx="70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DCT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>
            <a:hlinkClick r:id="rId15" action="ppaction://hlinksldjump"/>
            <a:extLst>
              <a:ext uri="{FF2B5EF4-FFF2-40B4-BE49-F238E27FC236}">
                <a16:creationId xmlns:a16="http://schemas.microsoft.com/office/drawing/2014/main" id="{166337AC-1730-43AA-BD4D-B2CF5A544BE7}"/>
              </a:ext>
            </a:extLst>
          </p:cNvPr>
          <p:cNvSpPr txBox="1"/>
          <p:nvPr/>
        </p:nvSpPr>
        <p:spPr>
          <a:xfrm>
            <a:off x="7630945" y="0"/>
            <a:ext cx="5865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1E2C07B-AFD9-48CD-90FE-5DA87CCBAD1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86" y="6074690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1637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rrow: Pentagon 31">
            <a:extLst>
              <a:ext uri="{FF2B5EF4-FFF2-40B4-BE49-F238E27FC236}">
                <a16:creationId xmlns:a16="http://schemas.microsoft.com/office/drawing/2014/main" id="{780366FF-0769-4368-BD99-B9E469FF3688}"/>
              </a:ext>
            </a:extLst>
          </p:cNvPr>
          <p:cNvSpPr/>
          <p:nvPr/>
        </p:nvSpPr>
        <p:spPr>
          <a:xfrm rot="5400000">
            <a:off x="5862970" y="12134"/>
            <a:ext cx="659084" cy="627662"/>
          </a:xfrm>
          <a:prstGeom prst="homePlate">
            <a:avLst/>
          </a:prstGeom>
          <a:solidFill>
            <a:srgbClr val="E15151"/>
          </a:solidFill>
          <a:ln>
            <a:solidFill>
              <a:srgbClr val="E151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8AB4DAA-EC59-4870-B121-FEF101BBCB26}"/>
              </a:ext>
            </a:extLst>
          </p:cNvPr>
          <p:cNvSpPr/>
          <p:nvPr/>
        </p:nvSpPr>
        <p:spPr>
          <a:xfrm>
            <a:off x="4842058" y="700050"/>
            <a:ext cx="4141212" cy="87941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7E00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Multiple Linear Regression : Create Model</a:t>
            </a:r>
            <a:endParaRPr lang="en-US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6" name="Snagit_PPT603D">
            <a:extLst>
              <a:ext uri="{FF2B5EF4-FFF2-40B4-BE49-F238E27FC236}">
                <a16:creationId xmlns:a16="http://schemas.microsoft.com/office/drawing/2014/main" id="{F63D17D9-0CFC-47FB-91F2-D466F87C42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26" y="840562"/>
            <a:ext cx="4312570" cy="3253631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8" name="Snagit_PPTBF80">
            <a:extLst>
              <a:ext uri="{FF2B5EF4-FFF2-40B4-BE49-F238E27FC236}">
                <a16:creationId xmlns:a16="http://schemas.microsoft.com/office/drawing/2014/main" id="{D3FF0B11-A552-46D8-A3EA-965B9D0FFD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493" y="1624009"/>
            <a:ext cx="4572000" cy="4269141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21" name="Snagit_PPT4E34">
            <a:extLst>
              <a:ext uri="{FF2B5EF4-FFF2-40B4-BE49-F238E27FC236}">
                <a16:creationId xmlns:a16="http://schemas.microsoft.com/office/drawing/2014/main" id="{67B77182-D97A-4FAD-9647-E6EAF2BCE4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058" y="4417524"/>
            <a:ext cx="2958867" cy="1984359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0905C72-3D60-4E89-8252-67E6184AEB59}"/>
              </a:ext>
            </a:extLst>
          </p:cNvPr>
          <p:cNvCxnSpPr>
            <a:cxnSpLocks/>
          </p:cNvCxnSpPr>
          <p:nvPr/>
        </p:nvCxnSpPr>
        <p:spPr>
          <a:xfrm flipH="1">
            <a:off x="4178925" y="5233991"/>
            <a:ext cx="1434475" cy="28430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2" descr="รูปภาพที่เกี่ยวข้อง">
            <a:hlinkClick r:id="rId6" action="ppaction://hlinksldjump"/>
            <a:extLst>
              <a:ext uri="{FF2B5EF4-FFF2-40B4-BE49-F238E27FC236}">
                <a16:creationId xmlns:a16="http://schemas.microsoft.com/office/drawing/2014/main" id="{62D21566-E82C-4A8B-A2A8-85E439014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GlowEdges/>
                    </a14:imgEffect>
                    <a14:imgEffect>
                      <a14:colorTemperature colorTemp="5156"/>
                    </a14:imgEffect>
                    <a14:imgEffect>
                      <a14:saturation sat="313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146" y="-3576"/>
            <a:ext cx="315832" cy="31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DA2B9173-A10C-4FF2-B4CF-BA547968AFC6}"/>
              </a:ext>
            </a:extLst>
          </p:cNvPr>
          <p:cNvSpPr/>
          <p:nvPr/>
        </p:nvSpPr>
        <p:spPr>
          <a:xfrm>
            <a:off x="510024" y="274006"/>
            <a:ext cx="326069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Model Development (5) </a:t>
            </a:r>
            <a:endParaRPr lang="th-TH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C294202-8229-4EBC-98FA-4085E1CC4A5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63"/>
          <a:stretch/>
        </p:blipFill>
        <p:spPr>
          <a:xfrm>
            <a:off x="-284246" y="465210"/>
            <a:ext cx="4382617" cy="39420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4675637-288C-4BF6-88A0-551ED5591F4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09" y="310921"/>
            <a:ext cx="396891" cy="396891"/>
          </a:xfrm>
          <a:prstGeom prst="rect">
            <a:avLst/>
          </a:prstGeom>
        </p:spPr>
      </p:pic>
      <p:sp>
        <p:nvSpPr>
          <p:cNvPr id="29" name="TextBox 28">
            <a:hlinkClick r:id="rId11" action="ppaction://hlinksldjump"/>
            <a:extLst>
              <a:ext uri="{FF2B5EF4-FFF2-40B4-BE49-F238E27FC236}">
                <a16:creationId xmlns:a16="http://schemas.microsoft.com/office/drawing/2014/main" id="{A8A7FE63-EA83-43F1-9CBE-DF4C61CABE13}"/>
              </a:ext>
            </a:extLst>
          </p:cNvPr>
          <p:cNvSpPr txBox="1"/>
          <p:nvPr/>
        </p:nvSpPr>
        <p:spPr>
          <a:xfrm>
            <a:off x="4178925" y="2486"/>
            <a:ext cx="70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CSV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>
            <a:hlinkClick r:id="rId12" action="ppaction://hlinksldjump"/>
            <a:extLst>
              <a:ext uri="{FF2B5EF4-FFF2-40B4-BE49-F238E27FC236}">
                <a16:creationId xmlns:a16="http://schemas.microsoft.com/office/drawing/2014/main" id="{FF88FD62-E1D8-4BA6-AFFA-DE8DE6D2A876}"/>
              </a:ext>
            </a:extLst>
          </p:cNvPr>
          <p:cNvSpPr txBox="1"/>
          <p:nvPr/>
        </p:nvSpPr>
        <p:spPr>
          <a:xfrm>
            <a:off x="5009535" y="-16486"/>
            <a:ext cx="70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ARFF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>
            <a:hlinkClick r:id="rId13" action="ppaction://hlinksldjump"/>
            <a:extLst>
              <a:ext uri="{FF2B5EF4-FFF2-40B4-BE49-F238E27FC236}">
                <a16:creationId xmlns:a16="http://schemas.microsoft.com/office/drawing/2014/main" id="{1593B6CB-4D81-443B-B754-0CBDB87E7044}"/>
              </a:ext>
            </a:extLst>
          </p:cNvPr>
          <p:cNvSpPr txBox="1"/>
          <p:nvPr/>
        </p:nvSpPr>
        <p:spPr>
          <a:xfrm>
            <a:off x="5845652" y="-3577"/>
            <a:ext cx="70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MLR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TextBox 38">
            <a:hlinkClick r:id="rId14" action="ppaction://hlinksldjump"/>
            <a:extLst>
              <a:ext uri="{FF2B5EF4-FFF2-40B4-BE49-F238E27FC236}">
                <a16:creationId xmlns:a16="http://schemas.microsoft.com/office/drawing/2014/main" id="{90E81A00-37AF-4EDA-AD68-8FB949A7F53F}"/>
              </a:ext>
            </a:extLst>
          </p:cNvPr>
          <p:cNvSpPr txBox="1"/>
          <p:nvPr/>
        </p:nvSpPr>
        <p:spPr>
          <a:xfrm>
            <a:off x="6705210" y="-3577"/>
            <a:ext cx="70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DCT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TextBox 39">
            <a:hlinkClick r:id="rId15" action="ppaction://hlinksldjump"/>
            <a:extLst>
              <a:ext uri="{FF2B5EF4-FFF2-40B4-BE49-F238E27FC236}">
                <a16:creationId xmlns:a16="http://schemas.microsoft.com/office/drawing/2014/main" id="{AB720061-2080-4E3A-B63D-77ABADE9C154}"/>
              </a:ext>
            </a:extLst>
          </p:cNvPr>
          <p:cNvSpPr txBox="1"/>
          <p:nvPr/>
        </p:nvSpPr>
        <p:spPr>
          <a:xfrm>
            <a:off x="7630945" y="0"/>
            <a:ext cx="5865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866AD2B-665C-4228-B60C-7F8E4A180F4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86" y="6074690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7330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8AB4DAA-EC59-4870-B121-FEF101BBCB26}"/>
              </a:ext>
            </a:extLst>
          </p:cNvPr>
          <p:cNvSpPr/>
          <p:nvPr/>
        </p:nvSpPr>
        <p:spPr>
          <a:xfrm>
            <a:off x="4136080" y="690820"/>
            <a:ext cx="3688168" cy="67254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Decision Tree : Set up</a:t>
            </a:r>
            <a:endParaRPr lang="en-US" sz="2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8EB725BE-9A55-41A5-945E-8912535CA00A}"/>
              </a:ext>
            </a:extLst>
          </p:cNvPr>
          <p:cNvSpPr/>
          <p:nvPr/>
        </p:nvSpPr>
        <p:spPr>
          <a:xfrm rot="5400000">
            <a:off x="6729236" y="15711"/>
            <a:ext cx="659084" cy="627662"/>
          </a:xfrm>
          <a:prstGeom prst="homePlate">
            <a:avLst/>
          </a:prstGeom>
          <a:solidFill>
            <a:srgbClr val="F1DF5D"/>
          </a:solidFill>
          <a:ln>
            <a:solidFill>
              <a:srgbClr val="F1DF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15" name="Snagit_PPT3950">
            <a:extLst>
              <a:ext uri="{FF2B5EF4-FFF2-40B4-BE49-F238E27FC236}">
                <a16:creationId xmlns:a16="http://schemas.microsoft.com/office/drawing/2014/main" id="{ED4CC2F1-BD9B-4270-AF9C-8DC401A471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2" y="884441"/>
            <a:ext cx="3219276" cy="285972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21" name="Snagit_PPTC5A3">
            <a:extLst>
              <a:ext uri="{FF2B5EF4-FFF2-40B4-BE49-F238E27FC236}">
                <a16:creationId xmlns:a16="http://schemas.microsoft.com/office/drawing/2014/main" id="{A8242B17-E2D7-465A-BB66-88865F1256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241" y="1441090"/>
            <a:ext cx="6185759" cy="4666864"/>
          </a:xfrm>
          <a:prstGeom prst="rect">
            <a:avLst/>
          </a:prstGeom>
        </p:spPr>
      </p:pic>
      <p:pic>
        <p:nvPicPr>
          <p:cNvPr id="23" name="Picture 2" descr="รูปภาพที่เกี่ยวข้อง">
            <a:hlinkClick r:id="rId5" action="ppaction://hlinksldjump"/>
            <a:extLst>
              <a:ext uri="{FF2B5EF4-FFF2-40B4-BE49-F238E27FC236}">
                <a16:creationId xmlns:a16="http://schemas.microsoft.com/office/drawing/2014/main" id="{E27A00EE-6198-446A-B921-2690A72C7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Edges/>
                    </a14:imgEffect>
                    <a14:imgEffect>
                      <a14:colorTemperature colorTemp="5156"/>
                    </a14:imgEffect>
                    <a14:imgEffect>
                      <a14:saturation sat="313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146" y="-3576"/>
            <a:ext cx="315832" cy="31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9F94D50-C323-4D9F-A253-9DC8312367E9}"/>
              </a:ext>
            </a:extLst>
          </p:cNvPr>
          <p:cNvSpPr/>
          <p:nvPr/>
        </p:nvSpPr>
        <p:spPr>
          <a:xfrm>
            <a:off x="510024" y="274006"/>
            <a:ext cx="326069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Model Development (6) </a:t>
            </a:r>
            <a:endParaRPr lang="th-TH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A728B5F-34B7-45E7-8EBD-9D0BE735C55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63"/>
          <a:stretch/>
        </p:blipFill>
        <p:spPr>
          <a:xfrm>
            <a:off x="-284246" y="465210"/>
            <a:ext cx="4382617" cy="39420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7AE8AF0-52FC-447D-BCD4-3F962C5A858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09" y="310921"/>
            <a:ext cx="396891" cy="396891"/>
          </a:xfrm>
          <a:prstGeom prst="rect">
            <a:avLst/>
          </a:prstGeom>
        </p:spPr>
      </p:pic>
      <p:sp>
        <p:nvSpPr>
          <p:cNvPr id="27" name="TextBox 26">
            <a:hlinkClick r:id="rId10" action="ppaction://hlinksldjump"/>
            <a:extLst>
              <a:ext uri="{FF2B5EF4-FFF2-40B4-BE49-F238E27FC236}">
                <a16:creationId xmlns:a16="http://schemas.microsoft.com/office/drawing/2014/main" id="{B4836A1E-6E4A-40BC-8685-8830B6CFB4F4}"/>
              </a:ext>
            </a:extLst>
          </p:cNvPr>
          <p:cNvSpPr txBox="1"/>
          <p:nvPr/>
        </p:nvSpPr>
        <p:spPr>
          <a:xfrm>
            <a:off x="4178925" y="2486"/>
            <a:ext cx="70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CSV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>
            <a:hlinkClick r:id="rId11" action="ppaction://hlinksldjump"/>
            <a:extLst>
              <a:ext uri="{FF2B5EF4-FFF2-40B4-BE49-F238E27FC236}">
                <a16:creationId xmlns:a16="http://schemas.microsoft.com/office/drawing/2014/main" id="{0B23BB8E-ADFB-476C-8000-762C5635F117}"/>
              </a:ext>
            </a:extLst>
          </p:cNvPr>
          <p:cNvSpPr txBox="1"/>
          <p:nvPr/>
        </p:nvSpPr>
        <p:spPr>
          <a:xfrm>
            <a:off x="5009535" y="-16486"/>
            <a:ext cx="70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ARFF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>
            <a:hlinkClick r:id="rId12" action="ppaction://hlinksldjump"/>
            <a:extLst>
              <a:ext uri="{FF2B5EF4-FFF2-40B4-BE49-F238E27FC236}">
                <a16:creationId xmlns:a16="http://schemas.microsoft.com/office/drawing/2014/main" id="{63A31B8D-F777-4661-A3C0-A284748762D2}"/>
              </a:ext>
            </a:extLst>
          </p:cNvPr>
          <p:cNvSpPr txBox="1"/>
          <p:nvPr/>
        </p:nvSpPr>
        <p:spPr>
          <a:xfrm>
            <a:off x="5845652" y="-3577"/>
            <a:ext cx="70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MLR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>
            <a:hlinkClick r:id="rId13" action="ppaction://hlinksldjump"/>
            <a:extLst>
              <a:ext uri="{FF2B5EF4-FFF2-40B4-BE49-F238E27FC236}">
                <a16:creationId xmlns:a16="http://schemas.microsoft.com/office/drawing/2014/main" id="{B3000AB9-B806-402C-8583-3EF73C52044F}"/>
              </a:ext>
            </a:extLst>
          </p:cNvPr>
          <p:cNvSpPr txBox="1"/>
          <p:nvPr/>
        </p:nvSpPr>
        <p:spPr>
          <a:xfrm>
            <a:off x="6705210" y="-3577"/>
            <a:ext cx="70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DCT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33">
            <a:hlinkClick r:id="rId14" action="ppaction://hlinksldjump"/>
            <a:extLst>
              <a:ext uri="{FF2B5EF4-FFF2-40B4-BE49-F238E27FC236}">
                <a16:creationId xmlns:a16="http://schemas.microsoft.com/office/drawing/2014/main" id="{7C095328-1741-4E42-9D8F-C811C6F0D202}"/>
              </a:ext>
            </a:extLst>
          </p:cNvPr>
          <p:cNvSpPr txBox="1"/>
          <p:nvPr/>
        </p:nvSpPr>
        <p:spPr>
          <a:xfrm>
            <a:off x="7630945" y="0"/>
            <a:ext cx="5865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7981BBA-6E3D-4465-AD35-99ED3459E0A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86" y="6074690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5965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8AB4DAA-EC59-4870-B121-FEF101BBCB26}"/>
              </a:ext>
            </a:extLst>
          </p:cNvPr>
          <p:cNvSpPr/>
          <p:nvPr/>
        </p:nvSpPr>
        <p:spPr>
          <a:xfrm>
            <a:off x="6083166" y="694141"/>
            <a:ext cx="2329314" cy="111339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Decision Tree : Set up</a:t>
            </a:r>
          </a:p>
        </p:txBody>
      </p:sp>
      <p:sp>
        <p:nvSpPr>
          <p:cNvPr id="18" name="Arrow: Pentagon 17">
            <a:extLst>
              <a:ext uri="{FF2B5EF4-FFF2-40B4-BE49-F238E27FC236}">
                <a16:creationId xmlns:a16="http://schemas.microsoft.com/office/drawing/2014/main" id="{FD84188D-9856-4413-8C81-A6E72164AB0B}"/>
              </a:ext>
            </a:extLst>
          </p:cNvPr>
          <p:cNvSpPr/>
          <p:nvPr/>
        </p:nvSpPr>
        <p:spPr>
          <a:xfrm rot="5400000">
            <a:off x="6729236" y="15711"/>
            <a:ext cx="659084" cy="627662"/>
          </a:xfrm>
          <a:prstGeom prst="homePlate">
            <a:avLst/>
          </a:prstGeom>
          <a:solidFill>
            <a:srgbClr val="F1DF5D"/>
          </a:solidFill>
          <a:ln>
            <a:solidFill>
              <a:srgbClr val="F1DF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22" name="Snagit_PPTBD62">
            <a:extLst>
              <a:ext uri="{FF2B5EF4-FFF2-40B4-BE49-F238E27FC236}">
                <a16:creationId xmlns:a16="http://schemas.microsoft.com/office/drawing/2014/main" id="{70EDED60-7150-44AD-8C3C-02B3E1136D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2665"/>
            <a:ext cx="5362538" cy="404578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23" name="Snagit_PPT3EF7">
            <a:extLst>
              <a:ext uri="{FF2B5EF4-FFF2-40B4-BE49-F238E27FC236}">
                <a16:creationId xmlns:a16="http://schemas.microsoft.com/office/drawing/2014/main" id="{7AFDD4D2-E5AD-4F7B-B9C7-C680F47FA9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722" y="3269518"/>
            <a:ext cx="4359348" cy="328892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24" name="Picture 2" descr="รูปภาพที่เกี่ยวข้อง">
            <a:hlinkClick r:id="rId5" action="ppaction://hlinksldjump"/>
            <a:extLst>
              <a:ext uri="{FF2B5EF4-FFF2-40B4-BE49-F238E27FC236}">
                <a16:creationId xmlns:a16="http://schemas.microsoft.com/office/drawing/2014/main" id="{BE0ABA62-F557-49FB-A1EE-C83BC0F44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Edges/>
                    </a14:imgEffect>
                    <a14:imgEffect>
                      <a14:colorTemperature colorTemp="5156"/>
                    </a14:imgEffect>
                    <a14:imgEffect>
                      <a14:saturation sat="313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146" y="-3576"/>
            <a:ext cx="315832" cy="31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0229560-95DB-4606-8F39-0FF470529B76}"/>
              </a:ext>
            </a:extLst>
          </p:cNvPr>
          <p:cNvSpPr/>
          <p:nvPr/>
        </p:nvSpPr>
        <p:spPr>
          <a:xfrm>
            <a:off x="510024" y="274006"/>
            <a:ext cx="326069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Model Development (7) </a:t>
            </a:r>
            <a:endParaRPr lang="th-TH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6862A0E-4190-4705-B18F-CD86678DF93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63"/>
          <a:stretch/>
        </p:blipFill>
        <p:spPr>
          <a:xfrm>
            <a:off x="-284246" y="465210"/>
            <a:ext cx="4382617" cy="39420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F3EE718-7AE8-4337-A6C3-36CE8C26C25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09" y="310921"/>
            <a:ext cx="396891" cy="396891"/>
          </a:xfrm>
          <a:prstGeom prst="rect">
            <a:avLst/>
          </a:prstGeom>
        </p:spPr>
      </p:pic>
      <p:sp>
        <p:nvSpPr>
          <p:cNvPr id="30" name="TextBox 29">
            <a:hlinkClick r:id="rId10" action="ppaction://hlinksldjump"/>
            <a:extLst>
              <a:ext uri="{FF2B5EF4-FFF2-40B4-BE49-F238E27FC236}">
                <a16:creationId xmlns:a16="http://schemas.microsoft.com/office/drawing/2014/main" id="{1B508F55-7EDC-4BBF-990D-2F899E60B14C}"/>
              </a:ext>
            </a:extLst>
          </p:cNvPr>
          <p:cNvSpPr txBox="1"/>
          <p:nvPr/>
        </p:nvSpPr>
        <p:spPr>
          <a:xfrm>
            <a:off x="4178925" y="2486"/>
            <a:ext cx="70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CSV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>
            <a:hlinkClick r:id="rId11" action="ppaction://hlinksldjump"/>
            <a:extLst>
              <a:ext uri="{FF2B5EF4-FFF2-40B4-BE49-F238E27FC236}">
                <a16:creationId xmlns:a16="http://schemas.microsoft.com/office/drawing/2014/main" id="{1C341D55-A866-48DB-98D3-707ADADC4EC5}"/>
              </a:ext>
            </a:extLst>
          </p:cNvPr>
          <p:cNvSpPr txBox="1"/>
          <p:nvPr/>
        </p:nvSpPr>
        <p:spPr>
          <a:xfrm>
            <a:off x="5009535" y="-16486"/>
            <a:ext cx="70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ARFF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1">
            <a:hlinkClick r:id="rId12" action="ppaction://hlinksldjump"/>
            <a:extLst>
              <a:ext uri="{FF2B5EF4-FFF2-40B4-BE49-F238E27FC236}">
                <a16:creationId xmlns:a16="http://schemas.microsoft.com/office/drawing/2014/main" id="{BC1F06ED-F335-487A-B996-EF5763861F4D}"/>
              </a:ext>
            </a:extLst>
          </p:cNvPr>
          <p:cNvSpPr txBox="1"/>
          <p:nvPr/>
        </p:nvSpPr>
        <p:spPr>
          <a:xfrm>
            <a:off x="5845652" y="-3577"/>
            <a:ext cx="70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MLR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32">
            <a:hlinkClick r:id="rId13" action="ppaction://hlinksldjump"/>
            <a:extLst>
              <a:ext uri="{FF2B5EF4-FFF2-40B4-BE49-F238E27FC236}">
                <a16:creationId xmlns:a16="http://schemas.microsoft.com/office/drawing/2014/main" id="{FCBD186E-26DE-4E5A-BAB5-F86DEF3CC560}"/>
              </a:ext>
            </a:extLst>
          </p:cNvPr>
          <p:cNvSpPr txBox="1"/>
          <p:nvPr/>
        </p:nvSpPr>
        <p:spPr>
          <a:xfrm>
            <a:off x="6705210" y="-3577"/>
            <a:ext cx="70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DCT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33">
            <a:hlinkClick r:id="rId14" action="ppaction://hlinksldjump"/>
            <a:extLst>
              <a:ext uri="{FF2B5EF4-FFF2-40B4-BE49-F238E27FC236}">
                <a16:creationId xmlns:a16="http://schemas.microsoft.com/office/drawing/2014/main" id="{5A7603E0-9968-480D-9EAD-75C9CD6888B6}"/>
              </a:ext>
            </a:extLst>
          </p:cNvPr>
          <p:cNvSpPr txBox="1"/>
          <p:nvPr/>
        </p:nvSpPr>
        <p:spPr>
          <a:xfrm>
            <a:off x="7630945" y="0"/>
            <a:ext cx="5865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5FFA4F3-B8C3-4575-A0E1-3C60E97F67E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86" y="6074690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95485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2190</TotalTime>
  <Words>250</Words>
  <Application>Microsoft Office PowerPoint</Application>
  <PresentationFormat>On-screen Show (4:3)</PresentationFormat>
  <Paragraphs>107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Cordia New</vt:lpstr>
      <vt:lpstr>TH SarabunPSK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chanattha</dc:creator>
  <cp:lastModifiedBy>chanattha</cp:lastModifiedBy>
  <cp:revision>236</cp:revision>
  <dcterms:created xsi:type="dcterms:W3CDTF">2018-02-06T08:23:04Z</dcterms:created>
  <dcterms:modified xsi:type="dcterms:W3CDTF">2018-02-18T04:07:33Z</dcterms:modified>
</cp:coreProperties>
</file>