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371" r:id="rId2"/>
    <p:sldId id="386" r:id="rId3"/>
    <p:sldId id="373" r:id="rId4"/>
    <p:sldId id="387" r:id="rId5"/>
    <p:sldId id="374" r:id="rId6"/>
    <p:sldId id="375" r:id="rId7"/>
    <p:sldId id="376" r:id="rId8"/>
    <p:sldId id="3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046"/>
    <a:srgbClr val="6600CC"/>
    <a:srgbClr val="D47DFF"/>
    <a:srgbClr val="DC97FF"/>
    <a:srgbClr val="CC99FF"/>
    <a:srgbClr val="8634FE"/>
    <a:srgbClr val="9933FF"/>
    <a:srgbClr val="D5DA08"/>
    <a:srgbClr val="FF0000"/>
    <a:srgbClr val="41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67" autoAdjust="0"/>
    <p:restoredTop sz="94660"/>
  </p:normalViewPr>
  <p:slideViewPr>
    <p:cSldViewPr snapToGrid="0">
      <p:cViewPr>
        <p:scale>
          <a:sx n="54" d="100"/>
          <a:sy n="54" d="100"/>
        </p:scale>
        <p:origin x="136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8AB18-1098-4B9F-9CBF-8001ADCF0F76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14832-50A8-4C55-9F3D-2B3FD06B26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21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7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855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965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50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439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823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81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362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15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2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51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372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FC8D-5B44-4992-9C5D-66E078D74B71}" type="datetimeFigureOut">
              <a:rPr lang="th-TH" smtClean="0"/>
              <a:t>04/03/61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190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slide" Target="slide7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5" Type="http://schemas.openxmlformats.org/officeDocument/2006/relationships/image" Target="../media/image4.png"/><Relationship Id="rId10" Type="http://schemas.openxmlformats.org/officeDocument/2006/relationships/slide" Target="slide5.xml"/><Relationship Id="rId4" Type="http://schemas.openxmlformats.org/officeDocument/2006/relationships/image" Target="../media/image9.png"/><Relationship Id="rId9" Type="http://schemas.openxmlformats.org/officeDocument/2006/relationships/slide" Target="slide4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2.png"/><Relationship Id="rId5" Type="http://schemas.openxmlformats.org/officeDocument/2006/relationships/slide" Target="slide3.xml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slide" Target="slide5.xml"/><Relationship Id="rId4" Type="http://schemas.microsoft.com/office/2007/relationships/hdphoto" Target="../media/hdphoto1.wdp"/><Relationship Id="rId9" Type="http://schemas.openxmlformats.org/officeDocument/2006/relationships/slide" Target="slide4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6.xml"/><Relationship Id="rId5" Type="http://schemas.openxmlformats.org/officeDocument/2006/relationships/image" Target="../media/image15.pn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image" Target="../media/image17.png"/><Relationship Id="rId9" Type="http://schemas.openxmlformats.org/officeDocument/2006/relationships/slide" Target="slide6.xml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8E10DE-C1C7-4B9B-8D04-DF760F51D97D}"/>
              </a:ext>
            </a:extLst>
          </p:cNvPr>
          <p:cNvSpPr/>
          <p:nvPr/>
        </p:nvSpPr>
        <p:spPr>
          <a:xfrm>
            <a:off x="3078678" y="3258387"/>
            <a:ext cx="298665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Radar Data </a:t>
            </a:r>
          </a:p>
          <a:p>
            <a:pPr algn="ctr"/>
            <a:r>
              <a:rPr lang="en-US" sz="40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Visualization</a:t>
            </a:r>
          </a:p>
          <a:p>
            <a:pPr algn="ctr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Tableau</a:t>
            </a:r>
          </a:p>
          <a:p>
            <a:pPr algn="ctr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User Manual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E8117-DBDD-4F00-B91B-3FE3A8F7A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19987"/>
            <a:ext cx="2438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431F23-1D8F-493A-A633-70D8FAB26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45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4ECBF89-F134-4292-9271-8D2F0A9A54E9}"/>
              </a:ext>
            </a:extLst>
          </p:cNvPr>
          <p:cNvGrpSpPr/>
          <p:nvPr/>
        </p:nvGrpSpPr>
        <p:grpSpPr>
          <a:xfrm>
            <a:off x="5716671" y="2614396"/>
            <a:ext cx="1238316" cy="2542749"/>
            <a:chOff x="7410451" y="2511425"/>
            <a:chExt cx="1217613" cy="3719513"/>
          </a:xfrm>
          <a:solidFill>
            <a:srgbClr val="6600CC"/>
          </a:solidFill>
        </p:grpSpPr>
        <p:sp>
          <p:nvSpPr>
            <p:cNvPr id="38" name="Freeform 581">
              <a:extLst>
                <a:ext uri="{FF2B5EF4-FFF2-40B4-BE49-F238E27FC236}">
                  <a16:creationId xmlns:a16="http://schemas.microsoft.com/office/drawing/2014/main" id="{1BD9AA6F-6489-412F-AC6F-3728D4859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6" y="2511425"/>
              <a:ext cx="1055688" cy="3719513"/>
            </a:xfrm>
            <a:custGeom>
              <a:avLst/>
              <a:gdLst>
                <a:gd name="T0" fmla="*/ 0 w 2662"/>
                <a:gd name="T1" fmla="*/ 0 h 9375"/>
                <a:gd name="T2" fmla="*/ 0 w 2662"/>
                <a:gd name="T3" fmla="*/ 8738 h 9375"/>
                <a:gd name="T4" fmla="*/ 1331 w 2662"/>
                <a:gd name="T5" fmla="*/ 9375 h 9375"/>
                <a:gd name="T6" fmla="*/ 2662 w 2662"/>
                <a:gd name="T7" fmla="*/ 8738 h 9375"/>
                <a:gd name="T8" fmla="*/ 2662 w 2662"/>
                <a:gd name="T9" fmla="*/ 0 h 9375"/>
                <a:gd name="T10" fmla="*/ 0 w 2662"/>
                <a:gd name="T11" fmla="*/ 0 h 9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2" h="9375">
                  <a:moveTo>
                    <a:pt x="0" y="0"/>
                  </a:moveTo>
                  <a:lnTo>
                    <a:pt x="0" y="8738"/>
                  </a:lnTo>
                  <a:lnTo>
                    <a:pt x="1331" y="9375"/>
                  </a:lnTo>
                  <a:lnTo>
                    <a:pt x="2662" y="8738"/>
                  </a:lnTo>
                  <a:lnTo>
                    <a:pt x="26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762">
              <a:extLst>
                <a:ext uri="{FF2B5EF4-FFF2-40B4-BE49-F238E27FC236}">
                  <a16:creationId xmlns:a16="http://schemas.microsoft.com/office/drawing/2014/main" id="{77632A0A-F757-4744-9513-C39E96FD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1" y="2657750"/>
              <a:ext cx="1162050" cy="721181"/>
            </a:xfrm>
            <a:custGeom>
              <a:avLst/>
              <a:gdLst>
                <a:gd name="T0" fmla="*/ 2400 w 2929"/>
                <a:gd name="T1" fmla="*/ 0 h 1457"/>
                <a:gd name="T2" fmla="*/ 1928 w 2929"/>
                <a:gd name="T3" fmla="*/ 2 h 1457"/>
                <a:gd name="T4" fmla="*/ 978 w 2929"/>
                <a:gd name="T5" fmla="*/ 14 h 1457"/>
                <a:gd name="T6" fmla="*/ 815 w 2929"/>
                <a:gd name="T7" fmla="*/ 15 h 1457"/>
                <a:gd name="T8" fmla="*/ 737 w 2929"/>
                <a:gd name="T9" fmla="*/ 14 h 1457"/>
                <a:gd name="T10" fmla="*/ 597 w 2929"/>
                <a:gd name="T11" fmla="*/ 17 h 1457"/>
                <a:gd name="T12" fmla="*/ 476 w 2929"/>
                <a:gd name="T13" fmla="*/ 27 h 1457"/>
                <a:gd name="T14" fmla="*/ 372 w 2929"/>
                <a:gd name="T15" fmla="*/ 41 h 1457"/>
                <a:gd name="T16" fmla="*/ 285 w 2929"/>
                <a:gd name="T17" fmla="*/ 60 h 1457"/>
                <a:gd name="T18" fmla="*/ 212 w 2929"/>
                <a:gd name="T19" fmla="*/ 83 h 1457"/>
                <a:gd name="T20" fmla="*/ 153 w 2929"/>
                <a:gd name="T21" fmla="*/ 108 h 1457"/>
                <a:gd name="T22" fmla="*/ 105 w 2929"/>
                <a:gd name="T23" fmla="*/ 134 h 1457"/>
                <a:gd name="T24" fmla="*/ 70 w 2929"/>
                <a:gd name="T25" fmla="*/ 161 h 1457"/>
                <a:gd name="T26" fmla="*/ 43 w 2929"/>
                <a:gd name="T27" fmla="*/ 187 h 1457"/>
                <a:gd name="T28" fmla="*/ 16 w 2929"/>
                <a:gd name="T29" fmla="*/ 226 h 1457"/>
                <a:gd name="T30" fmla="*/ 0 w 2929"/>
                <a:gd name="T31" fmla="*/ 285 h 1457"/>
                <a:gd name="T32" fmla="*/ 1 w 2929"/>
                <a:gd name="T33" fmla="*/ 294 h 1457"/>
                <a:gd name="T34" fmla="*/ 1 w 2929"/>
                <a:gd name="T35" fmla="*/ 1437 h 1457"/>
                <a:gd name="T36" fmla="*/ 2 w 2929"/>
                <a:gd name="T37" fmla="*/ 1447 h 1457"/>
                <a:gd name="T38" fmla="*/ 3 w 2929"/>
                <a:gd name="T39" fmla="*/ 1457 h 1457"/>
                <a:gd name="T40" fmla="*/ 8 w 2929"/>
                <a:gd name="T41" fmla="*/ 1426 h 1457"/>
                <a:gd name="T42" fmla="*/ 31 w 2929"/>
                <a:gd name="T43" fmla="*/ 1375 h 1457"/>
                <a:gd name="T44" fmla="*/ 66 w 2929"/>
                <a:gd name="T45" fmla="*/ 1331 h 1457"/>
                <a:gd name="T46" fmla="*/ 113 w 2929"/>
                <a:gd name="T47" fmla="*/ 1295 h 1457"/>
                <a:gd name="T48" fmla="*/ 169 w 2929"/>
                <a:gd name="T49" fmla="*/ 1265 h 1457"/>
                <a:gd name="T50" fmla="*/ 232 w 2929"/>
                <a:gd name="T51" fmla="*/ 1240 h 1457"/>
                <a:gd name="T52" fmla="*/ 335 w 2929"/>
                <a:gd name="T53" fmla="*/ 1213 h 1457"/>
                <a:gd name="T54" fmla="*/ 407 w 2929"/>
                <a:gd name="T55" fmla="*/ 1201 h 1457"/>
                <a:gd name="T56" fmla="*/ 506 w 2929"/>
                <a:gd name="T57" fmla="*/ 1190 h 1457"/>
                <a:gd name="T58" fmla="*/ 685 w 2929"/>
                <a:gd name="T59" fmla="*/ 1183 h 1457"/>
                <a:gd name="T60" fmla="*/ 753 w 2929"/>
                <a:gd name="T61" fmla="*/ 1183 h 1457"/>
                <a:gd name="T62" fmla="*/ 1344 w 2929"/>
                <a:gd name="T63" fmla="*/ 1183 h 1457"/>
                <a:gd name="T64" fmla="*/ 2400 w 2929"/>
                <a:gd name="T65" fmla="*/ 1184 h 1457"/>
                <a:gd name="T66" fmla="*/ 2929 w 2929"/>
                <a:gd name="T67" fmla="*/ 564 h 1457"/>
                <a:gd name="T68" fmla="*/ 2400 w 2929"/>
                <a:gd name="T6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9" h="1457">
                  <a:moveTo>
                    <a:pt x="2400" y="0"/>
                  </a:moveTo>
                  <a:lnTo>
                    <a:pt x="1928" y="2"/>
                  </a:lnTo>
                  <a:lnTo>
                    <a:pt x="978" y="14"/>
                  </a:lnTo>
                  <a:lnTo>
                    <a:pt x="815" y="15"/>
                  </a:lnTo>
                  <a:lnTo>
                    <a:pt x="737" y="14"/>
                  </a:lnTo>
                  <a:lnTo>
                    <a:pt x="597" y="17"/>
                  </a:lnTo>
                  <a:lnTo>
                    <a:pt x="476" y="27"/>
                  </a:lnTo>
                  <a:lnTo>
                    <a:pt x="372" y="41"/>
                  </a:lnTo>
                  <a:lnTo>
                    <a:pt x="285" y="60"/>
                  </a:lnTo>
                  <a:lnTo>
                    <a:pt x="212" y="83"/>
                  </a:lnTo>
                  <a:lnTo>
                    <a:pt x="153" y="108"/>
                  </a:lnTo>
                  <a:lnTo>
                    <a:pt x="105" y="134"/>
                  </a:lnTo>
                  <a:lnTo>
                    <a:pt x="70" y="161"/>
                  </a:lnTo>
                  <a:lnTo>
                    <a:pt x="43" y="187"/>
                  </a:lnTo>
                  <a:lnTo>
                    <a:pt x="16" y="226"/>
                  </a:lnTo>
                  <a:lnTo>
                    <a:pt x="0" y="285"/>
                  </a:lnTo>
                  <a:lnTo>
                    <a:pt x="1" y="294"/>
                  </a:lnTo>
                  <a:lnTo>
                    <a:pt x="1" y="1437"/>
                  </a:lnTo>
                  <a:lnTo>
                    <a:pt x="2" y="1447"/>
                  </a:lnTo>
                  <a:lnTo>
                    <a:pt x="3" y="1457"/>
                  </a:lnTo>
                  <a:lnTo>
                    <a:pt x="8" y="1426"/>
                  </a:lnTo>
                  <a:lnTo>
                    <a:pt x="31" y="1375"/>
                  </a:lnTo>
                  <a:lnTo>
                    <a:pt x="66" y="1331"/>
                  </a:lnTo>
                  <a:lnTo>
                    <a:pt x="113" y="1295"/>
                  </a:lnTo>
                  <a:lnTo>
                    <a:pt x="169" y="1265"/>
                  </a:lnTo>
                  <a:lnTo>
                    <a:pt x="232" y="1240"/>
                  </a:lnTo>
                  <a:lnTo>
                    <a:pt x="335" y="1213"/>
                  </a:lnTo>
                  <a:lnTo>
                    <a:pt x="407" y="1201"/>
                  </a:lnTo>
                  <a:lnTo>
                    <a:pt x="506" y="1190"/>
                  </a:lnTo>
                  <a:lnTo>
                    <a:pt x="685" y="1183"/>
                  </a:lnTo>
                  <a:lnTo>
                    <a:pt x="753" y="1183"/>
                  </a:lnTo>
                  <a:lnTo>
                    <a:pt x="1344" y="1183"/>
                  </a:lnTo>
                  <a:lnTo>
                    <a:pt x="2400" y="1184"/>
                  </a:lnTo>
                  <a:lnTo>
                    <a:pt x="2929" y="56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Freeform 761">
            <a:extLst>
              <a:ext uri="{FF2B5EF4-FFF2-40B4-BE49-F238E27FC236}">
                <a16:creationId xmlns:a16="http://schemas.microsoft.com/office/drawing/2014/main" id="{653DBC4A-4ED2-41AF-AFF2-857C55CAC8EB}"/>
              </a:ext>
            </a:extLst>
          </p:cNvPr>
          <p:cNvSpPr>
            <a:spLocks/>
          </p:cNvSpPr>
          <p:nvPr/>
        </p:nvSpPr>
        <p:spPr bwMode="auto">
          <a:xfrm>
            <a:off x="5716672" y="3119888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rgbClr val="47008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402">
            <a:extLst>
              <a:ext uri="{FF2B5EF4-FFF2-40B4-BE49-F238E27FC236}">
                <a16:creationId xmlns:a16="http://schemas.microsoft.com/office/drawing/2014/main" id="{3C532143-9B10-4A19-A1DD-464C34327201}"/>
              </a:ext>
            </a:extLst>
          </p:cNvPr>
          <p:cNvSpPr>
            <a:spLocks/>
          </p:cNvSpPr>
          <p:nvPr/>
        </p:nvSpPr>
        <p:spPr bwMode="auto">
          <a:xfrm>
            <a:off x="4344520" y="2872267"/>
            <a:ext cx="1075252" cy="2306163"/>
          </a:xfrm>
          <a:custGeom>
            <a:avLst/>
            <a:gdLst>
              <a:gd name="T0" fmla="*/ 0 w 2661"/>
              <a:gd name="T1" fmla="*/ 0 h 8501"/>
              <a:gd name="T2" fmla="*/ 0 w 2661"/>
              <a:gd name="T3" fmla="*/ 7864 h 8501"/>
              <a:gd name="T4" fmla="*/ 1331 w 2661"/>
              <a:gd name="T5" fmla="*/ 8501 h 8501"/>
              <a:gd name="T6" fmla="*/ 2661 w 2661"/>
              <a:gd name="T7" fmla="*/ 7864 h 8501"/>
              <a:gd name="T8" fmla="*/ 2661 w 2661"/>
              <a:gd name="T9" fmla="*/ 0 h 8501"/>
              <a:gd name="T10" fmla="*/ 0 w 2661"/>
              <a:gd name="T11" fmla="*/ 0 h 8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1" h="8501">
                <a:moveTo>
                  <a:pt x="0" y="0"/>
                </a:moveTo>
                <a:lnTo>
                  <a:pt x="0" y="7864"/>
                </a:lnTo>
                <a:lnTo>
                  <a:pt x="1331" y="8501"/>
                </a:lnTo>
                <a:lnTo>
                  <a:pt x="2661" y="7864"/>
                </a:lnTo>
                <a:lnTo>
                  <a:pt x="266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386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Freeform 767">
            <a:extLst>
              <a:ext uri="{FF2B5EF4-FFF2-40B4-BE49-F238E27FC236}">
                <a16:creationId xmlns:a16="http://schemas.microsoft.com/office/drawing/2014/main" id="{64DC2F7A-27DA-494B-A821-DC9E1B3754AC}"/>
              </a:ext>
            </a:extLst>
          </p:cNvPr>
          <p:cNvSpPr>
            <a:spLocks/>
          </p:cNvSpPr>
          <p:nvPr/>
        </p:nvSpPr>
        <p:spPr bwMode="auto">
          <a:xfrm>
            <a:off x="4179842" y="2967291"/>
            <a:ext cx="1183423" cy="495482"/>
          </a:xfrm>
          <a:custGeom>
            <a:avLst/>
            <a:gdLst>
              <a:gd name="T0" fmla="*/ 2400 w 2929"/>
              <a:gd name="T1" fmla="*/ 0 h 1457"/>
              <a:gd name="T2" fmla="*/ 1929 w 2929"/>
              <a:gd name="T3" fmla="*/ 2 h 1457"/>
              <a:gd name="T4" fmla="*/ 979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3 w 2929"/>
              <a:gd name="T19" fmla="*/ 83 h 1457"/>
              <a:gd name="T20" fmla="*/ 154 w 2929"/>
              <a:gd name="T21" fmla="*/ 108 h 1457"/>
              <a:gd name="T22" fmla="*/ 107 w 2929"/>
              <a:gd name="T23" fmla="*/ 134 h 1457"/>
              <a:gd name="T24" fmla="*/ 71 w 2929"/>
              <a:gd name="T25" fmla="*/ 161 h 1457"/>
              <a:gd name="T26" fmla="*/ 44 w 2929"/>
              <a:gd name="T27" fmla="*/ 188 h 1457"/>
              <a:gd name="T28" fmla="*/ 17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7 h 1457"/>
              <a:gd name="T42" fmla="*/ 31 w 2929"/>
              <a:gd name="T43" fmla="*/ 1375 h 1457"/>
              <a:gd name="T44" fmla="*/ 67 w 2929"/>
              <a:gd name="T45" fmla="*/ 1331 h 1457"/>
              <a:gd name="T46" fmla="*/ 113 w 2929"/>
              <a:gd name="T47" fmla="*/ 1294 h 1457"/>
              <a:gd name="T48" fmla="*/ 169 w 2929"/>
              <a:gd name="T49" fmla="*/ 1264 h 1457"/>
              <a:gd name="T50" fmla="*/ 232 w 2929"/>
              <a:gd name="T51" fmla="*/ 1240 h 1457"/>
              <a:gd name="T52" fmla="*/ 335 w 2929"/>
              <a:gd name="T53" fmla="*/ 1213 h 1457"/>
              <a:gd name="T54" fmla="*/ 408 w 2929"/>
              <a:gd name="T55" fmla="*/ 1202 h 1457"/>
              <a:gd name="T56" fmla="*/ 506 w 2929"/>
              <a:gd name="T57" fmla="*/ 1190 h 1457"/>
              <a:gd name="T58" fmla="*/ 686 w 2929"/>
              <a:gd name="T59" fmla="*/ 1183 h 1457"/>
              <a:gd name="T60" fmla="*/ 754 w 2929"/>
              <a:gd name="T61" fmla="*/ 1183 h 1457"/>
              <a:gd name="T62" fmla="*/ 1345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9" y="2"/>
                </a:lnTo>
                <a:lnTo>
                  <a:pt x="979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3" y="83"/>
                </a:lnTo>
                <a:lnTo>
                  <a:pt x="154" y="108"/>
                </a:lnTo>
                <a:lnTo>
                  <a:pt x="107" y="134"/>
                </a:lnTo>
                <a:lnTo>
                  <a:pt x="71" y="161"/>
                </a:lnTo>
                <a:lnTo>
                  <a:pt x="44" y="188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7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5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760">
            <a:extLst>
              <a:ext uri="{FF2B5EF4-FFF2-40B4-BE49-F238E27FC236}">
                <a16:creationId xmlns:a16="http://schemas.microsoft.com/office/drawing/2014/main" id="{B3B70292-C2EB-4CC9-8225-1CE1A27A5FF8}"/>
              </a:ext>
            </a:extLst>
          </p:cNvPr>
          <p:cNvSpPr>
            <a:spLocks/>
          </p:cNvSpPr>
          <p:nvPr/>
        </p:nvSpPr>
        <p:spPr bwMode="auto">
          <a:xfrm>
            <a:off x="4181457" y="3375894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8 w 405"/>
              <a:gd name="T5" fmla="*/ 321 h 564"/>
              <a:gd name="T6" fmla="*/ 39 w 405"/>
              <a:gd name="T7" fmla="*/ 359 h 564"/>
              <a:gd name="T8" fmla="*/ 64 w 405"/>
              <a:gd name="T9" fmla="*/ 395 h 564"/>
              <a:gd name="T10" fmla="*/ 109 w 405"/>
              <a:gd name="T11" fmla="*/ 439 h 564"/>
              <a:gd name="T12" fmla="*/ 180 w 405"/>
              <a:gd name="T13" fmla="*/ 486 h 564"/>
              <a:gd name="T14" fmla="*/ 252 w 405"/>
              <a:gd name="T15" fmla="*/ 520 h 564"/>
              <a:gd name="T16" fmla="*/ 319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2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4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19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2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rgbClr val="1A416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224">
            <a:extLst>
              <a:ext uri="{FF2B5EF4-FFF2-40B4-BE49-F238E27FC236}">
                <a16:creationId xmlns:a16="http://schemas.microsoft.com/office/drawing/2014/main" id="{AD15099B-58B8-430F-98AA-C2FC7934BD9E}"/>
              </a:ext>
            </a:extLst>
          </p:cNvPr>
          <p:cNvSpPr>
            <a:spLocks/>
          </p:cNvSpPr>
          <p:nvPr/>
        </p:nvSpPr>
        <p:spPr bwMode="auto">
          <a:xfrm>
            <a:off x="2786325" y="3120687"/>
            <a:ext cx="1075252" cy="2068492"/>
          </a:xfrm>
          <a:custGeom>
            <a:avLst/>
            <a:gdLst>
              <a:gd name="T0" fmla="*/ 0 w 2663"/>
              <a:gd name="T1" fmla="*/ 0 h 7627"/>
              <a:gd name="T2" fmla="*/ 0 w 2663"/>
              <a:gd name="T3" fmla="*/ 6990 h 7627"/>
              <a:gd name="T4" fmla="*/ 1332 w 2663"/>
              <a:gd name="T5" fmla="*/ 7627 h 7627"/>
              <a:gd name="T6" fmla="*/ 2663 w 2663"/>
              <a:gd name="T7" fmla="*/ 6990 h 7627"/>
              <a:gd name="T8" fmla="*/ 2663 w 2663"/>
              <a:gd name="T9" fmla="*/ 0 h 7627"/>
              <a:gd name="T10" fmla="*/ 0 w 2663"/>
              <a:gd name="T11" fmla="*/ 0 h 7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3" h="7627">
                <a:moveTo>
                  <a:pt x="0" y="0"/>
                </a:moveTo>
                <a:lnTo>
                  <a:pt x="0" y="6990"/>
                </a:lnTo>
                <a:lnTo>
                  <a:pt x="1332" y="7627"/>
                </a:lnTo>
                <a:lnTo>
                  <a:pt x="2663" y="6990"/>
                </a:lnTo>
                <a:lnTo>
                  <a:pt x="266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5" name="Freeform 771">
            <a:extLst>
              <a:ext uri="{FF2B5EF4-FFF2-40B4-BE49-F238E27FC236}">
                <a16:creationId xmlns:a16="http://schemas.microsoft.com/office/drawing/2014/main" id="{EFC999D9-4D85-4A04-8846-D42EBF7229C8}"/>
              </a:ext>
            </a:extLst>
          </p:cNvPr>
          <p:cNvSpPr>
            <a:spLocks/>
          </p:cNvSpPr>
          <p:nvPr/>
        </p:nvSpPr>
        <p:spPr bwMode="auto">
          <a:xfrm>
            <a:off x="2621647" y="3215711"/>
            <a:ext cx="1181808" cy="494123"/>
          </a:xfrm>
          <a:custGeom>
            <a:avLst/>
            <a:gdLst>
              <a:gd name="T0" fmla="*/ 2400 w 2930"/>
              <a:gd name="T1" fmla="*/ 0 h 1457"/>
              <a:gd name="T2" fmla="*/ 1928 w 2930"/>
              <a:gd name="T3" fmla="*/ 2 h 1457"/>
              <a:gd name="T4" fmla="*/ 980 w 2930"/>
              <a:gd name="T5" fmla="*/ 14 h 1457"/>
              <a:gd name="T6" fmla="*/ 816 w 2930"/>
              <a:gd name="T7" fmla="*/ 15 h 1457"/>
              <a:gd name="T8" fmla="*/ 737 w 2930"/>
              <a:gd name="T9" fmla="*/ 13 h 1457"/>
              <a:gd name="T10" fmla="*/ 597 w 2930"/>
              <a:gd name="T11" fmla="*/ 18 h 1457"/>
              <a:gd name="T12" fmla="*/ 476 w 2930"/>
              <a:gd name="T13" fmla="*/ 27 h 1457"/>
              <a:gd name="T14" fmla="*/ 372 w 2930"/>
              <a:gd name="T15" fmla="*/ 41 h 1457"/>
              <a:gd name="T16" fmla="*/ 285 w 2930"/>
              <a:gd name="T17" fmla="*/ 60 h 1457"/>
              <a:gd name="T18" fmla="*/ 212 w 2930"/>
              <a:gd name="T19" fmla="*/ 83 h 1457"/>
              <a:gd name="T20" fmla="*/ 153 w 2930"/>
              <a:gd name="T21" fmla="*/ 107 h 1457"/>
              <a:gd name="T22" fmla="*/ 107 w 2930"/>
              <a:gd name="T23" fmla="*/ 134 h 1457"/>
              <a:gd name="T24" fmla="*/ 70 w 2930"/>
              <a:gd name="T25" fmla="*/ 161 h 1457"/>
              <a:gd name="T26" fmla="*/ 43 w 2930"/>
              <a:gd name="T27" fmla="*/ 188 h 1457"/>
              <a:gd name="T28" fmla="*/ 16 w 2930"/>
              <a:gd name="T29" fmla="*/ 226 h 1457"/>
              <a:gd name="T30" fmla="*/ 0 w 2930"/>
              <a:gd name="T31" fmla="*/ 284 h 1457"/>
              <a:gd name="T32" fmla="*/ 1 w 2930"/>
              <a:gd name="T33" fmla="*/ 293 h 1457"/>
              <a:gd name="T34" fmla="*/ 1 w 2930"/>
              <a:gd name="T35" fmla="*/ 1437 h 1457"/>
              <a:gd name="T36" fmla="*/ 2 w 2930"/>
              <a:gd name="T37" fmla="*/ 1446 h 1457"/>
              <a:gd name="T38" fmla="*/ 3 w 2930"/>
              <a:gd name="T39" fmla="*/ 1457 h 1457"/>
              <a:gd name="T40" fmla="*/ 8 w 2930"/>
              <a:gd name="T41" fmla="*/ 1427 h 1457"/>
              <a:gd name="T42" fmla="*/ 31 w 2930"/>
              <a:gd name="T43" fmla="*/ 1375 h 1457"/>
              <a:gd name="T44" fmla="*/ 66 w 2930"/>
              <a:gd name="T45" fmla="*/ 1331 h 1457"/>
              <a:gd name="T46" fmla="*/ 113 w 2930"/>
              <a:gd name="T47" fmla="*/ 1294 h 1457"/>
              <a:gd name="T48" fmla="*/ 169 w 2930"/>
              <a:gd name="T49" fmla="*/ 1264 h 1457"/>
              <a:gd name="T50" fmla="*/ 232 w 2930"/>
              <a:gd name="T51" fmla="*/ 1240 h 1457"/>
              <a:gd name="T52" fmla="*/ 336 w 2930"/>
              <a:gd name="T53" fmla="*/ 1213 h 1457"/>
              <a:gd name="T54" fmla="*/ 408 w 2930"/>
              <a:gd name="T55" fmla="*/ 1202 h 1457"/>
              <a:gd name="T56" fmla="*/ 506 w 2930"/>
              <a:gd name="T57" fmla="*/ 1190 h 1457"/>
              <a:gd name="T58" fmla="*/ 685 w 2930"/>
              <a:gd name="T59" fmla="*/ 1183 h 1457"/>
              <a:gd name="T60" fmla="*/ 754 w 2930"/>
              <a:gd name="T61" fmla="*/ 1182 h 1457"/>
              <a:gd name="T62" fmla="*/ 1345 w 2930"/>
              <a:gd name="T63" fmla="*/ 1183 h 1457"/>
              <a:gd name="T64" fmla="*/ 2400 w 2930"/>
              <a:gd name="T65" fmla="*/ 1184 h 1457"/>
              <a:gd name="T66" fmla="*/ 2930 w 2930"/>
              <a:gd name="T67" fmla="*/ 564 h 1457"/>
              <a:gd name="T68" fmla="*/ 2400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0" y="0"/>
                </a:moveTo>
                <a:lnTo>
                  <a:pt x="1928" y="2"/>
                </a:lnTo>
                <a:lnTo>
                  <a:pt x="980" y="14"/>
                </a:lnTo>
                <a:lnTo>
                  <a:pt x="816" y="15"/>
                </a:lnTo>
                <a:lnTo>
                  <a:pt x="737" y="13"/>
                </a:lnTo>
                <a:lnTo>
                  <a:pt x="597" y="18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7"/>
                </a:lnTo>
                <a:lnTo>
                  <a:pt x="107" y="134"/>
                </a:lnTo>
                <a:lnTo>
                  <a:pt x="70" y="161"/>
                </a:lnTo>
                <a:lnTo>
                  <a:pt x="43" y="188"/>
                </a:lnTo>
                <a:lnTo>
                  <a:pt x="16" y="226"/>
                </a:lnTo>
                <a:lnTo>
                  <a:pt x="0" y="284"/>
                </a:lnTo>
                <a:lnTo>
                  <a:pt x="1" y="293"/>
                </a:lnTo>
                <a:lnTo>
                  <a:pt x="1" y="1437"/>
                </a:lnTo>
                <a:lnTo>
                  <a:pt x="2" y="1446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6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6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5" y="1183"/>
                </a:lnTo>
                <a:lnTo>
                  <a:pt x="754" y="1182"/>
                </a:lnTo>
                <a:lnTo>
                  <a:pt x="1345" y="1183"/>
                </a:lnTo>
                <a:lnTo>
                  <a:pt x="2400" y="1184"/>
                </a:lnTo>
                <a:lnTo>
                  <a:pt x="2930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759">
            <a:extLst>
              <a:ext uri="{FF2B5EF4-FFF2-40B4-BE49-F238E27FC236}">
                <a16:creationId xmlns:a16="http://schemas.microsoft.com/office/drawing/2014/main" id="{E56C1A05-69EA-48E2-A47B-41C1C17471AB}"/>
              </a:ext>
            </a:extLst>
          </p:cNvPr>
          <p:cNvSpPr>
            <a:spLocks/>
          </p:cNvSpPr>
          <p:nvPr/>
        </p:nvSpPr>
        <p:spPr bwMode="auto">
          <a:xfrm>
            <a:off x="2623262" y="3632383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7 w 405"/>
              <a:gd name="T5" fmla="*/ 321 h 564"/>
              <a:gd name="T6" fmla="*/ 38 w 405"/>
              <a:gd name="T7" fmla="*/ 359 h 564"/>
              <a:gd name="T8" fmla="*/ 63 w 405"/>
              <a:gd name="T9" fmla="*/ 395 h 564"/>
              <a:gd name="T10" fmla="*/ 109 w 405"/>
              <a:gd name="T11" fmla="*/ 439 h 564"/>
              <a:gd name="T12" fmla="*/ 179 w 405"/>
              <a:gd name="T13" fmla="*/ 486 h 564"/>
              <a:gd name="T14" fmla="*/ 252 w 405"/>
              <a:gd name="T15" fmla="*/ 520 h 564"/>
              <a:gd name="T16" fmla="*/ 318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3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3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7" y="321"/>
                </a:lnTo>
                <a:lnTo>
                  <a:pt x="38" y="359"/>
                </a:lnTo>
                <a:lnTo>
                  <a:pt x="63" y="395"/>
                </a:lnTo>
                <a:lnTo>
                  <a:pt x="109" y="439"/>
                </a:lnTo>
                <a:lnTo>
                  <a:pt x="179" y="486"/>
                </a:lnTo>
                <a:lnTo>
                  <a:pt x="252" y="520"/>
                </a:lnTo>
                <a:lnTo>
                  <a:pt x="318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3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3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id="{21BEA0AA-5EB7-4950-B933-CBC61647779C}"/>
              </a:ext>
            </a:extLst>
          </p:cNvPr>
          <p:cNvSpPr>
            <a:spLocks/>
          </p:cNvSpPr>
          <p:nvPr/>
        </p:nvSpPr>
        <p:spPr bwMode="auto">
          <a:xfrm>
            <a:off x="1230762" y="3346523"/>
            <a:ext cx="1073638" cy="1831907"/>
          </a:xfrm>
          <a:custGeom>
            <a:avLst/>
            <a:gdLst>
              <a:gd name="T0" fmla="*/ 2662 w 2662"/>
              <a:gd name="T1" fmla="*/ 6116 h 6753"/>
              <a:gd name="T2" fmla="*/ 1331 w 2662"/>
              <a:gd name="T3" fmla="*/ 6753 h 6753"/>
              <a:gd name="T4" fmla="*/ 0 w 2662"/>
              <a:gd name="T5" fmla="*/ 6116 h 6753"/>
              <a:gd name="T6" fmla="*/ 0 w 2662"/>
              <a:gd name="T7" fmla="*/ 0 h 6753"/>
              <a:gd name="T8" fmla="*/ 2662 w 2662"/>
              <a:gd name="T9" fmla="*/ 0 h 6753"/>
              <a:gd name="T10" fmla="*/ 2662 w 2662"/>
              <a:gd name="T11" fmla="*/ 6116 h 6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2" h="6753">
                <a:moveTo>
                  <a:pt x="2662" y="6116"/>
                </a:moveTo>
                <a:lnTo>
                  <a:pt x="1331" y="6753"/>
                </a:lnTo>
                <a:lnTo>
                  <a:pt x="0" y="6116"/>
                </a:lnTo>
                <a:lnTo>
                  <a:pt x="0" y="0"/>
                </a:lnTo>
                <a:lnTo>
                  <a:pt x="2662" y="0"/>
                </a:lnTo>
                <a:lnTo>
                  <a:pt x="2662" y="6116"/>
                </a:lnTo>
                <a:close/>
              </a:path>
            </a:pathLst>
          </a:custGeom>
          <a:solidFill>
            <a:srgbClr val="B000B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9" name="Freeform 758">
            <a:extLst>
              <a:ext uri="{FF2B5EF4-FFF2-40B4-BE49-F238E27FC236}">
                <a16:creationId xmlns:a16="http://schemas.microsoft.com/office/drawing/2014/main" id="{F6A85A87-ED2C-480B-BD20-BF6C14B42A08}"/>
              </a:ext>
            </a:extLst>
          </p:cNvPr>
          <p:cNvSpPr>
            <a:spLocks/>
          </p:cNvSpPr>
          <p:nvPr/>
        </p:nvSpPr>
        <p:spPr bwMode="auto">
          <a:xfrm>
            <a:off x="1066084" y="3850148"/>
            <a:ext cx="164678" cy="191405"/>
          </a:xfrm>
          <a:custGeom>
            <a:avLst/>
            <a:gdLst>
              <a:gd name="T0" fmla="*/ 0 w 406"/>
              <a:gd name="T1" fmla="*/ 254 h 563"/>
              <a:gd name="T2" fmla="*/ 5 w 406"/>
              <a:gd name="T3" fmla="*/ 278 h 563"/>
              <a:gd name="T4" fmla="*/ 18 w 406"/>
              <a:gd name="T5" fmla="*/ 321 h 563"/>
              <a:gd name="T6" fmla="*/ 39 w 406"/>
              <a:gd name="T7" fmla="*/ 359 h 563"/>
              <a:gd name="T8" fmla="*/ 64 w 406"/>
              <a:gd name="T9" fmla="*/ 395 h 563"/>
              <a:gd name="T10" fmla="*/ 109 w 406"/>
              <a:gd name="T11" fmla="*/ 439 h 563"/>
              <a:gd name="T12" fmla="*/ 180 w 406"/>
              <a:gd name="T13" fmla="*/ 486 h 563"/>
              <a:gd name="T14" fmla="*/ 252 w 406"/>
              <a:gd name="T15" fmla="*/ 520 h 563"/>
              <a:gd name="T16" fmla="*/ 320 w 406"/>
              <a:gd name="T17" fmla="*/ 543 h 563"/>
              <a:gd name="T18" fmla="*/ 394 w 406"/>
              <a:gd name="T19" fmla="*/ 562 h 563"/>
              <a:gd name="T20" fmla="*/ 406 w 406"/>
              <a:gd name="T21" fmla="*/ 563 h 563"/>
              <a:gd name="T22" fmla="*/ 406 w 406"/>
              <a:gd name="T23" fmla="*/ 0 h 563"/>
              <a:gd name="T24" fmla="*/ 333 w 406"/>
              <a:gd name="T25" fmla="*/ 11 h 563"/>
              <a:gd name="T26" fmla="*/ 230 w 406"/>
              <a:gd name="T27" fmla="*/ 38 h 563"/>
              <a:gd name="T28" fmla="*/ 166 w 406"/>
              <a:gd name="T29" fmla="*/ 62 h 563"/>
              <a:gd name="T30" fmla="*/ 110 w 406"/>
              <a:gd name="T31" fmla="*/ 92 h 563"/>
              <a:gd name="T32" fmla="*/ 64 w 406"/>
              <a:gd name="T33" fmla="*/ 128 h 563"/>
              <a:gd name="T34" fmla="*/ 28 w 406"/>
              <a:gd name="T35" fmla="*/ 173 h 563"/>
              <a:gd name="T36" fmla="*/ 6 w 406"/>
              <a:gd name="T37" fmla="*/ 225 h 563"/>
              <a:gd name="T38" fmla="*/ 0 w 406"/>
              <a:gd name="T39" fmla="*/ 254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6" h="563">
                <a:moveTo>
                  <a:pt x="0" y="254"/>
                </a:moveTo>
                <a:lnTo>
                  <a:pt x="5" y="278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20" y="543"/>
                </a:lnTo>
                <a:lnTo>
                  <a:pt x="394" y="562"/>
                </a:lnTo>
                <a:lnTo>
                  <a:pt x="406" y="563"/>
                </a:lnTo>
                <a:lnTo>
                  <a:pt x="406" y="0"/>
                </a:lnTo>
                <a:lnTo>
                  <a:pt x="333" y="11"/>
                </a:lnTo>
                <a:lnTo>
                  <a:pt x="230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8"/>
                </a:lnTo>
                <a:lnTo>
                  <a:pt x="28" y="173"/>
                </a:lnTo>
                <a:lnTo>
                  <a:pt x="6" y="225"/>
                </a:lnTo>
                <a:lnTo>
                  <a:pt x="0" y="254"/>
                </a:lnTo>
                <a:close/>
              </a:path>
            </a:pathLst>
          </a:custGeom>
          <a:solidFill>
            <a:srgbClr val="680068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6" name="Freeform 775">
            <a:extLst>
              <a:ext uri="{FF2B5EF4-FFF2-40B4-BE49-F238E27FC236}">
                <a16:creationId xmlns:a16="http://schemas.microsoft.com/office/drawing/2014/main" id="{78F92EE7-2B1C-4695-9D7C-600CA0ADBA31}"/>
              </a:ext>
            </a:extLst>
          </p:cNvPr>
          <p:cNvSpPr>
            <a:spLocks/>
          </p:cNvSpPr>
          <p:nvPr/>
        </p:nvSpPr>
        <p:spPr bwMode="auto">
          <a:xfrm>
            <a:off x="1066083" y="3441545"/>
            <a:ext cx="1181808" cy="494123"/>
          </a:xfrm>
          <a:custGeom>
            <a:avLst/>
            <a:gdLst>
              <a:gd name="T0" fmla="*/ 2401 w 2930"/>
              <a:gd name="T1" fmla="*/ 0 h 1457"/>
              <a:gd name="T2" fmla="*/ 1929 w 2930"/>
              <a:gd name="T3" fmla="*/ 3 h 1457"/>
              <a:gd name="T4" fmla="*/ 980 w 2930"/>
              <a:gd name="T5" fmla="*/ 15 h 1457"/>
              <a:gd name="T6" fmla="*/ 816 w 2930"/>
              <a:gd name="T7" fmla="*/ 17 h 1457"/>
              <a:gd name="T8" fmla="*/ 737 w 2930"/>
              <a:gd name="T9" fmla="*/ 14 h 1457"/>
              <a:gd name="T10" fmla="*/ 598 w 2930"/>
              <a:gd name="T11" fmla="*/ 19 h 1457"/>
              <a:gd name="T12" fmla="*/ 476 w 2930"/>
              <a:gd name="T13" fmla="*/ 28 h 1457"/>
              <a:gd name="T14" fmla="*/ 373 w 2930"/>
              <a:gd name="T15" fmla="*/ 42 h 1457"/>
              <a:gd name="T16" fmla="*/ 285 w 2930"/>
              <a:gd name="T17" fmla="*/ 61 h 1457"/>
              <a:gd name="T18" fmla="*/ 213 w 2930"/>
              <a:gd name="T19" fmla="*/ 83 h 1457"/>
              <a:gd name="T20" fmla="*/ 154 w 2930"/>
              <a:gd name="T21" fmla="*/ 108 h 1457"/>
              <a:gd name="T22" fmla="*/ 107 w 2930"/>
              <a:gd name="T23" fmla="*/ 135 h 1457"/>
              <a:gd name="T24" fmla="*/ 71 w 2930"/>
              <a:gd name="T25" fmla="*/ 162 h 1457"/>
              <a:gd name="T26" fmla="*/ 44 w 2930"/>
              <a:gd name="T27" fmla="*/ 189 h 1457"/>
              <a:gd name="T28" fmla="*/ 17 w 2930"/>
              <a:gd name="T29" fmla="*/ 226 h 1457"/>
              <a:gd name="T30" fmla="*/ 0 w 2930"/>
              <a:gd name="T31" fmla="*/ 285 h 1457"/>
              <a:gd name="T32" fmla="*/ 1 w 2930"/>
              <a:gd name="T33" fmla="*/ 294 h 1457"/>
              <a:gd name="T34" fmla="*/ 1 w 2930"/>
              <a:gd name="T35" fmla="*/ 1438 h 1457"/>
              <a:gd name="T36" fmla="*/ 2 w 2930"/>
              <a:gd name="T37" fmla="*/ 1447 h 1457"/>
              <a:gd name="T38" fmla="*/ 3 w 2930"/>
              <a:gd name="T39" fmla="*/ 1457 h 1457"/>
              <a:gd name="T40" fmla="*/ 9 w 2930"/>
              <a:gd name="T41" fmla="*/ 1428 h 1457"/>
              <a:gd name="T42" fmla="*/ 31 w 2930"/>
              <a:gd name="T43" fmla="*/ 1376 h 1457"/>
              <a:gd name="T44" fmla="*/ 67 w 2930"/>
              <a:gd name="T45" fmla="*/ 1331 h 1457"/>
              <a:gd name="T46" fmla="*/ 113 w 2930"/>
              <a:gd name="T47" fmla="*/ 1295 h 1457"/>
              <a:gd name="T48" fmla="*/ 169 w 2930"/>
              <a:gd name="T49" fmla="*/ 1265 h 1457"/>
              <a:gd name="T50" fmla="*/ 233 w 2930"/>
              <a:gd name="T51" fmla="*/ 1241 h 1457"/>
              <a:gd name="T52" fmla="*/ 336 w 2930"/>
              <a:gd name="T53" fmla="*/ 1214 h 1457"/>
              <a:gd name="T54" fmla="*/ 409 w 2930"/>
              <a:gd name="T55" fmla="*/ 1203 h 1457"/>
              <a:gd name="T56" fmla="*/ 506 w 2930"/>
              <a:gd name="T57" fmla="*/ 1191 h 1457"/>
              <a:gd name="T58" fmla="*/ 686 w 2930"/>
              <a:gd name="T59" fmla="*/ 1183 h 1457"/>
              <a:gd name="T60" fmla="*/ 754 w 2930"/>
              <a:gd name="T61" fmla="*/ 1183 h 1457"/>
              <a:gd name="T62" fmla="*/ 1345 w 2930"/>
              <a:gd name="T63" fmla="*/ 1184 h 1457"/>
              <a:gd name="T64" fmla="*/ 2401 w 2930"/>
              <a:gd name="T65" fmla="*/ 1185 h 1457"/>
              <a:gd name="T66" fmla="*/ 2930 w 2930"/>
              <a:gd name="T67" fmla="*/ 565 h 1457"/>
              <a:gd name="T68" fmla="*/ 2401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1" y="0"/>
                </a:moveTo>
                <a:lnTo>
                  <a:pt x="1929" y="3"/>
                </a:lnTo>
                <a:lnTo>
                  <a:pt x="980" y="15"/>
                </a:lnTo>
                <a:lnTo>
                  <a:pt x="816" y="17"/>
                </a:lnTo>
                <a:lnTo>
                  <a:pt x="737" y="14"/>
                </a:lnTo>
                <a:lnTo>
                  <a:pt x="598" y="19"/>
                </a:lnTo>
                <a:lnTo>
                  <a:pt x="476" y="28"/>
                </a:lnTo>
                <a:lnTo>
                  <a:pt x="373" y="42"/>
                </a:lnTo>
                <a:lnTo>
                  <a:pt x="285" y="61"/>
                </a:lnTo>
                <a:lnTo>
                  <a:pt x="213" y="83"/>
                </a:lnTo>
                <a:lnTo>
                  <a:pt x="154" y="108"/>
                </a:lnTo>
                <a:lnTo>
                  <a:pt x="107" y="135"/>
                </a:lnTo>
                <a:lnTo>
                  <a:pt x="71" y="162"/>
                </a:lnTo>
                <a:lnTo>
                  <a:pt x="44" y="189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8"/>
                </a:lnTo>
                <a:lnTo>
                  <a:pt x="2" y="1447"/>
                </a:lnTo>
                <a:lnTo>
                  <a:pt x="3" y="1457"/>
                </a:lnTo>
                <a:lnTo>
                  <a:pt x="9" y="1428"/>
                </a:lnTo>
                <a:lnTo>
                  <a:pt x="31" y="1376"/>
                </a:lnTo>
                <a:lnTo>
                  <a:pt x="67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3" y="1241"/>
                </a:lnTo>
                <a:lnTo>
                  <a:pt x="336" y="1214"/>
                </a:lnTo>
                <a:lnTo>
                  <a:pt x="409" y="1203"/>
                </a:lnTo>
                <a:lnTo>
                  <a:pt x="506" y="1191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4"/>
                </a:lnTo>
                <a:lnTo>
                  <a:pt x="2401" y="1185"/>
                </a:lnTo>
                <a:lnTo>
                  <a:pt x="2930" y="565"/>
                </a:lnTo>
                <a:lnTo>
                  <a:pt x="2401" y="0"/>
                </a:lnTo>
                <a:close/>
              </a:path>
            </a:pathLst>
          </a:custGeom>
          <a:solidFill>
            <a:srgbClr val="FFCD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4F7A361-1F28-409F-8D7D-CEA6B9A60F1B}"/>
              </a:ext>
            </a:extLst>
          </p:cNvPr>
          <p:cNvSpPr>
            <a:spLocks/>
          </p:cNvSpPr>
          <p:nvPr/>
        </p:nvSpPr>
        <p:spPr bwMode="auto">
          <a:xfrm>
            <a:off x="7431874" y="2379165"/>
            <a:ext cx="1073638" cy="2785302"/>
          </a:xfrm>
          <a:custGeom>
            <a:avLst/>
            <a:gdLst>
              <a:gd name="connsiteX0" fmla="*/ 0 w 1431517"/>
              <a:gd name="connsiteY0" fmla="*/ 0 h 4645303"/>
              <a:gd name="connsiteX1" fmla="*/ 1431517 w 1431517"/>
              <a:gd name="connsiteY1" fmla="*/ 0 h 4645303"/>
              <a:gd name="connsiteX2" fmla="*/ 1431517 w 1431517"/>
              <a:gd name="connsiteY2" fmla="*/ 404529 h 4645303"/>
              <a:gd name="connsiteX3" fmla="*/ 1431517 w 1431517"/>
              <a:gd name="connsiteY3" fmla="*/ 3952628 h 4645303"/>
              <a:gd name="connsiteX4" fmla="*/ 1431517 w 1431517"/>
              <a:gd name="connsiteY4" fmla="*/ 4357157 h 4645303"/>
              <a:gd name="connsiteX5" fmla="*/ 715758 w 1431517"/>
              <a:gd name="connsiteY5" fmla="*/ 4645303 h 4645303"/>
              <a:gd name="connsiteX6" fmla="*/ 0 w 1431517"/>
              <a:gd name="connsiteY6" fmla="*/ 4357157 h 4645303"/>
              <a:gd name="connsiteX7" fmla="*/ 0 w 1431517"/>
              <a:gd name="connsiteY7" fmla="*/ 3952628 h 4645303"/>
              <a:gd name="connsiteX8" fmla="*/ 0 w 1431517"/>
              <a:gd name="connsiteY8" fmla="*/ 404529 h 464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517" h="4645303">
                <a:moveTo>
                  <a:pt x="0" y="0"/>
                </a:moveTo>
                <a:lnTo>
                  <a:pt x="1431517" y="0"/>
                </a:lnTo>
                <a:lnTo>
                  <a:pt x="1431517" y="404529"/>
                </a:lnTo>
                <a:lnTo>
                  <a:pt x="1431517" y="3952628"/>
                </a:lnTo>
                <a:lnTo>
                  <a:pt x="1431517" y="4357157"/>
                </a:lnTo>
                <a:lnTo>
                  <a:pt x="715758" y="4645303"/>
                </a:lnTo>
                <a:lnTo>
                  <a:pt x="0" y="4357157"/>
                </a:lnTo>
                <a:lnTo>
                  <a:pt x="0" y="3952628"/>
                </a:lnTo>
                <a:lnTo>
                  <a:pt x="0" y="40452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4" name="Freeform 762">
            <a:extLst>
              <a:ext uri="{FF2B5EF4-FFF2-40B4-BE49-F238E27FC236}">
                <a16:creationId xmlns:a16="http://schemas.microsoft.com/office/drawing/2014/main" id="{F93049EA-2AEE-4468-9C66-68D5FB87BA47}"/>
              </a:ext>
            </a:extLst>
          </p:cNvPr>
          <p:cNvSpPr>
            <a:spLocks/>
          </p:cNvSpPr>
          <p:nvPr/>
        </p:nvSpPr>
        <p:spPr bwMode="auto">
          <a:xfrm>
            <a:off x="7267195" y="2474188"/>
            <a:ext cx="1181808" cy="494123"/>
          </a:xfrm>
          <a:custGeom>
            <a:avLst/>
            <a:gdLst>
              <a:gd name="T0" fmla="*/ 2400 w 2929"/>
              <a:gd name="T1" fmla="*/ 0 h 1457"/>
              <a:gd name="T2" fmla="*/ 1928 w 2929"/>
              <a:gd name="T3" fmla="*/ 2 h 1457"/>
              <a:gd name="T4" fmla="*/ 978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2 w 2929"/>
              <a:gd name="T19" fmla="*/ 83 h 1457"/>
              <a:gd name="T20" fmla="*/ 153 w 2929"/>
              <a:gd name="T21" fmla="*/ 108 h 1457"/>
              <a:gd name="T22" fmla="*/ 105 w 2929"/>
              <a:gd name="T23" fmla="*/ 134 h 1457"/>
              <a:gd name="T24" fmla="*/ 70 w 2929"/>
              <a:gd name="T25" fmla="*/ 161 h 1457"/>
              <a:gd name="T26" fmla="*/ 43 w 2929"/>
              <a:gd name="T27" fmla="*/ 187 h 1457"/>
              <a:gd name="T28" fmla="*/ 16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6 h 1457"/>
              <a:gd name="T42" fmla="*/ 31 w 2929"/>
              <a:gd name="T43" fmla="*/ 1375 h 1457"/>
              <a:gd name="T44" fmla="*/ 66 w 2929"/>
              <a:gd name="T45" fmla="*/ 1331 h 1457"/>
              <a:gd name="T46" fmla="*/ 113 w 2929"/>
              <a:gd name="T47" fmla="*/ 1295 h 1457"/>
              <a:gd name="T48" fmla="*/ 169 w 2929"/>
              <a:gd name="T49" fmla="*/ 1265 h 1457"/>
              <a:gd name="T50" fmla="*/ 232 w 2929"/>
              <a:gd name="T51" fmla="*/ 1240 h 1457"/>
              <a:gd name="T52" fmla="*/ 335 w 2929"/>
              <a:gd name="T53" fmla="*/ 1213 h 1457"/>
              <a:gd name="T54" fmla="*/ 407 w 2929"/>
              <a:gd name="T55" fmla="*/ 1201 h 1457"/>
              <a:gd name="T56" fmla="*/ 506 w 2929"/>
              <a:gd name="T57" fmla="*/ 1190 h 1457"/>
              <a:gd name="T58" fmla="*/ 685 w 2929"/>
              <a:gd name="T59" fmla="*/ 1183 h 1457"/>
              <a:gd name="T60" fmla="*/ 753 w 2929"/>
              <a:gd name="T61" fmla="*/ 1183 h 1457"/>
              <a:gd name="T62" fmla="*/ 1344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8" y="2"/>
                </a:lnTo>
                <a:lnTo>
                  <a:pt x="978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8"/>
                </a:lnTo>
                <a:lnTo>
                  <a:pt x="105" y="134"/>
                </a:lnTo>
                <a:lnTo>
                  <a:pt x="70" y="161"/>
                </a:lnTo>
                <a:lnTo>
                  <a:pt x="43" y="187"/>
                </a:lnTo>
                <a:lnTo>
                  <a:pt x="16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6"/>
                </a:lnTo>
                <a:lnTo>
                  <a:pt x="31" y="1375"/>
                </a:lnTo>
                <a:lnTo>
                  <a:pt x="66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2" y="1240"/>
                </a:lnTo>
                <a:lnTo>
                  <a:pt x="335" y="1213"/>
                </a:lnTo>
                <a:lnTo>
                  <a:pt x="407" y="1201"/>
                </a:lnTo>
                <a:lnTo>
                  <a:pt x="506" y="1190"/>
                </a:lnTo>
                <a:lnTo>
                  <a:pt x="685" y="1183"/>
                </a:lnTo>
                <a:lnTo>
                  <a:pt x="753" y="1183"/>
                </a:lnTo>
                <a:lnTo>
                  <a:pt x="1344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rgbClr val="EFCDF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2" name="Freeform 761">
            <a:extLst>
              <a:ext uri="{FF2B5EF4-FFF2-40B4-BE49-F238E27FC236}">
                <a16:creationId xmlns:a16="http://schemas.microsoft.com/office/drawing/2014/main" id="{4409991A-C3AA-4227-AD59-799FA7840BC2}"/>
              </a:ext>
            </a:extLst>
          </p:cNvPr>
          <p:cNvSpPr>
            <a:spLocks/>
          </p:cNvSpPr>
          <p:nvPr/>
        </p:nvSpPr>
        <p:spPr bwMode="auto">
          <a:xfrm>
            <a:off x="7267196" y="2881432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A4277D-537D-4C7F-874F-E128CBEA7B62}"/>
              </a:ext>
            </a:extLst>
          </p:cNvPr>
          <p:cNvSpPr/>
          <p:nvPr/>
        </p:nvSpPr>
        <p:spPr>
          <a:xfrm>
            <a:off x="1371555" y="3383103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000D770-FC0C-4868-B8FA-BDA7E34E13BB}"/>
              </a:ext>
            </a:extLst>
          </p:cNvPr>
          <p:cNvSpPr/>
          <p:nvPr/>
        </p:nvSpPr>
        <p:spPr>
          <a:xfrm>
            <a:off x="2927119" y="3148446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ECE57DE-C2C0-45D5-BF6D-DA45F20DCC34}"/>
              </a:ext>
            </a:extLst>
          </p:cNvPr>
          <p:cNvSpPr/>
          <p:nvPr/>
        </p:nvSpPr>
        <p:spPr>
          <a:xfrm>
            <a:off x="4485315" y="290002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59BEB98-3758-475F-9068-61644C0E587F}"/>
              </a:ext>
            </a:extLst>
          </p:cNvPr>
          <p:cNvSpPr/>
          <p:nvPr/>
        </p:nvSpPr>
        <p:spPr>
          <a:xfrm>
            <a:off x="6026218" y="2631470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04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770B71-523A-4725-80F2-D966D84696B1}"/>
              </a:ext>
            </a:extLst>
          </p:cNvPr>
          <p:cNvSpPr/>
          <p:nvPr/>
        </p:nvSpPr>
        <p:spPr>
          <a:xfrm>
            <a:off x="7571053" y="2408876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05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A48733-51C9-4F3E-9DA6-5D334180B287}"/>
              </a:ext>
            </a:extLst>
          </p:cNvPr>
          <p:cNvGrpSpPr/>
          <p:nvPr/>
        </p:nvGrpSpPr>
        <p:grpSpPr>
          <a:xfrm>
            <a:off x="7431874" y="2878671"/>
            <a:ext cx="1070789" cy="921448"/>
            <a:chOff x="9540790" y="2358114"/>
            <a:chExt cx="1427719" cy="1228597"/>
          </a:xfrm>
        </p:grpSpPr>
        <p:sp>
          <p:nvSpPr>
            <p:cNvPr id="92" name="TextBox 91">
              <a:hlinkClick r:id="rId4" action="ppaction://hlinksldjump"/>
              <a:extLst>
                <a:ext uri="{FF2B5EF4-FFF2-40B4-BE49-F238E27FC236}">
                  <a16:creationId xmlns:a16="http://schemas.microsoft.com/office/drawing/2014/main" id="{91AE5C52-489A-45CA-A3FC-E5A77256C4E6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DETAIL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D5FF9F7-8905-413C-B1A2-908B8F7D0C35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15553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Show Detail on Map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9BEDEA-0C55-45BC-803D-BC1DE1D4C453}"/>
              </a:ext>
            </a:extLst>
          </p:cNvPr>
          <p:cNvGrpSpPr/>
          <p:nvPr/>
        </p:nvGrpSpPr>
        <p:grpSpPr>
          <a:xfrm>
            <a:off x="5881350" y="3111357"/>
            <a:ext cx="1070789" cy="736782"/>
            <a:chOff x="9540790" y="2358114"/>
            <a:chExt cx="1427719" cy="982376"/>
          </a:xfrm>
        </p:grpSpPr>
        <p:sp>
          <p:nvSpPr>
            <p:cNvPr id="95" name="TextBox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1BE1AB78-3455-42B0-AC80-CB9E3153915C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DIM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AA8E4A-88CF-410A-8790-08C6C46077C1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369332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Dimension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42E4FED-2ECB-42DD-8AA6-322A018EAEFA}"/>
              </a:ext>
            </a:extLst>
          </p:cNvPr>
          <p:cNvGrpSpPr/>
          <p:nvPr/>
        </p:nvGrpSpPr>
        <p:grpSpPr>
          <a:xfrm>
            <a:off x="4229041" y="3407968"/>
            <a:ext cx="1298901" cy="702965"/>
            <a:chOff x="9390613" y="2403203"/>
            <a:chExt cx="1731868" cy="937286"/>
          </a:xfrm>
        </p:grpSpPr>
        <p:sp>
          <p:nvSpPr>
            <p:cNvPr id="98" name="TextBox 97">
              <a:hlinkClick r:id="rId6" action="ppaction://hlinksldjump"/>
              <a:extLst>
                <a:ext uri="{FF2B5EF4-FFF2-40B4-BE49-F238E27FC236}">
                  <a16:creationId xmlns:a16="http://schemas.microsoft.com/office/drawing/2014/main" id="{1FE68372-2A07-46F4-882A-5EDE4D27D078}"/>
                </a:ext>
              </a:extLst>
            </p:cNvPr>
            <p:cNvSpPr txBox="1"/>
            <p:nvPr/>
          </p:nvSpPr>
          <p:spPr>
            <a:xfrm>
              <a:off x="9390613" y="2403203"/>
              <a:ext cx="1731868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CREATE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E37DC2F-70AA-4F69-A861-97099E8BAAAC}"/>
                </a:ext>
              </a:extLst>
            </p:cNvPr>
            <p:cNvSpPr txBox="1"/>
            <p:nvPr/>
          </p:nvSpPr>
          <p:spPr>
            <a:xfrm>
              <a:off x="9544587" y="2971157"/>
              <a:ext cx="1423922" cy="369332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Create Map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731453-5DA3-43C5-A3CC-4C6E81909ED0}"/>
              </a:ext>
            </a:extLst>
          </p:cNvPr>
          <p:cNvGrpSpPr/>
          <p:nvPr/>
        </p:nvGrpSpPr>
        <p:grpSpPr>
          <a:xfrm>
            <a:off x="2783477" y="3626132"/>
            <a:ext cx="1070789" cy="736782"/>
            <a:chOff x="9540790" y="2358114"/>
            <a:chExt cx="1427719" cy="982376"/>
          </a:xfrm>
        </p:grpSpPr>
        <p:sp>
          <p:nvSpPr>
            <p:cNvPr id="101" name="TextBox 100">
              <a:hlinkClick r:id="rId7" action="ppaction://hlinksldjump"/>
              <a:extLst>
                <a:ext uri="{FF2B5EF4-FFF2-40B4-BE49-F238E27FC236}">
                  <a16:creationId xmlns:a16="http://schemas.microsoft.com/office/drawing/2014/main" id="{4A91B8A7-19CD-4D14-928D-A07153AB824C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Box 101">
              <a:hlinkClick r:id="rId4" action="ppaction://hlinksldjump"/>
              <a:extLst>
                <a:ext uri="{FF2B5EF4-FFF2-40B4-BE49-F238E27FC236}">
                  <a16:creationId xmlns:a16="http://schemas.microsoft.com/office/drawing/2014/main" id="{0BBF1924-F2FF-4244-99AE-751644C0D72E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369332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Show Data 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22EE7C5-8F4C-420C-8A7A-DD116ADE1EED}"/>
              </a:ext>
            </a:extLst>
          </p:cNvPr>
          <p:cNvGrpSpPr/>
          <p:nvPr/>
        </p:nvGrpSpPr>
        <p:grpSpPr>
          <a:xfrm>
            <a:off x="1233611" y="3856902"/>
            <a:ext cx="1070789" cy="1106113"/>
            <a:chOff x="9540790" y="2358117"/>
            <a:chExt cx="1427719" cy="1474809"/>
          </a:xfrm>
        </p:grpSpPr>
        <p:sp>
          <p:nvSpPr>
            <p:cNvPr id="104" name="TextBox 103">
              <a:hlinkClick r:id="rId8" action="ppaction://hlinksldjump"/>
              <a:extLst>
                <a:ext uri="{FF2B5EF4-FFF2-40B4-BE49-F238E27FC236}">
                  <a16:creationId xmlns:a16="http://schemas.microsoft.com/office/drawing/2014/main" id="{A03BEFB5-3197-451B-8022-CB35FA521B78}"/>
                </a:ext>
              </a:extLst>
            </p:cNvPr>
            <p:cNvSpPr txBox="1"/>
            <p:nvPr/>
          </p:nvSpPr>
          <p:spPr>
            <a:xfrm>
              <a:off x="9540790" y="2358117"/>
              <a:ext cx="1427719" cy="615551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TXT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71D176C-C6A2-4763-9DB7-00F3B86C36DD}"/>
                </a:ext>
              </a:extLst>
            </p:cNvPr>
            <p:cNvSpPr txBox="1"/>
            <p:nvPr/>
          </p:nvSpPr>
          <p:spPr>
            <a:xfrm>
              <a:off x="9544587" y="2971156"/>
              <a:ext cx="1423922" cy="861770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Input data such as .txt, .</a:t>
              </a:r>
              <a:r>
                <a:rPr lang="en-US" sz="1200" dirty="0" err="1">
                  <a:solidFill>
                    <a:schemeClr val="bg1"/>
                  </a:solidFill>
                </a:rPr>
                <a:t>xls</a:t>
              </a:r>
              <a:r>
                <a:rPr lang="en-US" sz="1200" dirty="0">
                  <a:solidFill>
                    <a:schemeClr val="bg1"/>
                  </a:solidFill>
                </a:rPr>
                <a:t> and etc.</a:t>
              </a:r>
              <a:endParaRPr lang="en-US" sz="1200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23A4918-4F11-4CF6-BBCE-611DF4816CFC}"/>
              </a:ext>
            </a:extLst>
          </p:cNvPr>
          <p:cNvSpPr/>
          <p:nvPr/>
        </p:nvSpPr>
        <p:spPr>
          <a:xfrm>
            <a:off x="1740288" y="437130"/>
            <a:ext cx="73205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Data Visualization Brief Steps</a:t>
            </a:r>
            <a:endParaRPr lang="th-TH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CDB08EF-61D9-42AD-9AD2-AB4BEA9171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12"/>
          <a:stretch/>
        </p:blipFill>
        <p:spPr>
          <a:xfrm>
            <a:off x="83125" y="768203"/>
            <a:ext cx="8977749" cy="619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E3F2FD-2726-4C34-951C-D3A404C2E0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7" y="365755"/>
            <a:ext cx="739463" cy="739463"/>
          </a:xfrm>
          <a:prstGeom prst="rect">
            <a:avLst/>
          </a:prstGeom>
        </p:spPr>
      </p:pic>
      <p:sp>
        <p:nvSpPr>
          <p:cNvPr id="57" name="TextBox 56">
            <a:hlinkClick r:id="rId8" action="ppaction://hlinksldjump"/>
            <a:extLst>
              <a:ext uri="{FF2B5EF4-FFF2-40B4-BE49-F238E27FC236}">
                <a16:creationId xmlns:a16="http://schemas.microsoft.com/office/drawing/2014/main" id="{0382E403-5251-4628-BD14-A4E4561DD509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hlinkClick r:id="rId7" action="ppaction://hlinksldjump"/>
            <a:extLst>
              <a:ext uri="{FF2B5EF4-FFF2-40B4-BE49-F238E27FC236}">
                <a16:creationId xmlns:a16="http://schemas.microsoft.com/office/drawing/2014/main" id="{D00E6366-DC8D-412C-B91C-C34D4F5D9F1A}"/>
              </a:ext>
            </a:extLst>
          </p:cNvPr>
          <p:cNvSpPr txBox="1"/>
          <p:nvPr/>
        </p:nvSpPr>
        <p:spPr>
          <a:xfrm>
            <a:off x="5009535" y="-4129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hlinkClick r:id="rId6" action="ppaction://hlinksldjump"/>
            <a:extLst>
              <a:ext uri="{FF2B5EF4-FFF2-40B4-BE49-F238E27FC236}">
                <a16:creationId xmlns:a16="http://schemas.microsoft.com/office/drawing/2014/main" id="{0A1E405A-359E-4B59-8F45-8F3DBEB42732}"/>
              </a:ext>
            </a:extLst>
          </p:cNvPr>
          <p:cNvSpPr txBox="1"/>
          <p:nvPr/>
        </p:nvSpPr>
        <p:spPr>
          <a:xfrm>
            <a:off x="5785491" y="-3577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hlinkClick r:id="rId5" action="ppaction://hlinksldjump"/>
            <a:extLst>
              <a:ext uri="{FF2B5EF4-FFF2-40B4-BE49-F238E27FC236}">
                <a16:creationId xmlns:a16="http://schemas.microsoft.com/office/drawing/2014/main" id="{C68EC6A8-40EB-4A2B-8909-12DE4CB68F48}"/>
              </a:ext>
            </a:extLst>
          </p:cNvPr>
          <p:cNvSpPr txBox="1"/>
          <p:nvPr/>
        </p:nvSpPr>
        <p:spPr>
          <a:xfrm>
            <a:off x="6705210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hlinkClick r:id="rId4" action="ppaction://hlinksldjump"/>
            <a:extLst>
              <a:ext uri="{FF2B5EF4-FFF2-40B4-BE49-F238E27FC236}">
                <a16:creationId xmlns:a16="http://schemas.microsoft.com/office/drawing/2014/main" id="{F95FCBBC-7668-45DC-813C-0971A255AD45}"/>
              </a:ext>
            </a:extLst>
          </p:cNvPr>
          <p:cNvSpPr txBox="1"/>
          <p:nvPr/>
        </p:nvSpPr>
        <p:spPr>
          <a:xfrm>
            <a:off x="7510321" y="0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7F8969C-0DE0-4DD5-AE72-C4D3F36176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14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990FB06-4EFA-4282-A3B5-39CCDB3661CD}"/>
              </a:ext>
            </a:extLst>
          </p:cNvPr>
          <p:cNvSpPr/>
          <p:nvPr/>
        </p:nvSpPr>
        <p:spPr>
          <a:xfrm rot="5400000">
            <a:off x="4196155" y="13569"/>
            <a:ext cx="659084" cy="631946"/>
          </a:xfrm>
          <a:prstGeom prst="homePlat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7" name="Picture 2" descr="รูปภาพที่เกี่ยวข้อง">
            <a:hlinkClick r:id="rId2" action="ppaction://hlinksldjump"/>
            <a:extLst>
              <a:ext uri="{FF2B5EF4-FFF2-40B4-BE49-F238E27FC236}">
                <a16:creationId xmlns:a16="http://schemas.microsoft.com/office/drawing/2014/main" id="{C5B6AB5D-122E-4B32-83BE-D7D0AD48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3F7BC6-715B-4C37-B811-A8C8F92FCD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" y="1697999"/>
            <a:ext cx="9144001" cy="48591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11766A6-DF81-46F9-B9A8-C72694A51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86AD02-B0D6-4D47-A377-8F412A6A7B73}"/>
              </a:ext>
            </a:extLst>
          </p:cNvPr>
          <p:cNvSpPr/>
          <p:nvPr/>
        </p:nvSpPr>
        <p:spPr>
          <a:xfrm>
            <a:off x="4178925" y="694050"/>
            <a:ext cx="3980361" cy="9392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เปิดโปรแกรม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Tableau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ขึ้นมา  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กดที่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Text file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และเลือกไฟล์ที่เตรียมไว้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2776E7-77C1-4648-935D-E6E9F9005ACD}"/>
              </a:ext>
            </a:extLst>
          </p:cNvPr>
          <p:cNvSpPr/>
          <p:nvPr/>
        </p:nvSpPr>
        <p:spPr>
          <a:xfrm>
            <a:off x="192264" y="3057869"/>
            <a:ext cx="510995" cy="184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EBB9BA-3081-4C72-BCB8-DA3BBA9C9F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5904">
            <a:off x="650747" y="3061343"/>
            <a:ext cx="362957" cy="362957"/>
          </a:xfrm>
          <a:prstGeom prst="rect">
            <a:avLst/>
          </a:prstGeom>
          <a:effectLst>
            <a:softEdge rad="0"/>
          </a:effectLst>
        </p:spPr>
      </p:pic>
      <p:sp>
        <p:nvSpPr>
          <p:cNvPr id="34" name="TextBox 33">
            <a:hlinkClick r:id="rId8" action="ppaction://hlinksldjump"/>
            <a:extLst>
              <a:ext uri="{FF2B5EF4-FFF2-40B4-BE49-F238E27FC236}">
                <a16:creationId xmlns:a16="http://schemas.microsoft.com/office/drawing/2014/main" id="{D9708F88-440A-4D5E-B35E-AC18A5E6C518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hlinkClick r:id="rId9" action="ppaction://hlinksldjump"/>
            <a:extLst>
              <a:ext uri="{FF2B5EF4-FFF2-40B4-BE49-F238E27FC236}">
                <a16:creationId xmlns:a16="http://schemas.microsoft.com/office/drawing/2014/main" id="{A758214A-C4CF-4FF1-AE10-B08DB1979D18}"/>
              </a:ext>
            </a:extLst>
          </p:cNvPr>
          <p:cNvSpPr txBox="1"/>
          <p:nvPr/>
        </p:nvSpPr>
        <p:spPr>
          <a:xfrm>
            <a:off x="5009535" y="-4129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hlinkClick r:id="rId10" action="ppaction://hlinksldjump"/>
            <a:extLst>
              <a:ext uri="{FF2B5EF4-FFF2-40B4-BE49-F238E27FC236}">
                <a16:creationId xmlns:a16="http://schemas.microsoft.com/office/drawing/2014/main" id="{4903AD10-A37E-4A29-8B6C-64BAC96C8282}"/>
              </a:ext>
            </a:extLst>
          </p:cNvPr>
          <p:cNvSpPr txBox="1"/>
          <p:nvPr/>
        </p:nvSpPr>
        <p:spPr>
          <a:xfrm>
            <a:off x="5785491" y="-3577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hlinkClick r:id="rId11" action="ppaction://hlinksldjump"/>
            <a:extLst>
              <a:ext uri="{FF2B5EF4-FFF2-40B4-BE49-F238E27FC236}">
                <a16:creationId xmlns:a16="http://schemas.microsoft.com/office/drawing/2014/main" id="{75B336F5-616D-4E53-B617-09DA4582407B}"/>
              </a:ext>
            </a:extLst>
          </p:cNvPr>
          <p:cNvSpPr txBox="1"/>
          <p:nvPr/>
        </p:nvSpPr>
        <p:spPr>
          <a:xfrm>
            <a:off x="6705210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hlinkClick r:id="rId12" action="ppaction://hlinksldjump"/>
            <a:extLst>
              <a:ext uri="{FF2B5EF4-FFF2-40B4-BE49-F238E27FC236}">
                <a16:creationId xmlns:a16="http://schemas.microsoft.com/office/drawing/2014/main" id="{0262E9C8-F53D-4BCA-B1BB-059B37494384}"/>
              </a:ext>
            </a:extLst>
          </p:cNvPr>
          <p:cNvSpPr txBox="1"/>
          <p:nvPr/>
        </p:nvSpPr>
        <p:spPr>
          <a:xfrm>
            <a:off x="7510321" y="0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E705BE-7331-4574-9EB4-2D57DCEB5446}"/>
              </a:ext>
            </a:extLst>
          </p:cNvPr>
          <p:cNvSpPr/>
          <p:nvPr/>
        </p:nvSpPr>
        <p:spPr>
          <a:xfrm>
            <a:off x="510024" y="274006"/>
            <a:ext cx="38726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Data Visualization (1)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9BA347D-A0D4-4AA1-8E28-C36ECA5411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331208" y="406501"/>
            <a:ext cx="4748829" cy="5128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1EDA51-744B-4A9D-8386-D0F91E14E6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7" y="300816"/>
            <a:ext cx="445751" cy="4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8F52B3-8E7F-4F2B-ACF1-1F277799132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"/>
          <a:stretch/>
        </p:blipFill>
        <p:spPr>
          <a:xfrm>
            <a:off x="0" y="1030994"/>
            <a:ext cx="9144000" cy="55206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1B5BF7F1-B810-4699-8595-533BB1DCFA43}"/>
              </a:ext>
            </a:extLst>
          </p:cNvPr>
          <p:cNvSpPr/>
          <p:nvPr/>
        </p:nvSpPr>
        <p:spPr>
          <a:xfrm rot="5400000">
            <a:off x="5021875" y="20032"/>
            <a:ext cx="659084" cy="622662"/>
          </a:xfrm>
          <a:prstGeom prst="homePlate">
            <a:avLst/>
          </a:prstGeom>
          <a:solidFill>
            <a:srgbClr val="D5DA08"/>
          </a:solidFill>
          <a:ln>
            <a:solidFill>
              <a:srgbClr val="D5D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4130B1-C173-49D9-BA25-3A607249B7BD}"/>
              </a:ext>
            </a:extLst>
          </p:cNvPr>
          <p:cNvSpPr/>
          <p:nvPr/>
        </p:nvSpPr>
        <p:spPr>
          <a:xfrm>
            <a:off x="165100" y="2057399"/>
            <a:ext cx="1066800" cy="248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33728F-BDD4-4347-9C40-E738F13B3C7E}"/>
              </a:ext>
            </a:extLst>
          </p:cNvPr>
          <p:cNvSpPr/>
          <p:nvPr/>
        </p:nvSpPr>
        <p:spPr>
          <a:xfrm>
            <a:off x="2106138" y="3753853"/>
            <a:ext cx="2300762" cy="242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D36A7-29EB-4458-ABF3-3228C9397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5904">
            <a:off x="1390139" y="6257696"/>
            <a:ext cx="362957" cy="362957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4C4456-08A3-4EF2-B057-BC163BE0770C}"/>
              </a:ext>
            </a:extLst>
          </p:cNvPr>
          <p:cNvSpPr/>
          <p:nvPr/>
        </p:nvSpPr>
        <p:spPr>
          <a:xfrm>
            <a:off x="4211053" y="694050"/>
            <a:ext cx="4907225" cy="1375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ในที่นี้คือไฟล์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DataReady.txt (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Radar)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จะปรากฏข้อมูลที่มีอยู่ในไฟล์ มีข้อมูล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Longitude, Latitude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Value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จากนั้นคลิกที่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Sheet 1</a:t>
            </a:r>
          </a:p>
        </p:txBody>
      </p:sp>
      <p:sp>
        <p:nvSpPr>
          <p:cNvPr id="16" name="TextBox 15">
            <a:hlinkClick r:id="rId5" action="ppaction://hlinksldjump"/>
            <a:extLst>
              <a:ext uri="{FF2B5EF4-FFF2-40B4-BE49-F238E27FC236}">
                <a16:creationId xmlns:a16="http://schemas.microsoft.com/office/drawing/2014/main" id="{78ADA66E-0B6A-4B88-99D5-2042F71809AF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hlinkClick r:id="rId6" action="ppaction://hlinksldjump"/>
            <a:extLst>
              <a:ext uri="{FF2B5EF4-FFF2-40B4-BE49-F238E27FC236}">
                <a16:creationId xmlns:a16="http://schemas.microsoft.com/office/drawing/2014/main" id="{D57EADB7-F9BB-4C8D-B4F8-EA9B366D1B8D}"/>
              </a:ext>
            </a:extLst>
          </p:cNvPr>
          <p:cNvSpPr txBox="1"/>
          <p:nvPr/>
        </p:nvSpPr>
        <p:spPr>
          <a:xfrm>
            <a:off x="5785491" y="-3577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hlinkClick r:id="rId7" action="ppaction://hlinksldjump"/>
            <a:extLst>
              <a:ext uri="{FF2B5EF4-FFF2-40B4-BE49-F238E27FC236}">
                <a16:creationId xmlns:a16="http://schemas.microsoft.com/office/drawing/2014/main" id="{D67C50B3-5055-4B69-BA19-85210DE2F467}"/>
              </a:ext>
            </a:extLst>
          </p:cNvPr>
          <p:cNvSpPr txBox="1"/>
          <p:nvPr/>
        </p:nvSpPr>
        <p:spPr>
          <a:xfrm>
            <a:off x="6705210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8" action="ppaction://hlinksldjump"/>
            <a:extLst>
              <a:ext uri="{FF2B5EF4-FFF2-40B4-BE49-F238E27FC236}">
                <a16:creationId xmlns:a16="http://schemas.microsoft.com/office/drawing/2014/main" id="{0B49E493-6D3D-463B-82A7-0C46763330C2}"/>
              </a:ext>
            </a:extLst>
          </p:cNvPr>
          <p:cNvSpPr txBox="1"/>
          <p:nvPr/>
        </p:nvSpPr>
        <p:spPr>
          <a:xfrm>
            <a:off x="7510321" y="0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9" action="ppaction://hlinksldjump"/>
            <a:extLst>
              <a:ext uri="{FF2B5EF4-FFF2-40B4-BE49-F238E27FC236}">
                <a16:creationId xmlns:a16="http://schemas.microsoft.com/office/drawing/2014/main" id="{6F7D7FCB-1CDF-4F37-969D-B9E05E648EF3}"/>
              </a:ext>
            </a:extLst>
          </p:cNvPr>
          <p:cNvSpPr txBox="1"/>
          <p:nvPr/>
        </p:nvSpPr>
        <p:spPr>
          <a:xfrm>
            <a:off x="5009535" y="-4129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A194D-1360-4C51-8FD6-778FCA8EACA0}"/>
              </a:ext>
            </a:extLst>
          </p:cNvPr>
          <p:cNvSpPr/>
          <p:nvPr/>
        </p:nvSpPr>
        <p:spPr>
          <a:xfrm>
            <a:off x="510024" y="274006"/>
            <a:ext cx="38726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Data Visualization (2)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0A4D700-E21A-4994-A8C5-0C6BB9860CC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331208" y="406501"/>
            <a:ext cx="4748829" cy="5128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7AB12D-67EB-406B-B9E5-8E7B0DAFF9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7" y="300816"/>
            <a:ext cx="445751" cy="445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7B11AB-1D24-4BF7-95F4-01CDA84014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8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465B6FA-19F5-4A3A-A4D7-89F49CA1BFE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"/>
          <a:stretch/>
        </p:blipFill>
        <p:spPr>
          <a:xfrm>
            <a:off x="0" y="1437598"/>
            <a:ext cx="9144000" cy="5122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C6680AAB-9D11-4560-ADF3-620A3CD61010}"/>
              </a:ext>
            </a:extLst>
          </p:cNvPr>
          <p:cNvSpPr/>
          <p:nvPr/>
        </p:nvSpPr>
        <p:spPr>
          <a:xfrm rot="5400000">
            <a:off x="5858696" y="13569"/>
            <a:ext cx="659084" cy="631946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6AB966-EE3D-412D-A67E-57D93DB414E6}"/>
              </a:ext>
            </a:extLst>
          </p:cNvPr>
          <p:cNvSpPr/>
          <p:nvPr/>
        </p:nvSpPr>
        <p:spPr>
          <a:xfrm>
            <a:off x="3555998" y="705924"/>
            <a:ext cx="5562279" cy="119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ลาก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Latitude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ไปที่ช่อง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Rows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ลาก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Longitude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ไปที่ช่อง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Columns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และลาก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Value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ไปที่ช่อง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Color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เพื่อให้แสดงข้อมูลในรูปแบบสี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4F3872-DAE4-40D4-B1F0-B74C5FF4A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6281">
            <a:off x="1345677" y="3458181"/>
            <a:ext cx="448297" cy="44829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8" name="Picture 2" descr="รูปภาพที่เกี่ยวข้อง">
            <a:hlinkClick r:id="rId5" action="ppaction://hlinksldjump"/>
            <a:extLst>
              <a:ext uri="{FF2B5EF4-FFF2-40B4-BE49-F238E27FC236}">
                <a16:creationId xmlns:a16="http://schemas.microsoft.com/office/drawing/2014/main" id="{A9EEA16C-65BC-4335-8AAC-AE5BA2BB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B7BDFD-8E14-496B-A7F9-5256EF624C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71B818-AD95-4A08-A125-689B5BD2B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77546">
            <a:off x="4953795" y="1825617"/>
            <a:ext cx="448297" cy="44829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4C866D-6F16-4320-A3DC-1FA948698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60010">
            <a:off x="4964511" y="2301922"/>
            <a:ext cx="448297" cy="448297"/>
          </a:xfrm>
          <a:prstGeom prst="rect">
            <a:avLst/>
          </a:prstGeom>
          <a:effectLst>
            <a:softEdge rad="0"/>
          </a:effectLst>
        </p:spPr>
      </p:pic>
      <p:sp>
        <p:nvSpPr>
          <p:cNvPr id="33" name="TextBox 32">
            <a:hlinkClick r:id="rId8" action="ppaction://hlinksldjump"/>
            <a:extLst>
              <a:ext uri="{FF2B5EF4-FFF2-40B4-BE49-F238E27FC236}">
                <a16:creationId xmlns:a16="http://schemas.microsoft.com/office/drawing/2014/main" id="{1C89F663-7959-43B5-838F-2C1E1580CF89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1F648E43-F97C-43C7-A582-9D66B0FC7DB1}"/>
              </a:ext>
            </a:extLst>
          </p:cNvPr>
          <p:cNvSpPr txBox="1"/>
          <p:nvPr/>
        </p:nvSpPr>
        <p:spPr>
          <a:xfrm>
            <a:off x="5009535" y="-4129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hlinkClick r:id="rId10" action="ppaction://hlinksldjump"/>
            <a:extLst>
              <a:ext uri="{FF2B5EF4-FFF2-40B4-BE49-F238E27FC236}">
                <a16:creationId xmlns:a16="http://schemas.microsoft.com/office/drawing/2014/main" id="{24433764-BB01-4530-A48E-0B5A8566B2A9}"/>
              </a:ext>
            </a:extLst>
          </p:cNvPr>
          <p:cNvSpPr txBox="1"/>
          <p:nvPr/>
        </p:nvSpPr>
        <p:spPr>
          <a:xfrm>
            <a:off x="5785491" y="-3577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hlinkClick r:id="rId11" action="ppaction://hlinksldjump"/>
            <a:extLst>
              <a:ext uri="{FF2B5EF4-FFF2-40B4-BE49-F238E27FC236}">
                <a16:creationId xmlns:a16="http://schemas.microsoft.com/office/drawing/2014/main" id="{7EF4C6AC-4B9B-43C9-815B-507CE142ED5D}"/>
              </a:ext>
            </a:extLst>
          </p:cNvPr>
          <p:cNvSpPr txBox="1"/>
          <p:nvPr/>
        </p:nvSpPr>
        <p:spPr>
          <a:xfrm>
            <a:off x="6705210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hlinkClick r:id="rId12" action="ppaction://hlinksldjump"/>
            <a:extLst>
              <a:ext uri="{FF2B5EF4-FFF2-40B4-BE49-F238E27FC236}">
                <a16:creationId xmlns:a16="http://schemas.microsoft.com/office/drawing/2014/main" id="{DBFCD733-20D3-4354-A437-6C05E057A920}"/>
              </a:ext>
            </a:extLst>
          </p:cNvPr>
          <p:cNvSpPr txBox="1"/>
          <p:nvPr/>
        </p:nvSpPr>
        <p:spPr>
          <a:xfrm>
            <a:off x="7510321" y="0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508749-5B03-4802-A311-2D2ECA7C50FC}"/>
              </a:ext>
            </a:extLst>
          </p:cNvPr>
          <p:cNvSpPr/>
          <p:nvPr/>
        </p:nvSpPr>
        <p:spPr>
          <a:xfrm>
            <a:off x="510024" y="274006"/>
            <a:ext cx="38726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Data Visualization (3)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2624D18-2957-4B43-9419-FD5348123B3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331208" y="406501"/>
            <a:ext cx="4748829" cy="5128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3C8CB45-C5ED-4814-81FB-64BE95EB71D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7" y="300816"/>
            <a:ext cx="445751" cy="4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30A13095-F7A4-4139-8E04-C45127D47EBE}"/>
              </a:ext>
            </a:extLst>
          </p:cNvPr>
          <p:cNvSpPr/>
          <p:nvPr/>
        </p:nvSpPr>
        <p:spPr>
          <a:xfrm rot="5400000">
            <a:off x="6737474" y="13569"/>
            <a:ext cx="659084" cy="631946"/>
          </a:xfrm>
          <a:prstGeom prst="homePlate">
            <a:avLst/>
          </a:prstGeom>
          <a:solidFill>
            <a:srgbClr val="8634FE"/>
          </a:solidFill>
          <a:ln>
            <a:solidFill>
              <a:srgbClr val="863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3" name="Picture 2" descr="รูปภาพที่เกี่ยวข้อง">
            <a:hlinkClick r:id="rId2" action="ppaction://hlinksldjump"/>
            <a:extLst>
              <a:ext uri="{FF2B5EF4-FFF2-40B4-BE49-F238E27FC236}">
                <a16:creationId xmlns:a16="http://schemas.microsoft.com/office/drawing/2014/main" id="{EFE08741-1726-40EF-BF75-E8E86240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D8F2B9-CF0B-4775-A5BF-9525D8D3D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2098C9-7A5D-4DA3-A30B-9A3AC08ECEA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535"/>
            <a:ext cx="9130978" cy="51288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CF7092-DF00-4C8B-98F0-782507ED5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686" y="62270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E1FB55-C653-4D46-ADD5-4215FCFDAC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9204">
            <a:off x="5300224" y="2523629"/>
            <a:ext cx="428915" cy="428915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0"/>
              </a:schemeClr>
            </a:glow>
            <a:softEdge rad="0"/>
          </a:effectLst>
        </p:spPr>
      </p:pic>
      <p:sp>
        <p:nvSpPr>
          <p:cNvPr id="29" name="TextBox 28">
            <a:hlinkClick r:id="rId8" action="ppaction://hlinksldjump"/>
            <a:extLst>
              <a:ext uri="{FF2B5EF4-FFF2-40B4-BE49-F238E27FC236}">
                <a16:creationId xmlns:a16="http://schemas.microsoft.com/office/drawing/2014/main" id="{7110970F-C84D-4DD7-837B-CA4CBF481F12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hlinkClick r:id="rId9" action="ppaction://hlinksldjump"/>
            <a:extLst>
              <a:ext uri="{FF2B5EF4-FFF2-40B4-BE49-F238E27FC236}">
                <a16:creationId xmlns:a16="http://schemas.microsoft.com/office/drawing/2014/main" id="{3856DA22-FABC-4968-8895-71BC1D0FFC17}"/>
              </a:ext>
            </a:extLst>
          </p:cNvPr>
          <p:cNvSpPr txBox="1"/>
          <p:nvPr/>
        </p:nvSpPr>
        <p:spPr>
          <a:xfrm>
            <a:off x="5009535" y="-4129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hlinkClick r:id="rId10" action="ppaction://hlinksldjump"/>
            <a:extLst>
              <a:ext uri="{FF2B5EF4-FFF2-40B4-BE49-F238E27FC236}">
                <a16:creationId xmlns:a16="http://schemas.microsoft.com/office/drawing/2014/main" id="{BF54FEC4-2DE4-4D0F-ABE4-512CA768BA81}"/>
              </a:ext>
            </a:extLst>
          </p:cNvPr>
          <p:cNvSpPr txBox="1"/>
          <p:nvPr/>
        </p:nvSpPr>
        <p:spPr>
          <a:xfrm>
            <a:off x="5785491" y="-3577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hlinkClick r:id="rId11" action="ppaction://hlinksldjump"/>
            <a:extLst>
              <a:ext uri="{FF2B5EF4-FFF2-40B4-BE49-F238E27FC236}">
                <a16:creationId xmlns:a16="http://schemas.microsoft.com/office/drawing/2014/main" id="{FD0AE904-37F5-4E0B-A27C-D274846EA294}"/>
              </a:ext>
            </a:extLst>
          </p:cNvPr>
          <p:cNvSpPr txBox="1"/>
          <p:nvPr/>
        </p:nvSpPr>
        <p:spPr>
          <a:xfrm>
            <a:off x="6705210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hlinkClick r:id="rId12" action="ppaction://hlinksldjump"/>
            <a:extLst>
              <a:ext uri="{FF2B5EF4-FFF2-40B4-BE49-F238E27FC236}">
                <a16:creationId xmlns:a16="http://schemas.microsoft.com/office/drawing/2014/main" id="{9762E080-A2DB-4BA9-B66D-CB6E8920D080}"/>
              </a:ext>
            </a:extLst>
          </p:cNvPr>
          <p:cNvSpPr txBox="1"/>
          <p:nvPr/>
        </p:nvSpPr>
        <p:spPr>
          <a:xfrm>
            <a:off x="7510321" y="0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D8442A7-1492-42B2-9D70-825587C8BCF1}"/>
              </a:ext>
            </a:extLst>
          </p:cNvPr>
          <p:cNvSpPr/>
          <p:nvPr/>
        </p:nvSpPr>
        <p:spPr>
          <a:xfrm>
            <a:off x="5902036" y="694051"/>
            <a:ext cx="2257250" cy="6974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23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Dimension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5B1E72-3461-414E-BCE4-5E29BB4BCC18}"/>
              </a:ext>
            </a:extLst>
          </p:cNvPr>
          <p:cNvSpPr/>
          <p:nvPr/>
        </p:nvSpPr>
        <p:spPr>
          <a:xfrm>
            <a:off x="510024" y="274006"/>
            <a:ext cx="38726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Data Visualization (4)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E4D266F-E250-4565-B289-A357E9EC9B1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331208" y="406501"/>
            <a:ext cx="4748829" cy="5128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0B5B9E2-CEC9-40D9-8E8D-8950525543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7" y="300816"/>
            <a:ext cx="445751" cy="4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BAACEE9-7050-4D9E-8FA2-51CFD0A4FB28}"/>
              </a:ext>
            </a:extLst>
          </p:cNvPr>
          <p:cNvSpPr/>
          <p:nvPr/>
        </p:nvSpPr>
        <p:spPr>
          <a:xfrm rot="5400000">
            <a:off x="7589983" y="14237"/>
            <a:ext cx="659084" cy="631946"/>
          </a:xfrm>
          <a:prstGeom prst="homePlate">
            <a:avLst/>
          </a:prstGeom>
          <a:solidFill>
            <a:srgbClr val="D47DFF"/>
          </a:solidFill>
          <a:ln>
            <a:solidFill>
              <a:srgbClr val="D4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3" name="Picture 2" descr="รูปภาพที่เกี่ยวข้อง">
            <a:hlinkClick r:id="rId2" action="ppaction://hlinksldjump"/>
            <a:extLst>
              <a:ext uri="{FF2B5EF4-FFF2-40B4-BE49-F238E27FC236}">
                <a16:creationId xmlns:a16="http://schemas.microsoft.com/office/drawing/2014/main" id="{16F68D99-9932-4B38-8192-A610B695B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CC2FC3-EDAF-482C-BA84-315EA83B07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013"/>
            <a:ext cx="9144000" cy="5299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61894E-7848-4FFD-B274-EEC1B315D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27" name="TextBox 26">
            <a:hlinkClick r:id="rId6" action="ppaction://hlinksldjump"/>
            <a:extLst>
              <a:ext uri="{FF2B5EF4-FFF2-40B4-BE49-F238E27FC236}">
                <a16:creationId xmlns:a16="http://schemas.microsoft.com/office/drawing/2014/main" id="{D347B659-2C05-44B5-A5DE-13D9E2773536}"/>
              </a:ext>
            </a:extLst>
          </p:cNvPr>
          <p:cNvSpPr txBox="1"/>
          <p:nvPr/>
        </p:nvSpPr>
        <p:spPr>
          <a:xfrm>
            <a:off x="4178925" y="2486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7" action="ppaction://hlinksldjump"/>
            <a:extLst>
              <a:ext uri="{FF2B5EF4-FFF2-40B4-BE49-F238E27FC236}">
                <a16:creationId xmlns:a16="http://schemas.microsoft.com/office/drawing/2014/main" id="{ABC7BE53-8C05-4008-A71D-8FB5B2086024}"/>
              </a:ext>
            </a:extLst>
          </p:cNvPr>
          <p:cNvSpPr txBox="1"/>
          <p:nvPr/>
        </p:nvSpPr>
        <p:spPr>
          <a:xfrm>
            <a:off x="5009535" y="-4129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8" action="ppaction://hlinksldjump"/>
            <a:extLst>
              <a:ext uri="{FF2B5EF4-FFF2-40B4-BE49-F238E27FC236}">
                <a16:creationId xmlns:a16="http://schemas.microsoft.com/office/drawing/2014/main" id="{D5FC3691-C249-4B0B-894A-40D3BEBDAD9F}"/>
              </a:ext>
            </a:extLst>
          </p:cNvPr>
          <p:cNvSpPr txBox="1"/>
          <p:nvPr/>
        </p:nvSpPr>
        <p:spPr>
          <a:xfrm>
            <a:off x="5785491" y="-3577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DD21225B-F887-4DAA-A96D-DB48250CED87}"/>
              </a:ext>
            </a:extLst>
          </p:cNvPr>
          <p:cNvSpPr txBox="1"/>
          <p:nvPr/>
        </p:nvSpPr>
        <p:spPr>
          <a:xfrm>
            <a:off x="6705210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hlinkClick r:id="rId10" action="ppaction://hlinksldjump"/>
            <a:extLst>
              <a:ext uri="{FF2B5EF4-FFF2-40B4-BE49-F238E27FC236}">
                <a16:creationId xmlns:a16="http://schemas.microsoft.com/office/drawing/2014/main" id="{51399759-46D0-4A5D-992B-019F64CEFAA6}"/>
              </a:ext>
            </a:extLst>
          </p:cNvPr>
          <p:cNvSpPr txBox="1"/>
          <p:nvPr/>
        </p:nvSpPr>
        <p:spPr>
          <a:xfrm>
            <a:off x="7510321" y="0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4552529-551E-4709-B7D5-366C9D57ADC8}"/>
              </a:ext>
            </a:extLst>
          </p:cNvPr>
          <p:cNvSpPr/>
          <p:nvPr/>
        </p:nvSpPr>
        <p:spPr>
          <a:xfrm>
            <a:off x="4886061" y="694051"/>
            <a:ext cx="3273225" cy="9225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6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กดที่จุดวงกลมซึ่งเป็นพิกัด จะแสดงข้อมูลรายละเอียดของพิกัดนั้นๆ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6139FB-5628-4A3F-8774-74E8131B4541}"/>
              </a:ext>
            </a:extLst>
          </p:cNvPr>
          <p:cNvSpPr/>
          <p:nvPr/>
        </p:nvSpPr>
        <p:spPr>
          <a:xfrm>
            <a:off x="510024" y="274006"/>
            <a:ext cx="38726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Radar Data Visualization (5)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5B8DD4D-83C9-415A-823A-EA46B571CC3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331208" y="406501"/>
            <a:ext cx="4748829" cy="5128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94870E7-E249-4B1A-AF31-AC2FB797EF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7" y="300816"/>
            <a:ext cx="445751" cy="44575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4A297FC-6063-49C2-815C-E6DAFEA143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5904">
            <a:off x="7230868" y="4795140"/>
            <a:ext cx="362957" cy="36295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037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7BFF7-29E5-4391-9277-E7E9E9C0CB7C}"/>
              </a:ext>
            </a:extLst>
          </p:cNvPr>
          <p:cNvSpPr/>
          <p:nvPr/>
        </p:nvSpPr>
        <p:spPr>
          <a:xfrm>
            <a:off x="2712099" y="1732548"/>
            <a:ext cx="37198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Reading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2BCA0-284A-4C05-9643-663AA1B34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08" y="6115622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91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2818</TotalTime>
  <Words>204</Words>
  <Application>Microsoft Office PowerPoint</Application>
  <PresentationFormat>On-screen Show (4:3)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</dc:creator>
  <cp:lastModifiedBy>chanattha</cp:lastModifiedBy>
  <cp:revision>302</cp:revision>
  <dcterms:created xsi:type="dcterms:W3CDTF">2018-02-06T08:23:04Z</dcterms:created>
  <dcterms:modified xsi:type="dcterms:W3CDTF">2018-03-04T03:52:15Z</dcterms:modified>
</cp:coreProperties>
</file>