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9" r:id="rId2"/>
    <p:sldId id="270" r:id="rId3"/>
    <p:sldId id="268" r:id="rId4"/>
    <p:sldId id="257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2D097D"/>
    <a:srgbClr val="7845F9"/>
    <a:srgbClr val="956CFA"/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>
        <p:scale>
          <a:sx n="33" d="100"/>
          <a:sy n="33" d="100"/>
        </p:scale>
        <p:origin x="5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D5E1C-CEFD-4BD5-B4B4-AFB416F77CC7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4175-C4CA-4A94-8814-5F13A782A6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002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780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75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702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17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59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68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570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974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359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44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30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5539-36A2-4F60-8ADF-18BE769221CD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CC72-A84B-4E22-994B-B34FE560A1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69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17" Type="http://schemas.openxmlformats.org/officeDocument/2006/relationships/image" Target="../media/image4.png"/><Relationship Id="rId2" Type="http://schemas.openxmlformats.org/officeDocument/2006/relationships/image" Target="../media/image11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slide" Target="slide2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0DE-C1C7-4B9B-8D04-DF760F51D97D}"/>
              </a:ext>
            </a:extLst>
          </p:cNvPr>
          <p:cNvSpPr/>
          <p:nvPr/>
        </p:nvSpPr>
        <p:spPr>
          <a:xfrm>
            <a:off x="2647050" y="3416300"/>
            <a:ext cx="384990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Surfer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BE0A4-E191-4BF3-86B7-EAD68E019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90" y="927101"/>
            <a:ext cx="2662019" cy="2808430"/>
          </a:xfrm>
          <a:prstGeom prst="rect">
            <a:avLst/>
          </a:prstGeom>
          <a:effectLst>
            <a:outerShdw blurRad="50800" dist="50800" dir="3000000" sx="95000" sy="95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83C011-8833-41E8-909D-0111191F8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ECBF89-F134-4292-9271-8D2F0A9A54E9}"/>
              </a:ext>
            </a:extLst>
          </p:cNvPr>
          <p:cNvGrpSpPr/>
          <p:nvPr/>
        </p:nvGrpSpPr>
        <p:grpSpPr>
          <a:xfrm>
            <a:off x="2661860" y="2458155"/>
            <a:ext cx="1706452" cy="2542749"/>
            <a:chOff x="7410451" y="2511425"/>
            <a:chExt cx="1217613" cy="3719513"/>
          </a:xfrm>
          <a:solidFill>
            <a:srgbClr val="6600CC"/>
          </a:solidFill>
        </p:grpSpPr>
        <p:sp>
          <p:nvSpPr>
            <p:cNvPr id="38" name="Freeform 581">
              <a:extLst>
                <a:ext uri="{FF2B5EF4-FFF2-40B4-BE49-F238E27FC236}">
                  <a16:creationId xmlns:a16="http://schemas.microsoft.com/office/drawing/2014/main" id="{1BD9AA6F-6489-412F-AC6F-3728D485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77632A0A-F757-4744-9513-C39E96FD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57750"/>
              <a:ext cx="1162050" cy="721181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Freeform 761">
            <a:extLst>
              <a:ext uri="{FF2B5EF4-FFF2-40B4-BE49-F238E27FC236}">
                <a16:creationId xmlns:a16="http://schemas.microsoft.com/office/drawing/2014/main" id="{653DBC4A-4ED2-41AF-AFF2-857C55CAC8EB}"/>
              </a:ext>
            </a:extLst>
          </p:cNvPr>
          <p:cNvSpPr>
            <a:spLocks/>
          </p:cNvSpPr>
          <p:nvPr/>
        </p:nvSpPr>
        <p:spPr bwMode="auto">
          <a:xfrm>
            <a:off x="2664846" y="2973074"/>
            <a:ext cx="229724" cy="170513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rgbClr val="47008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4F7A361-1F28-409F-8D7D-CEA6B9A60F1B}"/>
              </a:ext>
            </a:extLst>
          </p:cNvPr>
          <p:cNvSpPr>
            <a:spLocks/>
          </p:cNvSpPr>
          <p:nvPr/>
        </p:nvSpPr>
        <p:spPr bwMode="auto">
          <a:xfrm>
            <a:off x="4965802" y="2215602"/>
            <a:ext cx="1479517" cy="2785302"/>
          </a:xfrm>
          <a:custGeom>
            <a:avLst/>
            <a:gdLst>
              <a:gd name="connsiteX0" fmla="*/ 0 w 1431517"/>
              <a:gd name="connsiteY0" fmla="*/ 0 h 4645303"/>
              <a:gd name="connsiteX1" fmla="*/ 1431517 w 1431517"/>
              <a:gd name="connsiteY1" fmla="*/ 0 h 4645303"/>
              <a:gd name="connsiteX2" fmla="*/ 1431517 w 1431517"/>
              <a:gd name="connsiteY2" fmla="*/ 404529 h 4645303"/>
              <a:gd name="connsiteX3" fmla="*/ 1431517 w 1431517"/>
              <a:gd name="connsiteY3" fmla="*/ 3952628 h 4645303"/>
              <a:gd name="connsiteX4" fmla="*/ 1431517 w 1431517"/>
              <a:gd name="connsiteY4" fmla="*/ 4357157 h 4645303"/>
              <a:gd name="connsiteX5" fmla="*/ 715758 w 1431517"/>
              <a:gd name="connsiteY5" fmla="*/ 4645303 h 4645303"/>
              <a:gd name="connsiteX6" fmla="*/ 0 w 1431517"/>
              <a:gd name="connsiteY6" fmla="*/ 4357157 h 4645303"/>
              <a:gd name="connsiteX7" fmla="*/ 0 w 1431517"/>
              <a:gd name="connsiteY7" fmla="*/ 3952628 h 4645303"/>
              <a:gd name="connsiteX8" fmla="*/ 0 w 1431517"/>
              <a:gd name="connsiteY8" fmla="*/ 404529 h 46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517" h="4645303">
                <a:moveTo>
                  <a:pt x="0" y="0"/>
                </a:moveTo>
                <a:lnTo>
                  <a:pt x="1431517" y="0"/>
                </a:lnTo>
                <a:lnTo>
                  <a:pt x="1431517" y="404529"/>
                </a:lnTo>
                <a:lnTo>
                  <a:pt x="1431517" y="3952628"/>
                </a:lnTo>
                <a:lnTo>
                  <a:pt x="1431517" y="4357157"/>
                </a:lnTo>
                <a:lnTo>
                  <a:pt x="715758" y="4645303"/>
                </a:lnTo>
                <a:lnTo>
                  <a:pt x="0" y="4357157"/>
                </a:lnTo>
                <a:lnTo>
                  <a:pt x="0" y="3952628"/>
                </a:lnTo>
                <a:lnTo>
                  <a:pt x="0" y="40452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4" name="Freeform 762">
            <a:extLst>
              <a:ext uri="{FF2B5EF4-FFF2-40B4-BE49-F238E27FC236}">
                <a16:creationId xmlns:a16="http://schemas.microsoft.com/office/drawing/2014/main" id="{F93049EA-2AEE-4468-9C66-68D5FB87BA47}"/>
              </a:ext>
            </a:extLst>
          </p:cNvPr>
          <p:cNvSpPr>
            <a:spLocks/>
          </p:cNvSpPr>
          <p:nvPr/>
        </p:nvSpPr>
        <p:spPr bwMode="auto">
          <a:xfrm>
            <a:off x="4801124" y="2310625"/>
            <a:ext cx="1561968" cy="494123"/>
          </a:xfrm>
          <a:custGeom>
            <a:avLst/>
            <a:gdLst>
              <a:gd name="T0" fmla="*/ 2400 w 2929"/>
              <a:gd name="T1" fmla="*/ 0 h 1457"/>
              <a:gd name="T2" fmla="*/ 1928 w 2929"/>
              <a:gd name="T3" fmla="*/ 2 h 1457"/>
              <a:gd name="T4" fmla="*/ 978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2 w 2929"/>
              <a:gd name="T19" fmla="*/ 83 h 1457"/>
              <a:gd name="T20" fmla="*/ 153 w 2929"/>
              <a:gd name="T21" fmla="*/ 108 h 1457"/>
              <a:gd name="T22" fmla="*/ 105 w 2929"/>
              <a:gd name="T23" fmla="*/ 134 h 1457"/>
              <a:gd name="T24" fmla="*/ 70 w 2929"/>
              <a:gd name="T25" fmla="*/ 161 h 1457"/>
              <a:gd name="T26" fmla="*/ 43 w 2929"/>
              <a:gd name="T27" fmla="*/ 187 h 1457"/>
              <a:gd name="T28" fmla="*/ 16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6 h 1457"/>
              <a:gd name="T42" fmla="*/ 31 w 2929"/>
              <a:gd name="T43" fmla="*/ 1375 h 1457"/>
              <a:gd name="T44" fmla="*/ 66 w 2929"/>
              <a:gd name="T45" fmla="*/ 1331 h 1457"/>
              <a:gd name="T46" fmla="*/ 113 w 2929"/>
              <a:gd name="T47" fmla="*/ 1295 h 1457"/>
              <a:gd name="T48" fmla="*/ 169 w 2929"/>
              <a:gd name="T49" fmla="*/ 1265 h 1457"/>
              <a:gd name="T50" fmla="*/ 232 w 2929"/>
              <a:gd name="T51" fmla="*/ 1240 h 1457"/>
              <a:gd name="T52" fmla="*/ 335 w 2929"/>
              <a:gd name="T53" fmla="*/ 1213 h 1457"/>
              <a:gd name="T54" fmla="*/ 407 w 2929"/>
              <a:gd name="T55" fmla="*/ 1201 h 1457"/>
              <a:gd name="T56" fmla="*/ 506 w 2929"/>
              <a:gd name="T57" fmla="*/ 1190 h 1457"/>
              <a:gd name="T58" fmla="*/ 685 w 2929"/>
              <a:gd name="T59" fmla="*/ 1183 h 1457"/>
              <a:gd name="T60" fmla="*/ 753 w 2929"/>
              <a:gd name="T61" fmla="*/ 1183 h 1457"/>
              <a:gd name="T62" fmla="*/ 1344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8" y="2"/>
                </a:lnTo>
                <a:lnTo>
                  <a:pt x="978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8"/>
                </a:lnTo>
                <a:lnTo>
                  <a:pt x="105" y="134"/>
                </a:lnTo>
                <a:lnTo>
                  <a:pt x="70" y="161"/>
                </a:lnTo>
                <a:lnTo>
                  <a:pt x="43" y="187"/>
                </a:lnTo>
                <a:lnTo>
                  <a:pt x="16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6"/>
                </a:lnTo>
                <a:lnTo>
                  <a:pt x="31" y="1375"/>
                </a:lnTo>
                <a:lnTo>
                  <a:pt x="66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2" y="1240"/>
                </a:lnTo>
                <a:lnTo>
                  <a:pt x="335" y="1213"/>
                </a:lnTo>
                <a:lnTo>
                  <a:pt x="407" y="1201"/>
                </a:lnTo>
                <a:lnTo>
                  <a:pt x="506" y="1190"/>
                </a:lnTo>
                <a:lnTo>
                  <a:pt x="685" y="1183"/>
                </a:lnTo>
                <a:lnTo>
                  <a:pt x="753" y="1183"/>
                </a:lnTo>
                <a:lnTo>
                  <a:pt x="1344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EFCDF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61">
            <a:extLst>
              <a:ext uri="{FF2B5EF4-FFF2-40B4-BE49-F238E27FC236}">
                <a16:creationId xmlns:a16="http://schemas.microsoft.com/office/drawing/2014/main" id="{4409991A-C3AA-4227-AD59-799FA7840BC2}"/>
              </a:ext>
            </a:extLst>
          </p:cNvPr>
          <p:cNvSpPr>
            <a:spLocks/>
          </p:cNvSpPr>
          <p:nvPr/>
        </p:nvSpPr>
        <p:spPr bwMode="auto">
          <a:xfrm>
            <a:off x="4801125" y="2717869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9BEB98-3758-475F-9068-61644C0E587F}"/>
              </a:ext>
            </a:extLst>
          </p:cNvPr>
          <p:cNvSpPr/>
          <p:nvPr/>
        </p:nvSpPr>
        <p:spPr>
          <a:xfrm>
            <a:off x="3358744" y="245815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770B71-523A-4725-80F2-D966D84696B1}"/>
              </a:ext>
            </a:extLst>
          </p:cNvPr>
          <p:cNvSpPr/>
          <p:nvPr/>
        </p:nvSpPr>
        <p:spPr>
          <a:xfrm>
            <a:off x="5368393" y="221560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48733-51C9-4F3E-9DA6-5D334180B287}"/>
              </a:ext>
            </a:extLst>
          </p:cNvPr>
          <p:cNvGrpSpPr/>
          <p:nvPr/>
        </p:nvGrpSpPr>
        <p:grpSpPr>
          <a:xfrm>
            <a:off x="4965803" y="2715108"/>
            <a:ext cx="1479516" cy="983003"/>
            <a:chOff x="9540790" y="2358114"/>
            <a:chExt cx="1427719" cy="1310670"/>
          </a:xfrm>
        </p:grpSpPr>
        <p:sp>
          <p:nvSpPr>
            <p:cNvPr id="92" name="TextBox 91">
              <a:hlinkClick r:id="rId4" action="ppaction://hlinksldjump"/>
              <a:extLst>
                <a:ext uri="{FF2B5EF4-FFF2-40B4-BE49-F238E27FC236}">
                  <a16:creationId xmlns:a16="http://schemas.microsoft.com/office/drawing/2014/main" id="{91AE5C52-489A-45CA-A3FC-E5A77256C4E6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D5FF9F7-8905-413C-B1A2-908B8F7D0C35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97626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Start Surfer Program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9BEDEA-0C55-45BC-803D-BC1DE1D4C453}"/>
              </a:ext>
            </a:extLst>
          </p:cNvPr>
          <p:cNvGrpSpPr/>
          <p:nvPr/>
        </p:nvGrpSpPr>
        <p:grpSpPr>
          <a:xfrm>
            <a:off x="2894570" y="2955116"/>
            <a:ext cx="1473741" cy="983003"/>
            <a:chOff x="9540790" y="2358114"/>
            <a:chExt cx="1427719" cy="1310670"/>
          </a:xfrm>
        </p:grpSpPr>
        <p:sp>
          <p:nvSpPr>
            <p:cNvPr id="95" name="TextBox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1BE1AB78-3455-42B0-AC80-CB9E3153915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RUN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AA8E4A-88CF-410A-8790-08C6C46077C1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97626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Run .exe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for Installation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1743210" y="395430"/>
            <a:ext cx="46219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Brief Steps</a:t>
            </a:r>
            <a:endParaRPr lang="th-TH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2"/>
          <a:stretch/>
        </p:blipFill>
        <p:spPr>
          <a:xfrm>
            <a:off x="349734" y="726503"/>
            <a:ext cx="6470357" cy="619364"/>
          </a:xfrm>
          <a:prstGeom prst="rect">
            <a:avLst/>
          </a:prstGeom>
        </p:spPr>
      </p:pic>
      <p:sp>
        <p:nvSpPr>
          <p:cNvPr id="68" name="TextBox 67">
            <a:hlinkClick r:id="rId5" action="ppaction://hlinksldjump"/>
            <a:extLst>
              <a:ext uri="{FF2B5EF4-FFF2-40B4-BE49-F238E27FC236}">
                <a16:creationId xmlns:a16="http://schemas.microsoft.com/office/drawing/2014/main" id="{C68EC6A8-40EB-4A2B-8909-12DE4CB68F48}"/>
              </a:ext>
            </a:extLst>
          </p:cNvPr>
          <p:cNvSpPr txBox="1"/>
          <p:nvPr/>
        </p:nvSpPr>
        <p:spPr>
          <a:xfrm>
            <a:off x="6705210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hlinkClick r:id="rId4" action="ppaction://hlinksldjump"/>
            <a:extLst>
              <a:ext uri="{FF2B5EF4-FFF2-40B4-BE49-F238E27FC236}">
                <a16:creationId xmlns:a16="http://schemas.microsoft.com/office/drawing/2014/main" id="{F95FCBBC-7668-45DC-813C-0971A255AD45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B9D2E9-5118-438E-BB0A-CEF81DF58A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8" y="233790"/>
            <a:ext cx="919061" cy="969610"/>
          </a:xfrm>
          <a:prstGeom prst="rect">
            <a:avLst/>
          </a:prstGeom>
          <a:effectLst>
            <a:outerShdw blurRad="50800" dist="50800" dir="3000000" sx="95000" sy="95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4AF75E-4D36-4C67-BA13-87A8F2CA5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8C136-F3F0-4B10-B21F-90818C588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9" t="37025" r="37967" b="43183"/>
          <a:stretch/>
        </p:blipFill>
        <p:spPr>
          <a:xfrm>
            <a:off x="3372121" y="3429000"/>
            <a:ext cx="4515939" cy="20918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6A2A1C-F0B5-444A-9B9F-C72597A5C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940" y="1313289"/>
            <a:ext cx="1826893" cy="220948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3" name="Arrow: Bent 2">
            <a:extLst>
              <a:ext uri="{FF2B5EF4-FFF2-40B4-BE49-F238E27FC236}">
                <a16:creationId xmlns:a16="http://schemas.microsoft.com/office/drawing/2014/main" id="{50FF4FD7-6CC5-4DF4-8175-08BD7C6594AC}"/>
              </a:ext>
            </a:extLst>
          </p:cNvPr>
          <p:cNvSpPr/>
          <p:nvPr/>
        </p:nvSpPr>
        <p:spPr>
          <a:xfrm rot="5400000">
            <a:off x="3305967" y="2082888"/>
            <a:ext cx="1043732" cy="1148461"/>
          </a:xfrm>
          <a:prstGeom prst="ben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920EA-4CF5-489A-8282-EC1358A4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5904">
            <a:off x="2719256" y="2584081"/>
            <a:ext cx="741358" cy="741358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5CBBB5F3-350C-4F75-AA91-BEBE6E1F7B0F}"/>
              </a:ext>
            </a:extLst>
          </p:cNvPr>
          <p:cNvSpPr txBox="1"/>
          <p:nvPr/>
        </p:nvSpPr>
        <p:spPr>
          <a:xfrm>
            <a:off x="6705210" y="-3577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4F7BAC18-EB9C-4315-B35C-832AE7E1AB7C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รูปภาพที่เกี่ยวข้อง">
            <a:hlinkClick r:id="rId8" action="ppaction://hlinksldjump"/>
            <a:extLst>
              <a:ext uri="{FF2B5EF4-FFF2-40B4-BE49-F238E27FC236}">
                <a16:creationId xmlns:a16="http://schemas.microsoft.com/office/drawing/2014/main" id="{06C9E243-39F5-4B18-AD88-9BD46877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00CC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C883B7-71E0-4E86-BDDD-9366649166DC}"/>
              </a:ext>
            </a:extLst>
          </p:cNvPr>
          <p:cNvSpPr/>
          <p:nvPr/>
        </p:nvSpPr>
        <p:spPr>
          <a:xfrm>
            <a:off x="583820" y="344978"/>
            <a:ext cx="25649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(1)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57B01C-3CF5-4983-B7FF-0921857EF6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98665" y="575386"/>
            <a:ext cx="3482044" cy="4738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A513F0-19B0-4AE0-86C3-ACC0B90F66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" y="241453"/>
            <a:ext cx="692199" cy="730270"/>
          </a:xfrm>
          <a:prstGeom prst="rect">
            <a:avLst/>
          </a:prstGeom>
          <a:effectLst>
            <a:outerShdw blurRad="50800" dist="50800" dir="3000000" sx="95000" sy="95000" algn="ctr" rotWithShape="0">
              <a:srgbClr val="000000">
                <a:alpha val="90000"/>
              </a:srgb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B94490-F010-4375-BB0D-0C7AB458DA76}"/>
              </a:ext>
            </a:extLst>
          </p:cNvPr>
          <p:cNvSpPr/>
          <p:nvPr/>
        </p:nvSpPr>
        <p:spPr>
          <a:xfrm>
            <a:off x="5129157" y="704975"/>
            <a:ext cx="2559415" cy="6884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2D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.exe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เพื่อติดตั้ง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4AA2299D-76B6-4669-A925-EDB55F549BD5}"/>
              </a:ext>
            </a:extLst>
          </p:cNvPr>
          <p:cNvSpPr/>
          <p:nvPr/>
        </p:nvSpPr>
        <p:spPr>
          <a:xfrm rot="5400000">
            <a:off x="6722361" y="27188"/>
            <a:ext cx="659084" cy="617409"/>
          </a:xfrm>
          <a:prstGeom prst="homePlate">
            <a:avLst/>
          </a:prstGeom>
          <a:solidFill>
            <a:srgbClr val="7845F9"/>
          </a:solidFill>
          <a:ln>
            <a:solidFill>
              <a:srgbClr val="784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TextBox 17">
            <a:hlinkClick r:id="rId6" action="ppaction://hlinksldjump"/>
            <a:extLst>
              <a:ext uri="{FF2B5EF4-FFF2-40B4-BE49-F238E27FC236}">
                <a16:creationId xmlns:a16="http://schemas.microsoft.com/office/drawing/2014/main" id="{3AB16DB2-9777-4126-89B5-7A40DF2FC6C2}"/>
              </a:ext>
            </a:extLst>
          </p:cNvPr>
          <p:cNvSpPr txBox="1"/>
          <p:nvPr/>
        </p:nvSpPr>
        <p:spPr>
          <a:xfrm>
            <a:off x="6714260" y="6351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2DFD54-0488-4DBC-8A89-B6ECDDC2D6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3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39A5242C-6D16-4EA4-90D8-04D36F016153}"/>
              </a:ext>
            </a:extLst>
          </p:cNvPr>
          <p:cNvSpPr/>
          <p:nvPr/>
        </p:nvSpPr>
        <p:spPr>
          <a:xfrm rot="5400000">
            <a:off x="6722361" y="27188"/>
            <a:ext cx="659084" cy="617409"/>
          </a:xfrm>
          <a:prstGeom prst="homePlate">
            <a:avLst/>
          </a:prstGeom>
          <a:solidFill>
            <a:srgbClr val="7845F9"/>
          </a:solidFill>
          <a:ln>
            <a:solidFill>
              <a:srgbClr val="784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5BF3C-3720-445A-9723-35AECA37B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5" t="23012" r="30409" b="23172"/>
          <a:stretch/>
        </p:blipFill>
        <p:spPr>
          <a:xfrm>
            <a:off x="1158954" y="1046024"/>
            <a:ext cx="2904219" cy="22537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107970-91E6-43B5-8745-461490266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11" t="26228" r="28995" b="20056"/>
          <a:stretch/>
        </p:blipFill>
        <p:spPr>
          <a:xfrm>
            <a:off x="1158954" y="4395722"/>
            <a:ext cx="2618661" cy="20291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54BDE-F74C-4CFF-9D4E-932E37103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82" t="22911" r="30552" b="23177"/>
          <a:stretch/>
        </p:blipFill>
        <p:spPr>
          <a:xfrm>
            <a:off x="3457340" y="3940050"/>
            <a:ext cx="2805040" cy="2194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2AEF55-95DB-4A09-BBAF-CFD1B8DC6B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78" t="22941" r="30459" b="23190"/>
          <a:stretch/>
        </p:blipFill>
        <p:spPr>
          <a:xfrm>
            <a:off x="5739251" y="3449177"/>
            <a:ext cx="2821515" cy="2194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30073-F500-4FB3-A600-A51593617C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7" t="23083" r="30417" b="23240"/>
          <a:stretch/>
        </p:blipFill>
        <p:spPr>
          <a:xfrm>
            <a:off x="4572000" y="1046024"/>
            <a:ext cx="2904219" cy="22486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8DD33AE-7F81-457A-9671-48A4B43D87D0}"/>
              </a:ext>
            </a:extLst>
          </p:cNvPr>
          <p:cNvSpPr/>
          <p:nvPr/>
        </p:nvSpPr>
        <p:spPr>
          <a:xfrm>
            <a:off x="4152618" y="2438794"/>
            <a:ext cx="329938" cy="405352"/>
          </a:xfrm>
          <a:prstGeom prst="chevr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4C0C3058-3D40-49DF-9816-452950DC545F}"/>
              </a:ext>
            </a:extLst>
          </p:cNvPr>
          <p:cNvSpPr/>
          <p:nvPr/>
        </p:nvSpPr>
        <p:spPr>
          <a:xfrm rot="5400000">
            <a:off x="7422304" y="2726307"/>
            <a:ext cx="825876" cy="539158"/>
          </a:xfrm>
          <a:prstGeom prst="ben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776E88A0-1954-4298-A552-D04308F7BD66}"/>
              </a:ext>
            </a:extLst>
          </p:cNvPr>
          <p:cNvSpPr/>
          <p:nvPr/>
        </p:nvSpPr>
        <p:spPr>
          <a:xfrm rot="5400000" flipV="1">
            <a:off x="5144492" y="3424621"/>
            <a:ext cx="402680" cy="532504"/>
          </a:xfrm>
          <a:prstGeom prst="ben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04811460-AF28-4C3D-8748-450101962A92}"/>
              </a:ext>
            </a:extLst>
          </p:cNvPr>
          <p:cNvSpPr/>
          <p:nvPr/>
        </p:nvSpPr>
        <p:spPr>
          <a:xfrm rot="5400000" flipV="1">
            <a:off x="2926165" y="3875138"/>
            <a:ext cx="402680" cy="532504"/>
          </a:xfrm>
          <a:prstGeom prst="ben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8DE50-F7A1-481F-831E-F759CDD7FA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5904">
            <a:off x="3170630" y="6107197"/>
            <a:ext cx="741358" cy="741358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pic>
        <p:nvPicPr>
          <p:cNvPr id="18" name="Picture 2" descr="รูปภาพที่เกี่ยวข้อง">
            <a:hlinkClick r:id="rId9" action="ppaction://hlinksldjump"/>
            <a:extLst>
              <a:ext uri="{FF2B5EF4-FFF2-40B4-BE49-F238E27FC236}">
                <a16:creationId xmlns:a16="http://schemas.microsoft.com/office/drawing/2014/main" id="{BF65E2ED-C934-4693-8BEA-20E4F263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00CC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9B0BB0-E02B-4372-9CB0-F35E2F50E38D}"/>
              </a:ext>
            </a:extLst>
          </p:cNvPr>
          <p:cNvSpPr/>
          <p:nvPr/>
        </p:nvSpPr>
        <p:spPr>
          <a:xfrm>
            <a:off x="583820" y="344978"/>
            <a:ext cx="25649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(2)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8ACC26-4604-44A7-9F57-FDBEF8E4EE7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98665" y="575386"/>
            <a:ext cx="3482044" cy="4738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EC78A1-8B36-4E9C-972C-FF5C52966C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" y="241453"/>
            <a:ext cx="692199" cy="730270"/>
          </a:xfrm>
          <a:prstGeom prst="rect">
            <a:avLst/>
          </a:prstGeom>
          <a:effectLst>
            <a:outerShdw blurRad="50800" dist="50800" dir="3000000" sx="95000" sy="95000" algn="ctr" rotWithShape="0">
              <a:srgbClr val="000000">
                <a:alpha val="90000"/>
              </a:srgbClr>
            </a:outerShdw>
          </a:effec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BE5938B-3309-4CEF-9E4F-760C9891B9B2}"/>
              </a:ext>
            </a:extLst>
          </p:cNvPr>
          <p:cNvSpPr/>
          <p:nvPr/>
        </p:nvSpPr>
        <p:spPr>
          <a:xfrm>
            <a:off x="5612085" y="704975"/>
            <a:ext cx="3050652" cy="6884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2D0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Next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Finish</a:t>
            </a:r>
          </a:p>
        </p:txBody>
      </p:sp>
      <p:sp>
        <p:nvSpPr>
          <p:cNvPr id="35" name="TextBox 34">
            <a:hlinkClick r:id="rId15" action="ppaction://hlinksldjump"/>
            <a:extLst>
              <a:ext uri="{FF2B5EF4-FFF2-40B4-BE49-F238E27FC236}">
                <a16:creationId xmlns:a16="http://schemas.microsoft.com/office/drawing/2014/main" id="{BE4464B7-C160-465E-9C4A-9F884207285A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hlinkClick r:id="rId16" action="ppaction://hlinksldjump"/>
            <a:extLst>
              <a:ext uri="{FF2B5EF4-FFF2-40B4-BE49-F238E27FC236}">
                <a16:creationId xmlns:a16="http://schemas.microsoft.com/office/drawing/2014/main" id="{DC029CA6-7790-411E-86BE-0625231FF5FA}"/>
              </a:ext>
            </a:extLst>
          </p:cNvPr>
          <p:cNvSpPr txBox="1"/>
          <p:nvPr/>
        </p:nvSpPr>
        <p:spPr>
          <a:xfrm>
            <a:off x="6714260" y="6351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0B8E84-38CA-4EE6-A526-B57A58651F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2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BDF19E38-88B7-483C-ACEA-46A15E7F94A2}"/>
              </a:ext>
            </a:extLst>
          </p:cNvPr>
          <p:cNvSpPr/>
          <p:nvPr/>
        </p:nvSpPr>
        <p:spPr>
          <a:xfrm rot="5400000">
            <a:off x="7589728" y="19726"/>
            <a:ext cx="659084" cy="613087"/>
          </a:xfrm>
          <a:prstGeom prst="homePlat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0127A-5727-4386-8FC7-BBF35405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40" y="1472456"/>
            <a:ext cx="7709031" cy="4336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BFFCF4-EDE3-45C7-875D-64581F5BCF0E}"/>
              </a:ext>
            </a:extLst>
          </p:cNvPr>
          <p:cNvSpPr/>
          <p:nvPr/>
        </p:nvSpPr>
        <p:spPr>
          <a:xfrm>
            <a:off x="583820" y="344978"/>
            <a:ext cx="25649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(3)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BB555-22F3-43C2-92BB-51D149E8C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98665" y="575386"/>
            <a:ext cx="3482044" cy="473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C548F-27BE-4D77-9818-C7EF25E5A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" y="241453"/>
            <a:ext cx="692199" cy="730270"/>
          </a:xfrm>
          <a:prstGeom prst="rect">
            <a:avLst/>
          </a:prstGeom>
          <a:effectLst>
            <a:outerShdw blurRad="50800" dist="50800" dir="3000000" sx="95000" sy="95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9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:a16="http://schemas.microsoft.com/office/drawing/2014/main" id="{E4877E2D-74EF-497E-8F85-DBBD940B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CC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D20207-EAA0-49D1-9F22-0DD53BD8FC41}"/>
              </a:ext>
            </a:extLst>
          </p:cNvPr>
          <p:cNvSpPr/>
          <p:nvPr/>
        </p:nvSpPr>
        <p:spPr>
          <a:xfrm>
            <a:off x="5612085" y="695350"/>
            <a:ext cx="3050652" cy="6884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Start Program Surfer</a:t>
            </a:r>
          </a:p>
        </p:txBody>
      </p:sp>
      <p:sp>
        <p:nvSpPr>
          <p:cNvPr id="19" name="TextBox 18">
            <a:hlinkClick r:id="rId9" action="ppaction://hlinksldjump"/>
            <a:extLst>
              <a:ext uri="{FF2B5EF4-FFF2-40B4-BE49-F238E27FC236}">
                <a16:creationId xmlns:a16="http://schemas.microsoft.com/office/drawing/2014/main" id="{1305F5DE-7B3B-455A-9BFC-ADDE8D3F20E7}"/>
              </a:ext>
            </a:extLst>
          </p:cNvPr>
          <p:cNvSpPr txBox="1"/>
          <p:nvPr/>
        </p:nvSpPr>
        <p:spPr>
          <a:xfrm>
            <a:off x="7510321" y="0"/>
            <a:ext cx="833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hlinkClick r:id="rId10" action="ppaction://hlinksldjump"/>
            <a:extLst>
              <a:ext uri="{FF2B5EF4-FFF2-40B4-BE49-F238E27FC236}">
                <a16:creationId xmlns:a16="http://schemas.microsoft.com/office/drawing/2014/main" id="{40AE7B21-7568-44FD-A48F-F60302619267}"/>
              </a:ext>
            </a:extLst>
          </p:cNvPr>
          <p:cNvSpPr txBox="1"/>
          <p:nvPr/>
        </p:nvSpPr>
        <p:spPr>
          <a:xfrm>
            <a:off x="6714260" y="6351"/>
            <a:ext cx="70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941F4-09C3-4217-9ABD-C8926569C0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1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2259F8-094F-4206-B3B0-41AB5933390F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411FE-80C7-41F8-8BF6-B16C28A0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45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66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13</cp:revision>
  <dcterms:created xsi:type="dcterms:W3CDTF">2018-02-12T02:11:39Z</dcterms:created>
  <dcterms:modified xsi:type="dcterms:W3CDTF">2018-02-18T04:42:28Z</dcterms:modified>
</cp:coreProperties>
</file>