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09" r:id="rId2"/>
    <p:sldId id="308" r:id="rId3"/>
    <p:sldId id="300" r:id="rId4"/>
    <p:sldId id="301" r:id="rId5"/>
    <p:sldId id="312" r:id="rId6"/>
    <p:sldId id="302" r:id="rId7"/>
    <p:sldId id="313" r:id="rId8"/>
    <p:sldId id="31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606"/>
    <a:srgbClr val="CCFFCC"/>
    <a:srgbClr val="2DB602"/>
    <a:srgbClr val="75FF75"/>
    <a:srgbClr val="00AC00"/>
    <a:srgbClr val="2CCE0C"/>
    <a:srgbClr val="2B089A"/>
    <a:srgbClr val="693DF5"/>
    <a:srgbClr val="FF6600"/>
    <a:srgbClr val="D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3875" autoAdjust="0"/>
  </p:normalViewPr>
  <p:slideViewPr>
    <p:cSldViewPr snapToGrid="0">
      <p:cViewPr varScale="1">
        <p:scale>
          <a:sx n="63" d="100"/>
          <a:sy n="63" d="100"/>
        </p:scale>
        <p:origin x="15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D474-A7AD-4B05-85CA-15D8C1FB68FE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BA18-B483-4E6B-A688-348C24711E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37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8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5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96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23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6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6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34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10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96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048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A61-8C75-4D4D-B1DF-5E002B23B644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0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3.png"/><Relationship Id="rId5" Type="http://schemas.openxmlformats.org/officeDocument/2006/relationships/slide" Target="slide6.xml"/><Relationship Id="rId10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17" Type="http://schemas.openxmlformats.org/officeDocument/2006/relationships/slide" Target="slide3.xml"/><Relationship Id="rId2" Type="http://schemas.openxmlformats.org/officeDocument/2006/relationships/image" Target="../media/image6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slide2.xml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21944-37D5-49C6-827A-F27DBBA8B96A}"/>
              </a:ext>
            </a:extLst>
          </p:cNvPr>
          <p:cNvSpPr/>
          <p:nvPr/>
        </p:nvSpPr>
        <p:spPr>
          <a:xfrm>
            <a:off x="1077513" y="3862136"/>
            <a:ext cx="73932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Java Development Kit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Installation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0FC375-03AA-4FEA-8842-AFA39C9C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4D735-E11A-4CB8-94C0-23E78C85F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27" y="721895"/>
            <a:ext cx="3250331" cy="3250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727766" y="2435170"/>
            <a:ext cx="1238316" cy="2542749"/>
            <a:chOff x="7410451" y="2511425"/>
            <a:chExt cx="1217613" cy="3719513"/>
          </a:xfrm>
          <a:solidFill>
            <a:srgbClr val="6CAC04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1"/>
              <a:ext cx="1162050" cy="623340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5727767" y="2884496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349797" y="2731099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54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85119" y="2826123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86734" y="3234726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807150" y="3028389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3E03D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642472" y="3123413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644087" y="352049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66117" y="3324322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101439" y="3827947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rgbClr val="16660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101438" y="3419344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433478" y="2131774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2DB60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68799" y="2226797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68800" y="2634041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406910" y="336090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947944" y="305614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90592" y="275885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029918" y="240733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72657" y="216148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433478" y="2692837"/>
            <a:ext cx="1070789" cy="1229225"/>
            <a:chOff x="9540790" y="2440188"/>
            <a:chExt cx="1427719" cy="1638965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440188"/>
              <a:ext cx="1427719" cy="533480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FOLDER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10799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Appear Java Folder which consisting of  JDK &amp; JRE 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892445" y="2932133"/>
            <a:ext cx="1070789" cy="921448"/>
            <a:chOff x="9540790" y="2358114"/>
            <a:chExt cx="1427719" cy="1228597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Run .exe file to install Program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346949" y="3234725"/>
            <a:ext cx="1070789" cy="1658371"/>
            <a:chOff x="9540790" y="2360435"/>
            <a:chExt cx="1427719" cy="2211161"/>
          </a:xfrm>
        </p:grpSpPr>
        <p:sp>
          <p:nvSpPr>
            <p:cNvPr id="98" name="TextBox 9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60435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600438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Download .exe file corresponding to your computer's operating system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804302" y="3595389"/>
            <a:ext cx="1070789" cy="1044559"/>
            <a:chOff x="9540790" y="2440187"/>
            <a:chExt cx="1427719" cy="1392746"/>
          </a:xfrm>
        </p:grpSpPr>
        <p:sp>
          <p:nvSpPr>
            <p:cNvPr id="101" name="TextBox 10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440187"/>
              <a:ext cx="1427719" cy="533480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ACCEPT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Accept License Agreement to download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68966" y="3834698"/>
            <a:ext cx="1070789" cy="1106113"/>
            <a:chOff x="9540790" y="2358117"/>
            <a:chExt cx="1427719" cy="1474811"/>
          </a:xfrm>
        </p:grpSpPr>
        <p:sp>
          <p:nvSpPr>
            <p:cNvPr id="104" name="TextBox 103">
              <a:hlinkClick r:id="rId8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861771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Go to Java SE Development Kit Website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1982709" y="537257"/>
            <a:ext cx="5747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Brief Steps</a:t>
            </a:r>
            <a:endParaRPr lang="th-TH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2" y="900318"/>
            <a:ext cx="6675990" cy="10205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05FEB4E-A688-40D5-95CB-7F009E5446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BB595-07D1-4E0D-8609-6693C8E9FC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78" y="346132"/>
            <a:ext cx="906225" cy="906225"/>
          </a:xfrm>
          <a:prstGeom prst="rect">
            <a:avLst/>
          </a:prstGeom>
        </p:spPr>
      </p:pic>
      <p:sp>
        <p:nvSpPr>
          <p:cNvPr id="51" name="TextBox 50">
            <a:hlinkClick r:id="rId7" action="ppaction://hlinksldjump"/>
            <a:extLst>
              <a:ext uri="{FF2B5EF4-FFF2-40B4-BE49-F238E27FC236}">
                <a16:creationId xmlns:a16="http://schemas.microsoft.com/office/drawing/2014/main" id="{419264D1-B648-448E-B217-B58715A73032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hlinkClick r:id="rId6" action="ppaction://hlinksldjump"/>
            <a:extLst>
              <a:ext uri="{FF2B5EF4-FFF2-40B4-BE49-F238E27FC236}">
                <a16:creationId xmlns:a16="http://schemas.microsoft.com/office/drawing/2014/main" id="{71DE78E6-BEB1-4D2E-B017-5D5AFCB35A1E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hlinkClick r:id="rId5" action="ppaction://hlinksldjump"/>
            <a:extLst>
              <a:ext uri="{FF2B5EF4-FFF2-40B4-BE49-F238E27FC236}">
                <a16:creationId xmlns:a16="http://schemas.microsoft.com/office/drawing/2014/main" id="{213F5D04-AE18-4368-9A5A-51F448CD1121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hlinkClick r:id="rId4" action="ppaction://hlinksldjump"/>
            <a:extLst>
              <a:ext uri="{FF2B5EF4-FFF2-40B4-BE49-F238E27FC236}">
                <a16:creationId xmlns:a16="http://schemas.microsoft.com/office/drawing/2014/main" id="{DCA43176-8E22-4DFA-A85D-0D1307A6C25C}"/>
              </a:ext>
            </a:extLst>
          </p:cNvPr>
          <p:cNvSpPr txBox="1"/>
          <p:nvPr/>
        </p:nvSpPr>
        <p:spPr>
          <a:xfrm>
            <a:off x="7531234" y="0"/>
            <a:ext cx="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hlinkClick r:id="rId8" action="ppaction://hlinksldjump"/>
            <a:extLst>
              <a:ext uri="{FF2B5EF4-FFF2-40B4-BE49-F238E27FC236}">
                <a16:creationId xmlns:a16="http://schemas.microsoft.com/office/drawing/2014/main" id="{4D7D78FD-8B74-4006-A3DD-F19C4507DED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F257F40-8039-4114-9831-2C6F19025537}"/>
              </a:ext>
            </a:extLst>
          </p:cNvPr>
          <p:cNvSpPr/>
          <p:nvPr/>
        </p:nvSpPr>
        <p:spPr>
          <a:xfrm rot="5400000">
            <a:off x="4196508" y="12134"/>
            <a:ext cx="659084" cy="627662"/>
          </a:xfrm>
          <a:prstGeom prst="homePlate">
            <a:avLst/>
          </a:prstGeom>
          <a:solidFill>
            <a:srgbClr val="2CCE0C"/>
          </a:solidFill>
          <a:ln>
            <a:solidFill>
              <a:srgbClr val="2CC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A8EF32-3D35-4963-9616-149DDD6DA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46"/>
          <a:stretch/>
        </p:blipFill>
        <p:spPr>
          <a:xfrm>
            <a:off x="0" y="1856632"/>
            <a:ext cx="9144000" cy="469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260139" y="689599"/>
            <a:ext cx="4931918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166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 SE Development Kit (JDK)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3" y="475578"/>
            <a:ext cx="3229102" cy="7149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78A160-3470-4E16-864D-0A4D898BC7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5252">
            <a:off x="620667" y="3447406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8194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:a16="http://schemas.microsoft.com/office/drawing/2014/main" id="{1DB0BF59-2693-4F9E-AE7A-B6CE2A8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47B1EF-9A28-48C5-AF73-A15968D2CF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631693-183F-4382-8D44-A0517CD5B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" y="274006"/>
            <a:ext cx="455131" cy="455131"/>
          </a:xfrm>
          <a:prstGeom prst="rect">
            <a:avLst/>
          </a:prstGeom>
        </p:spPr>
      </p:pic>
      <p:sp>
        <p:nvSpPr>
          <p:cNvPr id="18" name="TextBox 17">
            <a:hlinkClick r:id="rId11" action="ppaction://hlinksldjump"/>
            <a:extLst>
              <a:ext uri="{FF2B5EF4-FFF2-40B4-BE49-F238E27FC236}">
                <a16:creationId xmlns:a16="http://schemas.microsoft.com/office/drawing/2014/main" id="{57C8D42D-2B66-4F5C-A5E2-73E02DA207B1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2" action="ppaction://hlinksldjump"/>
            <a:extLst>
              <a:ext uri="{FF2B5EF4-FFF2-40B4-BE49-F238E27FC236}">
                <a16:creationId xmlns:a16="http://schemas.microsoft.com/office/drawing/2014/main" id="{9C0668B9-F2DE-405F-B27D-02AD07E9F55C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3" action="ppaction://hlinksldjump"/>
            <a:extLst>
              <a:ext uri="{FF2B5EF4-FFF2-40B4-BE49-F238E27FC236}">
                <a16:creationId xmlns:a16="http://schemas.microsoft.com/office/drawing/2014/main" id="{0E83F295-0EBD-418E-9305-207E5613CA02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4" action="ppaction://hlinksldjump"/>
            <a:extLst>
              <a:ext uri="{FF2B5EF4-FFF2-40B4-BE49-F238E27FC236}">
                <a16:creationId xmlns:a16="http://schemas.microsoft.com/office/drawing/2014/main" id="{29880F0A-061E-4203-BD86-C68853B461EC}"/>
              </a:ext>
            </a:extLst>
          </p:cNvPr>
          <p:cNvSpPr txBox="1"/>
          <p:nvPr/>
        </p:nvSpPr>
        <p:spPr>
          <a:xfrm>
            <a:off x="7531234" y="0"/>
            <a:ext cx="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5" action="ppaction://hlinksldjump"/>
            <a:extLst>
              <a:ext uri="{FF2B5EF4-FFF2-40B4-BE49-F238E27FC236}">
                <a16:creationId xmlns:a16="http://schemas.microsoft.com/office/drawing/2014/main" id="{D70359FD-C17F-45D3-87D8-2B70C5368A5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1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0467B63E-ACB3-4CB0-9C71-2476B4D1AADC}"/>
              </a:ext>
            </a:extLst>
          </p:cNvPr>
          <p:cNvSpPr/>
          <p:nvPr/>
        </p:nvSpPr>
        <p:spPr>
          <a:xfrm rot="5400000">
            <a:off x="5014413" y="12134"/>
            <a:ext cx="659084" cy="627662"/>
          </a:xfrm>
          <a:prstGeom prst="homePlate">
            <a:avLst/>
          </a:prstGeom>
          <a:solidFill>
            <a:srgbClr val="693DF5"/>
          </a:solidFill>
          <a:ln>
            <a:solidFill>
              <a:srgbClr val="693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78D73-21E3-4DA0-B72A-ECEC3216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1"/>
          <a:stretch/>
        </p:blipFill>
        <p:spPr>
          <a:xfrm>
            <a:off x="0" y="1666431"/>
            <a:ext cx="9144000" cy="488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72206" y="704287"/>
            <a:ext cx="4747967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2B0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Accept License Agreement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904048-FE28-4F82-A2B6-E9684A498882}"/>
              </a:ext>
            </a:extLst>
          </p:cNvPr>
          <p:cNvSpPr/>
          <p:nvPr/>
        </p:nvSpPr>
        <p:spPr>
          <a:xfrm>
            <a:off x="3195687" y="4648917"/>
            <a:ext cx="1461154" cy="265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4D355A-E596-495E-B7C0-6587508448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5252">
            <a:off x="2798598" y="4240761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7D94FF-64DE-4ECF-849B-9BA88D598CFD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3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:a16="http://schemas.microsoft.com/office/drawing/2014/main" id="{B72F8058-42F0-4757-9FC3-4CC35C9B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6BCC7A-CF5A-4BCE-A2E0-DB8951A641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765060-51B4-4CEC-B4F3-58E040D389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" y="274006"/>
            <a:ext cx="455131" cy="455131"/>
          </a:xfrm>
          <a:prstGeom prst="rect">
            <a:avLst/>
          </a:prstGeom>
        </p:spPr>
      </p:pic>
      <p:sp>
        <p:nvSpPr>
          <p:cNvPr id="22" name="TextBox 21">
            <a:hlinkClick r:id="rId11" action="ppaction://hlinksldjump"/>
            <a:extLst>
              <a:ext uri="{FF2B5EF4-FFF2-40B4-BE49-F238E27FC236}">
                <a16:creationId xmlns:a16="http://schemas.microsoft.com/office/drawing/2014/main" id="{FCB64AA8-8C41-4559-B3BC-F9B83F3B8409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2" action="ppaction://hlinksldjump"/>
            <a:extLst>
              <a:ext uri="{FF2B5EF4-FFF2-40B4-BE49-F238E27FC236}">
                <a16:creationId xmlns:a16="http://schemas.microsoft.com/office/drawing/2014/main" id="{342963D4-09FA-4D89-A34D-896EDB785AD1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3" action="ppaction://hlinksldjump"/>
            <a:extLst>
              <a:ext uri="{FF2B5EF4-FFF2-40B4-BE49-F238E27FC236}">
                <a16:creationId xmlns:a16="http://schemas.microsoft.com/office/drawing/2014/main" id="{A06A9C5D-8D05-4995-8487-A6155AAE9BF5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4" action="ppaction://hlinksldjump"/>
            <a:extLst>
              <a:ext uri="{FF2B5EF4-FFF2-40B4-BE49-F238E27FC236}">
                <a16:creationId xmlns:a16="http://schemas.microsoft.com/office/drawing/2014/main" id="{08A9CFCB-119D-4B60-A463-86E098EBB5B7}"/>
              </a:ext>
            </a:extLst>
          </p:cNvPr>
          <p:cNvSpPr txBox="1"/>
          <p:nvPr/>
        </p:nvSpPr>
        <p:spPr>
          <a:xfrm>
            <a:off x="7531234" y="0"/>
            <a:ext cx="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5" action="ppaction://hlinksldjump"/>
            <a:extLst>
              <a:ext uri="{FF2B5EF4-FFF2-40B4-BE49-F238E27FC236}">
                <a16:creationId xmlns:a16="http://schemas.microsoft.com/office/drawing/2014/main" id="{F54E9606-AF56-483B-BD9B-6A786E15DA91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1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0467B63E-ACB3-4CB0-9C71-2476B4D1AADC}"/>
              </a:ext>
            </a:extLst>
          </p:cNvPr>
          <p:cNvSpPr/>
          <p:nvPr/>
        </p:nvSpPr>
        <p:spPr>
          <a:xfrm rot="5400000">
            <a:off x="5857684" y="12134"/>
            <a:ext cx="659084" cy="627662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78D73-21E3-4DA0-B72A-ECEC3216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1"/>
          <a:stretch/>
        </p:blipFill>
        <p:spPr>
          <a:xfrm>
            <a:off x="0" y="1666431"/>
            <a:ext cx="9144000" cy="488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72206" y="704287"/>
            <a:ext cx="4747967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Accept License Agreement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904048-FE28-4F82-A2B6-E9684A498882}"/>
              </a:ext>
            </a:extLst>
          </p:cNvPr>
          <p:cNvSpPr/>
          <p:nvPr/>
        </p:nvSpPr>
        <p:spPr>
          <a:xfrm>
            <a:off x="4731165" y="6287747"/>
            <a:ext cx="1409753" cy="232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4D355A-E596-495E-B7C0-6587508448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55885">
            <a:off x="6062442" y="6006264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7D94FF-64DE-4ECF-849B-9BA88D598CFD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3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:a16="http://schemas.microsoft.com/office/drawing/2014/main" id="{B72F8058-42F0-4757-9FC3-4CC35C9B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6BCC7A-CF5A-4BCE-A2E0-DB8951A641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765060-51B4-4CEC-B4F3-58E040D389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" y="274006"/>
            <a:ext cx="455131" cy="455131"/>
          </a:xfrm>
          <a:prstGeom prst="rect">
            <a:avLst/>
          </a:prstGeom>
        </p:spPr>
      </p:pic>
      <p:sp>
        <p:nvSpPr>
          <p:cNvPr id="22" name="TextBox 21">
            <a:hlinkClick r:id="rId11" action="ppaction://hlinksldjump"/>
            <a:extLst>
              <a:ext uri="{FF2B5EF4-FFF2-40B4-BE49-F238E27FC236}">
                <a16:creationId xmlns:a16="http://schemas.microsoft.com/office/drawing/2014/main" id="{C9DC443C-D769-4AEA-9F59-9222B886CD1E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2" action="ppaction://hlinksldjump"/>
            <a:extLst>
              <a:ext uri="{FF2B5EF4-FFF2-40B4-BE49-F238E27FC236}">
                <a16:creationId xmlns:a16="http://schemas.microsoft.com/office/drawing/2014/main" id="{98A0D0C6-A9FE-45B5-AE88-34C80C9A0AAA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3" action="ppaction://hlinksldjump"/>
            <a:extLst>
              <a:ext uri="{FF2B5EF4-FFF2-40B4-BE49-F238E27FC236}">
                <a16:creationId xmlns:a16="http://schemas.microsoft.com/office/drawing/2014/main" id="{14A847CB-B8F2-4821-B93F-0E9598880087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4" action="ppaction://hlinksldjump"/>
            <a:extLst>
              <a:ext uri="{FF2B5EF4-FFF2-40B4-BE49-F238E27FC236}">
                <a16:creationId xmlns:a16="http://schemas.microsoft.com/office/drawing/2014/main" id="{E379C936-C571-42F7-A213-442349FB6C07}"/>
              </a:ext>
            </a:extLst>
          </p:cNvPr>
          <p:cNvSpPr txBox="1"/>
          <p:nvPr/>
        </p:nvSpPr>
        <p:spPr>
          <a:xfrm>
            <a:off x="7531234" y="0"/>
            <a:ext cx="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5" action="ppaction://hlinksldjump"/>
            <a:extLst>
              <a:ext uri="{FF2B5EF4-FFF2-40B4-BE49-F238E27FC236}">
                <a16:creationId xmlns:a16="http://schemas.microsoft.com/office/drawing/2014/main" id="{A6A5A767-6090-44CE-8B49-9BD506A21A0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8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34402D43-808A-40D6-AE5E-F5C7605EB2F8}"/>
              </a:ext>
            </a:extLst>
          </p:cNvPr>
          <p:cNvSpPr/>
          <p:nvPr/>
        </p:nvSpPr>
        <p:spPr>
          <a:xfrm rot="5400000">
            <a:off x="6736369" y="9270"/>
            <a:ext cx="659084" cy="627662"/>
          </a:xfrm>
          <a:prstGeom prst="homePlate">
            <a:avLst/>
          </a:prstGeom>
          <a:solidFill>
            <a:srgbClr val="CAF806"/>
          </a:solidFill>
          <a:ln>
            <a:solidFill>
              <a:srgbClr val="CAF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D512D8-1C71-4496-8891-D2384766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4" t="16579" r="27177" b="22286"/>
          <a:stretch/>
        </p:blipFill>
        <p:spPr>
          <a:xfrm>
            <a:off x="4050046" y="1548905"/>
            <a:ext cx="3022061" cy="22811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72206" y="694860"/>
            <a:ext cx="3968421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A6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Double Click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ที่ไฟล์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.exe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เพื่อติดตั้ง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A4A445-8752-4411-87CC-D333852A54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78" t="46798" r="51720" b="34086"/>
          <a:stretch/>
        </p:blipFill>
        <p:spPr>
          <a:xfrm>
            <a:off x="2313752" y="1843949"/>
            <a:ext cx="1158454" cy="1448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C31C1F-1AEB-4F20-A716-3A625575E8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05" t="16595" r="27204" b="22234"/>
          <a:stretch/>
        </p:blipFill>
        <p:spPr>
          <a:xfrm>
            <a:off x="1044846" y="3876641"/>
            <a:ext cx="3489009" cy="26332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5B79AB8-0E21-498E-B2DF-EB04C99C1410}"/>
              </a:ext>
            </a:extLst>
          </p:cNvPr>
          <p:cNvSpPr/>
          <p:nvPr/>
        </p:nvSpPr>
        <p:spPr>
          <a:xfrm>
            <a:off x="6185734" y="3444612"/>
            <a:ext cx="656991" cy="2647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AA538E-6B64-4FC1-8E5C-EBA4368A5903}"/>
              </a:ext>
            </a:extLst>
          </p:cNvPr>
          <p:cNvSpPr/>
          <p:nvPr/>
        </p:nvSpPr>
        <p:spPr>
          <a:xfrm>
            <a:off x="3169848" y="6253839"/>
            <a:ext cx="604715" cy="237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4A73AB6-E73F-4272-94E7-27DFD6072EF7}"/>
              </a:ext>
            </a:extLst>
          </p:cNvPr>
          <p:cNvSpPr/>
          <p:nvPr/>
        </p:nvSpPr>
        <p:spPr>
          <a:xfrm>
            <a:off x="3555103" y="2567982"/>
            <a:ext cx="395480" cy="275367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AA8C5F59-6EB4-4AC1-8D5F-7425DD8CFE43}"/>
              </a:ext>
            </a:extLst>
          </p:cNvPr>
          <p:cNvSpPr/>
          <p:nvPr/>
        </p:nvSpPr>
        <p:spPr>
          <a:xfrm rot="10800000">
            <a:off x="4644928" y="3876641"/>
            <a:ext cx="707136" cy="76333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F0E19-4533-426F-846F-C198424C37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90">
            <a:off x="3104174" y="3131766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E2E0432-6DA0-4A9B-BE23-94564F7CB5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557" y="6092815"/>
            <a:ext cx="445651" cy="445651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58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C9BF1D66-A57A-4F60-B0BC-D0B58C3F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569E03F-832E-404D-BF3B-736777A2C9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C37E7D-8F1F-43FE-BFD2-2FBFFA1A4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" y="274006"/>
            <a:ext cx="455131" cy="455131"/>
          </a:xfrm>
          <a:prstGeom prst="rect">
            <a:avLst/>
          </a:prstGeom>
        </p:spPr>
      </p:pic>
      <p:sp>
        <p:nvSpPr>
          <p:cNvPr id="24" name="TextBox 23">
            <a:hlinkClick r:id="rId13" action="ppaction://hlinksldjump"/>
            <a:extLst>
              <a:ext uri="{FF2B5EF4-FFF2-40B4-BE49-F238E27FC236}">
                <a16:creationId xmlns:a16="http://schemas.microsoft.com/office/drawing/2014/main" id="{0498CAEB-1BBD-4EA0-B017-3E0F5CB11FC3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4" action="ppaction://hlinksldjump"/>
            <a:extLst>
              <a:ext uri="{FF2B5EF4-FFF2-40B4-BE49-F238E27FC236}">
                <a16:creationId xmlns:a16="http://schemas.microsoft.com/office/drawing/2014/main" id="{FD957479-1757-4E62-9700-009C38B1FCEA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5" action="ppaction://hlinksldjump"/>
            <a:extLst>
              <a:ext uri="{FF2B5EF4-FFF2-40B4-BE49-F238E27FC236}">
                <a16:creationId xmlns:a16="http://schemas.microsoft.com/office/drawing/2014/main" id="{CB1C5534-63DF-437F-BD41-AD60B767AA1D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6" action="ppaction://hlinksldjump"/>
            <a:extLst>
              <a:ext uri="{FF2B5EF4-FFF2-40B4-BE49-F238E27FC236}">
                <a16:creationId xmlns:a16="http://schemas.microsoft.com/office/drawing/2014/main" id="{46F0D5AE-C6A6-4A3F-8BB5-43660EF3D4BB}"/>
              </a:ext>
            </a:extLst>
          </p:cNvPr>
          <p:cNvSpPr txBox="1"/>
          <p:nvPr/>
        </p:nvSpPr>
        <p:spPr>
          <a:xfrm>
            <a:off x="7531234" y="0"/>
            <a:ext cx="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7" action="ppaction://hlinksldjump"/>
            <a:extLst>
              <a:ext uri="{FF2B5EF4-FFF2-40B4-BE49-F238E27FC236}">
                <a16:creationId xmlns:a16="http://schemas.microsoft.com/office/drawing/2014/main" id="{F96F5247-3678-404C-ABA8-6AAA5A6FE354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0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34402D43-808A-40D6-AE5E-F5C7605EB2F8}"/>
              </a:ext>
            </a:extLst>
          </p:cNvPr>
          <p:cNvSpPr/>
          <p:nvPr/>
        </p:nvSpPr>
        <p:spPr>
          <a:xfrm rot="5400000">
            <a:off x="7590975" y="15711"/>
            <a:ext cx="659084" cy="627662"/>
          </a:xfrm>
          <a:prstGeom prst="homePlate">
            <a:avLst/>
          </a:prstGeom>
          <a:solidFill>
            <a:srgbClr val="99F660"/>
          </a:solidFill>
          <a:ln>
            <a:solidFill>
              <a:srgbClr val="99F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46A1A1B-B2F8-4463-8D22-EE020DDF4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09" t="13153" r="27420" b="42603"/>
          <a:stretch/>
        </p:blipFill>
        <p:spPr>
          <a:xfrm>
            <a:off x="152114" y="2010075"/>
            <a:ext cx="5368442" cy="30453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707842" y="692334"/>
            <a:ext cx="3968421" cy="10156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สามารถตรวจสอบโฟลเดอร์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ได้ที่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Drive C -&gt; Program Files -&gt; Java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1D8C85-C431-4904-9645-19E589D61A21}"/>
              </a:ext>
            </a:extLst>
          </p:cNvPr>
          <p:cNvSpPr txBox="1"/>
          <p:nvPr/>
        </p:nvSpPr>
        <p:spPr>
          <a:xfrm>
            <a:off x="6110663" y="3532765"/>
            <a:ext cx="252811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จะปรากฏไฟล์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jdk1.8.0_161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jre1.8.0_161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ในโฟลเดอร์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Program Files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Drive 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6D8066-796B-4C3B-97EE-1854CE48CE32}"/>
              </a:ext>
            </a:extLst>
          </p:cNvPr>
          <p:cNvCxnSpPr>
            <a:cxnSpLocks/>
          </p:cNvCxnSpPr>
          <p:nvPr/>
        </p:nvCxnSpPr>
        <p:spPr>
          <a:xfrm>
            <a:off x="5449615" y="3684069"/>
            <a:ext cx="661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56680F-898D-4CFF-BBA5-859AD03D3A73}"/>
              </a:ext>
            </a:extLst>
          </p:cNvPr>
          <p:cNvCxnSpPr>
            <a:cxnSpLocks/>
          </p:cNvCxnSpPr>
          <p:nvPr/>
        </p:nvCxnSpPr>
        <p:spPr>
          <a:xfrm>
            <a:off x="5396914" y="4454412"/>
            <a:ext cx="713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E2E0432-6DA0-4A9B-BE23-94564F7CB5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90">
            <a:off x="5277510" y="4485986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58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:a16="http://schemas.microsoft.com/office/drawing/2014/main" id="{C9BF1D66-A57A-4F60-B0BC-D0B58C3F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569E03F-832E-404D-BF3B-736777A2C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C37E7D-8F1F-43FE-BFD2-2FBFFA1A4F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" y="274006"/>
            <a:ext cx="455131" cy="455131"/>
          </a:xfrm>
          <a:prstGeom prst="rect">
            <a:avLst/>
          </a:prstGeom>
        </p:spPr>
      </p:pic>
      <p:sp>
        <p:nvSpPr>
          <p:cNvPr id="20" name="TextBox 19">
            <a:hlinkClick r:id="rId11" action="ppaction://hlinksldjump"/>
            <a:extLst>
              <a:ext uri="{FF2B5EF4-FFF2-40B4-BE49-F238E27FC236}">
                <a16:creationId xmlns:a16="http://schemas.microsoft.com/office/drawing/2014/main" id="{85EF828B-FD15-4F65-B846-B26D7C0B22CB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237199B6-512B-47BB-900F-7D5429037A8D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3" action="ppaction://hlinksldjump"/>
            <a:extLst>
              <a:ext uri="{FF2B5EF4-FFF2-40B4-BE49-F238E27FC236}">
                <a16:creationId xmlns:a16="http://schemas.microsoft.com/office/drawing/2014/main" id="{FA7827D8-678C-430D-A261-779535539C85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4" action="ppaction://hlinksldjump"/>
            <a:extLst>
              <a:ext uri="{FF2B5EF4-FFF2-40B4-BE49-F238E27FC236}">
                <a16:creationId xmlns:a16="http://schemas.microsoft.com/office/drawing/2014/main" id="{9A28A831-8D26-46D7-8495-E16C7E99C637}"/>
              </a:ext>
            </a:extLst>
          </p:cNvPr>
          <p:cNvSpPr txBox="1"/>
          <p:nvPr/>
        </p:nvSpPr>
        <p:spPr>
          <a:xfrm>
            <a:off x="7531234" y="0"/>
            <a:ext cx="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5" action="ppaction://hlinksldjump"/>
            <a:extLst>
              <a:ext uri="{FF2B5EF4-FFF2-40B4-BE49-F238E27FC236}">
                <a16:creationId xmlns:a16="http://schemas.microsoft.com/office/drawing/2014/main" id="{EABE907C-B4EE-4699-982E-36249296265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6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5EEB9-93C2-49B4-A42E-884888CFA06A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CAC4C-45F3-477D-B0F4-6314FE962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2792</TotalTime>
  <Words>158</Words>
  <Application>Microsoft Office PowerPoint</Application>
  <PresentationFormat>On-screen Show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133</cp:revision>
  <dcterms:created xsi:type="dcterms:W3CDTF">2018-02-03T13:09:20Z</dcterms:created>
  <dcterms:modified xsi:type="dcterms:W3CDTF">2018-02-28T06:45:26Z</dcterms:modified>
</cp:coreProperties>
</file>