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87" r:id="rId18"/>
    <p:sldId id="288" r:id="rId19"/>
    <p:sldId id="275" r:id="rId20"/>
    <p:sldId id="276" r:id="rId21"/>
    <p:sldId id="277" r:id="rId22"/>
    <p:sldId id="278" r:id="rId23"/>
    <p:sldId id="279" r:id="rId24"/>
    <p:sldId id="281" r:id="rId25"/>
    <p:sldId id="289" r:id="rId26"/>
    <p:sldId id="290" r:id="rId27"/>
    <p:sldId id="283" r:id="rId28"/>
    <p:sldId id="291" r:id="rId29"/>
    <p:sldId id="292" r:id="rId30"/>
    <p:sldId id="293" r:id="rId31"/>
    <p:sldId id="286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644" y="-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51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72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309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6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97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71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686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92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98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47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95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C8FC-3B35-4474-A092-A8E67CFD30C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8D85-681B-4298-9A14-854EEE8C38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63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86D40-6617-43EF-8CA7-D28ED606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9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EE8037-8192-4DDC-A4CA-0706333E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E3B0A-B0A6-4C2D-A2B7-DF618621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5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399AC-5C04-45A2-A9C4-5F76F991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77A6A-6611-4D9A-A07D-9FD56B43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44D8C-AAED-4A2A-9F4E-A69462EB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012D1-0D3B-4956-931C-ABBECD71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CA798-40AB-4DC5-8D6E-98DF6310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346B2-37F2-473D-802B-CCFF6C94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6BC79-D0E6-49D0-AAFD-33ADAB05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D6C48-9416-4BE1-858A-57F884D4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7C14B-9EAB-482D-A2DE-AD9E2F88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E91F5-913A-444C-A1E2-3D2DE55A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5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43D8A-F7D3-4D10-899A-0B834310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5D073-EAE6-4CBA-B271-36383601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25D93-DC34-458F-84AD-F3C3B1C8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90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3B57F-DA63-48D0-8968-A0D0FF5C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5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19B466-9608-4F63-B672-FB31BD12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1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968F0-DB5B-45EB-A2DC-BEDF9763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C35EC-1A83-4E99-8C0A-B5D99CA8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50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ED86F-E37B-434C-B9D7-A3E76F0FD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78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43B3D-5644-4995-98EE-00140C26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ED779-0E4D-42EE-8AEB-8241CD3C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5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D2D3E-E9EF-47F7-8876-F778B2E28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9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F0253-367D-4B6C-A503-0EAA0E40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18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A3E40-780B-4074-B7D2-90AF29AC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5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13E7E-0FB6-43D1-8487-C07AC66D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E7D8E-AF66-402D-BC27-F8BF1557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7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7B6716-EE92-434B-8FB2-C7DC6D5BF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8DC7B-FC7E-4859-B78F-5A3A1899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38240-AE45-415E-B0AE-04C176EB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7</cp:revision>
  <dcterms:created xsi:type="dcterms:W3CDTF">2018-01-05T09:12:33Z</dcterms:created>
  <dcterms:modified xsi:type="dcterms:W3CDTF">2018-01-05T10:26:10Z</dcterms:modified>
</cp:coreProperties>
</file>