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35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E4E"/>
    <a:srgbClr val="404040"/>
    <a:srgbClr val="545454"/>
    <a:srgbClr val="AEDEDD"/>
    <a:srgbClr val="90D1D6"/>
    <a:srgbClr val="7BC9D0"/>
    <a:srgbClr val="E4A0A0"/>
    <a:srgbClr val="EFC7C7"/>
    <a:srgbClr val="DD8787"/>
    <a:srgbClr val="267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3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42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80"/>
    </p:cViewPr>
  </p:sorter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9F13ED-9CB5-4DB5-BA6F-A6FA763A73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881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09B48-725A-4620-95AE-7F5FEBC68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757359"/>
          </a:xfrm>
          <a:custGeom>
            <a:avLst/>
            <a:gdLst>
              <a:gd name="connsiteX0" fmla="*/ 0 w 12192000"/>
              <a:gd name="connsiteY0" fmla="*/ 0 h 3757359"/>
              <a:gd name="connsiteX1" fmla="*/ 12192000 w 12192000"/>
              <a:gd name="connsiteY1" fmla="*/ 0 h 3757359"/>
              <a:gd name="connsiteX2" fmla="*/ 12192000 w 12192000"/>
              <a:gd name="connsiteY2" fmla="*/ 3429000 h 3757359"/>
              <a:gd name="connsiteX3" fmla="*/ 7323011 w 12192000"/>
              <a:gd name="connsiteY3" fmla="*/ 3429000 h 3757359"/>
              <a:gd name="connsiteX4" fmla="*/ 6344476 w 12192000"/>
              <a:gd name="connsiteY4" fmla="*/ 3689414 h 3757359"/>
              <a:gd name="connsiteX5" fmla="*/ 6096001 w 12192000"/>
              <a:gd name="connsiteY5" fmla="*/ 3757359 h 3757359"/>
              <a:gd name="connsiteX6" fmla="*/ 5847525 w 12192000"/>
              <a:gd name="connsiteY6" fmla="*/ 3689414 h 3757359"/>
              <a:gd name="connsiteX7" fmla="*/ 4868990 w 12192000"/>
              <a:gd name="connsiteY7" fmla="*/ 3429000 h 3757359"/>
              <a:gd name="connsiteX8" fmla="*/ 0 w 12192000"/>
              <a:gd name="connsiteY8" fmla="*/ 3429000 h 375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757359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323011" y="3429000"/>
                </a:lnTo>
                <a:cubicBezTo>
                  <a:pt x="6979730" y="3429000"/>
                  <a:pt x="6639751" y="3514217"/>
                  <a:pt x="6344476" y="3689414"/>
                </a:cubicBezTo>
                <a:cubicBezTo>
                  <a:pt x="6271705" y="3732594"/>
                  <a:pt x="6186742" y="3757359"/>
                  <a:pt x="6096001" y="3757359"/>
                </a:cubicBezTo>
                <a:cubicBezTo>
                  <a:pt x="6005259" y="3757359"/>
                  <a:pt x="5920296" y="3732594"/>
                  <a:pt x="5847525" y="3689414"/>
                </a:cubicBezTo>
                <a:cubicBezTo>
                  <a:pt x="5552250" y="3514217"/>
                  <a:pt x="5212272" y="3429000"/>
                  <a:pt x="4868990" y="3429000"/>
                </a:cubicBez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458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3ABA7-BF36-40B4-ACC9-D9FFFBE9B5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1858" y="0"/>
            <a:ext cx="2618936" cy="6858000"/>
          </a:xfrm>
          <a:custGeom>
            <a:avLst/>
            <a:gdLst>
              <a:gd name="connsiteX0" fmla="*/ 0 w 2618936"/>
              <a:gd name="connsiteY0" fmla="*/ 0 h 6858000"/>
              <a:gd name="connsiteX1" fmla="*/ 2618936 w 2618936"/>
              <a:gd name="connsiteY1" fmla="*/ 0 h 6858000"/>
              <a:gd name="connsiteX2" fmla="*/ 2618936 w 2618936"/>
              <a:gd name="connsiteY2" fmla="*/ 6858000 h 6858000"/>
              <a:gd name="connsiteX3" fmla="*/ 0 w 2618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936" h="6858000">
                <a:moveTo>
                  <a:pt x="0" y="0"/>
                </a:moveTo>
                <a:lnTo>
                  <a:pt x="2618936" y="0"/>
                </a:lnTo>
                <a:lnTo>
                  <a:pt x="261893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 dirty="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18E73F-4B66-4E0B-A8CF-0CDFF0062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8761" y="4094139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932A0-3119-4766-A8BA-D5B580ED5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94166" y="4094139"/>
            <a:ext cx="2597834" cy="2098725"/>
          </a:xfrm>
          <a:custGeom>
            <a:avLst/>
            <a:gdLst>
              <a:gd name="connsiteX0" fmla="*/ 0 w 2597834"/>
              <a:gd name="connsiteY0" fmla="*/ 0 h 2098725"/>
              <a:gd name="connsiteX1" fmla="*/ 2597834 w 2597834"/>
              <a:gd name="connsiteY1" fmla="*/ 0 h 2098725"/>
              <a:gd name="connsiteX2" fmla="*/ 2597834 w 2597834"/>
              <a:gd name="connsiteY2" fmla="*/ 2098725 h 2098725"/>
              <a:gd name="connsiteX3" fmla="*/ 0 w 2597834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834" h="2098725">
                <a:moveTo>
                  <a:pt x="0" y="0"/>
                </a:moveTo>
                <a:lnTo>
                  <a:pt x="2597834" y="0"/>
                </a:lnTo>
                <a:lnTo>
                  <a:pt x="2597834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3B30ED-0E5A-4DA9-9CB4-F76AAE162B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642145"/>
            <a:ext cx="4729362" cy="5573713"/>
          </a:xfrm>
          <a:custGeom>
            <a:avLst/>
            <a:gdLst>
              <a:gd name="connsiteX0" fmla="*/ 0 w 4729362"/>
              <a:gd name="connsiteY0" fmla="*/ 0 h 5573713"/>
              <a:gd name="connsiteX1" fmla="*/ 4729362 w 4729362"/>
              <a:gd name="connsiteY1" fmla="*/ 0 h 5573713"/>
              <a:gd name="connsiteX2" fmla="*/ 4729362 w 4729362"/>
              <a:gd name="connsiteY2" fmla="*/ 5573713 h 5573713"/>
              <a:gd name="connsiteX3" fmla="*/ 0 w 4729362"/>
              <a:gd name="connsiteY3" fmla="*/ 5573713 h 55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362" h="5573713">
                <a:moveTo>
                  <a:pt x="0" y="0"/>
                </a:moveTo>
                <a:lnTo>
                  <a:pt x="4729362" y="0"/>
                </a:lnTo>
                <a:lnTo>
                  <a:pt x="4729362" y="5573713"/>
                </a:lnTo>
                <a:lnTo>
                  <a:pt x="0" y="557371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708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D5807E-1C6E-485D-A3F1-82B4CC2F4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7810" y="981224"/>
            <a:ext cx="3881599" cy="4895555"/>
          </a:xfrm>
          <a:custGeom>
            <a:avLst/>
            <a:gdLst>
              <a:gd name="connsiteX0" fmla="*/ 0 w 3881599"/>
              <a:gd name="connsiteY0" fmla="*/ 0 h 4895555"/>
              <a:gd name="connsiteX1" fmla="*/ 3881599 w 3881599"/>
              <a:gd name="connsiteY1" fmla="*/ 0 h 4895555"/>
              <a:gd name="connsiteX2" fmla="*/ 3881599 w 3881599"/>
              <a:gd name="connsiteY2" fmla="*/ 4895555 h 4895555"/>
              <a:gd name="connsiteX3" fmla="*/ 0 w 3881599"/>
              <a:gd name="connsiteY3" fmla="*/ 4895555 h 48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599" h="4895555">
                <a:moveTo>
                  <a:pt x="0" y="0"/>
                </a:moveTo>
                <a:lnTo>
                  <a:pt x="3881599" y="0"/>
                </a:lnTo>
                <a:lnTo>
                  <a:pt x="3881599" y="4895555"/>
                </a:lnTo>
                <a:lnTo>
                  <a:pt x="0" y="4895555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570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127A3-3EFD-40A8-B70E-255D42EDA7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810" y="641350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D054CB2-888E-4E1C-8DCD-DCB2E8056D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5810" y="2578508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1E2D1F-D1C1-4CE3-9B14-0ACEFAD7B9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5810" y="4515665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010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33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8C4344-9601-4C21-96ED-F9EA27AD2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24500" cy="6215063"/>
          </a:xfrm>
          <a:custGeom>
            <a:avLst/>
            <a:gdLst>
              <a:gd name="connsiteX0" fmla="*/ 0 w 5524500"/>
              <a:gd name="connsiteY0" fmla="*/ 0 h 6215063"/>
              <a:gd name="connsiteX1" fmla="*/ 5524500 w 5524500"/>
              <a:gd name="connsiteY1" fmla="*/ 0 h 6215063"/>
              <a:gd name="connsiteX2" fmla="*/ 5524500 w 5524500"/>
              <a:gd name="connsiteY2" fmla="*/ 6215063 h 6215063"/>
              <a:gd name="connsiteX3" fmla="*/ 0 w 5524500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6215063">
                <a:moveTo>
                  <a:pt x="0" y="0"/>
                </a:moveTo>
                <a:lnTo>
                  <a:pt x="5524500" y="0"/>
                </a:lnTo>
                <a:lnTo>
                  <a:pt x="5524500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405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A301-3559-483B-AB1E-1B2004F12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978" y="641351"/>
            <a:ext cx="4707409" cy="3578273"/>
          </a:xfrm>
          <a:custGeom>
            <a:avLst/>
            <a:gdLst>
              <a:gd name="connsiteX0" fmla="*/ 0 w 4707409"/>
              <a:gd name="connsiteY0" fmla="*/ 0 h 3578273"/>
              <a:gd name="connsiteX1" fmla="*/ 4707409 w 4707409"/>
              <a:gd name="connsiteY1" fmla="*/ 0 h 3578273"/>
              <a:gd name="connsiteX2" fmla="*/ 4707409 w 4707409"/>
              <a:gd name="connsiteY2" fmla="*/ 3578273 h 3578273"/>
              <a:gd name="connsiteX3" fmla="*/ 0 w 4707409"/>
              <a:gd name="connsiteY3" fmla="*/ 3578273 h 35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409" h="3578273">
                <a:moveTo>
                  <a:pt x="0" y="0"/>
                </a:moveTo>
                <a:lnTo>
                  <a:pt x="4707409" y="0"/>
                </a:lnTo>
                <a:lnTo>
                  <a:pt x="4707409" y="3578273"/>
                </a:lnTo>
                <a:lnTo>
                  <a:pt x="0" y="357827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32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DD238B-A030-4930-A1BA-6390D2940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650827"/>
            <a:ext cx="6254750" cy="5593556"/>
          </a:xfrm>
          <a:custGeom>
            <a:avLst/>
            <a:gdLst>
              <a:gd name="connsiteX0" fmla="*/ 0 w 6254750"/>
              <a:gd name="connsiteY0" fmla="*/ 0 h 5593556"/>
              <a:gd name="connsiteX1" fmla="*/ 6254750 w 6254750"/>
              <a:gd name="connsiteY1" fmla="*/ 0 h 5593556"/>
              <a:gd name="connsiteX2" fmla="*/ 6254750 w 6254750"/>
              <a:gd name="connsiteY2" fmla="*/ 5593556 h 5593556"/>
              <a:gd name="connsiteX3" fmla="*/ 0 w 6254750"/>
              <a:gd name="connsiteY3" fmla="*/ 5593556 h 55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4750" h="5593556">
                <a:moveTo>
                  <a:pt x="0" y="0"/>
                </a:moveTo>
                <a:lnTo>
                  <a:pt x="6254750" y="0"/>
                </a:lnTo>
                <a:lnTo>
                  <a:pt x="6254750" y="5593556"/>
                </a:lnTo>
                <a:lnTo>
                  <a:pt x="0" y="5593556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539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6A2E7F-EBDC-4926-B275-7CE0EF06E1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182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D17AF20-1C18-4578-A891-5BA06CB29E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2486" y="1"/>
            <a:ext cx="4609514" cy="6215063"/>
          </a:xfrm>
          <a:custGeom>
            <a:avLst/>
            <a:gdLst>
              <a:gd name="connsiteX0" fmla="*/ 0 w 4609514"/>
              <a:gd name="connsiteY0" fmla="*/ 0 h 6215063"/>
              <a:gd name="connsiteX1" fmla="*/ 4609514 w 4609514"/>
              <a:gd name="connsiteY1" fmla="*/ 0 h 6215063"/>
              <a:gd name="connsiteX2" fmla="*/ 4609514 w 4609514"/>
              <a:gd name="connsiteY2" fmla="*/ 6215063 h 6215063"/>
              <a:gd name="connsiteX3" fmla="*/ 0 w 4609514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514" h="6215063">
                <a:moveTo>
                  <a:pt x="0" y="0"/>
                </a:moveTo>
                <a:lnTo>
                  <a:pt x="4609514" y="0"/>
                </a:lnTo>
                <a:lnTo>
                  <a:pt x="4609514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99A44D2-4A61-494A-8BD1-83C428D99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1684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4683C-4426-4D33-AB5C-B9A835079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0957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51D8D0-1ABA-48C3-8986-BC6F034E0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0231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791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4E625C-D636-4415-AADC-69E1DB092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747657" cy="6857998"/>
          </a:xfrm>
          <a:custGeom>
            <a:avLst/>
            <a:gdLst>
              <a:gd name="connsiteX0" fmla="*/ 0 w 5747657"/>
              <a:gd name="connsiteY0" fmla="*/ 0 h 6857998"/>
              <a:gd name="connsiteX1" fmla="*/ 5747657 w 5747657"/>
              <a:gd name="connsiteY1" fmla="*/ 0 h 6857998"/>
              <a:gd name="connsiteX2" fmla="*/ 1852710 w 5747657"/>
              <a:gd name="connsiteY2" fmla="*/ 6857998 h 6857998"/>
              <a:gd name="connsiteX3" fmla="*/ 0 w 574765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7998">
                <a:moveTo>
                  <a:pt x="0" y="0"/>
                </a:moveTo>
                <a:lnTo>
                  <a:pt x="5747657" y="0"/>
                </a:lnTo>
                <a:lnTo>
                  <a:pt x="1852710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96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96F1DD-89B2-403B-A5D3-73CF69BFDB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8765028" cy="6857998"/>
          </a:xfrm>
          <a:custGeom>
            <a:avLst/>
            <a:gdLst>
              <a:gd name="connsiteX0" fmla="*/ 0 w 8765028"/>
              <a:gd name="connsiteY0" fmla="*/ 0 h 6857998"/>
              <a:gd name="connsiteX1" fmla="*/ 3426972 w 8765028"/>
              <a:gd name="connsiteY1" fmla="*/ 0 h 6857998"/>
              <a:gd name="connsiteX2" fmla="*/ 3599543 w 8765028"/>
              <a:gd name="connsiteY2" fmla="*/ 0 h 6857998"/>
              <a:gd name="connsiteX3" fmla="*/ 6629806 w 8765028"/>
              <a:gd name="connsiteY3" fmla="*/ 0 h 6857998"/>
              <a:gd name="connsiteX4" fmla="*/ 8765028 w 8765028"/>
              <a:gd name="connsiteY4" fmla="*/ 6857998 h 6857998"/>
              <a:gd name="connsiteX5" fmla="*/ 3599543 w 8765028"/>
              <a:gd name="connsiteY5" fmla="*/ 6857998 h 6857998"/>
              <a:gd name="connsiteX6" fmla="*/ 3426972 w 8765028"/>
              <a:gd name="connsiteY6" fmla="*/ 6857998 h 6857998"/>
              <a:gd name="connsiteX7" fmla="*/ 0 w 8765028"/>
              <a:gd name="connsiteY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028" h="6857998">
                <a:moveTo>
                  <a:pt x="0" y="0"/>
                </a:moveTo>
                <a:lnTo>
                  <a:pt x="3426972" y="0"/>
                </a:lnTo>
                <a:lnTo>
                  <a:pt x="3599543" y="0"/>
                </a:lnTo>
                <a:lnTo>
                  <a:pt x="6629806" y="0"/>
                </a:lnTo>
                <a:lnTo>
                  <a:pt x="8765028" y="6857998"/>
                </a:lnTo>
                <a:lnTo>
                  <a:pt x="3599543" y="6857998"/>
                </a:lnTo>
                <a:lnTo>
                  <a:pt x="3426972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15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9F13ED-9CB5-4DB5-BA6F-A6FA763A73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D17AF20-1C18-4578-A891-5BA06CB29E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2486" y="1"/>
            <a:ext cx="4609514" cy="6215063"/>
          </a:xfrm>
          <a:custGeom>
            <a:avLst/>
            <a:gdLst>
              <a:gd name="connsiteX0" fmla="*/ 0 w 4609514"/>
              <a:gd name="connsiteY0" fmla="*/ 0 h 6215063"/>
              <a:gd name="connsiteX1" fmla="*/ 4609514 w 4609514"/>
              <a:gd name="connsiteY1" fmla="*/ 0 h 6215063"/>
              <a:gd name="connsiteX2" fmla="*/ 4609514 w 4609514"/>
              <a:gd name="connsiteY2" fmla="*/ 6215063 h 6215063"/>
              <a:gd name="connsiteX3" fmla="*/ 0 w 4609514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514" h="6215063">
                <a:moveTo>
                  <a:pt x="0" y="0"/>
                </a:moveTo>
                <a:lnTo>
                  <a:pt x="4609514" y="0"/>
                </a:lnTo>
                <a:lnTo>
                  <a:pt x="4609514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99A44D2-4A61-494A-8BD1-83C428D99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1684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4683C-4426-4D33-AB5C-B9A835079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0957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51D8D0-1ABA-48C3-8986-BC6F034E0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0231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4E625C-D636-4415-AADC-69E1DB092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747657" cy="6857998"/>
          </a:xfrm>
          <a:custGeom>
            <a:avLst/>
            <a:gdLst>
              <a:gd name="connsiteX0" fmla="*/ 0 w 5747657"/>
              <a:gd name="connsiteY0" fmla="*/ 0 h 6857998"/>
              <a:gd name="connsiteX1" fmla="*/ 5747657 w 5747657"/>
              <a:gd name="connsiteY1" fmla="*/ 0 h 6857998"/>
              <a:gd name="connsiteX2" fmla="*/ 1852710 w 5747657"/>
              <a:gd name="connsiteY2" fmla="*/ 6857998 h 6857998"/>
              <a:gd name="connsiteX3" fmla="*/ 0 w 574765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7998">
                <a:moveTo>
                  <a:pt x="0" y="0"/>
                </a:moveTo>
                <a:lnTo>
                  <a:pt x="5747657" y="0"/>
                </a:lnTo>
                <a:lnTo>
                  <a:pt x="1852710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6A2E7F-EBDC-4926-B275-7CE0EF06E1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1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DD238B-A030-4930-A1BA-6390D2940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650827"/>
            <a:ext cx="6254750" cy="5593556"/>
          </a:xfrm>
          <a:custGeom>
            <a:avLst/>
            <a:gdLst>
              <a:gd name="connsiteX0" fmla="*/ 0 w 6254750"/>
              <a:gd name="connsiteY0" fmla="*/ 0 h 5593556"/>
              <a:gd name="connsiteX1" fmla="*/ 6254750 w 6254750"/>
              <a:gd name="connsiteY1" fmla="*/ 0 h 5593556"/>
              <a:gd name="connsiteX2" fmla="*/ 6254750 w 6254750"/>
              <a:gd name="connsiteY2" fmla="*/ 5593556 h 5593556"/>
              <a:gd name="connsiteX3" fmla="*/ 0 w 6254750"/>
              <a:gd name="connsiteY3" fmla="*/ 5593556 h 55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4750" h="5593556">
                <a:moveTo>
                  <a:pt x="0" y="0"/>
                </a:moveTo>
                <a:lnTo>
                  <a:pt x="6254750" y="0"/>
                </a:lnTo>
                <a:lnTo>
                  <a:pt x="6254750" y="5593556"/>
                </a:lnTo>
                <a:lnTo>
                  <a:pt x="0" y="5593556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07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A301-3559-483B-AB1E-1B2004F12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978" y="641351"/>
            <a:ext cx="4707409" cy="3578273"/>
          </a:xfrm>
          <a:custGeom>
            <a:avLst/>
            <a:gdLst>
              <a:gd name="connsiteX0" fmla="*/ 0 w 4707409"/>
              <a:gd name="connsiteY0" fmla="*/ 0 h 3578273"/>
              <a:gd name="connsiteX1" fmla="*/ 4707409 w 4707409"/>
              <a:gd name="connsiteY1" fmla="*/ 0 h 3578273"/>
              <a:gd name="connsiteX2" fmla="*/ 4707409 w 4707409"/>
              <a:gd name="connsiteY2" fmla="*/ 3578273 h 3578273"/>
              <a:gd name="connsiteX3" fmla="*/ 0 w 4707409"/>
              <a:gd name="connsiteY3" fmla="*/ 3578273 h 35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409" h="3578273">
                <a:moveTo>
                  <a:pt x="0" y="0"/>
                </a:moveTo>
                <a:lnTo>
                  <a:pt x="4707409" y="0"/>
                </a:lnTo>
                <a:lnTo>
                  <a:pt x="4707409" y="3578273"/>
                </a:lnTo>
                <a:lnTo>
                  <a:pt x="0" y="357827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7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8C4344-9601-4C21-96ED-F9EA27AD2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24500" cy="6215063"/>
          </a:xfrm>
          <a:custGeom>
            <a:avLst/>
            <a:gdLst>
              <a:gd name="connsiteX0" fmla="*/ 0 w 5524500"/>
              <a:gd name="connsiteY0" fmla="*/ 0 h 6215063"/>
              <a:gd name="connsiteX1" fmla="*/ 5524500 w 5524500"/>
              <a:gd name="connsiteY1" fmla="*/ 0 h 6215063"/>
              <a:gd name="connsiteX2" fmla="*/ 5524500 w 5524500"/>
              <a:gd name="connsiteY2" fmla="*/ 6215063 h 6215063"/>
              <a:gd name="connsiteX3" fmla="*/ 0 w 5524500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6215063">
                <a:moveTo>
                  <a:pt x="0" y="0"/>
                </a:moveTo>
                <a:lnTo>
                  <a:pt x="5524500" y="0"/>
                </a:lnTo>
                <a:lnTo>
                  <a:pt x="5524500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127A3-3EFD-40A8-B70E-255D42EDA7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810" y="641350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D054CB2-888E-4E1C-8DCD-DCB2E8056D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5810" y="2578508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1E2D1F-D1C1-4CE3-9B14-0ACEFAD7B9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5810" y="4515665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9C1E15-8828-49AA-A1EB-26A169DDA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8431" y="1687285"/>
            <a:ext cx="4909624" cy="2776463"/>
          </a:xfrm>
          <a:custGeom>
            <a:avLst/>
            <a:gdLst>
              <a:gd name="connsiteX0" fmla="*/ 0 w 4909624"/>
              <a:gd name="connsiteY0" fmla="*/ 0 h 2776463"/>
              <a:gd name="connsiteX1" fmla="*/ 4909624 w 4909624"/>
              <a:gd name="connsiteY1" fmla="*/ 0 h 2776463"/>
              <a:gd name="connsiteX2" fmla="*/ 4909624 w 4909624"/>
              <a:gd name="connsiteY2" fmla="*/ 2776463 h 2776463"/>
              <a:gd name="connsiteX3" fmla="*/ 0 w 4909624"/>
              <a:gd name="connsiteY3" fmla="*/ 2776463 h 27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624" h="2776463">
                <a:moveTo>
                  <a:pt x="0" y="0"/>
                </a:moveTo>
                <a:lnTo>
                  <a:pt x="4909624" y="0"/>
                </a:lnTo>
                <a:lnTo>
                  <a:pt x="4909624" y="2776463"/>
                </a:lnTo>
                <a:lnTo>
                  <a:pt x="0" y="27764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7111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D5807E-1C6E-485D-A3F1-82B4CC2F4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7810" y="981224"/>
            <a:ext cx="3881599" cy="4895555"/>
          </a:xfrm>
          <a:custGeom>
            <a:avLst/>
            <a:gdLst>
              <a:gd name="connsiteX0" fmla="*/ 0 w 3881599"/>
              <a:gd name="connsiteY0" fmla="*/ 0 h 4895555"/>
              <a:gd name="connsiteX1" fmla="*/ 3881599 w 3881599"/>
              <a:gd name="connsiteY1" fmla="*/ 0 h 4895555"/>
              <a:gd name="connsiteX2" fmla="*/ 3881599 w 3881599"/>
              <a:gd name="connsiteY2" fmla="*/ 4895555 h 4895555"/>
              <a:gd name="connsiteX3" fmla="*/ 0 w 3881599"/>
              <a:gd name="connsiteY3" fmla="*/ 4895555 h 48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599" h="4895555">
                <a:moveTo>
                  <a:pt x="0" y="0"/>
                </a:moveTo>
                <a:lnTo>
                  <a:pt x="3881599" y="0"/>
                </a:lnTo>
                <a:lnTo>
                  <a:pt x="3881599" y="4895555"/>
                </a:lnTo>
                <a:lnTo>
                  <a:pt x="0" y="4895555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5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3B30ED-0E5A-4DA9-9CB4-F76AAE162B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642145"/>
            <a:ext cx="4729362" cy="5573713"/>
          </a:xfrm>
          <a:custGeom>
            <a:avLst/>
            <a:gdLst>
              <a:gd name="connsiteX0" fmla="*/ 0 w 4729362"/>
              <a:gd name="connsiteY0" fmla="*/ 0 h 5573713"/>
              <a:gd name="connsiteX1" fmla="*/ 4729362 w 4729362"/>
              <a:gd name="connsiteY1" fmla="*/ 0 h 5573713"/>
              <a:gd name="connsiteX2" fmla="*/ 4729362 w 4729362"/>
              <a:gd name="connsiteY2" fmla="*/ 5573713 h 5573713"/>
              <a:gd name="connsiteX3" fmla="*/ 0 w 4729362"/>
              <a:gd name="connsiteY3" fmla="*/ 5573713 h 55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362" h="5573713">
                <a:moveTo>
                  <a:pt x="0" y="0"/>
                </a:moveTo>
                <a:lnTo>
                  <a:pt x="4729362" y="0"/>
                </a:lnTo>
                <a:lnTo>
                  <a:pt x="4729362" y="5573713"/>
                </a:lnTo>
                <a:lnTo>
                  <a:pt x="0" y="557371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5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3ABA7-BF36-40B4-ACC9-D9FFFBE9B5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1858" y="0"/>
            <a:ext cx="2618936" cy="6858000"/>
          </a:xfrm>
          <a:custGeom>
            <a:avLst/>
            <a:gdLst>
              <a:gd name="connsiteX0" fmla="*/ 0 w 2618936"/>
              <a:gd name="connsiteY0" fmla="*/ 0 h 6858000"/>
              <a:gd name="connsiteX1" fmla="*/ 2618936 w 2618936"/>
              <a:gd name="connsiteY1" fmla="*/ 0 h 6858000"/>
              <a:gd name="connsiteX2" fmla="*/ 2618936 w 2618936"/>
              <a:gd name="connsiteY2" fmla="*/ 6858000 h 6858000"/>
              <a:gd name="connsiteX3" fmla="*/ 0 w 2618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936" h="6858000">
                <a:moveTo>
                  <a:pt x="0" y="0"/>
                </a:moveTo>
                <a:lnTo>
                  <a:pt x="2618936" y="0"/>
                </a:lnTo>
                <a:lnTo>
                  <a:pt x="261893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 dirty="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18E73F-4B66-4E0B-A8CF-0CDFF0062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8761" y="4094139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932A0-3119-4766-A8BA-D5B580ED5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94166" y="4094139"/>
            <a:ext cx="2597834" cy="2098725"/>
          </a:xfrm>
          <a:custGeom>
            <a:avLst/>
            <a:gdLst>
              <a:gd name="connsiteX0" fmla="*/ 0 w 2597834"/>
              <a:gd name="connsiteY0" fmla="*/ 0 h 2098725"/>
              <a:gd name="connsiteX1" fmla="*/ 2597834 w 2597834"/>
              <a:gd name="connsiteY1" fmla="*/ 0 h 2098725"/>
              <a:gd name="connsiteX2" fmla="*/ 2597834 w 2597834"/>
              <a:gd name="connsiteY2" fmla="*/ 2098725 h 2098725"/>
              <a:gd name="connsiteX3" fmla="*/ 0 w 2597834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834" h="2098725">
                <a:moveTo>
                  <a:pt x="0" y="0"/>
                </a:moveTo>
                <a:lnTo>
                  <a:pt x="2597834" y="0"/>
                </a:lnTo>
                <a:lnTo>
                  <a:pt x="2597834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09B48-725A-4620-95AE-7F5FEBC68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757359"/>
          </a:xfrm>
          <a:custGeom>
            <a:avLst/>
            <a:gdLst>
              <a:gd name="connsiteX0" fmla="*/ 0 w 12192000"/>
              <a:gd name="connsiteY0" fmla="*/ 0 h 3757359"/>
              <a:gd name="connsiteX1" fmla="*/ 12192000 w 12192000"/>
              <a:gd name="connsiteY1" fmla="*/ 0 h 3757359"/>
              <a:gd name="connsiteX2" fmla="*/ 12192000 w 12192000"/>
              <a:gd name="connsiteY2" fmla="*/ 3429000 h 3757359"/>
              <a:gd name="connsiteX3" fmla="*/ 7323011 w 12192000"/>
              <a:gd name="connsiteY3" fmla="*/ 3429000 h 3757359"/>
              <a:gd name="connsiteX4" fmla="*/ 6344476 w 12192000"/>
              <a:gd name="connsiteY4" fmla="*/ 3689414 h 3757359"/>
              <a:gd name="connsiteX5" fmla="*/ 6096001 w 12192000"/>
              <a:gd name="connsiteY5" fmla="*/ 3757359 h 3757359"/>
              <a:gd name="connsiteX6" fmla="*/ 5847525 w 12192000"/>
              <a:gd name="connsiteY6" fmla="*/ 3689414 h 3757359"/>
              <a:gd name="connsiteX7" fmla="*/ 4868990 w 12192000"/>
              <a:gd name="connsiteY7" fmla="*/ 3429000 h 3757359"/>
              <a:gd name="connsiteX8" fmla="*/ 0 w 12192000"/>
              <a:gd name="connsiteY8" fmla="*/ 3429000 h 375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757359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323011" y="3429000"/>
                </a:lnTo>
                <a:cubicBezTo>
                  <a:pt x="6979730" y="3429000"/>
                  <a:pt x="6639751" y="3514217"/>
                  <a:pt x="6344476" y="3689414"/>
                </a:cubicBezTo>
                <a:cubicBezTo>
                  <a:pt x="6271705" y="3732594"/>
                  <a:pt x="6186742" y="3757359"/>
                  <a:pt x="6096001" y="3757359"/>
                </a:cubicBezTo>
                <a:cubicBezTo>
                  <a:pt x="6005259" y="3757359"/>
                  <a:pt x="5920296" y="3732594"/>
                  <a:pt x="5847525" y="3689414"/>
                </a:cubicBezTo>
                <a:cubicBezTo>
                  <a:pt x="5552250" y="3514217"/>
                  <a:pt x="5212272" y="3429000"/>
                  <a:pt x="4868990" y="3429000"/>
                </a:cubicBez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0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39793A-7004-48D1-84AC-2AA99DDEE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1688860"/>
            <a:ext cx="3480282" cy="3480282"/>
          </a:xfrm>
          <a:custGeom>
            <a:avLst/>
            <a:gdLst>
              <a:gd name="connsiteX0" fmla="*/ 1740141 w 3480282"/>
              <a:gd name="connsiteY0" fmla="*/ 0 h 3480282"/>
              <a:gd name="connsiteX1" fmla="*/ 3480282 w 3480282"/>
              <a:gd name="connsiteY1" fmla="*/ 1740141 h 3480282"/>
              <a:gd name="connsiteX2" fmla="*/ 1740141 w 3480282"/>
              <a:gd name="connsiteY2" fmla="*/ 3480282 h 3480282"/>
              <a:gd name="connsiteX3" fmla="*/ 0 w 3480282"/>
              <a:gd name="connsiteY3" fmla="*/ 1740141 h 3480282"/>
              <a:gd name="connsiteX4" fmla="*/ 1740141 w 3480282"/>
              <a:gd name="connsiteY4" fmla="*/ 0 h 348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82" h="3480282">
                <a:moveTo>
                  <a:pt x="1740141" y="0"/>
                </a:moveTo>
                <a:cubicBezTo>
                  <a:pt x="2701194" y="0"/>
                  <a:pt x="3480282" y="779088"/>
                  <a:pt x="3480282" y="1740141"/>
                </a:cubicBezTo>
                <a:cubicBezTo>
                  <a:pt x="3480282" y="2701194"/>
                  <a:pt x="2701194" y="3480282"/>
                  <a:pt x="1740141" y="3480282"/>
                </a:cubicBezTo>
                <a:cubicBezTo>
                  <a:pt x="779088" y="3480282"/>
                  <a:pt x="0" y="2701194"/>
                  <a:pt x="0" y="1740141"/>
                </a:cubicBezTo>
                <a:cubicBezTo>
                  <a:pt x="0" y="779088"/>
                  <a:pt x="779088" y="0"/>
                  <a:pt x="1740141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F7F5F3-5783-477D-8303-0BCACCCA8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822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7B16F8D-CE0E-4BDB-B328-E2B03F7C5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822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BF3A3C5-0921-4A90-86B0-FA32EE2310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822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0BC852A-A953-4A75-A550-98F7936E65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907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DE1A4D8-C96B-4B4B-9C92-3EAE42C020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907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4B4B92F-328F-44F9-9E66-E0E5CE59A8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907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81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B39FF0-4171-446D-88B9-1E1360EAD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392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AD174D-B24B-44BF-904A-08CCD0875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2463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/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AF970F-0DD0-400A-8160-B6792CF738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17535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38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6FDF72-AE2F-44EC-9E3C-75BB8722B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1522" y="2064658"/>
            <a:ext cx="3040432" cy="3621231"/>
          </a:xfrm>
          <a:custGeom>
            <a:avLst/>
            <a:gdLst>
              <a:gd name="connsiteX0" fmla="*/ 1339850 w 3040432"/>
              <a:gd name="connsiteY0" fmla="*/ 0 h 3621231"/>
              <a:gd name="connsiteX1" fmla="*/ 3040432 w 3040432"/>
              <a:gd name="connsiteY1" fmla="*/ 273050 h 3621231"/>
              <a:gd name="connsiteX2" fmla="*/ 1687882 w 3040432"/>
              <a:gd name="connsiteY2" fmla="*/ 3621231 h 3621231"/>
              <a:gd name="connsiteX3" fmla="*/ 0 w 3040432"/>
              <a:gd name="connsiteY3" fmla="*/ 3195781 h 3621231"/>
              <a:gd name="connsiteX4" fmla="*/ 1339850 w 3040432"/>
              <a:gd name="connsiteY4" fmla="*/ 0 h 36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432" h="3621231">
                <a:moveTo>
                  <a:pt x="1339850" y="0"/>
                </a:moveTo>
                <a:lnTo>
                  <a:pt x="3040432" y="273050"/>
                </a:lnTo>
                <a:lnTo>
                  <a:pt x="1687882" y="3621231"/>
                </a:lnTo>
                <a:lnTo>
                  <a:pt x="0" y="3195781"/>
                </a:lnTo>
                <a:cubicBezTo>
                  <a:pt x="397933" y="2236354"/>
                  <a:pt x="897467" y="940377"/>
                  <a:pt x="1339850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6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9A60AD-57F6-4FDC-B2D6-9C1733A73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8687" y="1104899"/>
            <a:ext cx="1973943" cy="3510644"/>
          </a:xfrm>
          <a:custGeom>
            <a:avLst/>
            <a:gdLst>
              <a:gd name="connsiteX0" fmla="*/ 0 w 1973943"/>
              <a:gd name="connsiteY0" fmla="*/ 0 h 3510644"/>
              <a:gd name="connsiteX1" fmla="*/ 1973943 w 1973943"/>
              <a:gd name="connsiteY1" fmla="*/ 0 h 3510644"/>
              <a:gd name="connsiteX2" fmla="*/ 1973943 w 1973943"/>
              <a:gd name="connsiteY2" fmla="*/ 3510644 h 3510644"/>
              <a:gd name="connsiteX3" fmla="*/ 0 w 1973943"/>
              <a:gd name="connsiteY3" fmla="*/ 3510644 h 35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3" h="3510644">
                <a:moveTo>
                  <a:pt x="0" y="0"/>
                </a:moveTo>
                <a:lnTo>
                  <a:pt x="1973943" y="0"/>
                </a:lnTo>
                <a:lnTo>
                  <a:pt x="1973943" y="3510644"/>
                </a:lnTo>
                <a:lnTo>
                  <a:pt x="0" y="3510644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02E37-F48A-42B0-A9F1-49C4D45580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13968" y="2768781"/>
            <a:ext cx="1204034" cy="1835551"/>
          </a:xfrm>
          <a:custGeom>
            <a:avLst/>
            <a:gdLst>
              <a:gd name="connsiteX0" fmla="*/ 1204034 w 1204034"/>
              <a:gd name="connsiteY0" fmla="*/ 0 h 1835551"/>
              <a:gd name="connsiteX1" fmla="*/ 1204034 w 1204034"/>
              <a:gd name="connsiteY1" fmla="*/ 1835551 h 1835551"/>
              <a:gd name="connsiteX2" fmla="*/ 0 w 1204034"/>
              <a:gd name="connsiteY2" fmla="*/ 1751731 h 1835551"/>
              <a:gd name="connsiteX3" fmla="*/ 15240 w 1204034"/>
              <a:gd name="connsiteY3" fmla="*/ 114300 h 18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34" h="1835551">
                <a:moveTo>
                  <a:pt x="1204034" y="0"/>
                </a:moveTo>
                <a:lnTo>
                  <a:pt x="1204034" y="1835551"/>
                </a:lnTo>
                <a:lnTo>
                  <a:pt x="0" y="1751731"/>
                </a:lnTo>
                <a:lnTo>
                  <a:pt x="15240" y="114300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7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0D47C6-E325-4231-9463-1B0A78ECB6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175" y="2067951"/>
            <a:ext cx="3995225" cy="2518117"/>
          </a:xfrm>
          <a:custGeom>
            <a:avLst/>
            <a:gdLst>
              <a:gd name="connsiteX0" fmla="*/ 0 w 3995225"/>
              <a:gd name="connsiteY0" fmla="*/ 0 h 2518117"/>
              <a:gd name="connsiteX1" fmla="*/ 3995225 w 3995225"/>
              <a:gd name="connsiteY1" fmla="*/ 0 h 2518117"/>
              <a:gd name="connsiteX2" fmla="*/ 3995225 w 3995225"/>
              <a:gd name="connsiteY2" fmla="*/ 2518117 h 2518117"/>
              <a:gd name="connsiteX3" fmla="*/ 0 w 3995225"/>
              <a:gd name="connsiteY3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225" h="2518117">
                <a:moveTo>
                  <a:pt x="0" y="0"/>
                </a:moveTo>
                <a:lnTo>
                  <a:pt x="3995225" y="0"/>
                </a:lnTo>
                <a:lnTo>
                  <a:pt x="3995225" y="2518117"/>
                </a:lnTo>
                <a:lnTo>
                  <a:pt x="0" y="2518117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0D47C6-E325-4231-9463-1B0A78ECB6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175" y="2067951"/>
            <a:ext cx="3995225" cy="2518117"/>
          </a:xfrm>
          <a:custGeom>
            <a:avLst/>
            <a:gdLst>
              <a:gd name="connsiteX0" fmla="*/ 0 w 3995225"/>
              <a:gd name="connsiteY0" fmla="*/ 0 h 2518117"/>
              <a:gd name="connsiteX1" fmla="*/ 3995225 w 3995225"/>
              <a:gd name="connsiteY1" fmla="*/ 0 h 2518117"/>
              <a:gd name="connsiteX2" fmla="*/ 3995225 w 3995225"/>
              <a:gd name="connsiteY2" fmla="*/ 2518117 h 2518117"/>
              <a:gd name="connsiteX3" fmla="*/ 0 w 3995225"/>
              <a:gd name="connsiteY3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225" h="2518117">
                <a:moveTo>
                  <a:pt x="0" y="0"/>
                </a:moveTo>
                <a:lnTo>
                  <a:pt x="3995225" y="0"/>
                </a:lnTo>
                <a:lnTo>
                  <a:pt x="3995225" y="2518117"/>
                </a:lnTo>
                <a:lnTo>
                  <a:pt x="0" y="2518117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3261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9C1E15-8828-49AA-A1EB-26A169DDA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8431" y="1687285"/>
            <a:ext cx="4909624" cy="2776463"/>
          </a:xfrm>
          <a:custGeom>
            <a:avLst/>
            <a:gdLst>
              <a:gd name="connsiteX0" fmla="*/ 0 w 4909624"/>
              <a:gd name="connsiteY0" fmla="*/ 0 h 2776463"/>
              <a:gd name="connsiteX1" fmla="*/ 4909624 w 4909624"/>
              <a:gd name="connsiteY1" fmla="*/ 0 h 2776463"/>
              <a:gd name="connsiteX2" fmla="*/ 4909624 w 4909624"/>
              <a:gd name="connsiteY2" fmla="*/ 2776463 h 2776463"/>
              <a:gd name="connsiteX3" fmla="*/ 0 w 4909624"/>
              <a:gd name="connsiteY3" fmla="*/ 2776463 h 27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624" h="2776463">
                <a:moveTo>
                  <a:pt x="0" y="0"/>
                </a:moveTo>
                <a:lnTo>
                  <a:pt x="4909624" y="0"/>
                </a:lnTo>
                <a:lnTo>
                  <a:pt x="4909624" y="2776463"/>
                </a:lnTo>
                <a:lnTo>
                  <a:pt x="0" y="27764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96F1DD-89B2-403B-A5D3-73CF69BFDB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8765028" cy="6857998"/>
          </a:xfrm>
          <a:custGeom>
            <a:avLst/>
            <a:gdLst>
              <a:gd name="connsiteX0" fmla="*/ 0 w 8765028"/>
              <a:gd name="connsiteY0" fmla="*/ 0 h 6857998"/>
              <a:gd name="connsiteX1" fmla="*/ 3426972 w 8765028"/>
              <a:gd name="connsiteY1" fmla="*/ 0 h 6857998"/>
              <a:gd name="connsiteX2" fmla="*/ 3599543 w 8765028"/>
              <a:gd name="connsiteY2" fmla="*/ 0 h 6857998"/>
              <a:gd name="connsiteX3" fmla="*/ 6629806 w 8765028"/>
              <a:gd name="connsiteY3" fmla="*/ 0 h 6857998"/>
              <a:gd name="connsiteX4" fmla="*/ 8765028 w 8765028"/>
              <a:gd name="connsiteY4" fmla="*/ 6857998 h 6857998"/>
              <a:gd name="connsiteX5" fmla="*/ 3599543 w 8765028"/>
              <a:gd name="connsiteY5" fmla="*/ 6857998 h 6857998"/>
              <a:gd name="connsiteX6" fmla="*/ 3426972 w 8765028"/>
              <a:gd name="connsiteY6" fmla="*/ 6857998 h 6857998"/>
              <a:gd name="connsiteX7" fmla="*/ 0 w 8765028"/>
              <a:gd name="connsiteY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028" h="6857998">
                <a:moveTo>
                  <a:pt x="0" y="0"/>
                </a:moveTo>
                <a:lnTo>
                  <a:pt x="3426972" y="0"/>
                </a:lnTo>
                <a:lnTo>
                  <a:pt x="3599543" y="0"/>
                </a:lnTo>
                <a:lnTo>
                  <a:pt x="6629806" y="0"/>
                </a:lnTo>
                <a:lnTo>
                  <a:pt x="8765028" y="6857998"/>
                </a:lnTo>
                <a:lnTo>
                  <a:pt x="3599543" y="6857998"/>
                </a:lnTo>
                <a:lnTo>
                  <a:pt x="3426972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6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1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9A60AD-57F6-4FDC-B2D6-9C1733A73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8687" y="1104899"/>
            <a:ext cx="1973943" cy="3510644"/>
          </a:xfrm>
          <a:custGeom>
            <a:avLst/>
            <a:gdLst>
              <a:gd name="connsiteX0" fmla="*/ 0 w 1973943"/>
              <a:gd name="connsiteY0" fmla="*/ 0 h 3510644"/>
              <a:gd name="connsiteX1" fmla="*/ 1973943 w 1973943"/>
              <a:gd name="connsiteY1" fmla="*/ 0 h 3510644"/>
              <a:gd name="connsiteX2" fmla="*/ 1973943 w 1973943"/>
              <a:gd name="connsiteY2" fmla="*/ 3510644 h 3510644"/>
              <a:gd name="connsiteX3" fmla="*/ 0 w 1973943"/>
              <a:gd name="connsiteY3" fmla="*/ 3510644 h 35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3" h="3510644">
                <a:moveTo>
                  <a:pt x="0" y="0"/>
                </a:moveTo>
                <a:lnTo>
                  <a:pt x="1973943" y="0"/>
                </a:lnTo>
                <a:lnTo>
                  <a:pt x="1973943" y="3510644"/>
                </a:lnTo>
                <a:lnTo>
                  <a:pt x="0" y="3510644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02E37-F48A-42B0-A9F1-49C4D45580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13968" y="2768781"/>
            <a:ext cx="1204034" cy="1835551"/>
          </a:xfrm>
          <a:custGeom>
            <a:avLst/>
            <a:gdLst>
              <a:gd name="connsiteX0" fmla="*/ 1204034 w 1204034"/>
              <a:gd name="connsiteY0" fmla="*/ 0 h 1835551"/>
              <a:gd name="connsiteX1" fmla="*/ 1204034 w 1204034"/>
              <a:gd name="connsiteY1" fmla="*/ 1835551 h 1835551"/>
              <a:gd name="connsiteX2" fmla="*/ 0 w 1204034"/>
              <a:gd name="connsiteY2" fmla="*/ 1751731 h 1835551"/>
              <a:gd name="connsiteX3" fmla="*/ 15240 w 1204034"/>
              <a:gd name="connsiteY3" fmla="*/ 114300 h 18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34" h="1835551">
                <a:moveTo>
                  <a:pt x="1204034" y="0"/>
                </a:moveTo>
                <a:lnTo>
                  <a:pt x="1204034" y="1835551"/>
                </a:lnTo>
                <a:lnTo>
                  <a:pt x="0" y="1751731"/>
                </a:lnTo>
                <a:lnTo>
                  <a:pt x="15240" y="114300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776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6FDF72-AE2F-44EC-9E3C-75BB8722B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1522" y="2064658"/>
            <a:ext cx="3040432" cy="3621231"/>
          </a:xfrm>
          <a:custGeom>
            <a:avLst/>
            <a:gdLst>
              <a:gd name="connsiteX0" fmla="*/ 1339850 w 3040432"/>
              <a:gd name="connsiteY0" fmla="*/ 0 h 3621231"/>
              <a:gd name="connsiteX1" fmla="*/ 3040432 w 3040432"/>
              <a:gd name="connsiteY1" fmla="*/ 273050 h 3621231"/>
              <a:gd name="connsiteX2" fmla="*/ 1687882 w 3040432"/>
              <a:gd name="connsiteY2" fmla="*/ 3621231 h 3621231"/>
              <a:gd name="connsiteX3" fmla="*/ 0 w 3040432"/>
              <a:gd name="connsiteY3" fmla="*/ 3195781 h 3621231"/>
              <a:gd name="connsiteX4" fmla="*/ 1339850 w 3040432"/>
              <a:gd name="connsiteY4" fmla="*/ 0 h 36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432" h="3621231">
                <a:moveTo>
                  <a:pt x="1339850" y="0"/>
                </a:moveTo>
                <a:lnTo>
                  <a:pt x="3040432" y="273050"/>
                </a:lnTo>
                <a:lnTo>
                  <a:pt x="1687882" y="3621231"/>
                </a:lnTo>
                <a:lnTo>
                  <a:pt x="0" y="3195781"/>
                </a:lnTo>
                <a:cubicBezTo>
                  <a:pt x="397933" y="2236354"/>
                  <a:pt x="897467" y="940377"/>
                  <a:pt x="1339850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05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B39FF0-4171-446D-88B9-1E1360EAD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392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AD174D-B24B-44BF-904A-08CCD0875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2463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AF970F-0DD0-400A-8160-B6792CF738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17535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F7F5F3-5783-477D-8303-0BCACCCA8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822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7B16F8D-CE0E-4BDB-B328-E2B03F7C5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822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BF3A3C5-0921-4A90-86B0-FA32EE2310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822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0BC852A-A953-4A75-A550-98F7936E65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907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DE1A4D8-C96B-4B4B-9C92-3EAE42C020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907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4B4B92F-328F-44F9-9E66-E0E5CE59A8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907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286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39793A-7004-48D1-84AC-2AA99DDEE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1688860"/>
            <a:ext cx="3480282" cy="3480282"/>
          </a:xfrm>
          <a:custGeom>
            <a:avLst/>
            <a:gdLst>
              <a:gd name="connsiteX0" fmla="*/ 1740141 w 3480282"/>
              <a:gd name="connsiteY0" fmla="*/ 0 h 3480282"/>
              <a:gd name="connsiteX1" fmla="*/ 3480282 w 3480282"/>
              <a:gd name="connsiteY1" fmla="*/ 1740141 h 3480282"/>
              <a:gd name="connsiteX2" fmla="*/ 1740141 w 3480282"/>
              <a:gd name="connsiteY2" fmla="*/ 3480282 h 3480282"/>
              <a:gd name="connsiteX3" fmla="*/ 0 w 3480282"/>
              <a:gd name="connsiteY3" fmla="*/ 1740141 h 3480282"/>
              <a:gd name="connsiteX4" fmla="*/ 1740141 w 3480282"/>
              <a:gd name="connsiteY4" fmla="*/ 0 h 348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82" h="3480282">
                <a:moveTo>
                  <a:pt x="1740141" y="0"/>
                </a:moveTo>
                <a:cubicBezTo>
                  <a:pt x="2701194" y="0"/>
                  <a:pt x="3480282" y="779088"/>
                  <a:pt x="3480282" y="1740141"/>
                </a:cubicBezTo>
                <a:cubicBezTo>
                  <a:pt x="3480282" y="2701194"/>
                  <a:pt x="2701194" y="3480282"/>
                  <a:pt x="1740141" y="3480282"/>
                </a:cubicBezTo>
                <a:cubicBezTo>
                  <a:pt x="779088" y="3480282"/>
                  <a:pt x="0" y="2701194"/>
                  <a:pt x="0" y="1740141"/>
                </a:cubicBezTo>
                <a:cubicBezTo>
                  <a:pt x="0" y="779088"/>
                  <a:pt x="779088" y="0"/>
                  <a:pt x="1740141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75067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90B158-028A-4F4F-9DD6-CB7A4A5C3342}"/>
              </a:ext>
            </a:extLst>
          </p:cNvPr>
          <p:cNvCxnSpPr>
            <a:cxnSpLocks/>
          </p:cNvCxnSpPr>
          <p:nvPr/>
        </p:nvCxnSpPr>
        <p:spPr>
          <a:xfrm flipH="1">
            <a:off x="10620375" y="6484937"/>
            <a:ext cx="805757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4D5158F-7BC9-4502-B4DB-99A2B37728D8}"/>
              </a:ext>
            </a:extLst>
          </p:cNvPr>
          <p:cNvGrpSpPr/>
          <p:nvPr/>
        </p:nvGrpSpPr>
        <p:grpSpPr>
          <a:xfrm>
            <a:off x="362070" y="342499"/>
            <a:ext cx="888880" cy="156591"/>
            <a:chOff x="3830421" y="3035690"/>
            <a:chExt cx="4465202" cy="786619"/>
          </a:xfrm>
        </p:grpSpPr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46107EBE-47BD-4A69-87F5-D27A9BF99753}"/>
                </a:ext>
              </a:extLst>
            </p:cNvPr>
            <p:cNvSpPr/>
            <p:nvPr/>
          </p:nvSpPr>
          <p:spPr>
            <a:xfrm>
              <a:off x="3830421" y="3035690"/>
              <a:ext cx="786619" cy="786619"/>
            </a:xfrm>
            <a:custGeom>
              <a:avLst/>
              <a:gdLst>
                <a:gd name="connsiteX0" fmla="*/ 1627627 w 1693985"/>
                <a:gd name="connsiteY0" fmla="*/ 517511 h 1693985"/>
                <a:gd name="connsiteX1" fmla="*/ 1446121 w 1693985"/>
                <a:gd name="connsiteY1" fmla="*/ 248292 h 1693985"/>
                <a:gd name="connsiteX2" fmla="*/ 1176919 w 1693985"/>
                <a:gd name="connsiteY2" fmla="*/ 66803 h 1693985"/>
                <a:gd name="connsiteX3" fmla="*/ 847215 w 1693985"/>
                <a:gd name="connsiteY3" fmla="*/ 222 h 1693985"/>
                <a:gd name="connsiteX4" fmla="*/ 517511 w 1693985"/>
                <a:gd name="connsiteY4" fmla="*/ 66803 h 1693985"/>
                <a:gd name="connsiteX5" fmla="*/ 248309 w 1693985"/>
                <a:gd name="connsiteY5" fmla="*/ 248292 h 1693985"/>
                <a:gd name="connsiteX6" fmla="*/ 66803 w 1693985"/>
                <a:gd name="connsiteY6" fmla="*/ 517511 h 1693985"/>
                <a:gd name="connsiteX7" fmla="*/ 222 w 1693985"/>
                <a:gd name="connsiteY7" fmla="*/ 847215 h 1693985"/>
                <a:gd name="connsiteX8" fmla="*/ 66803 w 1693985"/>
                <a:gd name="connsiteY8" fmla="*/ 1176919 h 1693985"/>
                <a:gd name="connsiteX9" fmla="*/ 248309 w 1693985"/>
                <a:gd name="connsiteY9" fmla="*/ 1446121 h 1693985"/>
                <a:gd name="connsiteX10" fmla="*/ 517511 w 1693985"/>
                <a:gd name="connsiteY10" fmla="*/ 1627627 h 1693985"/>
                <a:gd name="connsiteX11" fmla="*/ 847215 w 1693985"/>
                <a:gd name="connsiteY11" fmla="*/ 1694207 h 1693985"/>
                <a:gd name="connsiteX12" fmla="*/ 1176919 w 1693985"/>
                <a:gd name="connsiteY12" fmla="*/ 1627627 h 1693985"/>
                <a:gd name="connsiteX13" fmla="*/ 1446121 w 1693985"/>
                <a:gd name="connsiteY13" fmla="*/ 1446121 h 1693985"/>
                <a:gd name="connsiteX14" fmla="*/ 1627627 w 1693985"/>
                <a:gd name="connsiteY14" fmla="*/ 1176919 h 1693985"/>
                <a:gd name="connsiteX15" fmla="*/ 1694207 w 1693985"/>
                <a:gd name="connsiteY15" fmla="*/ 847215 h 1693985"/>
                <a:gd name="connsiteX16" fmla="*/ 1627627 w 1693985"/>
                <a:gd name="connsiteY16" fmla="*/ 517511 h 1693985"/>
                <a:gd name="connsiteX17" fmla="*/ 266393 w 1693985"/>
                <a:gd name="connsiteY17" fmla="*/ 1287483 h 1693985"/>
                <a:gd name="connsiteX18" fmla="*/ 249824 w 1693985"/>
                <a:gd name="connsiteY18" fmla="*/ 1264801 h 1693985"/>
                <a:gd name="connsiteX19" fmla="*/ 204696 w 1693985"/>
                <a:gd name="connsiteY19" fmla="*/ 1105573 h 1693985"/>
                <a:gd name="connsiteX20" fmla="*/ 345165 w 1693985"/>
                <a:gd name="connsiteY20" fmla="*/ 1216423 h 1693985"/>
                <a:gd name="connsiteX21" fmla="*/ 625262 w 1693985"/>
                <a:gd name="connsiteY21" fmla="*/ 1290749 h 1693985"/>
                <a:gd name="connsiteX22" fmla="*/ 716276 w 1693985"/>
                <a:gd name="connsiteY22" fmla="*/ 1294622 h 1693985"/>
                <a:gd name="connsiteX23" fmla="*/ 1030051 w 1693985"/>
                <a:gd name="connsiteY23" fmla="*/ 1251127 h 1693985"/>
                <a:gd name="connsiteX24" fmla="*/ 598859 w 1693985"/>
                <a:gd name="connsiteY24" fmla="*/ 1399966 h 1693985"/>
                <a:gd name="connsiteX25" fmla="*/ 555769 w 1693985"/>
                <a:gd name="connsiteY25" fmla="*/ 1401414 h 1693985"/>
                <a:gd name="connsiteX26" fmla="*/ 266393 w 1693985"/>
                <a:gd name="connsiteY26" fmla="*/ 1287483 h 1693985"/>
                <a:gd name="connsiteX27" fmla="*/ 1203154 w 1693985"/>
                <a:gd name="connsiteY27" fmla="*/ 976554 h 1693985"/>
                <a:gd name="connsiteX28" fmla="*/ 1020234 w 1693985"/>
                <a:gd name="connsiteY28" fmla="*/ 1131117 h 1693985"/>
                <a:gd name="connsiteX29" fmla="*/ 1133896 w 1693985"/>
                <a:gd name="connsiteY29" fmla="*/ 1012925 h 1693985"/>
                <a:gd name="connsiteX30" fmla="*/ 1214722 w 1693985"/>
                <a:gd name="connsiteY30" fmla="*/ 833171 h 1693985"/>
                <a:gd name="connsiteX31" fmla="*/ 1203154 w 1693985"/>
                <a:gd name="connsiteY31" fmla="*/ 976554 h 1693985"/>
                <a:gd name="connsiteX32" fmla="*/ 590238 w 1693985"/>
                <a:gd name="connsiteY32" fmla="*/ 917786 h 1693985"/>
                <a:gd name="connsiteX33" fmla="*/ 590254 w 1693985"/>
                <a:gd name="connsiteY33" fmla="*/ 917584 h 1693985"/>
                <a:gd name="connsiteX34" fmla="*/ 656700 w 1693985"/>
                <a:gd name="connsiteY34" fmla="*/ 749667 h 1693985"/>
                <a:gd name="connsiteX35" fmla="*/ 846440 w 1693985"/>
                <a:gd name="connsiteY35" fmla="*/ 601082 h 1693985"/>
                <a:gd name="connsiteX36" fmla="*/ 940839 w 1693985"/>
                <a:gd name="connsiteY36" fmla="*/ 583148 h 1693985"/>
                <a:gd name="connsiteX37" fmla="*/ 1027693 w 1693985"/>
                <a:gd name="connsiteY37" fmla="*/ 604062 h 1693985"/>
                <a:gd name="connsiteX38" fmla="*/ 1100218 w 1693985"/>
                <a:gd name="connsiteY38" fmla="*/ 704068 h 1693985"/>
                <a:gd name="connsiteX39" fmla="*/ 1104478 w 1693985"/>
                <a:gd name="connsiteY39" fmla="*/ 773545 h 1693985"/>
                <a:gd name="connsiteX40" fmla="*/ 1104461 w 1693985"/>
                <a:gd name="connsiteY40" fmla="*/ 773848 h 1693985"/>
                <a:gd name="connsiteX41" fmla="*/ 1104192 w 1693985"/>
                <a:gd name="connsiteY41" fmla="*/ 776626 h 1693985"/>
                <a:gd name="connsiteX42" fmla="*/ 1104175 w 1693985"/>
                <a:gd name="connsiteY42" fmla="*/ 776828 h 1693985"/>
                <a:gd name="connsiteX43" fmla="*/ 1037729 w 1693985"/>
                <a:gd name="connsiteY43" fmla="*/ 944762 h 1693985"/>
                <a:gd name="connsiteX44" fmla="*/ 847989 w 1693985"/>
                <a:gd name="connsiteY44" fmla="*/ 1093348 h 1693985"/>
                <a:gd name="connsiteX45" fmla="*/ 666736 w 1693985"/>
                <a:gd name="connsiteY45" fmla="*/ 1090367 h 1693985"/>
                <a:gd name="connsiteX46" fmla="*/ 594212 w 1693985"/>
                <a:gd name="connsiteY46" fmla="*/ 990362 h 1693985"/>
                <a:gd name="connsiteX47" fmla="*/ 589951 w 1693985"/>
                <a:gd name="connsiteY47" fmla="*/ 920868 h 1693985"/>
                <a:gd name="connsiteX48" fmla="*/ 589968 w 1693985"/>
                <a:gd name="connsiteY48" fmla="*/ 920615 h 1693985"/>
                <a:gd name="connsiteX49" fmla="*/ 590238 w 1693985"/>
                <a:gd name="connsiteY49" fmla="*/ 917786 h 1693985"/>
                <a:gd name="connsiteX50" fmla="*/ 560534 w 1693985"/>
                <a:gd name="connsiteY50" fmla="*/ 681487 h 1693985"/>
                <a:gd name="connsiteX51" fmla="*/ 479708 w 1693985"/>
                <a:gd name="connsiteY51" fmla="*/ 861258 h 1693985"/>
                <a:gd name="connsiteX52" fmla="*/ 491276 w 1693985"/>
                <a:gd name="connsiteY52" fmla="*/ 717876 h 1693985"/>
                <a:gd name="connsiteX53" fmla="*/ 674196 w 1693985"/>
                <a:gd name="connsiteY53" fmla="*/ 563312 h 1693985"/>
                <a:gd name="connsiteX54" fmla="*/ 560534 w 1693985"/>
                <a:gd name="connsiteY54" fmla="*/ 681487 h 1693985"/>
                <a:gd name="connsiteX55" fmla="*/ 287728 w 1693985"/>
                <a:gd name="connsiteY55" fmla="*/ 823472 h 1693985"/>
                <a:gd name="connsiteX56" fmla="*/ 364143 w 1693985"/>
                <a:gd name="connsiteY56" fmla="*/ 729831 h 1693985"/>
                <a:gd name="connsiteX57" fmla="*/ 403630 w 1693985"/>
                <a:gd name="connsiteY57" fmla="*/ 990715 h 1693985"/>
                <a:gd name="connsiteX58" fmla="*/ 560955 w 1693985"/>
                <a:gd name="connsiteY58" fmla="*/ 1163515 h 1693985"/>
                <a:gd name="connsiteX59" fmla="*/ 398831 w 1693985"/>
                <a:gd name="connsiteY59" fmla="*/ 1111466 h 1693985"/>
                <a:gd name="connsiteX60" fmla="*/ 276749 w 1693985"/>
                <a:gd name="connsiteY60" fmla="*/ 1001644 h 1693985"/>
                <a:gd name="connsiteX61" fmla="*/ 287728 w 1693985"/>
                <a:gd name="connsiteY61" fmla="*/ 823472 h 1693985"/>
                <a:gd name="connsiteX62" fmla="*/ 1406701 w 1693985"/>
                <a:gd name="connsiteY62" fmla="*/ 870957 h 1693985"/>
                <a:gd name="connsiteX63" fmla="*/ 1330287 w 1693985"/>
                <a:gd name="connsiteY63" fmla="*/ 964598 h 1693985"/>
                <a:gd name="connsiteX64" fmla="*/ 1338925 w 1693985"/>
                <a:gd name="connsiteY64" fmla="*/ 887510 h 1693985"/>
                <a:gd name="connsiteX65" fmla="*/ 1290800 w 1693985"/>
                <a:gd name="connsiteY65" fmla="*/ 703714 h 1693985"/>
                <a:gd name="connsiteX66" fmla="*/ 1133475 w 1693985"/>
                <a:gd name="connsiteY66" fmla="*/ 530914 h 1693985"/>
                <a:gd name="connsiteX67" fmla="*/ 1295599 w 1693985"/>
                <a:gd name="connsiteY67" fmla="*/ 582963 h 1693985"/>
                <a:gd name="connsiteX68" fmla="*/ 1417680 w 1693985"/>
                <a:gd name="connsiteY68" fmla="*/ 692786 h 1693985"/>
                <a:gd name="connsiteX69" fmla="*/ 1406701 w 1693985"/>
                <a:gd name="connsiteY69" fmla="*/ 870957 h 1693985"/>
                <a:gd name="connsiteX70" fmla="*/ 1489734 w 1693985"/>
                <a:gd name="connsiteY70" fmla="*/ 588857 h 1693985"/>
                <a:gd name="connsiteX71" fmla="*/ 1349264 w 1693985"/>
                <a:gd name="connsiteY71" fmla="*/ 478007 h 1693985"/>
                <a:gd name="connsiteX72" fmla="*/ 1069167 w 1693985"/>
                <a:gd name="connsiteY72" fmla="*/ 403663 h 1693985"/>
                <a:gd name="connsiteX73" fmla="*/ 664379 w 1693985"/>
                <a:gd name="connsiteY73" fmla="*/ 443302 h 1693985"/>
                <a:gd name="connsiteX74" fmla="*/ 1095570 w 1693985"/>
                <a:gd name="connsiteY74" fmla="*/ 294464 h 1693985"/>
                <a:gd name="connsiteX75" fmla="*/ 1138661 w 1693985"/>
                <a:gd name="connsiteY75" fmla="*/ 293016 h 1693985"/>
                <a:gd name="connsiteX76" fmla="*/ 1428036 w 1693985"/>
                <a:gd name="connsiteY76" fmla="*/ 406947 h 1693985"/>
                <a:gd name="connsiteX77" fmla="*/ 1444656 w 1693985"/>
                <a:gd name="connsiteY77" fmla="*/ 429696 h 1693985"/>
                <a:gd name="connsiteX78" fmla="*/ 1489734 w 1693985"/>
                <a:gd name="connsiteY78" fmla="*/ 588857 h 1693985"/>
                <a:gd name="connsiteX79" fmla="*/ 847215 w 1693985"/>
                <a:gd name="connsiteY79" fmla="*/ 118094 h 1693985"/>
                <a:gd name="connsiteX80" fmla="*/ 1130073 w 1693985"/>
                <a:gd name="connsiteY80" fmla="*/ 175194 h 1693985"/>
                <a:gd name="connsiteX81" fmla="*/ 1087791 w 1693985"/>
                <a:gd name="connsiteY81" fmla="*/ 176861 h 1693985"/>
                <a:gd name="connsiteX82" fmla="*/ 520744 w 1693985"/>
                <a:gd name="connsiteY82" fmla="*/ 397871 h 1693985"/>
                <a:gd name="connsiteX83" fmla="*/ 135320 w 1693985"/>
                <a:gd name="connsiteY83" fmla="*/ 868853 h 1693985"/>
                <a:gd name="connsiteX84" fmla="*/ 120670 w 1693985"/>
                <a:gd name="connsiteY84" fmla="*/ 908626 h 1693985"/>
                <a:gd name="connsiteX85" fmla="*/ 118094 w 1693985"/>
                <a:gd name="connsiteY85" fmla="*/ 847215 h 1693985"/>
                <a:gd name="connsiteX86" fmla="*/ 847215 w 1693985"/>
                <a:gd name="connsiteY86" fmla="*/ 118094 h 1693985"/>
                <a:gd name="connsiteX87" fmla="*/ 847215 w 1693985"/>
                <a:gd name="connsiteY87" fmla="*/ 1576336 h 1693985"/>
                <a:gd name="connsiteX88" fmla="*/ 564323 w 1693985"/>
                <a:gd name="connsiteY88" fmla="*/ 1519218 h 1693985"/>
                <a:gd name="connsiteX89" fmla="*/ 606639 w 1693985"/>
                <a:gd name="connsiteY89" fmla="*/ 1517568 h 1693985"/>
                <a:gd name="connsiteX90" fmla="*/ 1173686 w 1693985"/>
                <a:gd name="connsiteY90" fmla="*/ 1296542 h 1693985"/>
                <a:gd name="connsiteX91" fmla="*/ 1559109 w 1693985"/>
                <a:gd name="connsiteY91" fmla="*/ 825560 h 1693985"/>
                <a:gd name="connsiteX92" fmla="*/ 1573759 w 1693985"/>
                <a:gd name="connsiteY92" fmla="*/ 785787 h 1693985"/>
                <a:gd name="connsiteX93" fmla="*/ 1576336 w 1693985"/>
                <a:gd name="connsiteY93" fmla="*/ 847215 h 1693985"/>
                <a:gd name="connsiteX94" fmla="*/ 847215 w 1693985"/>
                <a:gd name="connsiteY94" fmla="*/ 1576336 h 16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693985" h="1693985">
                  <a:moveTo>
                    <a:pt x="1627627" y="517511"/>
                  </a:moveTo>
                  <a:cubicBezTo>
                    <a:pt x="1584957" y="416646"/>
                    <a:pt x="1523899" y="326070"/>
                    <a:pt x="1446121" y="248292"/>
                  </a:cubicBezTo>
                  <a:cubicBezTo>
                    <a:pt x="1368359" y="170530"/>
                    <a:pt x="1277783" y="109472"/>
                    <a:pt x="1176919" y="66803"/>
                  </a:cubicBezTo>
                  <a:cubicBezTo>
                    <a:pt x="1072468" y="22618"/>
                    <a:pt x="961533" y="222"/>
                    <a:pt x="847215" y="222"/>
                  </a:cubicBezTo>
                  <a:cubicBezTo>
                    <a:pt x="732896" y="222"/>
                    <a:pt x="621962" y="22618"/>
                    <a:pt x="517511" y="66803"/>
                  </a:cubicBezTo>
                  <a:cubicBezTo>
                    <a:pt x="416646" y="109472"/>
                    <a:pt x="326070" y="170530"/>
                    <a:pt x="248309" y="248292"/>
                  </a:cubicBezTo>
                  <a:cubicBezTo>
                    <a:pt x="170530" y="326070"/>
                    <a:pt x="109472" y="416646"/>
                    <a:pt x="66803" y="517511"/>
                  </a:cubicBezTo>
                  <a:cubicBezTo>
                    <a:pt x="22618" y="621962"/>
                    <a:pt x="222" y="732896"/>
                    <a:pt x="222" y="847215"/>
                  </a:cubicBezTo>
                  <a:cubicBezTo>
                    <a:pt x="222" y="961533"/>
                    <a:pt x="22618" y="1072451"/>
                    <a:pt x="66803" y="1176919"/>
                  </a:cubicBezTo>
                  <a:cubicBezTo>
                    <a:pt x="109472" y="1277783"/>
                    <a:pt x="170530" y="1368359"/>
                    <a:pt x="248309" y="1446121"/>
                  </a:cubicBezTo>
                  <a:cubicBezTo>
                    <a:pt x="326070" y="1523899"/>
                    <a:pt x="416646" y="1584957"/>
                    <a:pt x="517511" y="1627627"/>
                  </a:cubicBezTo>
                  <a:cubicBezTo>
                    <a:pt x="621962" y="1671795"/>
                    <a:pt x="732896" y="1694207"/>
                    <a:pt x="847215" y="1694207"/>
                  </a:cubicBezTo>
                  <a:cubicBezTo>
                    <a:pt x="961533" y="1694207"/>
                    <a:pt x="1072468" y="1671795"/>
                    <a:pt x="1176919" y="1627627"/>
                  </a:cubicBezTo>
                  <a:cubicBezTo>
                    <a:pt x="1277783" y="1584957"/>
                    <a:pt x="1368359" y="1523899"/>
                    <a:pt x="1446121" y="1446121"/>
                  </a:cubicBezTo>
                  <a:cubicBezTo>
                    <a:pt x="1523899" y="1368359"/>
                    <a:pt x="1584957" y="1277783"/>
                    <a:pt x="1627627" y="1176919"/>
                  </a:cubicBezTo>
                  <a:cubicBezTo>
                    <a:pt x="1671812" y="1072451"/>
                    <a:pt x="1694207" y="961533"/>
                    <a:pt x="1694207" y="847215"/>
                  </a:cubicBezTo>
                  <a:cubicBezTo>
                    <a:pt x="1694207" y="732896"/>
                    <a:pt x="1671812" y="621962"/>
                    <a:pt x="1627627" y="517511"/>
                  </a:cubicBezTo>
                  <a:close/>
                  <a:moveTo>
                    <a:pt x="266393" y="1287483"/>
                  </a:moveTo>
                  <a:cubicBezTo>
                    <a:pt x="260719" y="1280040"/>
                    <a:pt x="255196" y="1272479"/>
                    <a:pt x="249824" y="1264801"/>
                  </a:cubicBezTo>
                  <a:cubicBezTo>
                    <a:pt x="220423" y="1219639"/>
                    <a:pt x="205353" y="1165687"/>
                    <a:pt x="204696" y="1105573"/>
                  </a:cubicBezTo>
                  <a:cubicBezTo>
                    <a:pt x="239300" y="1148933"/>
                    <a:pt x="286987" y="1186685"/>
                    <a:pt x="345165" y="1216423"/>
                  </a:cubicBezTo>
                  <a:cubicBezTo>
                    <a:pt x="423533" y="1256465"/>
                    <a:pt x="517763" y="1281488"/>
                    <a:pt x="625262" y="1290749"/>
                  </a:cubicBezTo>
                  <a:cubicBezTo>
                    <a:pt x="655252" y="1293342"/>
                    <a:pt x="685646" y="1294622"/>
                    <a:pt x="716276" y="1294622"/>
                  </a:cubicBezTo>
                  <a:cubicBezTo>
                    <a:pt x="820643" y="1294622"/>
                    <a:pt x="927620" y="1279753"/>
                    <a:pt x="1030051" y="1251127"/>
                  </a:cubicBezTo>
                  <a:cubicBezTo>
                    <a:pt x="889026" y="1338454"/>
                    <a:pt x="738554" y="1390704"/>
                    <a:pt x="598859" y="1399966"/>
                  </a:cubicBezTo>
                  <a:cubicBezTo>
                    <a:pt x="584176" y="1400926"/>
                    <a:pt x="569812" y="1401414"/>
                    <a:pt x="555769" y="1401414"/>
                  </a:cubicBezTo>
                  <a:cubicBezTo>
                    <a:pt x="428282" y="1401414"/>
                    <a:pt x="327064" y="1361708"/>
                    <a:pt x="266393" y="1287483"/>
                  </a:cubicBezTo>
                  <a:close/>
                  <a:moveTo>
                    <a:pt x="1203154" y="976554"/>
                  </a:moveTo>
                  <a:cubicBezTo>
                    <a:pt x="1172928" y="1048893"/>
                    <a:pt x="1108115" y="1103586"/>
                    <a:pt x="1020234" y="1131117"/>
                  </a:cubicBezTo>
                  <a:cubicBezTo>
                    <a:pt x="1063122" y="1098248"/>
                    <a:pt x="1101734" y="1058289"/>
                    <a:pt x="1133896" y="1012925"/>
                  </a:cubicBezTo>
                  <a:cubicBezTo>
                    <a:pt x="1174427" y="955741"/>
                    <a:pt x="1201756" y="894212"/>
                    <a:pt x="1214722" y="833171"/>
                  </a:cubicBezTo>
                  <a:cubicBezTo>
                    <a:pt x="1225718" y="882324"/>
                    <a:pt x="1221963" y="931510"/>
                    <a:pt x="1203154" y="976554"/>
                  </a:cubicBezTo>
                  <a:close/>
                  <a:moveTo>
                    <a:pt x="590238" y="917786"/>
                  </a:moveTo>
                  <a:cubicBezTo>
                    <a:pt x="590238" y="917719"/>
                    <a:pt x="590238" y="917652"/>
                    <a:pt x="590254" y="917584"/>
                  </a:cubicBezTo>
                  <a:cubicBezTo>
                    <a:pt x="595660" y="862488"/>
                    <a:pt x="618628" y="803400"/>
                    <a:pt x="656700" y="749667"/>
                  </a:cubicBezTo>
                  <a:cubicBezTo>
                    <a:pt x="705668" y="680595"/>
                    <a:pt x="773040" y="627822"/>
                    <a:pt x="846440" y="601082"/>
                  </a:cubicBezTo>
                  <a:cubicBezTo>
                    <a:pt x="879242" y="589109"/>
                    <a:pt x="911152" y="583148"/>
                    <a:pt x="940839" y="583148"/>
                  </a:cubicBezTo>
                  <a:cubicBezTo>
                    <a:pt x="972933" y="583148"/>
                    <a:pt x="1002452" y="590136"/>
                    <a:pt x="1027693" y="604062"/>
                  </a:cubicBezTo>
                  <a:cubicBezTo>
                    <a:pt x="1074640" y="629960"/>
                    <a:pt x="1093045" y="672748"/>
                    <a:pt x="1100218" y="704068"/>
                  </a:cubicBezTo>
                  <a:cubicBezTo>
                    <a:pt x="1105202" y="725874"/>
                    <a:pt x="1106566" y="749314"/>
                    <a:pt x="1104478" y="773545"/>
                  </a:cubicBezTo>
                  <a:cubicBezTo>
                    <a:pt x="1104478" y="773646"/>
                    <a:pt x="1104461" y="773747"/>
                    <a:pt x="1104461" y="773848"/>
                  </a:cubicBezTo>
                  <a:cubicBezTo>
                    <a:pt x="1104377" y="774774"/>
                    <a:pt x="1104293" y="775700"/>
                    <a:pt x="1104192" y="776626"/>
                  </a:cubicBezTo>
                  <a:cubicBezTo>
                    <a:pt x="1104192" y="776694"/>
                    <a:pt x="1104192" y="776761"/>
                    <a:pt x="1104175" y="776828"/>
                  </a:cubicBezTo>
                  <a:cubicBezTo>
                    <a:pt x="1098770" y="831925"/>
                    <a:pt x="1075802" y="891029"/>
                    <a:pt x="1037729" y="944762"/>
                  </a:cubicBezTo>
                  <a:cubicBezTo>
                    <a:pt x="988762" y="1013835"/>
                    <a:pt x="921390" y="1066591"/>
                    <a:pt x="847989" y="1093348"/>
                  </a:cubicBezTo>
                  <a:cubicBezTo>
                    <a:pt x="779708" y="1118236"/>
                    <a:pt x="715333" y="1117175"/>
                    <a:pt x="666736" y="1090367"/>
                  </a:cubicBezTo>
                  <a:cubicBezTo>
                    <a:pt x="619790" y="1064469"/>
                    <a:pt x="601385" y="1021682"/>
                    <a:pt x="594212" y="990362"/>
                  </a:cubicBezTo>
                  <a:cubicBezTo>
                    <a:pt x="589227" y="968555"/>
                    <a:pt x="587863" y="945116"/>
                    <a:pt x="589951" y="920868"/>
                  </a:cubicBezTo>
                  <a:cubicBezTo>
                    <a:pt x="589951" y="920784"/>
                    <a:pt x="589968" y="920699"/>
                    <a:pt x="589968" y="920615"/>
                  </a:cubicBezTo>
                  <a:cubicBezTo>
                    <a:pt x="590052" y="919672"/>
                    <a:pt x="590136" y="918729"/>
                    <a:pt x="590238" y="917786"/>
                  </a:cubicBezTo>
                  <a:close/>
                  <a:moveTo>
                    <a:pt x="560534" y="681487"/>
                  </a:moveTo>
                  <a:cubicBezTo>
                    <a:pt x="520003" y="738689"/>
                    <a:pt x="492673" y="800201"/>
                    <a:pt x="479708" y="861258"/>
                  </a:cubicBezTo>
                  <a:cubicBezTo>
                    <a:pt x="468712" y="812106"/>
                    <a:pt x="472467" y="762920"/>
                    <a:pt x="491276" y="717876"/>
                  </a:cubicBezTo>
                  <a:cubicBezTo>
                    <a:pt x="521501" y="645536"/>
                    <a:pt x="586314" y="590844"/>
                    <a:pt x="674196" y="563312"/>
                  </a:cubicBezTo>
                  <a:cubicBezTo>
                    <a:pt x="631307" y="596182"/>
                    <a:pt x="592696" y="636140"/>
                    <a:pt x="560534" y="681487"/>
                  </a:cubicBezTo>
                  <a:close/>
                  <a:moveTo>
                    <a:pt x="287728" y="823472"/>
                  </a:moveTo>
                  <a:cubicBezTo>
                    <a:pt x="305931" y="791192"/>
                    <a:pt x="331829" y="759653"/>
                    <a:pt x="364143" y="729831"/>
                  </a:cubicBezTo>
                  <a:cubicBezTo>
                    <a:pt x="344728" y="815187"/>
                    <a:pt x="358131" y="905898"/>
                    <a:pt x="403630" y="990715"/>
                  </a:cubicBezTo>
                  <a:cubicBezTo>
                    <a:pt x="439901" y="1058323"/>
                    <a:pt x="493987" y="1117360"/>
                    <a:pt x="560955" y="1163515"/>
                  </a:cubicBezTo>
                  <a:cubicBezTo>
                    <a:pt x="499813" y="1152536"/>
                    <a:pt x="444666" y="1134906"/>
                    <a:pt x="398831" y="1111466"/>
                  </a:cubicBezTo>
                  <a:cubicBezTo>
                    <a:pt x="341410" y="1082116"/>
                    <a:pt x="299195" y="1044145"/>
                    <a:pt x="276749" y="1001644"/>
                  </a:cubicBezTo>
                  <a:cubicBezTo>
                    <a:pt x="248056" y="947271"/>
                    <a:pt x="251744" y="887325"/>
                    <a:pt x="287728" y="823472"/>
                  </a:cubicBezTo>
                  <a:close/>
                  <a:moveTo>
                    <a:pt x="1406701" y="870957"/>
                  </a:moveTo>
                  <a:cubicBezTo>
                    <a:pt x="1388499" y="903238"/>
                    <a:pt x="1362600" y="934777"/>
                    <a:pt x="1330287" y="964598"/>
                  </a:cubicBezTo>
                  <a:cubicBezTo>
                    <a:pt x="1336046" y="939273"/>
                    <a:pt x="1338925" y="913475"/>
                    <a:pt x="1338925" y="887510"/>
                  </a:cubicBezTo>
                  <a:cubicBezTo>
                    <a:pt x="1338925" y="825947"/>
                    <a:pt x="1322793" y="763357"/>
                    <a:pt x="1290800" y="703714"/>
                  </a:cubicBezTo>
                  <a:cubicBezTo>
                    <a:pt x="1254529" y="636106"/>
                    <a:pt x="1200443" y="577070"/>
                    <a:pt x="1133475" y="530914"/>
                  </a:cubicBezTo>
                  <a:cubicBezTo>
                    <a:pt x="1194616" y="541876"/>
                    <a:pt x="1249764" y="559524"/>
                    <a:pt x="1295599" y="582963"/>
                  </a:cubicBezTo>
                  <a:cubicBezTo>
                    <a:pt x="1353019" y="612313"/>
                    <a:pt x="1395234" y="650285"/>
                    <a:pt x="1417680" y="692786"/>
                  </a:cubicBezTo>
                  <a:cubicBezTo>
                    <a:pt x="1446374" y="747158"/>
                    <a:pt x="1442686" y="807105"/>
                    <a:pt x="1406701" y="870957"/>
                  </a:cubicBezTo>
                  <a:close/>
                  <a:moveTo>
                    <a:pt x="1489734" y="588857"/>
                  </a:moveTo>
                  <a:cubicBezTo>
                    <a:pt x="1455130" y="545480"/>
                    <a:pt x="1407442" y="507744"/>
                    <a:pt x="1349264" y="478007"/>
                  </a:cubicBezTo>
                  <a:cubicBezTo>
                    <a:pt x="1270896" y="437947"/>
                    <a:pt x="1176666" y="412942"/>
                    <a:pt x="1069167" y="403663"/>
                  </a:cubicBezTo>
                  <a:cubicBezTo>
                    <a:pt x="936966" y="392280"/>
                    <a:pt x="796867" y="406273"/>
                    <a:pt x="664379" y="443302"/>
                  </a:cubicBezTo>
                  <a:cubicBezTo>
                    <a:pt x="805404" y="355976"/>
                    <a:pt x="955876" y="303725"/>
                    <a:pt x="1095570" y="294464"/>
                  </a:cubicBezTo>
                  <a:cubicBezTo>
                    <a:pt x="1110254" y="293504"/>
                    <a:pt x="1124617" y="293016"/>
                    <a:pt x="1138661" y="293016"/>
                  </a:cubicBezTo>
                  <a:cubicBezTo>
                    <a:pt x="1266148" y="293016"/>
                    <a:pt x="1367366" y="332722"/>
                    <a:pt x="1428036" y="406947"/>
                  </a:cubicBezTo>
                  <a:cubicBezTo>
                    <a:pt x="1433728" y="414423"/>
                    <a:pt x="1439268" y="422001"/>
                    <a:pt x="1444656" y="429696"/>
                  </a:cubicBezTo>
                  <a:cubicBezTo>
                    <a:pt x="1474023" y="474824"/>
                    <a:pt x="1489077" y="528776"/>
                    <a:pt x="1489734" y="588857"/>
                  </a:cubicBezTo>
                  <a:close/>
                  <a:moveTo>
                    <a:pt x="847215" y="118094"/>
                  </a:moveTo>
                  <a:cubicBezTo>
                    <a:pt x="947473" y="118094"/>
                    <a:pt x="1043067" y="138435"/>
                    <a:pt x="1130073" y="175194"/>
                  </a:cubicBezTo>
                  <a:cubicBezTo>
                    <a:pt x="1116181" y="175346"/>
                    <a:pt x="1102087" y="175902"/>
                    <a:pt x="1087791" y="176861"/>
                  </a:cubicBezTo>
                  <a:cubicBezTo>
                    <a:pt x="901301" y="189204"/>
                    <a:pt x="699926" y="267690"/>
                    <a:pt x="520744" y="397871"/>
                  </a:cubicBezTo>
                  <a:cubicBezTo>
                    <a:pt x="341579" y="528052"/>
                    <a:pt x="204696" y="695312"/>
                    <a:pt x="135320" y="868853"/>
                  </a:cubicBezTo>
                  <a:cubicBezTo>
                    <a:pt x="129999" y="882172"/>
                    <a:pt x="125116" y="895441"/>
                    <a:pt x="120670" y="908626"/>
                  </a:cubicBezTo>
                  <a:cubicBezTo>
                    <a:pt x="118953" y="888369"/>
                    <a:pt x="118094" y="867893"/>
                    <a:pt x="118094" y="847215"/>
                  </a:cubicBezTo>
                  <a:cubicBezTo>
                    <a:pt x="118094" y="445171"/>
                    <a:pt x="445171" y="118094"/>
                    <a:pt x="847215" y="118094"/>
                  </a:cubicBezTo>
                  <a:close/>
                  <a:moveTo>
                    <a:pt x="847215" y="1576336"/>
                  </a:moveTo>
                  <a:cubicBezTo>
                    <a:pt x="746956" y="1576336"/>
                    <a:pt x="651346" y="1555994"/>
                    <a:pt x="564323" y="1519218"/>
                  </a:cubicBezTo>
                  <a:cubicBezTo>
                    <a:pt x="578231" y="1519067"/>
                    <a:pt x="592342" y="1518528"/>
                    <a:pt x="606639" y="1517568"/>
                  </a:cubicBezTo>
                  <a:cubicBezTo>
                    <a:pt x="793128" y="1505225"/>
                    <a:pt x="994504" y="1426723"/>
                    <a:pt x="1173686" y="1296542"/>
                  </a:cubicBezTo>
                  <a:cubicBezTo>
                    <a:pt x="1352851" y="1166378"/>
                    <a:pt x="1489734" y="999101"/>
                    <a:pt x="1559109" y="825560"/>
                  </a:cubicBezTo>
                  <a:cubicBezTo>
                    <a:pt x="1564430" y="812241"/>
                    <a:pt x="1569331" y="798972"/>
                    <a:pt x="1573759" y="785787"/>
                  </a:cubicBezTo>
                  <a:cubicBezTo>
                    <a:pt x="1575477" y="806044"/>
                    <a:pt x="1576336" y="826537"/>
                    <a:pt x="1576336" y="847215"/>
                  </a:cubicBezTo>
                  <a:cubicBezTo>
                    <a:pt x="1576336" y="1249258"/>
                    <a:pt x="1249258" y="1576336"/>
                    <a:pt x="847215" y="15763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B6D25-0101-43C5-8FD4-A1B6A879F456}"/>
                </a:ext>
              </a:extLst>
            </p:cNvPr>
            <p:cNvSpPr txBox="1"/>
            <p:nvPr/>
          </p:nvSpPr>
          <p:spPr>
            <a:xfrm>
              <a:off x="4884530" y="3160776"/>
              <a:ext cx="3411093" cy="536448"/>
            </a:xfrm>
            <a:custGeom>
              <a:avLst/>
              <a:gdLst/>
              <a:ahLst/>
              <a:cxnLst/>
              <a:rect l="l" t="t" r="r" b="b"/>
              <a:pathLst>
                <a:path w="3411093" h="536448">
                  <a:moveTo>
                    <a:pt x="1000506" y="99060"/>
                  </a:moveTo>
                  <a:lnTo>
                    <a:pt x="1000506" y="263652"/>
                  </a:lnTo>
                  <a:lnTo>
                    <a:pt x="1098042" y="263652"/>
                  </a:lnTo>
                  <a:cubicBezTo>
                    <a:pt x="1122934" y="263652"/>
                    <a:pt x="1141476" y="256032"/>
                    <a:pt x="1153668" y="240792"/>
                  </a:cubicBezTo>
                  <a:cubicBezTo>
                    <a:pt x="1165860" y="225552"/>
                    <a:pt x="1171956" y="205486"/>
                    <a:pt x="1171956" y="180594"/>
                  </a:cubicBezTo>
                  <a:cubicBezTo>
                    <a:pt x="1171956" y="155702"/>
                    <a:pt x="1165479" y="135890"/>
                    <a:pt x="1152525" y="121158"/>
                  </a:cubicBezTo>
                  <a:cubicBezTo>
                    <a:pt x="1139571" y="106426"/>
                    <a:pt x="1120902" y="99060"/>
                    <a:pt x="1096518" y="99060"/>
                  </a:cubicBezTo>
                  <a:close/>
                  <a:moveTo>
                    <a:pt x="2354961" y="96012"/>
                  </a:moveTo>
                  <a:lnTo>
                    <a:pt x="2302383" y="342138"/>
                  </a:lnTo>
                  <a:lnTo>
                    <a:pt x="2444115" y="342138"/>
                  </a:lnTo>
                  <a:lnTo>
                    <a:pt x="2391537" y="96012"/>
                  </a:lnTo>
                  <a:close/>
                  <a:moveTo>
                    <a:pt x="592074" y="91440"/>
                  </a:moveTo>
                  <a:cubicBezTo>
                    <a:pt x="551434" y="91440"/>
                    <a:pt x="523494" y="105664"/>
                    <a:pt x="508254" y="134112"/>
                  </a:cubicBezTo>
                  <a:cubicBezTo>
                    <a:pt x="493014" y="162560"/>
                    <a:pt x="485394" y="208153"/>
                    <a:pt x="485394" y="270891"/>
                  </a:cubicBezTo>
                  <a:cubicBezTo>
                    <a:pt x="485394" y="333629"/>
                    <a:pt x="492887" y="378333"/>
                    <a:pt x="507873" y="405003"/>
                  </a:cubicBezTo>
                  <a:cubicBezTo>
                    <a:pt x="522859" y="431673"/>
                    <a:pt x="550926" y="445008"/>
                    <a:pt x="592074" y="445008"/>
                  </a:cubicBezTo>
                  <a:cubicBezTo>
                    <a:pt x="633222" y="445008"/>
                    <a:pt x="661289" y="431673"/>
                    <a:pt x="676275" y="405003"/>
                  </a:cubicBezTo>
                  <a:cubicBezTo>
                    <a:pt x="691261" y="378333"/>
                    <a:pt x="698754" y="333629"/>
                    <a:pt x="698754" y="270891"/>
                  </a:cubicBezTo>
                  <a:cubicBezTo>
                    <a:pt x="698754" y="208153"/>
                    <a:pt x="691134" y="162560"/>
                    <a:pt x="675894" y="134112"/>
                  </a:cubicBezTo>
                  <a:cubicBezTo>
                    <a:pt x="660654" y="105664"/>
                    <a:pt x="632714" y="91440"/>
                    <a:pt x="592074" y="91440"/>
                  </a:cubicBezTo>
                  <a:close/>
                  <a:moveTo>
                    <a:pt x="3030093" y="9144"/>
                  </a:moveTo>
                  <a:lnTo>
                    <a:pt x="3411093" y="9144"/>
                  </a:lnTo>
                  <a:lnTo>
                    <a:pt x="3411093" y="102108"/>
                  </a:lnTo>
                  <a:lnTo>
                    <a:pt x="3273933" y="102108"/>
                  </a:lnTo>
                  <a:lnTo>
                    <a:pt x="3273933" y="527304"/>
                  </a:lnTo>
                  <a:lnTo>
                    <a:pt x="3168777" y="527304"/>
                  </a:lnTo>
                  <a:lnTo>
                    <a:pt x="3168777" y="102108"/>
                  </a:lnTo>
                  <a:lnTo>
                    <a:pt x="3030093" y="102108"/>
                  </a:lnTo>
                  <a:close/>
                  <a:moveTo>
                    <a:pt x="2273427" y="9144"/>
                  </a:moveTo>
                  <a:lnTo>
                    <a:pt x="2473071" y="9144"/>
                  </a:lnTo>
                  <a:lnTo>
                    <a:pt x="2589657" y="527304"/>
                  </a:lnTo>
                  <a:lnTo>
                    <a:pt x="2484501" y="527304"/>
                  </a:lnTo>
                  <a:lnTo>
                    <a:pt x="2463927" y="433578"/>
                  </a:lnTo>
                  <a:lnTo>
                    <a:pt x="2282571" y="433578"/>
                  </a:lnTo>
                  <a:lnTo>
                    <a:pt x="2261997" y="527304"/>
                  </a:lnTo>
                  <a:lnTo>
                    <a:pt x="2156841" y="527304"/>
                  </a:lnTo>
                  <a:close/>
                  <a:moveTo>
                    <a:pt x="1371600" y="9144"/>
                  </a:moveTo>
                  <a:lnTo>
                    <a:pt x="1706880" y="9144"/>
                  </a:lnTo>
                  <a:lnTo>
                    <a:pt x="1706880" y="100584"/>
                  </a:lnTo>
                  <a:lnTo>
                    <a:pt x="1476756" y="100584"/>
                  </a:lnTo>
                  <a:lnTo>
                    <a:pt x="1476756" y="221742"/>
                  </a:lnTo>
                  <a:lnTo>
                    <a:pt x="1661160" y="221742"/>
                  </a:lnTo>
                  <a:lnTo>
                    <a:pt x="1661160" y="311658"/>
                  </a:lnTo>
                  <a:lnTo>
                    <a:pt x="1476756" y="311658"/>
                  </a:lnTo>
                  <a:lnTo>
                    <a:pt x="1476756" y="435864"/>
                  </a:lnTo>
                  <a:lnTo>
                    <a:pt x="1706880" y="435864"/>
                  </a:lnTo>
                  <a:lnTo>
                    <a:pt x="1706880" y="527304"/>
                  </a:lnTo>
                  <a:lnTo>
                    <a:pt x="1371600" y="527304"/>
                  </a:lnTo>
                  <a:close/>
                  <a:moveTo>
                    <a:pt x="895350" y="9144"/>
                  </a:moveTo>
                  <a:lnTo>
                    <a:pt x="1096518" y="9144"/>
                  </a:lnTo>
                  <a:cubicBezTo>
                    <a:pt x="1218438" y="9144"/>
                    <a:pt x="1279398" y="66040"/>
                    <a:pt x="1279398" y="179832"/>
                  </a:cubicBezTo>
                  <a:cubicBezTo>
                    <a:pt x="1279398" y="247396"/>
                    <a:pt x="1253998" y="297180"/>
                    <a:pt x="1203198" y="329184"/>
                  </a:cubicBezTo>
                  <a:lnTo>
                    <a:pt x="1277112" y="527304"/>
                  </a:lnTo>
                  <a:lnTo>
                    <a:pt x="1162050" y="527304"/>
                  </a:lnTo>
                  <a:lnTo>
                    <a:pt x="1101852" y="353568"/>
                  </a:lnTo>
                  <a:lnTo>
                    <a:pt x="1000506" y="353568"/>
                  </a:lnTo>
                  <a:lnTo>
                    <a:pt x="1000506" y="527304"/>
                  </a:lnTo>
                  <a:lnTo>
                    <a:pt x="895350" y="527304"/>
                  </a:lnTo>
                  <a:close/>
                  <a:moveTo>
                    <a:pt x="0" y="9144"/>
                  </a:moveTo>
                  <a:lnTo>
                    <a:pt x="330708" y="9144"/>
                  </a:lnTo>
                  <a:lnTo>
                    <a:pt x="330708" y="100584"/>
                  </a:lnTo>
                  <a:lnTo>
                    <a:pt x="105156" y="100584"/>
                  </a:lnTo>
                  <a:lnTo>
                    <a:pt x="105156" y="252984"/>
                  </a:lnTo>
                  <a:lnTo>
                    <a:pt x="289560" y="252984"/>
                  </a:lnTo>
                  <a:lnTo>
                    <a:pt x="289560" y="344424"/>
                  </a:lnTo>
                  <a:lnTo>
                    <a:pt x="105156" y="344424"/>
                  </a:lnTo>
                  <a:lnTo>
                    <a:pt x="105156" y="527304"/>
                  </a:lnTo>
                  <a:lnTo>
                    <a:pt x="0" y="527304"/>
                  </a:lnTo>
                  <a:close/>
                  <a:moveTo>
                    <a:pt x="2806065" y="0"/>
                  </a:moveTo>
                  <a:cubicBezTo>
                    <a:pt x="2843657" y="0"/>
                    <a:pt x="2891409" y="5080"/>
                    <a:pt x="2949321" y="15240"/>
                  </a:cubicBezTo>
                  <a:lnTo>
                    <a:pt x="2976753" y="20574"/>
                  </a:lnTo>
                  <a:lnTo>
                    <a:pt x="2968371" y="103632"/>
                  </a:lnTo>
                  <a:cubicBezTo>
                    <a:pt x="2896743" y="95504"/>
                    <a:pt x="2846197" y="91440"/>
                    <a:pt x="2816733" y="91440"/>
                  </a:cubicBezTo>
                  <a:cubicBezTo>
                    <a:pt x="2761361" y="91440"/>
                    <a:pt x="2733675" y="109728"/>
                    <a:pt x="2733675" y="146304"/>
                  </a:cubicBezTo>
                  <a:cubicBezTo>
                    <a:pt x="2733675" y="162560"/>
                    <a:pt x="2740533" y="175006"/>
                    <a:pt x="2754249" y="183642"/>
                  </a:cubicBezTo>
                  <a:cubicBezTo>
                    <a:pt x="2767965" y="192278"/>
                    <a:pt x="2800096" y="204724"/>
                    <a:pt x="2850642" y="220980"/>
                  </a:cubicBezTo>
                  <a:cubicBezTo>
                    <a:pt x="2901188" y="237236"/>
                    <a:pt x="2936621" y="255651"/>
                    <a:pt x="2956941" y="276225"/>
                  </a:cubicBezTo>
                  <a:cubicBezTo>
                    <a:pt x="2977261" y="296799"/>
                    <a:pt x="2987421" y="328422"/>
                    <a:pt x="2987421" y="371094"/>
                  </a:cubicBezTo>
                  <a:cubicBezTo>
                    <a:pt x="2987421" y="425450"/>
                    <a:pt x="2970911" y="466598"/>
                    <a:pt x="2937891" y="494538"/>
                  </a:cubicBezTo>
                  <a:cubicBezTo>
                    <a:pt x="2904871" y="522478"/>
                    <a:pt x="2861691" y="536448"/>
                    <a:pt x="2808351" y="536448"/>
                  </a:cubicBezTo>
                  <a:cubicBezTo>
                    <a:pt x="2768727" y="536448"/>
                    <a:pt x="2720213" y="530352"/>
                    <a:pt x="2662809" y="518160"/>
                  </a:cubicBezTo>
                  <a:lnTo>
                    <a:pt x="2635377" y="512826"/>
                  </a:lnTo>
                  <a:lnTo>
                    <a:pt x="2646045" y="431292"/>
                  </a:lnTo>
                  <a:cubicBezTo>
                    <a:pt x="2714117" y="440436"/>
                    <a:pt x="2766187" y="445008"/>
                    <a:pt x="2802255" y="445008"/>
                  </a:cubicBezTo>
                  <a:cubicBezTo>
                    <a:pt x="2856103" y="445008"/>
                    <a:pt x="2883027" y="422656"/>
                    <a:pt x="2883027" y="377952"/>
                  </a:cubicBezTo>
                  <a:cubicBezTo>
                    <a:pt x="2883027" y="361696"/>
                    <a:pt x="2876804" y="348996"/>
                    <a:pt x="2864358" y="339852"/>
                  </a:cubicBezTo>
                  <a:cubicBezTo>
                    <a:pt x="2851912" y="330708"/>
                    <a:pt x="2827147" y="320802"/>
                    <a:pt x="2790063" y="310134"/>
                  </a:cubicBezTo>
                  <a:cubicBezTo>
                    <a:pt x="2731135" y="293370"/>
                    <a:pt x="2689606" y="273431"/>
                    <a:pt x="2665476" y="250317"/>
                  </a:cubicBezTo>
                  <a:cubicBezTo>
                    <a:pt x="2641346" y="227203"/>
                    <a:pt x="2629281" y="195072"/>
                    <a:pt x="2629281" y="153924"/>
                  </a:cubicBezTo>
                  <a:cubicBezTo>
                    <a:pt x="2629281" y="102108"/>
                    <a:pt x="2645029" y="63500"/>
                    <a:pt x="2676525" y="38100"/>
                  </a:cubicBezTo>
                  <a:cubicBezTo>
                    <a:pt x="2708021" y="12700"/>
                    <a:pt x="2751201" y="0"/>
                    <a:pt x="2806065" y="0"/>
                  </a:cubicBezTo>
                  <a:close/>
                  <a:moveTo>
                    <a:pt x="1968246" y="0"/>
                  </a:moveTo>
                  <a:cubicBezTo>
                    <a:pt x="2011934" y="0"/>
                    <a:pt x="2062480" y="6858"/>
                    <a:pt x="2119884" y="20574"/>
                  </a:cubicBezTo>
                  <a:lnTo>
                    <a:pt x="2116836" y="104394"/>
                  </a:lnTo>
                  <a:cubicBezTo>
                    <a:pt x="2066544" y="96774"/>
                    <a:pt x="2024761" y="92964"/>
                    <a:pt x="1991487" y="92964"/>
                  </a:cubicBezTo>
                  <a:cubicBezTo>
                    <a:pt x="1958213" y="92964"/>
                    <a:pt x="1934464" y="97409"/>
                    <a:pt x="1920240" y="106299"/>
                  </a:cubicBezTo>
                  <a:cubicBezTo>
                    <a:pt x="1906016" y="115189"/>
                    <a:pt x="1895475" y="132080"/>
                    <a:pt x="1888617" y="156972"/>
                  </a:cubicBezTo>
                  <a:cubicBezTo>
                    <a:pt x="1881759" y="181864"/>
                    <a:pt x="1878330" y="224282"/>
                    <a:pt x="1878330" y="284226"/>
                  </a:cubicBezTo>
                  <a:cubicBezTo>
                    <a:pt x="1878330" y="344170"/>
                    <a:pt x="1885315" y="385699"/>
                    <a:pt x="1899285" y="408813"/>
                  </a:cubicBezTo>
                  <a:cubicBezTo>
                    <a:pt x="1913255" y="431927"/>
                    <a:pt x="1941195" y="443484"/>
                    <a:pt x="1983105" y="443484"/>
                  </a:cubicBezTo>
                  <a:cubicBezTo>
                    <a:pt x="2025015" y="443484"/>
                    <a:pt x="2069592" y="439928"/>
                    <a:pt x="2116836" y="432816"/>
                  </a:cubicBezTo>
                  <a:lnTo>
                    <a:pt x="2119122" y="518922"/>
                  </a:lnTo>
                  <a:cubicBezTo>
                    <a:pt x="2065274" y="530606"/>
                    <a:pt x="2016760" y="536448"/>
                    <a:pt x="1973580" y="536448"/>
                  </a:cubicBezTo>
                  <a:cubicBezTo>
                    <a:pt x="1930400" y="536448"/>
                    <a:pt x="1895856" y="531114"/>
                    <a:pt x="1869948" y="520446"/>
                  </a:cubicBezTo>
                  <a:cubicBezTo>
                    <a:pt x="1844040" y="509778"/>
                    <a:pt x="1823720" y="492760"/>
                    <a:pt x="1808988" y="469392"/>
                  </a:cubicBezTo>
                  <a:cubicBezTo>
                    <a:pt x="1794256" y="446024"/>
                    <a:pt x="1784096" y="418592"/>
                    <a:pt x="1778508" y="387096"/>
                  </a:cubicBezTo>
                  <a:cubicBezTo>
                    <a:pt x="1772920" y="355600"/>
                    <a:pt x="1770126" y="315976"/>
                    <a:pt x="1770126" y="268224"/>
                  </a:cubicBezTo>
                  <a:cubicBezTo>
                    <a:pt x="1770126" y="168148"/>
                    <a:pt x="1784223" y="98425"/>
                    <a:pt x="1812417" y="59055"/>
                  </a:cubicBezTo>
                  <a:cubicBezTo>
                    <a:pt x="1840611" y="19685"/>
                    <a:pt x="1892554" y="0"/>
                    <a:pt x="1968246" y="0"/>
                  </a:cubicBezTo>
                  <a:close/>
                  <a:moveTo>
                    <a:pt x="592074" y="0"/>
                  </a:moveTo>
                  <a:cubicBezTo>
                    <a:pt x="670814" y="0"/>
                    <a:pt x="726313" y="22225"/>
                    <a:pt x="758571" y="66675"/>
                  </a:cubicBezTo>
                  <a:cubicBezTo>
                    <a:pt x="790829" y="111125"/>
                    <a:pt x="806958" y="179070"/>
                    <a:pt x="806958" y="270510"/>
                  </a:cubicBezTo>
                  <a:cubicBezTo>
                    <a:pt x="806958" y="361950"/>
                    <a:pt x="790829" y="429133"/>
                    <a:pt x="758571" y="472059"/>
                  </a:cubicBezTo>
                  <a:cubicBezTo>
                    <a:pt x="726313" y="514985"/>
                    <a:pt x="670814" y="536448"/>
                    <a:pt x="592074" y="536448"/>
                  </a:cubicBezTo>
                  <a:cubicBezTo>
                    <a:pt x="513334" y="536448"/>
                    <a:pt x="457835" y="514985"/>
                    <a:pt x="425577" y="472059"/>
                  </a:cubicBezTo>
                  <a:cubicBezTo>
                    <a:pt x="393319" y="429133"/>
                    <a:pt x="377190" y="361950"/>
                    <a:pt x="377190" y="270510"/>
                  </a:cubicBezTo>
                  <a:cubicBezTo>
                    <a:pt x="377190" y="179070"/>
                    <a:pt x="393319" y="111125"/>
                    <a:pt x="425577" y="66675"/>
                  </a:cubicBezTo>
                  <a:cubicBezTo>
                    <a:pt x="457835" y="22225"/>
                    <a:pt x="513334" y="0"/>
                    <a:pt x="5920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2E5DA5-B791-4B89-A8D9-AA41ECBE2670}"/>
              </a:ext>
            </a:extLst>
          </p:cNvPr>
          <p:cNvSpPr txBox="1">
            <a:spLocks/>
          </p:cNvSpPr>
          <p:nvPr/>
        </p:nvSpPr>
        <p:spPr>
          <a:xfrm>
            <a:off x="11543166" y="6302375"/>
            <a:ext cx="526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E8D779-1ABC-494F-9A2B-D8C8F65E2494}" type="slidenum">
              <a:rPr lang="en-US" sz="1000" b="1" smtClean="0">
                <a:latin typeface="+mj-lt"/>
              </a:rPr>
              <a:pPr algn="ctr"/>
              <a:t>‹#›</a:t>
            </a:fld>
            <a:endParaRPr lang="en-US" sz="1000" b="1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50F69E-1E41-4CF1-8247-55C78FF66DA0}"/>
              </a:ext>
            </a:extLst>
          </p:cNvPr>
          <p:cNvCxnSpPr>
            <a:cxnSpLocks/>
          </p:cNvCxnSpPr>
          <p:nvPr/>
        </p:nvCxnSpPr>
        <p:spPr>
          <a:xfrm flipH="1">
            <a:off x="10973691" y="6484937"/>
            <a:ext cx="552452" cy="0"/>
          </a:xfrm>
          <a:prstGeom prst="line">
            <a:avLst/>
          </a:prstGeom>
          <a:ln w="3175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71279A-2BCF-4E7A-9079-45E1CC6DD7D2}"/>
              </a:ext>
            </a:extLst>
          </p:cNvPr>
          <p:cNvSpPr/>
          <p:nvPr/>
        </p:nvSpPr>
        <p:spPr>
          <a:xfrm>
            <a:off x="362071" y="6387293"/>
            <a:ext cx="2090618" cy="195289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" spc="300" dirty="0">
                <a:solidFill>
                  <a:schemeClr val="bg2">
                    <a:lumMod val="75000"/>
                  </a:schemeClr>
                </a:solidFill>
              </a:rPr>
              <a:t>FORECAST PRESENTATION</a:t>
            </a:r>
            <a:endParaRPr lang="en-US" sz="600" spc="3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9788E0-0138-4E41-85B4-C33DA8DD8795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0375" y="6484937"/>
            <a:ext cx="805757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C36A17-3D7A-474B-B535-336A30789487}"/>
              </a:ext>
            </a:extLst>
          </p:cNvPr>
          <p:cNvGrpSpPr/>
          <p:nvPr userDrawn="1"/>
        </p:nvGrpSpPr>
        <p:grpSpPr>
          <a:xfrm>
            <a:off x="362070" y="342499"/>
            <a:ext cx="888880" cy="156591"/>
            <a:chOff x="3830421" y="3035690"/>
            <a:chExt cx="4465202" cy="786619"/>
          </a:xfrm>
        </p:grpSpPr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145E5478-B915-5E48-997A-2A7AD7470711}"/>
                </a:ext>
              </a:extLst>
            </p:cNvPr>
            <p:cNvSpPr/>
            <p:nvPr/>
          </p:nvSpPr>
          <p:spPr>
            <a:xfrm>
              <a:off x="3830421" y="3035690"/>
              <a:ext cx="786619" cy="786619"/>
            </a:xfrm>
            <a:custGeom>
              <a:avLst/>
              <a:gdLst>
                <a:gd name="connsiteX0" fmla="*/ 1627627 w 1693985"/>
                <a:gd name="connsiteY0" fmla="*/ 517511 h 1693985"/>
                <a:gd name="connsiteX1" fmla="*/ 1446121 w 1693985"/>
                <a:gd name="connsiteY1" fmla="*/ 248292 h 1693985"/>
                <a:gd name="connsiteX2" fmla="*/ 1176919 w 1693985"/>
                <a:gd name="connsiteY2" fmla="*/ 66803 h 1693985"/>
                <a:gd name="connsiteX3" fmla="*/ 847215 w 1693985"/>
                <a:gd name="connsiteY3" fmla="*/ 222 h 1693985"/>
                <a:gd name="connsiteX4" fmla="*/ 517511 w 1693985"/>
                <a:gd name="connsiteY4" fmla="*/ 66803 h 1693985"/>
                <a:gd name="connsiteX5" fmla="*/ 248309 w 1693985"/>
                <a:gd name="connsiteY5" fmla="*/ 248292 h 1693985"/>
                <a:gd name="connsiteX6" fmla="*/ 66803 w 1693985"/>
                <a:gd name="connsiteY6" fmla="*/ 517511 h 1693985"/>
                <a:gd name="connsiteX7" fmla="*/ 222 w 1693985"/>
                <a:gd name="connsiteY7" fmla="*/ 847215 h 1693985"/>
                <a:gd name="connsiteX8" fmla="*/ 66803 w 1693985"/>
                <a:gd name="connsiteY8" fmla="*/ 1176919 h 1693985"/>
                <a:gd name="connsiteX9" fmla="*/ 248309 w 1693985"/>
                <a:gd name="connsiteY9" fmla="*/ 1446121 h 1693985"/>
                <a:gd name="connsiteX10" fmla="*/ 517511 w 1693985"/>
                <a:gd name="connsiteY10" fmla="*/ 1627627 h 1693985"/>
                <a:gd name="connsiteX11" fmla="*/ 847215 w 1693985"/>
                <a:gd name="connsiteY11" fmla="*/ 1694207 h 1693985"/>
                <a:gd name="connsiteX12" fmla="*/ 1176919 w 1693985"/>
                <a:gd name="connsiteY12" fmla="*/ 1627627 h 1693985"/>
                <a:gd name="connsiteX13" fmla="*/ 1446121 w 1693985"/>
                <a:gd name="connsiteY13" fmla="*/ 1446121 h 1693985"/>
                <a:gd name="connsiteX14" fmla="*/ 1627627 w 1693985"/>
                <a:gd name="connsiteY14" fmla="*/ 1176919 h 1693985"/>
                <a:gd name="connsiteX15" fmla="*/ 1694207 w 1693985"/>
                <a:gd name="connsiteY15" fmla="*/ 847215 h 1693985"/>
                <a:gd name="connsiteX16" fmla="*/ 1627627 w 1693985"/>
                <a:gd name="connsiteY16" fmla="*/ 517511 h 1693985"/>
                <a:gd name="connsiteX17" fmla="*/ 266393 w 1693985"/>
                <a:gd name="connsiteY17" fmla="*/ 1287483 h 1693985"/>
                <a:gd name="connsiteX18" fmla="*/ 249824 w 1693985"/>
                <a:gd name="connsiteY18" fmla="*/ 1264801 h 1693985"/>
                <a:gd name="connsiteX19" fmla="*/ 204696 w 1693985"/>
                <a:gd name="connsiteY19" fmla="*/ 1105573 h 1693985"/>
                <a:gd name="connsiteX20" fmla="*/ 345165 w 1693985"/>
                <a:gd name="connsiteY20" fmla="*/ 1216423 h 1693985"/>
                <a:gd name="connsiteX21" fmla="*/ 625262 w 1693985"/>
                <a:gd name="connsiteY21" fmla="*/ 1290749 h 1693985"/>
                <a:gd name="connsiteX22" fmla="*/ 716276 w 1693985"/>
                <a:gd name="connsiteY22" fmla="*/ 1294622 h 1693985"/>
                <a:gd name="connsiteX23" fmla="*/ 1030051 w 1693985"/>
                <a:gd name="connsiteY23" fmla="*/ 1251127 h 1693985"/>
                <a:gd name="connsiteX24" fmla="*/ 598859 w 1693985"/>
                <a:gd name="connsiteY24" fmla="*/ 1399966 h 1693985"/>
                <a:gd name="connsiteX25" fmla="*/ 555769 w 1693985"/>
                <a:gd name="connsiteY25" fmla="*/ 1401414 h 1693985"/>
                <a:gd name="connsiteX26" fmla="*/ 266393 w 1693985"/>
                <a:gd name="connsiteY26" fmla="*/ 1287483 h 1693985"/>
                <a:gd name="connsiteX27" fmla="*/ 1203154 w 1693985"/>
                <a:gd name="connsiteY27" fmla="*/ 976554 h 1693985"/>
                <a:gd name="connsiteX28" fmla="*/ 1020234 w 1693985"/>
                <a:gd name="connsiteY28" fmla="*/ 1131117 h 1693985"/>
                <a:gd name="connsiteX29" fmla="*/ 1133896 w 1693985"/>
                <a:gd name="connsiteY29" fmla="*/ 1012925 h 1693985"/>
                <a:gd name="connsiteX30" fmla="*/ 1214722 w 1693985"/>
                <a:gd name="connsiteY30" fmla="*/ 833171 h 1693985"/>
                <a:gd name="connsiteX31" fmla="*/ 1203154 w 1693985"/>
                <a:gd name="connsiteY31" fmla="*/ 976554 h 1693985"/>
                <a:gd name="connsiteX32" fmla="*/ 590238 w 1693985"/>
                <a:gd name="connsiteY32" fmla="*/ 917786 h 1693985"/>
                <a:gd name="connsiteX33" fmla="*/ 590254 w 1693985"/>
                <a:gd name="connsiteY33" fmla="*/ 917584 h 1693985"/>
                <a:gd name="connsiteX34" fmla="*/ 656700 w 1693985"/>
                <a:gd name="connsiteY34" fmla="*/ 749667 h 1693985"/>
                <a:gd name="connsiteX35" fmla="*/ 846440 w 1693985"/>
                <a:gd name="connsiteY35" fmla="*/ 601082 h 1693985"/>
                <a:gd name="connsiteX36" fmla="*/ 940839 w 1693985"/>
                <a:gd name="connsiteY36" fmla="*/ 583148 h 1693985"/>
                <a:gd name="connsiteX37" fmla="*/ 1027693 w 1693985"/>
                <a:gd name="connsiteY37" fmla="*/ 604062 h 1693985"/>
                <a:gd name="connsiteX38" fmla="*/ 1100218 w 1693985"/>
                <a:gd name="connsiteY38" fmla="*/ 704068 h 1693985"/>
                <a:gd name="connsiteX39" fmla="*/ 1104478 w 1693985"/>
                <a:gd name="connsiteY39" fmla="*/ 773545 h 1693985"/>
                <a:gd name="connsiteX40" fmla="*/ 1104461 w 1693985"/>
                <a:gd name="connsiteY40" fmla="*/ 773848 h 1693985"/>
                <a:gd name="connsiteX41" fmla="*/ 1104192 w 1693985"/>
                <a:gd name="connsiteY41" fmla="*/ 776626 h 1693985"/>
                <a:gd name="connsiteX42" fmla="*/ 1104175 w 1693985"/>
                <a:gd name="connsiteY42" fmla="*/ 776828 h 1693985"/>
                <a:gd name="connsiteX43" fmla="*/ 1037729 w 1693985"/>
                <a:gd name="connsiteY43" fmla="*/ 944762 h 1693985"/>
                <a:gd name="connsiteX44" fmla="*/ 847989 w 1693985"/>
                <a:gd name="connsiteY44" fmla="*/ 1093348 h 1693985"/>
                <a:gd name="connsiteX45" fmla="*/ 666736 w 1693985"/>
                <a:gd name="connsiteY45" fmla="*/ 1090367 h 1693985"/>
                <a:gd name="connsiteX46" fmla="*/ 594212 w 1693985"/>
                <a:gd name="connsiteY46" fmla="*/ 990362 h 1693985"/>
                <a:gd name="connsiteX47" fmla="*/ 589951 w 1693985"/>
                <a:gd name="connsiteY47" fmla="*/ 920868 h 1693985"/>
                <a:gd name="connsiteX48" fmla="*/ 589968 w 1693985"/>
                <a:gd name="connsiteY48" fmla="*/ 920615 h 1693985"/>
                <a:gd name="connsiteX49" fmla="*/ 590238 w 1693985"/>
                <a:gd name="connsiteY49" fmla="*/ 917786 h 1693985"/>
                <a:gd name="connsiteX50" fmla="*/ 560534 w 1693985"/>
                <a:gd name="connsiteY50" fmla="*/ 681487 h 1693985"/>
                <a:gd name="connsiteX51" fmla="*/ 479708 w 1693985"/>
                <a:gd name="connsiteY51" fmla="*/ 861258 h 1693985"/>
                <a:gd name="connsiteX52" fmla="*/ 491276 w 1693985"/>
                <a:gd name="connsiteY52" fmla="*/ 717876 h 1693985"/>
                <a:gd name="connsiteX53" fmla="*/ 674196 w 1693985"/>
                <a:gd name="connsiteY53" fmla="*/ 563312 h 1693985"/>
                <a:gd name="connsiteX54" fmla="*/ 560534 w 1693985"/>
                <a:gd name="connsiteY54" fmla="*/ 681487 h 1693985"/>
                <a:gd name="connsiteX55" fmla="*/ 287728 w 1693985"/>
                <a:gd name="connsiteY55" fmla="*/ 823472 h 1693985"/>
                <a:gd name="connsiteX56" fmla="*/ 364143 w 1693985"/>
                <a:gd name="connsiteY56" fmla="*/ 729831 h 1693985"/>
                <a:gd name="connsiteX57" fmla="*/ 403630 w 1693985"/>
                <a:gd name="connsiteY57" fmla="*/ 990715 h 1693985"/>
                <a:gd name="connsiteX58" fmla="*/ 560955 w 1693985"/>
                <a:gd name="connsiteY58" fmla="*/ 1163515 h 1693985"/>
                <a:gd name="connsiteX59" fmla="*/ 398831 w 1693985"/>
                <a:gd name="connsiteY59" fmla="*/ 1111466 h 1693985"/>
                <a:gd name="connsiteX60" fmla="*/ 276749 w 1693985"/>
                <a:gd name="connsiteY60" fmla="*/ 1001644 h 1693985"/>
                <a:gd name="connsiteX61" fmla="*/ 287728 w 1693985"/>
                <a:gd name="connsiteY61" fmla="*/ 823472 h 1693985"/>
                <a:gd name="connsiteX62" fmla="*/ 1406701 w 1693985"/>
                <a:gd name="connsiteY62" fmla="*/ 870957 h 1693985"/>
                <a:gd name="connsiteX63" fmla="*/ 1330287 w 1693985"/>
                <a:gd name="connsiteY63" fmla="*/ 964598 h 1693985"/>
                <a:gd name="connsiteX64" fmla="*/ 1338925 w 1693985"/>
                <a:gd name="connsiteY64" fmla="*/ 887510 h 1693985"/>
                <a:gd name="connsiteX65" fmla="*/ 1290800 w 1693985"/>
                <a:gd name="connsiteY65" fmla="*/ 703714 h 1693985"/>
                <a:gd name="connsiteX66" fmla="*/ 1133475 w 1693985"/>
                <a:gd name="connsiteY66" fmla="*/ 530914 h 1693985"/>
                <a:gd name="connsiteX67" fmla="*/ 1295599 w 1693985"/>
                <a:gd name="connsiteY67" fmla="*/ 582963 h 1693985"/>
                <a:gd name="connsiteX68" fmla="*/ 1417680 w 1693985"/>
                <a:gd name="connsiteY68" fmla="*/ 692786 h 1693985"/>
                <a:gd name="connsiteX69" fmla="*/ 1406701 w 1693985"/>
                <a:gd name="connsiteY69" fmla="*/ 870957 h 1693985"/>
                <a:gd name="connsiteX70" fmla="*/ 1489734 w 1693985"/>
                <a:gd name="connsiteY70" fmla="*/ 588857 h 1693985"/>
                <a:gd name="connsiteX71" fmla="*/ 1349264 w 1693985"/>
                <a:gd name="connsiteY71" fmla="*/ 478007 h 1693985"/>
                <a:gd name="connsiteX72" fmla="*/ 1069167 w 1693985"/>
                <a:gd name="connsiteY72" fmla="*/ 403663 h 1693985"/>
                <a:gd name="connsiteX73" fmla="*/ 664379 w 1693985"/>
                <a:gd name="connsiteY73" fmla="*/ 443302 h 1693985"/>
                <a:gd name="connsiteX74" fmla="*/ 1095570 w 1693985"/>
                <a:gd name="connsiteY74" fmla="*/ 294464 h 1693985"/>
                <a:gd name="connsiteX75" fmla="*/ 1138661 w 1693985"/>
                <a:gd name="connsiteY75" fmla="*/ 293016 h 1693985"/>
                <a:gd name="connsiteX76" fmla="*/ 1428036 w 1693985"/>
                <a:gd name="connsiteY76" fmla="*/ 406947 h 1693985"/>
                <a:gd name="connsiteX77" fmla="*/ 1444656 w 1693985"/>
                <a:gd name="connsiteY77" fmla="*/ 429696 h 1693985"/>
                <a:gd name="connsiteX78" fmla="*/ 1489734 w 1693985"/>
                <a:gd name="connsiteY78" fmla="*/ 588857 h 1693985"/>
                <a:gd name="connsiteX79" fmla="*/ 847215 w 1693985"/>
                <a:gd name="connsiteY79" fmla="*/ 118094 h 1693985"/>
                <a:gd name="connsiteX80" fmla="*/ 1130073 w 1693985"/>
                <a:gd name="connsiteY80" fmla="*/ 175194 h 1693985"/>
                <a:gd name="connsiteX81" fmla="*/ 1087791 w 1693985"/>
                <a:gd name="connsiteY81" fmla="*/ 176861 h 1693985"/>
                <a:gd name="connsiteX82" fmla="*/ 520744 w 1693985"/>
                <a:gd name="connsiteY82" fmla="*/ 397871 h 1693985"/>
                <a:gd name="connsiteX83" fmla="*/ 135320 w 1693985"/>
                <a:gd name="connsiteY83" fmla="*/ 868853 h 1693985"/>
                <a:gd name="connsiteX84" fmla="*/ 120670 w 1693985"/>
                <a:gd name="connsiteY84" fmla="*/ 908626 h 1693985"/>
                <a:gd name="connsiteX85" fmla="*/ 118094 w 1693985"/>
                <a:gd name="connsiteY85" fmla="*/ 847215 h 1693985"/>
                <a:gd name="connsiteX86" fmla="*/ 847215 w 1693985"/>
                <a:gd name="connsiteY86" fmla="*/ 118094 h 1693985"/>
                <a:gd name="connsiteX87" fmla="*/ 847215 w 1693985"/>
                <a:gd name="connsiteY87" fmla="*/ 1576336 h 1693985"/>
                <a:gd name="connsiteX88" fmla="*/ 564323 w 1693985"/>
                <a:gd name="connsiteY88" fmla="*/ 1519218 h 1693985"/>
                <a:gd name="connsiteX89" fmla="*/ 606639 w 1693985"/>
                <a:gd name="connsiteY89" fmla="*/ 1517568 h 1693985"/>
                <a:gd name="connsiteX90" fmla="*/ 1173686 w 1693985"/>
                <a:gd name="connsiteY90" fmla="*/ 1296542 h 1693985"/>
                <a:gd name="connsiteX91" fmla="*/ 1559109 w 1693985"/>
                <a:gd name="connsiteY91" fmla="*/ 825560 h 1693985"/>
                <a:gd name="connsiteX92" fmla="*/ 1573759 w 1693985"/>
                <a:gd name="connsiteY92" fmla="*/ 785787 h 1693985"/>
                <a:gd name="connsiteX93" fmla="*/ 1576336 w 1693985"/>
                <a:gd name="connsiteY93" fmla="*/ 847215 h 1693985"/>
                <a:gd name="connsiteX94" fmla="*/ 847215 w 1693985"/>
                <a:gd name="connsiteY94" fmla="*/ 1576336 h 16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693985" h="1693985">
                  <a:moveTo>
                    <a:pt x="1627627" y="517511"/>
                  </a:moveTo>
                  <a:cubicBezTo>
                    <a:pt x="1584957" y="416646"/>
                    <a:pt x="1523899" y="326070"/>
                    <a:pt x="1446121" y="248292"/>
                  </a:cubicBezTo>
                  <a:cubicBezTo>
                    <a:pt x="1368359" y="170530"/>
                    <a:pt x="1277783" y="109472"/>
                    <a:pt x="1176919" y="66803"/>
                  </a:cubicBezTo>
                  <a:cubicBezTo>
                    <a:pt x="1072468" y="22618"/>
                    <a:pt x="961533" y="222"/>
                    <a:pt x="847215" y="222"/>
                  </a:cubicBezTo>
                  <a:cubicBezTo>
                    <a:pt x="732896" y="222"/>
                    <a:pt x="621962" y="22618"/>
                    <a:pt x="517511" y="66803"/>
                  </a:cubicBezTo>
                  <a:cubicBezTo>
                    <a:pt x="416646" y="109472"/>
                    <a:pt x="326070" y="170530"/>
                    <a:pt x="248309" y="248292"/>
                  </a:cubicBezTo>
                  <a:cubicBezTo>
                    <a:pt x="170530" y="326070"/>
                    <a:pt x="109472" y="416646"/>
                    <a:pt x="66803" y="517511"/>
                  </a:cubicBezTo>
                  <a:cubicBezTo>
                    <a:pt x="22618" y="621962"/>
                    <a:pt x="222" y="732896"/>
                    <a:pt x="222" y="847215"/>
                  </a:cubicBezTo>
                  <a:cubicBezTo>
                    <a:pt x="222" y="961533"/>
                    <a:pt x="22618" y="1072451"/>
                    <a:pt x="66803" y="1176919"/>
                  </a:cubicBezTo>
                  <a:cubicBezTo>
                    <a:pt x="109472" y="1277783"/>
                    <a:pt x="170530" y="1368359"/>
                    <a:pt x="248309" y="1446121"/>
                  </a:cubicBezTo>
                  <a:cubicBezTo>
                    <a:pt x="326070" y="1523899"/>
                    <a:pt x="416646" y="1584957"/>
                    <a:pt x="517511" y="1627627"/>
                  </a:cubicBezTo>
                  <a:cubicBezTo>
                    <a:pt x="621962" y="1671795"/>
                    <a:pt x="732896" y="1694207"/>
                    <a:pt x="847215" y="1694207"/>
                  </a:cubicBezTo>
                  <a:cubicBezTo>
                    <a:pt x="961533" y="1694207"/>
                    <a:pt x="1072468" y="1671795"/>
                    <a:pt x="1176919" y="1627627"/>
                  </a:cubicBezTo>
                  <a:cubicBezTo>
                    <a:pt x="1277783" y="1584957"/>
                    <a:pt x="1368359" y="1523899"/>
                    <a:pt x="1446121" y="1446121"/>
                  </a:cubicBezTo>
                  <a:cubicBezTo>
                    <a:pt x="1523899" y="1368359"/>
                    <a:pt x="1584957" y="1277783"/>
                    <a:pt x="1627627" y="1176919"/>
                  </a:cubicBezTo>
                  <a:cubicBezTo>
                    <a:pt x="1671812" y="1072451"/>
                    <a:pt x="1694207" y="961533"/>
                    <a:pt x="1694207" y="847215"/>
                  </a:cubicBezTo>
                  <a:cubicBezTo>
                    <a:pt x="1694207" y="732896"/>
                    <a:pt x="1671812" y="621962"/>
                    <a:pt x="1627627" y="517511"/>
                  </a:cubicBezTo>
                  <a:close/>
                  <a:moveTo>
                    <a:pt x="266393" y="1287483"/>
                  </a:moveTo>
                  <a:cubicBezTo>
                    <a:pt x="260719" y="1280040"/>
                    <a:pt x="255196" y="1272479"/>
                    <a:pt x="249824" y="1264801"/>
                  </a:cubicBezTo>
                  <a:cubicBezTo>
                    <a:pt x="220423" y="1219639"/>
                    <a:pt x="205353" y="1165687"/>
                    <a:pt x="204696" y="1105573"/>
                  </a:cubicBezTo>
                  <a:cubicBezTo>
                    <a:pt x="239300" y="1148933"/>
                    <a:pt x="286987" y="1186685"/>
                    <a:pt x="345165" y="1216423"/>
                  </a:cubicBezTo>
                  <a:cubicBezTo>
                    <a:pt x="423533" y="1256465"/>
                    <a:pt x="517763" y="1281488"/>
                    <a:pt x="625262" y="1290749"/>
                  </a:cubicBezTo>
                  <a:cubicBezTo>
                    <a:pt x="655252" y="1293342"/>
                    <a:pt x="685646" y="1294622"/>
                    <a:pt x="716276" y="1294622"/>
                  </a:cubicBezTo>
                  <a:cubicBezTo>
                    <a:pt x="820643" y="1294622"/>
                    <a:pt x="927620" y="1279753"/>
                    <a:pt x="1030051" y="1251127"/>
                  </a:cubicBezTo>
                  <a:cubicBezTo>
                    <a:pt x="889026" y="1338454"/>
                    <a:pt x="738554" y="1390704"/>
                    <a:pt x="598859" y="1399966"/>
                  </a:cubicBezTo>
                  <a:cubicBezTo>
                    <a:pt x="584176" y="1400926"/>
                    <a:pt x="569812" y="1401414"/>
                    <a:pt x="555769" y="1401414"/>
                  </a:cubicBezTo>
                  <a:cubicBezTo>
                    <a:pt x="428282" y="1401414"/>
                    <a:pt x="327064" y="1361708"/>
                    <a:pt x="266393" y="1287483"/>
                  </a:cubicBezTo>
                  <a:close/>
                  <a:moveTo>
                    <a:pt x="1203154" y="976554"/>
                  </a:moveTo>
                  <a:cubicBezTo>
                    <a:pt x="1172928" y="1048893"/>
                    <a:pt x="1108115" y="1103586"/>
                    <a:pt x="1020234" y="1131117"/>
                  </a:cubicBezTo>
                  <a:cubicBezTo>
                    <a:pt x="1063122" y="1098248"/>
                    <a:pt x="1101734" y="1058289"/>
                    <a:pt x="1133896" y="1012925"/>
                  </a:cubicBezTo>
                  <a:cubicBezTo>
                    <a:pt x="1174427" y="955741"/>
                    <a:pt x="1201756" y="894212"/>
                    <a:pt x="1214722" y="833171"/>
                  </a:cubicBezTo>
                  <a:cubicBezTo>
                    <a:pt x="1225718" y="882324"/>
                    <a:pt x="1221963" y="931510"/>
                    <a:pt x="1203154" y="976554"/>
                  </a:cubicBezTo>
                  <a:close/>
                  <a:moveTo>
                    <a:pt x="590238" y="917786"/>
                  </a:moveTo>
                  <a:cubicBezTo>
                    <a:pt x="590238" y="917719"/>
                    <a:pt x="590238" y="917652"/>
                    <a:pt x="590254" y="917584"/>
                  </a:cubicBezTo>
                  <a:cubicBezTo>
                    <a:pt x="595660" y="862488"/>
                    <a:pt x="618628" y="803400"/>
                    <a:pt x="656700" y="749667"/>
                  </a:cubicBezTo>
                  <a:cubicBezTo>
                    <a:pt x="705668" y="680595"/>
                    <a:pt x="773040" y="627822"/>
                    <a:pt x="846440" y="601082"/>
                  </a:cubicBezTo>
                  <a:cubicBezTo>
                    <a:pt x="879242" y="589109"/>
                    <a:pt x="911152" y="583148"/>
                    <a:pt x="940839" y="583148"/>
                  </a:cubicBezTo>
                  <a:cubicBezTo>
                    <a:pt x="972933" y="583148"/>
                    <a:pt x="1002452" y="590136"/>
                    <a:pt x="1027693" y="604062"/>
                  </a:cubicBezTo>
                  <a:cubicBezTo>
                    <a:pt x="1074640" y="629960"/>
                    <a:pt x="1093045" y="672748"/>
                    <a:pt x="1100218" y="704068"/>
                  </a:cubicBezTo>
                  <a:cubicBezTo>
                    <a:pt x="1105202" y="725874"/>
                    <a:pt x="1106566" y="749314"/>
                    <a:pt x="1104478" y="773545"/>
                  </a:cubicBezTo>
                  <a:cubicBezTo>
                    <a:pt x="1104478" y="773646"/>
                    <a:pt x="1104461" y="773747"/>
                    <a:pt x="1104461" y="773848"/>
                  </a:cubicBezTo>
                  <a:cubicBezTo>
                    <a:pt x="1104377" y="774774"/>
                    <a:pt x="1104293" y="775700"/>
                    <a:pt x="1104192" y="776626"/>
                  </a:cubicBezTo>
                  <a:cubicBezTo>
                    <a:pt x="1104192" y="776694"/>
                    <a:pt x="1104192" y="776761"/>
                    <a:pt x="1104175" y="776828"/>
                  </a:cubicBezTo>
                  <a:cubicBezTo>
                    <a:pt x="1098770" y="831925"/>
                    <a:pt x="1075802" y="891029"/>
                    <a:pt x="1037729" y="944762"/>
                  </a:cubicBezTo>
                  <a:cubicBezTo>
                    <a:pt x="988762" y="1013835"/>
                    <a:pt x="921390" y="1066591"/>
                    <a:pt x="847989" y="1093348"/>
                  </a:cubicBezTo>
                  <a:cubicBezTo>
                    <a:pt x="779708" y="1118236"/>
                    <a:pt x="715333" y="1117175"/>
                    <a:pt x="666736" y="1090367"/>
                  </a:cubicBezTo>
                  <a:cubicBezTo>
                    <a:pt x="619790" y="1064469"/>
                    <a:pt x="601385" y="1021682"/>
                    <a:pt x="594212" y="990362"/>
                  </a:cubicBezTo>
                  <a:cubicBezTo>
                    <a:pt x="589227" y="968555"/>
                    <a:pt x="587863" y="945116"/>
                    <a:pt x="589951" y="920868"/>
                  </a:cubicBezTo>
                  <a:cubicBezTo>
                    <a:pt x="589951" y="920784"/>
                    <a:pt x="589968" y="920699"/>
                    <a:pt x="589968" y="920615"/>
                  </a:cubicBezTo>
                  <a:cubicBezTo>
                    <a:pt x="590052" y="919672"/>
                    <a:pt x="590136" y="918729"/>
                    <a:pt x="590238" y="917786"/>
                  </a:cubicBezTo>
                  <a:close/>
                  <a:moveTo>
                    <a:pt x="560534" y="681487"/>
                  </a:moveTo>
                  <a:cubicBezTo>
                    <a:pt x="520003" y="738689"/>
                    <a:pt x="492673" y="800201"/>
                    <a:pt x="479708" y="861258"/>
                  </a:cubicBezTo>
                  <a:cubicBezTo>
                    <a:pt x="468712" y="812106"/>
                    <a:pt x="472467" y="762920"/>
                    <a:pt x="491276" y="717876"/>
                  </a:cubicBezTo>
                  <a:cubicBezTo>
                    <a:pt x="521501" y="645536"/>
                    <a:pt x="586314" y="590844"/>
                    <a:pt x="674196" y="563312"/>
                  </a:cubicBezTo>
                  <a:cubicBezTo>
                    <a:pt x="631307" y="596182"/>
                    <a:pt x="592696" y="636140"/>
                    <a:pt x="560534" y="681487"/>
                  </a:cubicBezTo>
                  <a:close/>
                  <a:moveTo>
                    <a:pt x="287728" y="823472"/>
                  </a:moveTo>
                  <a:cubicBezTo>
                    <a:pt x="305931" y="791192"/>
                    <a:pt x="331829" y="759653"/>
                    <a:pt x="364143" y="729831"/>
                  </a:cubicBezTo>
                  <a:cubicBezTo>
                    <a:pt x="344728" y="815187"/>
                    <a:pt x="358131" y="905898"/>
                    <a:pt x="403630" y="990715"/>
                  </a:cubicBezTo>
                  <a:cubicBezTo>
                    <a:pt x="439901" y="1058323"/>
                    <a:pt x="493987" y="1117360"/>
                    <a:pt x="560955" y="1163515"/>
                  </a:cubicBezTo>
                  <a:cubicBezTo>
                    <a:pt x="499813" y="1152536"/>
                    <a:pt x="444666" y="1134906"/>
                    <a:pt x="398831" y="1111466"/>
                  </a:cubicBezTo>
                  <a:cubicBezTo>
                    <a:pt x="341410" y="1082116"/>
                    <a:pt x="299195" y="1044145"/>
                    <a:pt x="276749" y="1001644"/>
                  </a:cubicBezTo>
                  <a:cubicBezTo>
                    <a:pt x="248056" y="947271"/>
                    <a:pt x="251744" y="887325"/>
                    <a:pt x="287728" y="823472"/>
                  </a:cubicBezTo>
                  <a:close/>
                  <a:moveTo>
                    <a:pt x="1406701" y="870957"/>
                  </a:moveTo>
                  <a:cubicBezTo>
                    <a:pt x="1388499" y="903238"/>
                    <a:pt x="1362600" y="934777"/>
                    <a:pt x="1330287" y="964598"/>
                  </a:cubicBezTo>
                  <a:cubicBezTo>
                    <a:pt x="1336046" y="939273"/>
                    <a:pt x="1338925" y="913475"/>
                    <a:pt x="1338925" y="887510"/>
                  </a:cubicBezTo>
                  <a:cubicBezTo>
                    <a:pt x="1338925" y="825947"/>
                    <a:pt x="1322793" y="763357"/>
                    <a:pt x="1290800" y="703714"/>
                  </a:cubicBezTo>
                  <a:cubicBezTo>
                    <a:pt x="1254529" y="636106"/>
                    <a:pt x="1200443" y="577070"/>
                    <a:pt x="1133475" y="530914"/>
                  </a:cubicBezTo>
                  <a:cubicBezTo>
                    <a:pt x="1194616" y="541876"/>
                    <a:pt x="1249764" y="559524"/>
                    <a:pt x="1295599" y="582963"/>
                  </a:cubicBezTo>
                  <a:cubicBezTo>
                    <a:pt x="1353019" y="612313"/>
                    <a:pt x="1395234" y="650285"/>
                    <a:pt x="1417680" y="692786"/>
                  </a:cubicBezTo>
                  <a:cubicBezTo>
                    <a:pt x="1446374" y="747158"/>
                    <a:pt x="1442686" y="807105"/>
                    <a:pt x="1406701" y="870957"/>
                  </a:cubicBezTo>
                  <a:close/>
                  <a:moveTo>
                    <a:pt x="1489734" y="588857"/>
                  </a:moveTo>
                  <a:cubicBezTo>
                    <a:pt x="1455130" y="545480"/>
                    <a:pt x="1407442" y="507744"/>
                    <a:pt x="1349264" y="478007"/>
                  </a:cubicBezTo>
                  <a:cubicBezTo>
                    <a:pt x="1270896" y="437947"/>
                    <a:pt x="1176666" y="412942"/>
                    <a:pt x="1069167" y="403663"/>
                  </a:cubicBezTo>
                  <a:cubicBezTo>
                    <a:pt x="936966" y="392280"/>
                    <a:pt x="796867" y="406273"/>
                    <a:pt x="664379" y="443302"/>
                  </a:cubicBezTo>
                  <a:cubicBezTo>
                    <a:pt x="805404" y="355976"/>
                    <a:pt x="955876" y="303725"/>
                    <a:pt x="1095570" y="294464"/>
                  </a:cubicBezTo>
                  <a:cubicBezTo>
                    <a:pt x="1110254" y="293504"/>
                    <a:pt x="1124617" y="293016"/>
                    <a:pt x="1138661" y="293016"/>
                  </a:cubicBezTo>
                  <a:cubicBezTo>
                    <a:pt x="1266148" y="293016"/>
                    <a:pt x="1367366" y="332722"/>
                    <a:pt x="1428036" y="406947"/>
                  </a:cubicBezTo>
                  <a:cubicBezTo>
                    <a:pt x="1433728" y="414423"/>
                    <a:pt x="1439268" y="422001"/>
                    <a:pt x="1444656" y="429696"/>
                  </a:cubicBezTo>
                  <a:cubicBezTo>
                    <a:pt x="1474023" y="474824"/>
                    <a:pt x="1489077" y="528776"/>
                    <a:pt x="1489734" y="588857"/>
                  </a:cubicBezTo>
                  <a:close/>
                  <a:moveTo>
                    <a:pt x="847215" y="118094"/>
                  </a:moveTo>
                  <a:cubicBezTo>
                    <a:pt x="947473" y="118094"/>
                    <a:pt x="1043067" y="138435"/>
                    <a:pt x="1130073" y="175194"/>
                  </a:cubicBezTo>
                  <a:cubicBezTo>
                    <a:pt x="1116181" y="175346"/>
                    <a:pt x="1102087" y="175902"/>
                    <a:pt x="1087791" y="176861"/>
                  </a:cubicBezTo>
                  <a:cubicBezTo>
                    <a:pt x="901301" y="189204"/>
                    <a:pt x="699926" y="267690"/>
                    <a:pt x="520744" y="397871"/>
                  </a:cubicBezTo>
                  <a:cubicBezTo>
                    <a:pt x="341579" y="528052"/>
                    <a:pt x="204696" y="695312"/>
                    <a:pt x="135320" y="868853"/>
                  </a:cubicBezTo>
                  <a:cubicBezTo>
                    <a:pt x="129999" y="882172"/>
                    <a:pt x="125116" y="895441"/>
                    <a:pt x="120670" y="908626"/>
                  </a:cubicBezTo>
                  <a:cubicBezTo>
                    <a:pt x="118953" y="888369"/>
                    <a:pt x="118094" y="867893"/>
                    <a:pt x="118094" y="847215"/>
                  </a:cubicBezTo>
                  <a:cubicBezTo>
                    <a:pt x="118094" y="445171"/>
                    <a:pt x="445171" y="118094"/>
                    <a:pt x="847215" y="118094"/>
                  </a:cubicBezTo>
                  <a:close/>
                  <a:moveTo>
                    <a:pt x="847215" y="1576336"/>
                  </a:moveTo>
                  <a:cubicBezTo>
                    <a:pt x="746956" y="1576336"/>
                    <a:pt x="651346" y="1555994"/>
                    <a:pt x="564323" y="1519218"/>
                  </a:cubicBezTo>
                  <a:cubicBezTo>
                    <a:pt x="578231" y="1519067"/>
                    <a:pt x="592342" y="1518528"/>
                    <a:pt x="606639" y="1517568"/>
                  </a:cubicBezTo>
                  <a:cubicBezTo>
                    <a:pt x="793128" y="1505225"/>
                    <a:pt x="994504" y="1426723"/>
                    <a:pt x="1173686" y="1296542"/>
                  </a:cubicBezTo>
                  <a:cubicBezTo>
                    <a:pt x="1352851" y="1166378"/>
                    <a:pt x="1489734" y="999101"/>
                    <a:pt x="1559109" y="825560"/>
                  </a:cubicBezTo>
                  <a:cubicBezTo>
                    <a:pt x="1564430" y="812241"/>
                    <a:pt x="1569331" y="798972"/>
                    <a:pt x="1573759" y="785787"/>
                  </a:cubicBezTo>
                  <a:cubicBezTo>
                    <a:pt x="1575477" y="806044"/>
                    <a:pt x="1576336" y="826537"/>
                    <a:pt x="1576336" y="847215"/>
                  </a:cubicBezTo>
                  <a:cubicBezTo>
                    <a:pt x="1576336" y="1249258"/>
                    <a:pt x="1249258" y="1576336"/>
                    <a:pt x="847215" y="15763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A8F07D-78A7-7C49-ADC9-5575C44837B8}"/>
                </a:ext>
              </a:extLst>
            </p:cNvPr>
            <p:cNvSpPr txBox="1"/>
            <p:nvPr/>
          </p:nvSpPr>
          <p:spPr>
            <a:xfrm>
              <a:off x="4884530" y="3160776"/>
              <a:ext cx="3411093" cy="536448"/>
            </a:xfrm>
            <a:custGeom>
              <a:avLst/>
              <a:gdLst/>
              <a:ahLst/>
              <a:cxnLst/>
              <a:rect l="l" t="t" r="r" b="b"/>
              <a:pathLst>
                <a:path w="3411093" h="536448">
                  <a:moveTo>
                    <a:pt x="1000506" y="99060"/>
                  </a:moveTo>
                  <a:lnTo>
                    <a:pt x="1000506" y="263652"/>
                  </a:lnTo>
                  <a:lnTo>
                    <a:pt x="1098042" y="263652"/>
                  </a:lnTo>
                  <a:cubicBezTo>
                    <a:pt x="1122934" y="263652"/>
                    <a:pt x="1141476" y="256032"/>
                    <a:pt x="1153668" y="240792"/>
                  </a:cubicBezTo>
                  <a:cubicBezTo>
                    <a:pt x="1165860" y="225552"/>
                    <a:pt x="1171956" y="205486"/>
                    <a:pt x="1171956" y="180594"/>
                  </a:cubicBezTo>
                  <a:cubicBezTo>
                    <a:pt x="1171956" y="155702"/>
                    <a:pt x="1165479" y="135890"/>
                    <a:pt x="1152525" y="121158"/>
                  </a:cubicBezTo>
                  <a:cubicBezTo>
                    <a:pt x="1139571" y="106426"/>
                    <a:pt x="1120902" y="99060"/>
                    <a:pt x="1096518" y="99060"/>
                  </a:cubicBezTo>
                  <a:close/>
                  <a:moveTo>
                    <a:pt x="2354961" y="96012"/>
                  </a:moveTo>
                  <a:lnTo>
                    <a:pt x="2302383" y="342138"/>
                  </a:lnTo>
                  <a:lnTo>
                    <a:pt x="2444115" y="342138"/>
                  </a:lnTo>
                  <a:lnTo>
                    <a:pt x="2391537" y="96012"/>
                  </a:lnTo>
                  <a:close/>
                  <a:moveTo>
                    <a:pt x="592074" y="91440"/>
                  </a:moveTo>
                  <a:cubicBezTo>
                    <a:pt x="551434" y="91440"/>
                    <a:pt x="523494" y="105664"/>
                    <a:pt x="508254" y="134112"/>
                  </a:cubicBezTo>
                  <a:cubicBezTo>
                    <a:pt x="493014" y="162560"/>
                    <a:pt x="485394" y="208153"/>
                    <a:pt x="485394" y="270891"/>
                  </a:cubicBezTo>
                  <a:cubicBezTo>
                    <a:pt x="485394" y="333629"/>
                    <a:pt x="492887" y="378333"/>
                    <a:pt x="507873" y="405003"/>
                  </a:cubicBezTo>
                  <a:cubicBezTo>
                    <a:pt x="522859" y="431673"/>
                    <a:pt x="550926" y="445008"/>
                    <a:pt x="592074" y="445008"/>
                  </a:cubicBezTo>
                  <a:cubicBezTo>
                    <a:pt x="633222" y="445008"/>
                    <a:pt x="661289" y="431673"/>
                    <a:pt x="676275" y="405003"/>
                  </a:cubicBezTo>
                  <a:cubicBezTo>
                    <a:pt x="691261" y="378333"/>
                    <a:pt x="698754" y="333629"/>
                    <a:pt x="698754" y="270891"/>
                  </a:cubicBezTo>
                  <a:cubicBezTo>
                    <a:pt x="698754" y="208153"/>
                    <a:pt x="691134" y="162560"/>
                    <a:pt x="675894" y="134112"/>
                  </a:cubicBezTo>
                  <a:cubicBezTo>
                    <a:pt x="660654" y="105664"/>
                    <a:pt x="632714" y="91440"/>
                    <a:pt x="592074" y="91440"/>
                  </a:cubicBezTo>
                  <a:close/>
                  <a:moveTo>
                    <a:pt x="3030093" y="9144"/>
                  </a:moveTo>
                  <a:lnTo>
                    <a:pt x="3411093" y="9144"/>
                  </a:lnTo>
                  <a:lnTo>
                    <a:pt x="3411093" y="102108"/>
                  </a:lnTo>
                  <a:lnTo>
                    <a:pt x="3273933" y="102108"/>
                  </a:lnTo>
                  <a:lnTo>
                    <a:pt x="3273933" y="527304"/>
                  </a:lnTo>
                  <a:lnTo>
                    <a:pt x="3168777" y="527304"/>
                  </a:lnTo>
                  <a:lnTo>
                    <a:pt x="3168777" y="102108"/>
                  </a:lnTo>
                  <a:lnTo>
                    <a:pt x="3030093" y="102108"/>
                  </a:lnTo>
                  <a:close/>
                  <a:moveTo>
                    <a:pt x="2273427" y="9144"/>
                  </a:moveTo>
                  <a:lnTo>
                    <a:pt x="2473071" y="9144"/>
                  </a:lnTo>
                  <a:lnTo>
                    <a:pt x="2589657" y="527304"/>
                  </a:lnTo>
                  <a:lnTo>
                    <a:pt x="2484501" y="527304"/>
                  </a:lnTo>
                  <a:lnTo>
                    <a:pt x="2463927" y="433578"/>
                  </a:lnTo>
                  <a:lnTo>
                    <a:pt x="2282571" y="433578"/>
                  </a:lnTo>
                  <a:lnTo>
                    <a:pt x="2261997" y="527304"/>
                  </a:lnTo>
                  <a:lnTo>
                    <a:pt x="2156841" y="527304"/>
                  </a:lnTo>
                  <a:close/>
                  <a:moveTo>
                    <a:pt x="1371600" y="9144"/>
                  </a:moveTo>
                  <a:lnTo>
                    <a:pt x="1706880" y="9144"/>
                  </a:lnTo>
                  <a:lnTo>
                    <a:pt x="1706880" y="100584"/>
                  </a:lnTo>
                  <a:lnTo>
                    <a:pt x="1476756" y="100584"/>
                  </a:lnTo>
                  <a:lnTo>
                    <a:pt x="1476756" y="221742"/>
                  </a:lnTo>
                  <a:lnTo>
                    <a:pt x="1661160" y="221742"/>
                  </a:lnTo>
                  <a:lnTo>
                    <a:pt x="1661160" y="311658"/>
                  </a:lnTo>
                  <a:lnTo>
                    <a:pt x="1476756" y="311658"/>
                  </a:lnTo>
                  <a:lnTo>
                    <a:pt x="1476756" y="435864"/>
                  </a:lnTo>
                  <a:lnTo>
                    <a:pt x="1706880" y="435864"/>
                  </a:lnTo>
                  <a:lnTo>
                    <a:pt x="1706880" y="527304"/>
                  </a:lnTo>
                  <a:lnTo>
                    <a:pt x="1371600" y="527304"/>
                  </a:lnTo>
                  <a:close/>
                  <a:moveTo>
                    <a:pt x="895350" y="9144"/>
                  </a:moveTo>
                  <a:lnTo>
                    <a:pt x="1096518" y="9144"/>
                  </a:lnTo>
                  <a:cubicBezTo>
                    <a:pt x="1218438" y="9144"/>
                    <a:pt x="1279398" y="66040"/>
                    <a:pt x="1279398" y="179832"/>
                  </a:cubicBezTo>
                  <a:cubicBezTo>
                    <a:pt x="1279398" y="247396"/>
                    <a:pt x="1253998" y="297180"/>
                    <a:pt x="1203198" y="329184"/>
                  </a:cubicBezTo>
                  <a:lnTo>
                    <a:pt x="1277112" y="527304"/>
                  </a:lnTo>
                  <a:lnTo>
                    <a:pt x="1162050" y="527304"/>
                  </a:lnTo>
                  <a:lnTo>
                    <a:pt x="1101852" y="353568"/>
                  </a:lnTo>
                  <a:lnTo>
                    <a:pt x="1000506" y="353568"/>
                  </a:lnTo>
                  <a:lnTo>
                    <a:pt x="1000506" y="527304"/>
                  </a:lnTo>
                  <a:lnTo>
                    <a:pt x="895350" y="527304"/>
                  </a:lnTo>
                  <a:close/>
                  <a:moveTo>
                    <a:pt x="0" y="9144"/>
                  </a:moveTo>
                  <a:lnTo>
                    <a:pt x="330708" y="9144"/>
                  </a:lnTo>
                  <a:lnTo>
                    <a:pt x="330708" y="100584"/>
                  </a:lnTo>
                  <a:lnTo>
                    <a:pt x="105156" y="100584"/>
                  </a:lnTo>
                  <a:lnTo>
                    <a:pt x="105156" y="252984"/>
                  </a:lnTo>
                  <a:lnTo>
                    <a:pt x="289560" y="252984"/>
                  </a:lnTo>
                  <a:lnTo>
                    <a:pt x="289560" y="344424"/>
                  </a:lnTo>
                  <a:lnTo>
                    <a:pt x="105156" y="344424"/>
                  </a:lnTo>
                  <a:lnTo>
                    <a:pt x="105156" y="527304"/>
                  </a:lnTo>
                  <a:lnTo>
                    <a:pt x="0" y="527304"/>
                  </a:lnTo>
                  <a:close/>
                  <a:moveTo>
                    <a:pt x="2806065" y="0"/>
                  </a:moveTo>
                  <a:cubicBezTo>
                    <a:pt x="2843657" y="0"/>
                    <a:pt x="2891409" y="5080"/>
                    <a:pt x="2949321" y="15240"/>
                  </a:cubicBezTo>
                  <a:lnTo>
                    <a:pt x="2976753" y="20574"/>
                  </a:lnTo>
                  <a:lnTo>
                    <a:pt x="2968371" y="103632"/>
                  </a:lnTo>
                  <a:cubicBezTo>
                    <a:pt x="2896743" y="95504"/>
                    <a:pt x="2846197" y="91440"/>
                    <a:pt x="2816733" y="91440"/>
                  </a:cubicBezTo>
                  <a:cubicBezTo>
                    <a:pt x="2761361" y="91440"/>
                    <a:pt x="2733675" y="109728"/>
                    <a:pt x="2733675" y="146304"/>
                  </a:cubicBezTo>
                  <a:cubicBezTo>
                    <a:pt x="2733675" y="162560"/>
                    <a:pt x="2740533" y="175006"/>
                    <a:pt x="2754249" y="183642"/>
                  </a:cubicBezTo>
                  <a:cubicBezTo>
                    <a:pt x="2767965" y="192278"/>
                    <a:pt x="2800096" y="204724"/>
                    <a:pt x="2850642" y="220980"/>
                  </a:cubicBezTo>
                  <a:cubicBezTo>
                    <a:pt x="2901188" y="237236"/>
                    <a:pt x="2936621" y="255651"/>
                    <a:pt x="2956941" y="276225"/>
                  </a:cubicBezTo>
                  <a:cubicBezTo>
                    <a:pt x="2977261" y="296799"/>
                    <a:pt x="2987421" y="328422"/>
                    <a:pt x="2987421" y="371094"/>
                  </a:cubicBezTo>
                  <a:cubicBezTo>
                    <a:pt x="2987421" y="425450"/>
                    <a:pt x="2970911" y="466598"/>
                    <a:pt x="2937891" y="494538"/>
                  </a:cubicBezTo>
                  <a:cubicBezTo>
                    <a:pt x="2904871" y="522478"/>
                    <a:pt x="2861691" y="536448"/>
                    <a:pt x="2808351" y="536448"/>
                  </a:cubicBezTo>
                  <a:cubicBezTo>
                    <a:pt x="2768727" y="536448"/>
                    <a:pt x="2720213" y="530352"/>
                    <a:pt x="2662809" y="518160"/>
                  </a:cubicBezTo>
                  <a:lnTo>
                    <a:pt x="2635377" y="512826"/>
                  </a:lnTo>
                  <a:lnTo>
                    <a:pt x="2646045" y="431292"/>
                  </a:lnTo>
                  <a:cubicBezTo>
                    <a:pt x="2714117" y="440436"/>
                    <a:pt x="2766187" y="445008"/>
                    <a:pt x="2802255" y="445008"/>
                  </a:cubicBezTo>
                  <a:cubicBezTo>
                    <a:pt x="2856103" y="445008"/>
                    <a:pt x="2883027" y="422656"/>
                    <a:pt x="2883027" y="377952"/>
                  </a:cubicBezTo>
                  <a:cubicBezTo>
                    <a:pt x="2883027" y="361696"/>
                    <a:pt x="2876804" y="348996"/>
                    <a:pt x="2864358" y="339852"/>
                  </a:cubicBezTo>
                  <a:cubicBezTo>
                    <a:pt x="2851912" y="330708"/>
                    <a:pt x="2827147" y="320802"/>
                    <a:pt x="2790063" y="310134"/>
                  </a:cubicBezTo>
                  <a:cubicBezTo>
                    <a:pt x="2731135" y="293370"/>
                    <a:pt x="2689606" y="273431"/>
                    <a:pt x="2665476" y="250317"/>
                  </a:cubicBezTo>
                  <a:cubicBezTo>
                    <a:pt x="2641346" y="227203"/>
                    <a:pt x="2629281" y="195072"/>
                    <a:pt x="2629281" y="153924"/>
                  </a:cubicBezTo>
                  <a:cubicBezTo>
                    <a:pt x="2629281" y="102108"/>
                    <a:pt x="2645029" y="63500"/>
                    <a:pt x="2676525" y="38100"/>
                  </a:cubicBezTo>
                  <a:cubicBezTo>
                    <a:pt x="2708021" y="12700"/>
                    <a:pt x="2751201" y="0"/>
                    <a:pt x="2806065" y="0"/>
                  </a:cubicBezTo>
                  <a:close/>
                  <a:moveTo>
                    <a:pt x="1968246" y="0"/>
                  </a:moveTo>
                  <a:cubicBezTo>
                    <a:pt x="2011934" y="0"/>
                    <a:pt x="2062480" y="6858"/>
                    <a:pt x="2119884" y="20574"/>
                  </a:cubicBezTo>
                  <a:lnTo>
                    <a:pt x="2116836" y="104394"/>
                  </a:lnTo>
                  <a:cubicBezTo>
                    <a:pt x="2066544" y="96774"/>
                    <a:pt x="2024761" y="92964"/>
                    <a:pt x="1991487" y="92964"/>
                  </a:cubicBezTo>
                  <a:cubicBezTo>
                    <a:pt x="1958213" y="92964"/>
                    <a:pt x="1934464" y="97409"/>
                    <a:pt x="1920240" y="106299"/>
                  </a:cubicBezTo>
                  <a:cubicBezTo>
                    <a:pt x="1906016" y="115189"/>
                    <a:pt x="1895475" y="132080"/>
                    <a:pt x="1888617" y="156972"/>
                  </a:cubicBezTo>
                  <a:cubicBezTo>
                    <a:pt x="1881759" y="181864"/>
                    <a:pt x="1878330" y="224282"/>
                    <a:pt x="1878330" y="284226"/>
                  </a:cubicBezTo>
                  <a:cubicBezTo>
                    <a:pt x="1878330" y="344170"/>
                    <a:pt x="1885315" y="385699"/>
                    <a:pt x="1899285" y="408813"/>
                  </a:cubicBezTo>
                  <a:cubicBezTo>
                    <a:pt x="1913255" y="431927"/>
                    <a:pt x="1941195" y="443484"/>
                    <a:pt x="1983105" y="443484"/>
                  </a:cubicBezTo>
                  <a:cubicBezTo>
                    <a:pt x="2025015" y="443484"/>
                    <a:pt x="2069592" y="439928"/>
                    <a:pt x="2116836" y="432816"/>
                  </a:cubicBezTo>
                  <a:lnTo>
                    <a:pt x="2119122" y="518922"/>
                  </a:lnTo>
                  <a:cubicBezTo>
                    <a:pt x="2065274" y="530606"/>
                    <a:pt x="2016760" y="536448"/>
                    <a:pt x="1973580" y="536448"/>
                  </a:cubicBezTo>
                  <a:cubicBezTo>
                    <a:pt x="1930400" y="536448"/>
                    <a:pt x="1895856" y="531114"/>
                    <a:pt x="1869948" y="520446"/>
                  </a:cubicBezTo>
                  <a:cubicBezTo>
                    <a:pt x="1844040" y="509778"/>
                    <a:pt x="1823720" y="492760"/>
                    <a:pt x="1808988" y="469392"/>
                  </a:cubicBezTo>
                  <a:cubicBezTo>
                    <a:pt x="1794256" y="446024"/>
                    <a:pt x="1784096" y="418592"/>
                    <a:pt x="1778508" y="387096"/>
                  </a:cubicBezTo>
                  <a:cubicBezTo>
                    <a:pt x="1772920" y="355600"/>
                    <a:pt x="1770126" y="315976"/>
                    <a:pt x="1770126" y="268224"/>
                  </a:cubicBezTo>
                  <a:cubicBezTo>
                    <a:pt x="1770126" y="168148"/>
                    <a:pt x="1784223" y="98425"/>
                    <a:pt x="1812417" y="59055"/>
                  </a:cubicBezTo>
                  <a:cubicBezTo>
                    <a:pt x="1840611" y="19685"/>
                    <a:pt x="1892554" y="0"/>
                    <a:pt x="1968246" y="0"/>
                  </a:cubicBezTo>
                  <a:close/>
                  <a:moveTo>
                    <a:pt x="592074" y="0"/>
                  </a:moveTo>
                  <a:cubicBezTo>
                    <a:pt x="670814" y="0"/>
                    <a:pt x="726313" y="22225"/>
                    <a:pt x="758571" y="66675"/>
                  </a:cubicBezTo>
                  <a:cubicBezTo>
                    <a:pt x="790829" y="111125"/>
                    <a:pt x="806958" y="179070"/>
                    <a:pt x="806958" y="270510"/>
                  </a:cubicBezTo>
                  <a:cubicBezTo>
                    <a:pt x="806958" y="361950"/>
                    <a:pt x="790829" y="429133"/>
                    <a:pt x="758571" y="472059"/>
                  </a:cubicBezTo>
                  <a:cubicBezTo>
                    <a:pt x="726313" y="514985"/>
                    <a:pt x="670814" y="536448"/>
                    <a:pt x="592074" y="536448"/>
                  </a:cubicBezTo>
                  <a:cubicBezTo>
                    <a:pt x="513334" y="536448"/>
                    <a:pt x="457835" y="514985"/>
                    <a:pt x="425577" y="472059"/>
                  </a:cubicBezTo>
                  <a:cubicBezTo>
                    <a:pt x="393319" y="429133"/>
                    <a:pt x="377190" y="361950"/>
                    <a:pt x="377190" y="270510"/>
                  </a:cubicBezTo>
                  <a:cubicBezTo>
                    <a:pt x="377190" y="179070"/>
                    <a:pt x="393319" y="111125"/>
                    <a:pt x="425577" y="66675"/>
                  </a:cubicBezTo>
                  <a:cubicBezTo>
                    <a:pt x="457835" y="22225"/>
                    <a:pt x="513334" y="0"/>
                    <a:pt x="5920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66EDB3-7DDB-184E-AA65-5E600ED18A7C}"/>
              </a:ext>
            </a:extLst>
          </p:cNvPr>
          <p:cNvSpPr txBox="1">
            <a:spLocks/>
          </p:cNvSpPr>
          <p:nvPr userDrawn="1"/>
        </p:nvSpPr>
        <p:spPr>
          <a:xfrm>
            <a:off x="11543166" y="6302375"/>
            <a:ext cx="526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E8D779-1ABC-494F-9A2B-D8C8F65E2494}" type="slidenum">
              <a:rPr lang="en-US" sz="1000" b="1" smtClean="0">
                <a:latin typeface="+mj-lt"/>
              </a:rPr>
              <a:pPr algn="ctr"/>
              <a:t>‹#›</a:t>
            </a:fld>
            <a:endParaRPr lang="en-US" sz="1000" b="1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CF1735-DAC0-9D45-9BE7-45307BED5A4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73691" y="6484937"/>
            <a:ext cx="552452" cy="0"/>
          </a:xfrm>
          <a:prstGeom prst="line">
            <a:avLst/>
          </a:prstGeom>
          <a:ln w="3175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8C579298-2E2C-3A41-A427-F9F5D9040484}"/>
              </a:ext>
            </a:extLst>
          </p:cNvPr>
          <p:cNvSpPr/>
          <p:nvPr userDrawn="1"/>
        </p:nvSpPr>
        <p:spPr>
          <a:xfrm>
            <a:off x="362071" y="6387293"/>
            <a:ext cx="2090618" cy="195289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" spc="300" dirty="0">
                <a:solidFill>
                  <a:schemeClr val="bg2">
                    <a:lumMod val="75000"/>
                  </a:schemeClr>
                </a:solidFill>
              </a:rPr>
              <a:t>FORECAST PRESENTATION</a:t>
            </a:r>
            <a:endParaRPr lang="en-US" sz="600" spc="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  <p:sldLayoutId id="2147483828" r:id="rId33"/>
    <p:sldLayoutId id="2147483829" r:id="rId34"/>
    <p:sldLayoutId id="2147483830" r:id="rId35"/>
    <p:sldLayoutId id="2147483831" r:id="rId36"/>
    <p:sldLayoutId id="2147483832" r:id="rId37"/>
    <p:sldLayoutId id="2147483833" r:id="rId38"/>
    <p:sldLayoutId id="2147483834" r:id="rId39"/>
    <p:sldLayoutId id="2147483835" r:id="rId40"/>
    <p:sldLayoutId id="2147483836" r:id="rId41"/>
    <p:sldLayoutId id="2147483657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">
              <a:srgbClr val="7BC9D0"/>
            </a:gs>
            <a:gs pos="98000">
              <a:srgbClr val="AEDEDD"/>
            </a:gs>
            <a:gs pos="49000">
              <a:srgbClr val="90D1D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DF3BCD-F8C2-A280-EB04-4F256113B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7" b="87710"/>
          <a:stretch/>
        </p:blipFill>
        <p:spPr>
          <a:xfrm>
            <a:off x="-32714" y="-47649"/>
            <a:ext cx="12234653" cy="6791333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9C106AB-8DB6-0C46-B7CE-2CC379C30F48}"/>
              </a:ext>
            </a:extLst>
          </p:cNvPr>
          <p:cNvGrpSpPr/>
          <p:nvPr/>
        </p:nvGrpSpPr>
        <p:grpSpPr>
          <a:xfrm>
            <a:off x="-8796" y="4502129"/>
            <a:ext cx="12600326" cy="2445425"/>
            <a:chOff x="-8796" y="4502129"/>
            <a:chExt cx="12600326" cy="2445425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A6A7A24-5624-0245-8A48-4B3202E7F396}"/>
                </a:ext>
              </a:extLst>
            </p:cNvPr>
            <p:cNvGrpSpPr/>
            <p:nvPr/>
          </p:nvGrpSpPr>
          <p:grpSpPr>
            <a:xfrm>
              <a:off x="-8796" y="4502129"/>
              <a:ext cx="3093352" cy="2368841"/>
              <a:chOff x="-8796" y="4502129"/>
              <a:chExt cx="3093352" cy="2368841"/>
            </a:xfrm>
          </p:grpSpPr>
          <p:pic>
            <p:nvPicPr>
              <p:cNvPr id="156" name="Picture 155" descr="A picture containing toy&#10;&#10;Description automatically generated">
                <a:extLst>
                  <a:ext uri="{FF2B5EF4-FFF2-40B4-BE49-F238E27FC236}">
                    <a16:creationId xmlns:a16="http://schemas.microsoft.com/office/drawing/2014/main" id="{269DA719-78B7-9A45-AF38-6EC962EF64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344"/>
              <a:stretch/>
            </p:blipFill>
            <p:spPr>
              <a:xfrm>
                <a:off x="-8796" y="4502129"/>
                <a:ext cx="2885127" cy="2355871"/>
              </a:xfrm>
              <a:prstGeom prst="rect">
                <a:avLst/>
              </a:prstGeom>
            </p:spPr>
          </p:pic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1042B40-501D-7444-BC82-3AB269DCDF4D}"/>
                  </a:ext>
                </a:extLst>
              </p:cNvPr>
              <p:cNvSpPr/>
              <p:nvPr/>
            </p:nvSpPr>
            <p:spPr>
              <a:xfrm>
                <a:off x="-8796" y="6743684"/>
                <a:ext cx="3093352" cy="127286"/>
              </a:xfrm>
              <a:prstGeom prst="rect">
                <a:avLst/>
              </a:prstGeom>
              <a:solidFill>
                <a:srgbClr val="B4452B"/>
              </a:solidFill>
              <a:ln>
                <a:solidFill>
                  <a:srgbClr val="B445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D650EFC-43FA-1048-BCFC-A80A99023E9A}"/>
                </a:ext>
              </a:extLst>
            </p:cNvPr>
            <p:cNvGrpSpPr/>
            <p:nvPr/>
          </p:nvGrpSpPr>
          <p:grpSpPr>
            <a:xfrm>
              <a:off x="6876530" y="5156315"/>
              <a:ext cx="5715000" cy="1764080"/>
              <a:chOff x="6876530" y="5156315"/>
              <a:chExt cx="5715000" cy="1764080"/>
            </a:xfrm>
          </p:grpSpPr>
          <p:pic>
            <p:nvPicPr>
              <p:cNvPr id="154" name="Picture 153" descr="A picture containing toy&#10;&#10;Description automatically generated">
                <a:extLst>
                  <a:ext uri="{FF2B5EF4-FFF2-40B4-BE49-F238E27FC236}">
                    <a16:creationId xmlns:a16="http://schemas.microsoft.com/office/drawing/2014/main" id="{98C510FB-C90C-2F49-B73F-56750D8D1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30"/>
              <a:stretch/>
            </p:blipFill>
            <p:spPr>
              <a:xfrm>
                <a:off x="6876530" y="5156315"/>
                <a:ext cx="5715000" cy="1764080"/>
              </a:xfrm>
              <a:prstGeom prst="rect">
                <a:avLst/>
              </a:prstGeom>
            </p:spPr>
          </p:pic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7281D85-BA4E-524A-9BBF-C0E009FCFBF6}"/>
                  </a:ext>
                </a:extLst>
              </p:cNvPr>
              <p:cNvSpPr/>
              <p:nvPr/>
            </p:nvSpPr>
            <p:spPr>
              <a:xfrm>
                <a:off x="6886469" y="6745868"/>
                <a:ext cx="5315470" cy="135578"/>
              </a:xfrm>
              <a:prstGeom prst="rect">
                <a:avLst/>
              </a:prstGeom>
              <a:solidFill>
                <a:srgbClr val="B4452B"/>
              </a:solidFill>
              <a:ln>
                <a:solidFill>
                  <a:srgbClr val="B445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  <p:pic>
          <p:nvPicPr>
            <p:cNvPr id="153" name="Picture 152" descr="A picture containing toy, computer, clock, computer&#10;&#10;Description automatically generated">
              <a:extLst>
                <a:ext uri="{FF2B5EF4-FFF2-40B4-BE49-F238E27FC236}">
                  <a16:creationId xmlns:a16="http://schemas.microsoft.com/office/drawing/2014/main" id="{1697BB40-82EE-C04D-8B81-261190209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513"/>
                      </a14:imgEffect>
                      <a14:imgEffect>
                        <a14:saturation sat="3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17271" y="4876698"/>
              <a:ext cx="4390508" cy="2070856"/>
            </a:xfrm>
            <a:prstGeom prst="rect">
              <a:avLst/>
            </a:prstGeom>
          </p:spPr>
        </p:pic>
      </p:grpSp>
      <p:grpSp>
        <p:nvGrpSpPr>
          <p:cNvPr id="117" name="Group 2439">
            <a:extLst>
              <a:ext uri="{FF2B5EF4-FFF2-40B4-BE49-F238E27FC236}">
                <a16:creationId xmlns:a16="http://schemas.microsoft.com/office/drawing/2014/main" id="{892CB08E-7860-CE48-B4A3-E7B8BC1F2C07}"/>
              </a:ext>
            </a:extLst>
          </p:cNvPr>
          <p:cNvGrpSpPr>
            <a:grpSpLocks/>
          </p:cNvGrpSpPr>
          <p:nvPr/>
        </p:nvGrpSpPr>
        <p:grpSpPr bwMode="auto">
          <a:xfrm>
            <a:off x="12515878" y="-1940593"/>
            <a:ext cx="839074" cy="1139459"/>
            <a:chOff x="1047656" y="10135310"/>
            <a:chExt cx="2659598" cy="3684208"/>
          </a:xfrm>
        </p:grpSpPr>
        <p:pic>
          <p:nvPicPr>
            <p:cNvPr id="118" name="Picture 3364">
              <a:extLst>
                <a:ext uri="{FF2B5EF4-FFF2-40B4-BE49-F238E27FC236}">
                  <a16:creationId xmlns:a16="http://schemas.microsoft.com/office/drawing/2014/main" id="{FA9CD1F4-7F3F-BE41-BA70-8E7BF7E51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656" y="10135310"/>
              <a:ext cx="2659598" cy="36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3223">
              <a:extLst>
                <a:ext uri="{FF2B5EF4-FFF2-40B4-BE49-F238E27FC236}">
                  <a16:creationId xmlns:a16="http://schemas.microsoft.com/office/drawing/2014/main" id="{73D18DEB-D508-1048-AEDB-D2572D6DD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087" y="11052663"/>
              <a:ext cx="1408378" cy="1041639"/>
              <a:chOff x="4581228" y="5334868"/>
              <a:chExt cx="739268" cy="558254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502311D8-98B7-E646-8928-A130C78B1475}"/>
                  </a:ext>
                </a:extLst>
              </p:cNvPr>
              <p:cNvSpPr/>
              <p:nvPr/>
            </p:nvSpPr>
            <p:spPr>
              <a:xfrm>
                <a:off x="4661336" y="5653449"/>
                <a:ext cx="591321" cy="239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9F4C1AD-EE2D-5B43-82F9-676F9673566F}"/>
                  </a:ext>
                </a:extLst>
              </p:cNvPr>
              <p:cNvCxnSpPr>
                <a:cxnSpLocks/>
                <a:stCxn id="120" idx="1"/>
              </p:cNvCxnSpPr>
              <p:nvPr/>
            </p:nvCxnSpPr>
            <p:spPr>
              <a:xfrm flipH="1" flipV="1">
                <a:off x="4581460" y="5361545"/>
                <a:ext cx="166905" cy="327420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3B4211A-6107-C649-BC8D-168F33C38C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85036" y="5715603"/>
                <a:ext cx="71531" cy="56604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438A025-20A9-C344-A277-E76F83F310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2657" y="5715603"/>
                <a:ext cx="67955" cy="66594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33C8291-26A7-F744-9293-07CB95BC5A30}"/>
                  </a:ext>
                </a:extLst>
              </p:cNvPr>
              <p:cNvCxnSpPr>
                <a:cxnSpLocks/>
                <a:stCxn id="120" idx="7"/>
              </p:cNvCxnSpPr>
              <p:nvPr/>
            </p:nvCxnSpPr>
            <p:spPr>
              <a:xfrm flipV="1">
                <a:off x="5166820" y="5334908"/>
                <a:ext cx="152599" cy="354057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C309B3-BDAA-AC41-A372-4D411329C776}"/>
              </a:ext>
            </a:extLst>
          </p:cNvPr>
          <p:cNvGrpSpPr/>
          <p:nvPr/>
        </p:nvGrpSpPr>
        <p:grpSpPr>
          <a:xfrm>
            <a:off x="1181294" y="4260384"/>
            <a:ext cx="2937719" cy="1097824"/>
            <a:chOff x="132491" y="1119858"/>
            <a:chExt cx="2937719" cy="109782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E27671A-F168-2745-BE15-47A4D525F842}"/>
                </a:ext>
              </a:extLst>
            </p:cNvPr>
            <p:cNvGrpSpPr/>
            <p:nvPr/>
          </p:nvGrpSpPr>
          <p:grpSpPr>
            <a:xfrm>
              <a:off x="132491" y="1119858"/>
              <a:ext cx="2937719" cy="1097824"/>
              <a:chOff x="7059449" y="2678840"/>
              <a:chExt cx="2937719" cy="1097824"/>
            </a:xfrm>
          </p:grpSpPr>
          <p:sp>
            <p:nvSpPr>
              <p:cNvPr id="43" name="Speech Bubble: Rectangle with Corners Rounded 2495">
                <a:extLst>
                  <a:ext uri="{FF2B5EF4-FFF2-40B4-BE49-F238E27FC236}">
                    <a16:creationId xmlns:a16="http://schemas.microsoft.com/office/drawing/2014/main" id="{EBE42CC7-EA73-A246-8FE3-85C451CA2E36}"/>
                  </a:ext>
                </a:extLst>
              </p:cNvPr>
              <p:cNvSpPr/>
              <p:nvPr/>
            </p:nvSpPr>
            <p:spPr bwMode="auto">
              <a:xfrm>
                <a:off x="7188833" y="2860360"/>
                <a:ext cx="2522584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Rectangle: Rounded Corners 2496">
                <a:extLst>
                  <a:ext uri="{FF2B5EF4-FFF2-40B4-BE49-F238E27FC236}">
                    <a16:creationId xmlns:a16="http://schemas.microsoft.com/office/drawing/2014/main" id="{CE55C88F-C8AC-004A-AFBB-6EDE79D11EC3}"/>
                  </a:ext>
                </a:extLst>
              </p:cNvPr>
              <p:cNvSpPr/>
              <p:nvPr/>
            </p:nvSpPr>
            <p:spPr bwMode="auto">
              <a:xfrm>
                <a:off x="7059449" y="2679599"/>
                <a:ext cx="1577161" cy="398593"/>
              </a:xfrm>
              <a:prstGeom prst="roundRect">
                <a:avLst>
                  <a:gd name="adj" fmla="val 50000"/>
                </a:avLst>
              </a:prstGeom>
              <a:solidFill>
                <a:srgbClr val="267675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Rectangle 2497">
                <a:extLst>
                  <a:ext uri="{FF2B5EF4-FFF2-40B4-BE49-F238E27FC236}">
                    <a16:creationId xmlns:a16="http://schemas.microsoft.com/office/drawing/2014/main" id="{E9094166-7BEA-BF43-B0C6-7FA1884DB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864" y="2678840"/>
                <a:ext cx="14698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นครราชสีมา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46" name="TextBox 3382">
                <a:extLst>
                  <a:ext uri="{FF2B5EF4-FFF2-40B4-BE49-F238E27FC236}">
                    <a16:creationId xmlns:a16="http://schemas.microsoft.com/office/drawing/2014/main" id="{ACBD4840-BF93-064A-8F2B-385E6240C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55424" y="3438110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 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47" name="Group 2501">
                <a:extLst>
                  <a:ext uri="{FF2B5EF4-FFF2-40B4-BE49-F238E27FC236}">
                    <a16:creationId xmlns:a16="http://schemas.microsoft.com/office/drawing/2014/main" id="{31FCC0F3-2046-A845-BBC6-6C6B9A1BA8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4E2D3B5-5F09-5040-9FCB-9F96EAF8FFF8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50" name="Picture 33">
                  <a:extLst>
                    <a:ext uri="{FF2B5EF4-FFF2-40B4-BE49-F238E27FC236}">
                      <a16:creationId xmlns:a16="http://schemas.microsoft.com/office/drawing/2014/main" id="{063F7AC5-5D4F-1643-A3F8-6F7B5A7B4E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8" name="Freeform: Shape 33">
                <a:extLst>
                  <a:ext uri="{FF2B5EF4-FFF2-40B4-BE49-F238E27FC236}">
                    <a16:creationId xmlns:a16="http://schemas.microsoft.com/office/drawing/2014/main" id="{34F86DC6-C5EA-8B40-88BD-7FA05423AB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93961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8E4A553-E069-DC4B-92D5-677240E06F91}"/>
                </a:ext>
              </a:extLst>
            </p:cNvPr>
            <p:cNvSpPr txBox="1"/>
            <p:nvPr/>
          </p:nvSpPr>
          <p:spPr>
            <a:xfrm>
              <a:off x="1978662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2344112-9808-134C-A774-C922A1B3F4DB}"/>
              </a:ext>
            </a:extLst>
          </p:cNvPr>
          <p:cNvGrpSpPr/>
          <p:nvPr/>
        </p:nvGrpSpPr>
        <p:grpSpPr>
          <a:xfrm>
            <a:off x="1121173" y="1352652"/>
            <a:ext cx="2777698" cy="1097824"/>
            <a:chOff x="132492" y="1119858"/>
            <a:chExt cx="2777698" cy="109782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9907597-2FA9-064D-8A56-1AF488D874FF}"/>
                </a:ext>
              </a:extLst>
            </p:cNvPr>
            <p:cNvGrpSpPr/>
            <p:nvPr/>
          </p:nvGrpSpPr>
          <p:grpSpPr>
            <a:xfrm>
              <a:off x="132492" y="1119858"/>
              <a:ext cx="2777698" cy="1097824"/>
              <a:chOff x="7059450" y="2678840"/>
              <a:chExt cx="2777698" cy="1097824"/>
            </a:xfrm>
          </p:grpSpPr>
          <p:sp>
            <p:nvSpPr>
              <p:cNvPr id="164" name="Speech Bubble: Rectangle with Corners Rounded 2495">
                <a:extLst>
                  <a:ext uri="{FF2B5EF4-FFF2-40B4-BE49-F238E27FC236}">
                    <a16:creationId xmlns:a16="http://schemas.microsoft.com/office/drawing/2014/main" id="{F18FE5D7-6F67-7542-BF8E-B06ECA3CB364}"/>
                  </a:ext>
                </a:extLst>
              </p:cNvPr>
              <p:cNvSpPr/>
              <p:nvPr/>
            </p:nvSpPr>
            <p:spPr bwMode="auto">
              <a:xfrm>
                <a:off x="7188833" y="2860360"/>
                <a:ext cx="2522584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Rectangle: Rounded Corners 2496">
                <a:extLst>
                  <a:ext uri="{FF2B5EF4-FFF2-40B4-BE49-F238E27FC236}">
                    <a16:creationId xmlns:a16="http://schemas.microsoft.com/office/drawing/2014/main" id="{953B222E-0A10-BE47-B70A-DF7E3A8CCFCE}"/>
                  </a:ext>
                </a:extLst>
              </p:cNvPr>
              <p:cNvSpPr/>
              <p:nvPr/>
            </p:nvSpPr>
            <p:spPr bwMode="auto">
              <a:xfrm>
                <a:off x="7059450" y="2679599"/>
                <a:ext cx="1213030" cy="398593"/>
              </a:xfrm>
              <a:prstGeom prst="roundRect">
                <a:avLst>
                  <a:gd name="adj" fmla="val 50000"/>
                </a:avLst>
              </a:prstGeom>
              <a:solidFill>
                <a:srgbClr val="369E72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66" name="Rectangle 2497">
                <a:extLst>
                  <a:ext uri="{FF2B5EF4-FFF2-40B4-BE49-F238E27FC236}">
                    <a16:creationId xmlns:a16="http://schemas.microsoft.com/office/drawing/2014/main" id="{FC1620FB-228F-404C-87E1-0FC83B916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865" y="2678840"/>
                <a:ext cx="11437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อุดรธานี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167" name="TextBox 3382">
                <a:extLst>
                  <a:ext uri="{FF2B5EF4-FFF2-40B4-BE49-F238E27FC236}">
                    <a16:creationId xmlns:a16="http://schemas.microsoft.com/office/drawing/2014/main" id="{F1427312-D7DF-EA4E-8C6F-43DF8E2E9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5404" y="3438110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      </a:t>
                </a:r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168" name="Group 2501">
                <a:extLst>
                  <a:ext uri="{FF2B5EF4-FFF2-40B4-BE49-F238E27FC236}">
                    <a16:creationId xmlns:a16="http://schemas.microsoft.com/office/drawing/2014/main" id="{C8ABD0C9-353D-EF48-A766-D7EACC5563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C28D5D8C-BF10-F441-B63E-02BBD4AA0FD1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171" name="Picture 33">
                  <a:extLst>
                    <a:ext uri="{FF2B5EF4-FFF2-40B4-BE49-F238E27FC236}">
                      <a16:creationId xmlns:a16="http://schemas.microsoft.com/office/drawing/2014/main" id="{CDB9BD61-3008-944B-A342-4870E27520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9" name="Freeform: Shape 33">
                <a:extLst>
                  <a:ext uri="{FF2B5EF4-FFF2-40B4-BE49-F238E27FC236}">
                    <a16:creationId xmlns:a16="http://schemas.microsoft.com/office/drawing/2014/main" id="{E425DDC0-BB85-5E4E-9A10-65E56A7C7C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93961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E8CDA88-346F-414C-8541-083B7934A7B9}"/>
                </a:ext>
              </a:extLst>
            </p:cNvPr>
            <p:cNvSpPr txBox="1"/>
            <p:nvPr/>
          </p:nvSpPr>
          <p:spPr>
            <a:xfrm>
              <a:off x="1978662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8E5C435-B104-8841-AFDE-99FE9C2F0159}"/>
              </a:ext>
            </a:extLst>
          </p:cNvPr>
          <p:cNvGrpSpPr/>
          <p:nvPr/>
        </p:nvGrpSpPr>
        <p:grpSpPr>
          <a:xfrm>
            <a:off x="1121172" y="2804540"/>
            <a:ext cx="2949148" cy="1097824"/>
            <a:chOff x="132492" y="1119858"/>
            <a:chExt cx="2949148" cy="1097824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13B28C7-B67C-144A-97C0-BEF80E13E666}"/>
                </a:ext>
              </a:extLst>
            </p:cNvPr>
            <p:cNvGrpSpPr/>
            <p:nvPr/>
          </p:nvGrpSpPr>
          <p:grpSpPr>
            <a:xfrm>
              <a:off x="132492" y="1119858"/>
              <a:ext cx="2949148" cy="1097824"/>
              <a:chOff x="7059450" y="2678840"/>
              <a:chExt cx="2949148" cy="1097824"/>
            </a:xfrm>
          </p:grpSpPr>
          <p:sp>
            <p:nvSpPr>
              <p:cNvPr id="189" name="Speech Bubble: Rectangle with Corners Rounded 2495">
                <a:extLst>
                  <a:ext uri="{FF2B5EF4-FFF2-40B4-BE49-F238E27FC236}">
                    <a16:creationId xmlns:a16="http://schemas.microsoft.com/office/drawing/2014/main" id="{E09ABE83-1AD0-FC42-8EDA-3FF4BFDF4468}"/>
                  </a:ext>
                </a:extLst>
              </p:cNvPr>
              <p:cNvSpPr/>
              <p:nvPr/>
            </p:nvSpPr>
            <p:spPr bwMode="auto">
              <a:xfrm>
                <a:off x="7188833" y="2860360"/>
                <a:ext cx="2522584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Rectangle: Rounded Corners 2496">
                <a:extLst>
                  <a:ext uri="{FF2B5EF4-FFF2-40B4-BE49-F238E27FC236}">
                    <a16:creationId xmlns:a16="http://schemas.microsoft.com/office/drawing/2014/main" id="{BDF0F471-ABB8-374D-847A-4FABC22F8DF3}"/>
                  </a:ext>
                </a:extLst>
              </p:cNvPr>
              <p:cNvSpPr/>
              <p:nvPr/>
            </p:nvSpPr>
            <p:spPr bwMode="auto">
              <a:xfrm>
                <a:off x="7059450" y="2679599"/>
                <a:ext cx="1213030" cy="398593"/>
              </a:xfrm>
              <a:prstGeom prst="roundRect">
                <a:avLst>
                  <a:gd name="adj" fmla="val 50000"/>
                </a:avLst>
              </a:prstGeom>
              <a:solidFill>
                <a:srgbClr val="73D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191" name="Rectangle 2497">
                <a:extLst>
                  <a:ext uri="{FF2B5EF4-FFF2-40B4-BE49-F238E27FC236}">
                    <a16:creationId xmlns:a16="http://schemas.microsoft.com/office/drawing/2014/main" id="{C75DF8CA-3F36-AA4E-9EF5-25E727D66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865" y="2678840"/>
                <a:ext cx="11437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ขอนแก่น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192" name="TextBox 3382">
                <a:extLst>
                  <a:ext uri="{FF2B5EF4-FFF2-40B4-BE49-F238E27FC236}">
                    <a16:creationId xmlns:a16="http://schemas.microsoft.com/office/drawing/2014/main" id="{7CE4C896-6063-154B-A33B-7F314406C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66854" y="3438110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 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193" name="Group 2501">
                <a:extLst>
                  <a:ext uri="{FF2B5EF4-FFF2-40B4-BE49-F238E27FC236}">
                    <a16:creationId xmlns:a16="http://schemas.microsoft.com/office/drawing/2014/main" id="{4F993275-75D0-834F-8FEE-66131F15D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3AA1855F-07C3-1E4F-A1BE-63F03D85A1C8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196" name="Picture 33">
                  <a:extLst>
                    <a:ext uri="{FF2B5EF4-FFF2-40B4-BE49-F238E27FC236}">
                      <a16:creationId xmlns:a16="http://schemas.microsoft.com/office/drawing/2014/main" id="{96D5CC65-6518-634D-83DA-8E25E37D30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4" name="Freeform: Shape 33">
                <a:extLst>
                  <a:ext uri="{FF2B5EF4-FFF2-40B4-BE49-F238E27FC236}">
                    <a16:creationId xmlns:a16="http://schemas.microsoft.com/office/drawing/2014/main" id="{CA27E616-F422-394C-9381-2951FF1A4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93961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5B846B4-E073-A245-B580-B45DF1056536}"/>
                </a:ext>
              </a:extLst>
            </p:cNvPr>
            <p:cNvSpPr txBox="1"/>
            <p:nvPr/>
          </p:nvSpPr>
          <p:spPr>
            <a:xfrm>
              <a:off x="1978662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135DF7E-DB5C-F07D-C6C4-BA527498F157}"/>
              </a:ext>
            </a:extLst>
          </p:cNvPr>
          <p:cNvSpPr/>
          <p:nvPr/>
        </p:nvSpPr>
        <p:spPr>
          <a:xfrm>
            <a:off x="-19246" y="6725161"/>
            <a:ext cx="12336361" cy="164331"/>
          </a:xfrm>
          <a:prstGeom prst="rect">
            <a:avLst/>
          </a:prstGeom>
          <a:solidFill>
            <a:srgbClr val="C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231BB1-1ADD-C5B6-E3A6-A2F6234BA1A2}"/>
              </a:ext>
            </a:extLst>
          </p:cNvPr>
          <p:cNvGrpSpPr/>
          <p:nvPr/>
        </p:nvGrpSpPr>
        <p:grpSpPr>
          <a:xfrm>
            <a:off x="-1025655" y="1872996"/>
            <a:ext cx="613752" cy="547988"/>
            <a:chOff x="-968377" y="1716299"/>
            <a:chExt cx="613752" cy="547988"/>
          </a:xfrm>
        </p:grpSpPr>
        <p:sp>
          <p:nvSpPr>
            <p:cNvPr id="8" name="Google Shape;525;p22">
              <a:extLst>
                <a:ext uri="{FF2B5EF4-FFF2-40B4-BE49-F238E27FC236}">
                  <a16:creationId xmlns:a16="http://schemas.microsoft.com/office/drawing/2014/main" id="{A76F6FF4-F149-A4D9-6BC4-11631ACA1C7A}"/>
                </a:ext>
              </a:extLst>
            </p:cNvPr>
            <p:cNvSpPr/>
            <p:nvPr/>
          </p:nvSpPr>
          <p:spPr>
            <a:xfrm>
              <a:off x="-900426" y="1718486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43851D-3C9A-94B9-FC40-3CFD6D949867}"/>
                </a:ext>
              </a:extLst>
            </p:cNvPr>
            <p:cNvGrpSpPr/>
            <p:nvPr/>
          </p:nvGrpSpPr>
          <p:grpSpPr>
            <a:xfrm>
              <a:off x="-968377" y="1716299"/>
              <a:ext cx="540000" cy="540000"/>
              <a:chOff x="5151390" y="1915993"/>
              <a:chExt cx="360000" cy="360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EA9C213-0279-8390-58C5-4FE3D9A1F7E7}"/>
                  </a:ext>
                </a:extLst>
              </p:cNvPr>
              <p:cNvSpPr/>
              <p:nvPr/>
            </p:nvSpPr>
            <p:spPr bwMode="auto">
              <a:xfrm>
                <a:off x="5151390" y="1915993"/>
                <a:ext cx="360000" cy="36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49C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01132F0-EA68-D91F-BCD7-4B00E377BDDF}"/>
                  </a:ext>
                </a:extLst>
              </p:cNvPr>
              <p:cNvSpPr/>
              <p:nvPr/>
            </p:nvSpPr>
            <p:spPr bwMode="auto">
              <a:xfrm>
                <a:off x="5247658" y="2013474"/>
                <a:ext cx="46120" cy="59395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DF034C2-5EBD-4BE0-16BD-87A55CADA57C}"/>
                  </a:ext>
                </a:extLst>
              </p:cNvPr>
              <p:cNvSpPr/>
              <p:nvPr/>
            </p:nvSpPr>
            <p:spPr bwMode="auto">
              <a:xfrm>
                <a:off x="5357362" y="2012568"/>
                <a:ext cx="46119" cy="59849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B4DB3DA2-CFC6-2FF7-38D8-D8E4E76FB451}"/>
                  </a:ext>
                </a:extLst>
              </p:cNvPr>
              <p:cNvSpPr/>
              <p:nvPr/>
            </p:nvSpPr>
            <p:spPr bwMode="auto">
              <a:xfrm rot="15191615">
                <a:off x="5210559" y="1960356"/>
                <a:ext cx="241662" cy="240896"/>
              </a:xfrm>
              <a:prstGeom prst="chord">
                <a:avLst>
                  <a:gd name="adj1" fmla="val 8115258"/>
                  <a:gd name="adj2" fmla="val 15501038"/>
                </a:avLst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48C445-A370-0FFC-ACDB-57E6C94A7C04}"/>
              </a:ext>
            </a:extLst>
          </p:cNvPr>
          <p:cNvGrpSpPr/>
          <p:nvPr/>
        </p:nvGrpSpPr>
        <p:grpSpPr>
          <a:xfrm>
            <a:off x="-997653" y="3410259"/>
            <a:ext cx="614783" cy="552586"/>
            <a:chOff x="-997653" y="3410259"/>
            <a:chExt cx="614783" cy="552586"/>
          </a:xfrm>
        </p:grpSpPr>
        <p:sp>
          <p:nvSpPr>
            <p:cNvPr id="15" name="Google Shape;525;p22">
              <a:extLst>
                <a:ext uri="{FF2B5EF4-FFF2-40B4-BE49-F238E27FC236}">
                  <a16:creationId xmlns:a16="http://schemas.microsoft.com/office/drawing/2014/main" id="{D9E5A19B-AE78-72BC-997E-38432440AB57}"/>
                </a:ext>
              </a:extLst>
            </p:cNvPr>
            <p:cNvSpPr/>
            <p:nvPr/>
          </p:nvSpPr>
          <p:spPr>
            <a:xfrm>
              <a:off x="-928671" y="3417044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E0EF86-D0CE-C49C-F990-A080614BD180}"/>
                </a:ext>
              </a:extLst>
            </p:cNvPr>
            <p:cNvGrpSpPr/>
            <p:nvPr/>
          </p:nvGrpSpPr>
          <p:grpSpPr>
            <a:xfrm>
              <a:off x="-997653" y="3410259"/>
              <a:ext cx="540000" cy="540000"/>
              <a:chOff x="5139726" y="2671907"/>
              <a:chExt cx="360000" cy="36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0298B0B-30F3-9250-603D-A20129CB6687}"/>
                  </a:ext>
                </a:extLst>
              </p:cNvPr>
              <p:cNvSpPr/>
              <p:nvPr/>
            </p:nvSpPr>
            <p:spPr bwMode="auto">
              <a:xfrm>
                <a:off x="5139726" y="2671907"/>
                <a:ext cx="360000" cy="360000"/>
              </a:xfrm>
              <a:prstGeom prst="ellipse">
                <a:avLst/>
              </a:prstGeom>
              <a:solidFill>
                <a:srgbClr val="FFFD78"/>
              </a:solidFill>
              <a:ln w="12700">
                <a:solidFill>
                  <a:srgbClr val="FFF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FBB1E3-F60A-9DEA-CBEA-156B1B364E3B}"/>
                  </a:ext>
                </a:extLst>
              </p:cNvPr>
              <p:cNvSpPr/>
              <p:nvPr/>
            </p:nvSpPr>
            <p:spPr bwMode="auto">
              <a:xfrm>
                <a:off x="5241867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B5683FF-499C-427B-E5FB-AB9F4263EA9C}"/>
                  </a:ext>
                </a:extLst>
              </p:cNvPr>
              <p:cNvSpPr/>
              <p:nvPr/>
            </p:nvSpPr>
            <p:spPr bwMode="auto">
              <a:xfrm>
                <a:off x="5364013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387657-F78C-DB4D-97E4-A51315E8E38D}"/>
                  </a:ext>
                </a:extLst>
              </p:cNvPr>
              <p:cNvSpPr/>
              <p:nvPr/>
            </p:nvSpPr>
            <p:spPr bwMode="auto">
              <a:xfrm>
                <a:off x="5239021" y="2910793"/>
                <a:ext cx="173521" cy="23578"/>
              </a:xfrm>
              <a:prstGeom prst="rect">
                <a:avLst/>
              </a:prstGeom>
              <a:solidFill>
                <a:srgbClr val="12103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BED93F-0528-8818-62EF-1F0018EB0329}"/>
              </a:ext>
            </a:extLst>
          </p:cNvPr>
          <p:cNvGrpSpPr/>
          <p:nvPr/>
        </p:nvGrpSpPr>
        <p:grpSpPr>
          <a:xfrm>
            <a:off x="-997653" y="2624770"/>
            <a:ext cx="611456" cy="546890"/>
            <a:chOff x="-997653" y="2624770"/>
            <a:chExt cx="611456" cy="546890"/>
          </a:xfrm>
        </p:grpSpPr>
        <p:sp>
          <p:nvSpPr>
            <p:cNvPr id="26" name="Google Shape;525;p22">
              <a:extLst>
                <a:ext uri="{FF2B5EF4-FFF2-40B4-BE49-F238E27FC236}">
                  <a16:creationId xmlns:a16="http://schemas.microsoft.com/office/drawing/2014/main" id="{D77ACA40-D4E8-F155-8604-02B02115A1C5}"/>
                </a:ext>
              </a:extLst>
            </p:cNvPr>
            <p:cNvSpPr/>
            <p:nvPr/>
          </p:nvSpPr>
          <p:spPr>
            <a:xfrm>
              <a:off x="-931998" y="2624770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83226C2-066B-3607-7948-868DD74C3116}"/>
                </a:ext>
              </a:extLst>
            </p:cNvPr>
            <p:cNvGrpSpPr/>
            <p:nvPr/>
          </p:nvGrpSpPr>
          <p:grpSpPr>
            <a:xfrm>
              <a:off x="-997653" y="2631660"/>
              <a:ext cx="540000" cy="540000"/>
              <a:chOff x="5151390" y="2292322"/>
              <a:chExt cx="360000" cy="3600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3FC8786-5F9B-5A02-CCD8-BD8500B7036B}"/>
                  </a:ext>
                </a:extLst>
              </p:cNvPr>
              <p:cNvSpPr/>
              <p:nvPr/>
            </p:nvSpPr>
            <p:spPr bwMode="auto">
              <a:xfrm>
                <a:off x="5151390" y="2292322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rgbClr val="73DF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ECE7361-F066-B76F-6556-3066722B5911}"/>
                  </a:ext>
                </a:extLst>
              </p:cNvPr>
              <p:cNvSpPr/>
              <p:nvPr/>
            </p:nvSpPr>
            <p:spPr bwMode="auto">
              <a:xfrm>
                <a:off x="5242651" y="2382556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CB5CD363-9138-2443-8CE5-D5165C6F801A}"/>
                  </a:ext>
                </a:extLst>
              </p:cNvPr>
              <p:cNvSpPr/>
              <p:nvPr/>
            </p:nvSpPr>
            <p:spPr bwMode="auto">
              <a:xfrm>
                <a:off x="5366180" y="2381527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:a16="http://schemas.microsoft.com/office/drawing/2014/main" id="{C7579DC6-CEC0-F718-5A58-7172959490A2}"/>
                  </a:ext>
                </a:extLst>
              </p:cNvPr>
              <p:cNvSpPr/>
              <p:nvPr/>
            </p:nvSpPr>
            <p:spPr>
              <a:xfrm rot="5400000">
                <a:off x="5261647" y="2428398"/>
                <a:ext cx="129524" cy="160020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4818ECD-EA22-69D3-7AA6-C567B9F642E2}"/>
              </a:ext>
            </a:extLst>
          </p:cNvPr>
          <p:cNvGrpSpPr/>
          <p:nvPr/>
        </p:nvGrpSpPr>
        <p:grpSpPr>
          <a:xfrm>
            <a:off x="-997653" y="4175060"/>
            <a:ext cx="619385" cy="558387"/>
            <a:chOff x="-997653" y="4175060"/>
            <a:chExt cx="619385" cy="558387"/>
          </a:xfrm>
        </p:grpSpPr>
        <p:sp>
          <p:nvSpPr>
            <p:cNvPr id="109" name="Google Shape;525;p22">
              <a:extLst>
                <a:ext uri="{FF2B5EF4-FFF2-40B4-BE49-F238E27FC236}">
                  <a16:creationId xmlns:a16="http://schemas.microsoft.com/office/drawing/2014/main" id="{0D88B71B-BD57-0EA6-9ED3-B61084D8EC87}"/>
                </a:ext>
              </a:extLst>
            </p:cNvPr>
            <p:cNvSpPr/>
            <p:nvPr/>
          </p:nvSpPr>
          <p:spPr>
            <a:xfrm>
              <a:off x="-924069" y="4187646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5DCD97A-50B0-D7CD-03F3-91378923C111}"/>
                </a:ext>
              </a:extLst>
            </p:cNvPr>
            <p:cNvGrpSpPr/>
            <p:nvPr/>
          </p:nvGrpSpPr>
          <p:grpSpPr>
            <a:xfrm>
              <a:off x="-997653" y="4175060"/>
              <a:ext cx="540000" cy="540000"/>
              <a:chOff x="5130813" y="3042291"/>
              <a:chExt cx="360000" cy="360000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1CAEB0A-F929-25BC-57AD-C77AB57E8515}"/>
                  </a:ext>
                </a:extLst>
              </p:cNvPr>
              <p:cNvSpPr/>
              <p:nvPr/>
            </p:nvSpPr>
            <p:spPr bwMode="auto">
              <a:xfrm>
                <a:off x="5130813" y="3042291"/>
                <a:ext cx="360000" cy="360000"/>
              </a:xfrm>
              <a:prstGeom prst="ellipse">
                <a:avLst/>
              </a:prstGeom>
              <a:solidFill>
                <a:srgbClr val="FFAE4C"/>
              </a:solidFill>
              <a:ln w="12700">
                <a:solidFill>
                  <a:srgbClr val="FFA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C01F659-C9F4-3875-390C-86F375B2C9D6}"/>
                  </a:ext>
                </a:extLst>
              </p:cNvPr>
              <p:cNvSpPr/>
              <p:nvPr/>
            </p:nvSpPr>
            <p:spPr bwMode="auto">
              <a:xfrm>
                <a:off x="5235481" y="3142498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:a16="http://schemas.microsoft.com/office/drawing/2014/main" id="{51C9770C-06F1-A765-608B-5C34A44EC7AF}"/>
                  </a:ext>
                </a:extLst>
              </p:cNvPr>
              <p:cNvSpPr/>
              <p:nvPr/>
            </p:nvSpPr>
            <p:spPr>
              <a:xfrm rot="16200000">
                <a:off x="5272950" y="3240282"/>
                <a:ext cx="78224" cy="135927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D9940DD-7A91-041B-0B38-345461F6E774}"/>
                  </a:ext>
                </a:extLst>
              </p:cNvPr>
              <p:cNvSpPr/>
              <p:nvPr/>
            </p:nvSpPr>
            <p:spPr bwMode="auto">
              <a:xfrm>
                <a:off x="5350766" y="3140961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F662E8-8EAF-9203-5B34-82960DDB7B14}"/>
              </a:ext>
            </a:extLst>
          </p:cNvPr>
          <p:cNvGrpSpPr/>
          <p:nvPr/>
        </p:nvGrpSpPr>
        <p:grpSpPr>
          <a:xfrm>
            <a:off x="-1005122" y="4919600"/>
            <a:ext cx="604336" cy="556065"/>
            <a:chOff x="-1005122" y="4919600"/>
            <a:chExt cx="604336" cy="556065"/>
          </a:xfrm>
        </p:grpSpPr>
        <p:sp>
          <p:nvSpPr>
            <p:cNvPr id="116" name="Google Shape;525;p22">
              <a:extLst>
                <a:ext uri="{FF2B5EF4-FFF2-40B4-BE49-F238E27FC236}">
                  <a16:creationId xmlns:a16="http://schemas.microsoft.com/office/drawing/2014/main" id="{6270B074-BB38-EF47-6431-AC6E35512077}"/>
                </a:ext>
              </a:extLst>
            </p:cNvPr>
            <p:cNvSpPr/>
            <p:nvPr/>
          </p:nvSpPr>
          <p:spPr>
            <a:xfrm>
              <a:off x="-946587" y="4929864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52522BA-8F09-0FF8-6BAA-4E669E54B1DB}"/>
                </a:ext>
              </a:extLst>
            </p:cNvPr>
            <p:cNvGrpSpPr/>
            <p:nvPr/>
          </p:nvGrpSpPr>
          <p:grpSpPr>
            <a:xfrm>
              <a:off x="-1005122" y="4919600"/>
              <a:ext cx="540000" cy="540000"/>
              <a:chOff x="5139726" y="3410504"/>
              <a:chExt cx="360000" cy="36000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55394BE-C768-0995-C8D3-D5F6C5376A26}"/>
                  </a:ext>
                </a:extLst>
              </p:cNvPr>
              <p:cNvSpPr/>
              <p:nvPr/>
            </p:nvSpPr>
            <p:spPr bwMode="auto">
              <a:xfrm>
                <a:off x="5139726" y="3410504"/>
                <a:ext cx="360000" cy="360001"/>
              </a:xfrm>
              <a:prstGeom prst="ellipse">
                <a:avLst/>
              </a:prstGeom>
              <a:solidFill>
                <a:srgbClr val="FF7E79"/>
              </a:solidFill>
              <a:ln w="12700">
                <a:solidFill>
                  <a:srgbClr val="FF7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Cross 126">
                <a:extLst>
                  <a:ext uri="{FF2B5EF4-FFF2-40B4-BE49-F238E27FC236}">
                    <a16:creationId xmlns:a16="http://schemas.microsoft.com/office/drawing/2014/main" id="{797A53C5-A7D6-C981-CC42-6369E8C34AA0}"/>
                  </a:ext>
                </a:extLst>
              </p:cNvPr>
              <p:cNvSpPr/>
              <p:nvPr/>
            </p:nvSpPr>
            <p:spPr>
              <a:xfrm>
                <a:off x="5224764" y="3509578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128" name="Cross 127">
                <a:extLst>
                  <a:ext uri="{FF2B5EF4-FFF2-40B4-BE49-F238E27FC236}">
                    <a16:creationId xmlns:a16="http://schemas.microsoft.com/office/drawing/2014/main" id="{BB7F5C22-9C1A-FA78-0A46-E0061AB0D133}"/>
                  </a:ext>
                </a:extLst>
              </p:cNvPr>
              <p:cNvSpPr/>
              <p:nvPr/>
            </p:nvSpPr>
            <p:spPr>
              <a:xfrm>
                <a:off x="5369063" y="3509577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F27617E-0996-480B-7A3B-C600F334A381}"/>
                  </a:ext>
                </a:extLst>
              </p:cNvPr>
              <p:cNvSpPr/>
              <p:nvPr/>
            </p:nvSpPr>
            <p:spPr>
              <a:xfrm>
                <a:off x="5276897" y="3601422"/>
                <a:ext cx="84909" cy="105395"/>
              </a:xfrm>
              <a:prstGeom prst="ellipse">
                <a:avLst/>
              </a:prstGeom>
              <a:solidFill>
                <a:srgbClr val="12103D"/>
              </a:solidFill>
              <a:ln>
                <a:solidFill>
                  <a:srgbClr val="121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dirty="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E9BDAEF-30DB-20A7-3DA5-9AB431D7D0D0}"/>
              </a:ext>
            </a:extLst>
          </p:cNvPr>
          <p:cNvGrpSpPr/>
          <p:nvPr/>
        </p:nvGrpSpPr>
        <p:grpSpPr>
          <a:xfrm>
            <a:off x="4687495" y="1331382"/>
            <a:ext cx="4030667" cy="4603415"/>
            <a:chOff x="447353" y="908481"/>
            <a:chExt cx="3645896" cy="5032915"/>
          </a:xfrm>
          <a:solidFill>
            <a:srgbClr val="40404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7B09CC9-B9FF-D6E5-E7B4-ED9111F5C5E3}"/>
                </a:ext>
              </a:extLst>
            </p:cNvPr>
            <p:cNvGrpSpPr/>
            <p:nvPr/>
          </p:nvGrpSpPr>
          <p:grpSpPr>
            <a:xfrm>
              <a:off x="447353" y="908481"/>
              <a:ext cx="3645896" cy="5032915"/>
              <a:chOff x="5944388" y="2207676"/>
              <a:chExt cx="864728" cy="1405276"/>
            </a:xfrm>
            <a:grpFill/>
          </p:grpSpPr>
          <p:sp>
            <p:nvSpPr>
              <p:cNvPr id="140" name="Shape 2898">
                <a:extLst>
                  <a:ext uri="{FF2B5EF4-FFF2-40B4-BE49-F238E27FC236}">
                    <a16:creationId xmlns:a16="http://schemas.microsoft.com/office/drawing/2014/main" id="{D44308EA-6E10-71F8-7057-80F5767F9D91}"/>
                  </a:ext>
                </a:extLst>
              </p:cNvPr>
              <p:cNvSpPr/>
              <p:nvPr/>
            </p:nvSpPr>
            <p:spPr>
              <a:xfrm>
                <a:off x="6235608" y="2207676"/>
                <a:ext cx="573508" cy="4422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7" y="37692"/>
                    </a:moveTo>
                    <a:lnTo>
                      <a:pt x="4447" y="37692"/>
                    </a:lnTo>
                    <a:cubicBezTo>
                      <a:pt x="2414" y="35109"/>
                      <a:pt x="1186" y="34010"/>
                      <a:pt x="804" y="29835"/>
                    </a:cubicBezTo>
                    <a:cubicBezTo>
                      <a:pt x="0" y="25659"/>
                      <a:pt x="1609" y="25109"/>
                      <a:pt x="2795" y="22527"/>
                    </a:cubicBezTo>
                    <a:cubicBezTo>
                      <a:pt x="4447" y="18846"/>
                      <a:pt x="2795" y="16208"/>
                      <a:pt x="3219" y="13076"/>
                    </a:cubicBezTo>
                    <a:cubicBezTo>
                      <a:pt x="4024" y="9395"/>
                      <a:pt x="1609" y="6263"/>
                      <a:pt x="2414" y="2087"/>
                    </a:cubicBezTo>
                    <a:cubicBezTo>
                      <a:pt x="5252" y="0"/>
                      <a:pt x="5252" y="0"/>
                      <a:pt x="5252" y="0"/>
                    </a:cubicBezTo>
                    <a:lnTo>
                      <a:pt x="5252" y="0"/>
                    </a:lnTo>
                    <a:cubicBezTo>
                      <a:pt x="5633" y="494"/>
                      <a:pt x="6438" y="1043"/>
                      <a:pt x="6861" y="1538"/>
                    </a:cubicBezTo>
                    <a:cubicBezTo>
                      <a:pt x="7243" y="2087"/>
                      <a:pt x="8048" y="2087"/>
                      <a:pt x="8471" y="2582"/>
                    </a:cubicBezTo>
                    <a:cubicBezTo>
                      <a:pt x="8471" y="5219"/>
                      <a:pt x="11309" y="3626"/>
                      <a:pt x="12495" y="3131"/>
                    </a:cubicBezTo>
                    <a:cubicBezTo>
                      <a:pt x="16943" y="3131"/>
                      <a:pt x="16138" y="5769"/>
                      <a:pt x="18976" y="8351"/>
                    </a:cubicBezTo>
                    <a:cubicBezTo>
                      <a:pt x="22619" y="12032"/>
                      <a:pt x="27871" y="10439"/>
                      <a:pt x="27871" y="18296"/>
                    </a:cubicBezTo>
                    <a:cubicBezTo>
                      <a:pt x="27871" y="19890"/>
                      <a:pt x="30667" y="20439"/>
                      <a:pt x="31090" y="22527"/>
                    </a:cubicBezTo>
                    <a:cubicBezTo>
                      <a:pt x="31471" y="24615"/>
                      <a:pt x="30667" y="27747"/>
                      <a:pt x="33505" y="27747"/>
                    </a:cubicBezTo>
                    <a:cubicBezTo>
                      <a:pt x="37147" y="27747"/>
                      <a:pt x="39985" y="28791"/>
                      <a:pt x="42400" y="33021"/>
                    </a:cubicBezTo>
                    <a:cubicBezTo>
                      <a:pt x="44009" y="35604"/>
                      <a:pt x="42781" y="39285"/>
                      <a:pt x="45619" y="42417"/>
                    </a:cubicBezTo>
                    <a:cubicBezTo>
                      <a:pt x="46847" y="43461"/>
                      <a:pt x="52481" y="41923"/>
                      <a:pt x="53709" y="40879"/>
                    </a:cubicBezTo>
                    <a:cubicBezTo>
                      <a:pt x="54938" y="39780"/>
                      <a:pt x="55319" y="37692"/>
                      <a:pt x="56124" y="36648"/>
                    </a:cubicBezTo>
                    <a:cubicBezTo>
                      <a:pt x="57733" y="33516"/>
                      <a:pt x="60571" y="33516"/>
                      <a:pt x="60995" y="28791"/>
                    </a:cubicBezTo>
                    <a:cubicBezTo>
                      <a:pt x="60995" y="26153"/>
                      <a:pt x="59385" y="24065"/>
                      <a:pt x="60571" y="21978"/>
                    </a:cubicBezTo>
                    <a:cubicBezTo>
                      <a:pt x="61376" y="20439"/>
                      <a:pt x="65400" y="12032"/>
                      <a:pt x="66247" y="15714"/>
                    </a:cubicBezTo>
                    <a:cubicBezTo>
                      <a:pt x="67433" y="26153"/>
                      <a:pt x="71881" y="14670"/>
                      <a:pt x="76710" y="14670"/>
                    </a:cubicBezTo>
                    <a:cubicBezTo>
                      <a:pt x="78743" y="14670"/>
                      <a:pt x="79166" y="19890"/>
                      <a:pt x="79971" y="21483"/>
                    </a:cubicBezTo>
                    <a:cubicBezTo>
                      <a:pt x="82386" y="26153"/>
                      <a:pt x="83995" y="18846"/>
                      <a:pt x="85224" y="17252"/>
                    </a:cubicBezTo>
                    <a:cubicBezTo>
                      <a:pt x="86410" y="16758"/>
                      <a:pt x="88443" y="14670"/>
                      <a:pt x="90052" y="16208"/>
                    </a:cubicBezTo>
                    <a:cubicBezTo>
                      <a:pt x="91662" y="17252"/>
                      <a:pt x="90857" y="20439"/>
                      <a:pt x="93695" y="19890"/>
                    </a:cubicBezTo>
                    <a:cubicBezTo>
                      <a:pt x="95728" y="18846"/>
                      <a:pt x="98143" y="17252"/>
                      <a:pt x="100176" y="17802"/>
                    </a:cubicBezTo>
                    <a:lnTo>
                      <a:pt x="100176" y="17802"/>
                    </a:lnTo>
                    <a:cubicBezTo>
                      <a:pt x="100176" y="18846"/>
                      <a:pt x="99329" y="19890"/>
                      <a:pt x="98948" y="20439"/>
                    </a:cubicBezTo>
                    <a:cubicBezTo>
                      <a:pt x="98524" y="21483"/>
                      <a:pt x="98524" y="24615"/>
                      <a:pt x="98524" y="25109"/>
                    </a:cubicBezTo>
                    <a:cubicBezTo>
                      <a:pt x="98524" y="27252"/>
                      <a:pt x="99329" y="27747"/>
                      <a:pt x="100176" y="29340"/>
                    </a:cubicBezTo>
                    <a:cubicBezTo>
                      <a:pt x="100981" y="30879"/>
                      <a:pt x="100176" y="34010"/>
                      <a:pt x="100176" y="36153"/>
                    </a:cubicBezTo>
                    <a:cubicBezTo>
                      <a:pt x="100176" y="38241"/>
                      <a:pt x="100557" y="40329"/>
                      <a:pt x="100557" y="42417"/>
                    </a:cubicBezTo>
                    <a:cubicBezTo>
                      <a:pt x="100176" y="45054"/>
                      <a:pt x="96914" y="42967"/>
                      <a:pt x="96533" y="45549"/>
                    </a:cubicBezTo>
                    <a:cubicBezTo>
                      <a:pt x="95728" y="48186"/>
                      <a:pt x="93314" y="49780"/>
                      <a:pt x="92086" y="52362"/>
                    </a:cubicBezTo>
                    <a:cubicBezTo>
                      <a:pt x="91281" y="55000"/>
                      <a:pt x="91662" y="62362"/>
                      <a:pt x="91281" y="65989"/>
                    </a:cubicBezTo>
                    <a:cubicBezTo>
                      <a:pt x="90476" y="69670"/>
                      <a:pt x="88866" y="71263"/>
                      <a:pt x="91281" y="74890"/>
                    </a:cubicBezTo>
                    <a:cubicBezTo>
                      <a:pt x="92890" y="77032"/>
                      <a:pt x="95305" y="75934"/>
                      <a:pt x="96914" y="78076"/>
                    </a:cubicBezTo>
                    <a:cubicBezTo>
                      <a:pt x="98143" y="80164"/>
                      <a:pt x="99329" y="80659"/>
                      <a:pt x="100981" y="81208"/>
                    </a:cubicBezTo>
                    <a:cubicBezTo>
                      <a:pt x="102590" y="82802"/>
                      <a:pt x="105810" y="78076"/>
                      <a:pt x="107038" y="80659"/>
                    </a:cubicBezTo>
                    <a:cubicBezTo>
                      <a:pt x="109029" y="84340"/>
                      <a:pt x="110257" y="84340"/>
                      <a:pt x="113095" y="85934"/>
                    </a:cubicBezTo>
                    <a:cubicBezTo>
                      <a:pt x="114281" y="85934"/>
                      <a:pt x="115933" y="85934"/>
                      <a:pt x="116314" y="87472"/>
                    </a:cubicBezTo>
                    <a:cubicBezTo>
                      <a:pt x="116314" y="88021"/>
                      <a:pt x="116314" y="89065"/>
                      <a:pt x="116738" y="89560"/>
                    </a:cubicBezTo>
                    <a:cubicBezTo>
                      <a:pt x="117119" y="90109"/>
                      <a:pt x="118729" y="90109"/>
                      <a:pt x="118729" y="91703"/>
                    </a:cubicBezTo>
                    <a:cubicBezTo>
                      <a:pt x="118729" y="92747"/>
                      <a:pt x="119152" y="94835"/>
                      <a:pt x="119534" y="95879"/>
                    </a:cubicBezTo>
                    <a:cubicBezTo>
                      <a:pt x="119957" y="97967"/>
                      <a:pt x="119957" y="97967"/>
                      <a:pt x="119957" y="97967"/>
                    </a:cubicBezTo>
                    <a:lnTo>
                      <a:pt x="119957" y="97967"/>
                    </a:lnTo>
                    <a:cubicBezTo>
                      <a:pt x="117119" y="97967"/>
                      <a:pt x="116314" y="99010"/>
                      <a:pt x="115933" y="95329"/>
                    </a:cubicBezTo>
                    <a:cubicBezTo>
                      <a:pt x="115510" y="92197"/>
                      <a:pt x="113095" y="91703"/>
                      <a:pt x="111486" y="93791"/>
                    </a:cubicBezTo>
                    <a:cubicBezTo>
                      <a:pt x="107419" y="99010"/>
                      <a:pt x="107419" y="108461"/>
                      <a:pt x="104624" y="114725"/>
                    </a:cubicBezTo>
                    <a:cubicBezTo>
                      <a:pt x="104200" y="115274"/>
                      <a:pt x="102590" y="119945"/>
                      <a:pt x="102167" y="118956"/>
                    </a:cubicBezTo>
                    <a:cubicBezTo>
                      <a:pt x="101786" y="118956"/>
                      <a:pt x="100557" y="115769"/>
                      <a:pt x="100557" y="115274"/>
                    </a:cubicBezTo>
                    <a:cubicBezTo>
                      <a:pt x="99329" y="107417"/>
                      <a:pt x="93314" y="111593"/>
                      <a:pt x="90052" y="107912"/>
                    </a:cubicBezTo>
                    <a:cubicBezTo>
                      <a:pt x="87214" y="104780"/>
                      <a:pt x="87638" y="104780"/>
                      <a:pt x="83995" y="107417"/>
                    </a:cubicBezTo>
                    <a:cubicBezTo>
                      <a:pt x="82767" y="107912"/>
                      <a:pt x="81581" y="107417"/>
                      <a:pt x="79971" y="107912"/>
                    </a:cubicBezTo>
                    <a:lnTo>
                      <a:pt x="79971" y="107912"/>
                    </a:lnTo>
                    <a:cubicBezTo>
                      <a:pt x="76710" y="110000"/>
                      <a:pt x="73109" y="113186"/>
                      <a:pt x="69848" y="115769"/>
                    </a:cubicBezTo>
                    <a:cubicBezTo>
                      <a:pt x="65400" y="119945"/>
                      <a:pt x="64214" y="113681"/>
                      <a:pt x="59767" y="114230"/>
                    </a:cubicBezTo>
                    <a:cubicBezTo>
                      <a:pt x="58538" y="114230"/>
                      <a:pt x="57733" y="108461"/>
                      <a:pt x="57733" y="106868"/>
                    </a:cubicBezTo>
                    <a:cubicBezTo>
                      <a:pt x="57733" y="102142"/>
                      <a:pt x="57352" y="101098"/>
                      <a:pt x="54091" y="99010"/>
                    </a:cubicBezTo>
                    <a:cubicBezTo>
                      <a:pt x="53286" y="97967"/>
                      <a:pt x="50871" y="94285"/>
                      <a:pt x="50490" y="94285"/>
                    </a:cubicBezTo>
                    <a:cubicBezTo>
                      <a:pt x="50490" y="95329"/>
                      <a:pt x="49262" y="96373"/>
                      <a:pt x="48838" y="97472"/>
                    </a:cubicBezTo>
                    <a:cubicBezTo>
                      <a:pt x="48076" y="99010"/>
                      <a:pt x="48076" y="101098"/>
                      <a:pt x="47652" y="102692"/>
                    </a:cubicBezTo>
                    <a:lnTo>
                      <a:pt x="47652" y="102692"/>
                    </a:lnTo>
                    <a:cubicBezTo>
                      <a:pt x="46043" y="101098"/>
                      <a:pt x="44814" y="99560"/>
                      <a:pt x="43205" y="99010"/>
                    </a:cubicBezTo>
                    <a:cubicBezTo>
                      <a:pt x="41171" y="97967"/>
                      <a:pt x="39985" y="97472"/>
                      <a:pt x="38376" y="95329"/>
                    </a:cubicBezTo>
                    <a:cubicBezTo>
                      <a:pt x="34309" y="90604"/>
                      <a:pt x="35114" y="86428"/>
                      <a:pt x="37529" y="81208"/>
                    </a:cubicBezTo>
                    <a:cubicBezTo>
                      <a:pt x="37529" y="80164"/>
                      <a:pt x="40790" y="76483"/>
                      <a:pt x="39562" y="75439"/>
                    </a:cubicBezTo>
                    <a:cubicBezTo>
                      <a:pt x="39562" y="75439"/>
                      <a:pt x="39181" y="75439"/>
                      <a:pt x="39181" y="74890"/>
                    </a:cubicBezTo>
                    <a:cubicBezTo>
                      <a:pt x="35114" y="73846"/>
                      <a:pt x="33081" y="74890"/>
                      <a:pt x="30285" y="70164"/>
                    </a:cubicBezTo>
                    <a:cubicBezTo>
                      <a:pt x="30285" y="60769"/>
                      <a:pt x="24609" y="52362"/>
                      <a:pt x="22619" y="43461"/>
                    </a:cubicBezTo>
                    <a:cubicBezTo>
                      <a:pt x="22195" y="41373"/>
                      <a:pt x="22619" y="38736"/>
                      <a:pt x="22195" y="36648"/>
                    </a:cubicBezTo>
                    <a:cubicBezTo>
                      <a:pt x="20585" y="35604"/>
                      <a:pt x="18552" y="37692"/>
                      <a:pt x="16561" y="37692"/>
                    </a:cubicBezTo>
                    <a:cubicBezTo>
                      <a:pt x="14528" y="37692"/>
                      <a:pt x="13300" y="36153"/>
                      <a:pt x="11309" y="36153"/>
                    </a:cubicBezTo>
                    <a:cubicBezTo>
                      <a:pt x="9276" y="36153"/>
                      <a:pt x="9657" y="38241"/>
                      <a:pt x="8471" y="39285"/>
                    </a:cubicBezTo>
                    <a:cubicBezTo>
                      <a:pt x="7243" y="40879"/>
                      <a:pt x="6014" y="38736"/>
                      <a:pt x="4447" y="37692"/>
                    </a:cubicBezTo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5" name="Shape 2904">
                <a:extLst>
                  <a:ext uri="{FF2B5EF4-FFF2-40B4-BE49-F238E27FC236}">
                    <a16:creationId xmlns:a16="http://schemas.microsoft.com/office/drawing/2014/main" id="{77638778-88D4-E084-BB15-330ABC1720B6}"/>
                  </a:ext>
                </a:extLst>
              </p:cNvPr>
              <p:cNvSpPr/>
              <p:nvPr/>
            </p:nvSpPr>
            <p:spPr>
              <a:xfrm>
                <a:off x="6145383" y="2555198"/>
                <a:ext cx="496683" cy="5145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623" y="15791"/>
                    </a:moveTo>
                    <a:lnTo>
                      <a:pt x="26623" y="15791"/>
                    </a:lnTo>
                    <a:cubicBezTo>
                      <a:pt x="29412" y="16690"/>
                      <a:pt x="30342" y="14420"/>
                      <a:pt x="33132" y="17163"/>
                    </a:cubicBezTo>
                    <a:cubicBezTo>
                      <a:pt x="36900" y="20756"/>
                      <a:pt x="42479" y="12624"/>
                      <a:pt x="46247" y="15366"/>
                    </a:cubicBezTo>
                    <a:cubicBezTo>
                      <a:pt x="49037" y="17588"/>
                      <a:pt x="48548" y="20756"/>
                      <a:pt x="52756" y="22553"/>
                    </a:cubicBezTo>
                    <a:cubicBezTo>
                      <a:pt x="55106" y="23451"/>
                      <a:pt x="60195" y="22080"/>
                      <a:pt x="63034" y="22553"/>
                    </a:cubicBezTo>
                    <a:cubicBezTo>
                      <a:pt x="66753" y="23451"/>
                      <a:pt x="72381" y="27044"/>
                      <a:pt x="73262" y="21229"/>
                    </a:cubicBezTo>
                    <a:cubicBezTo>
                      <a:pt x="74241" y="17163"/>
                      <a:pt x="76541" y="15366"/>
                      <a:pt x="76541" y="10401"/>
                    </a:cubicBezTo>
                    <a:cubicBezTo>
                      <a:pt x="77030" y="7234"/>
                      <a:pt x="77030" y="7234"/>
                      <a:pt x="77030" y="7234"/>
                    </a:cubicBezTo>
                    <a:lnTo>
                      <a:pt x="77030" y="7234"/>
                    </a:lnTo>
                    <a:cubicBezTo>
                      <a:pt x="77520" y="5862"/>
                      <a:pt x="77520" y="4066"/>
                      <a:pt x="78401" y="2742"/>
                    </a:cubicBezTo>
                    <a:cubicBezTo>
                      <a:pt x="78890" y="1796"/>
                      <a:pt x="80309" y="898"/>
                      <a:pt x="80309" y="0"/>
                    </a:cubicBezTo>
                    <a:cubicBezTo>
                      <a:pt x="80750" y="0"/>
                      <a:pt x="83539" y="3167"/>
                      <a:pt x="84469" y="4066"/>
                    </a:cubicBezTo>
                    <a:cubicBezTo>
                      <a:pt x="88238" y="5862"/>
                      <a:pt x="88678" y="6761"/>
                      <a:pt x="88678" y="10827"/>
                    </a:cubicBezTo>
                    <a:cubicBezTo>
                      <a:pt x="88678" y="12198"/>
                      <a:pt x="89608" y="17163"/>
                      <a:pt x="91027" y="17163"/>
                    </a:cubicBezTo>
                    <a:cubicBezTo>
                      <a:pt x="96166" y="16690"/>
                      <a:pt x="97536" y="22080"/>
                      <a:pt x="102675" y="18486"/>
                    </a:cubicBezTo>
                    <a:cubicBezTo>
                      <a:pt x="106443" y="16264"/>
                      <a:pt x="110603" y="13522"/>
                      <a:pt x="114371" y="11725"/>
                    </a:cubicBezTo>
                    <a:lnTo>
                      <a:pt x="114371" y="11725"/>
                    </a:lnTo>
                    <a:cubicBezTo>
                      <a:pt x="114812" y="14420"/>
                      <a:pt x="112952" y="16690"/>
                      <a:pt x="113442" y="19858"/>
                    </a:cubicBezTo>
                    <a:cubicBezTo>
                      <a:pt x="113882" y="22080"/>
                      <a:pt x="117161" y="17588"/>
                      <a:pt x="119021" y="17588"/>
                    </a:cubicBezTo>
                    <a:cubicBezTo>
                      <a:pt x="119951" y="21654"/>
                      <a:pt x="117601" y="25248"/>
                      <a:pt x="117161" y="28888"/>
                    </a:cubicBezTo>
                    <a:cubicBezTo>
                      <a:pt x="117161" y="29787"/>
                      <a:pt x="117161" y="30685"/>
                      <a:pt x="117161" y="31583"/>
                    </a:cubicBezTo>
                    <a:cubicBezTo>
                      <a:pt x="117161" y="32907"/>
                      <a:pt x="117601" y="35177"/>
                      <a:pt x="117601" y="36548"/>
                    </a:cubicBezTo>
                    <a:lnTo>
                      <a:pt x="117601" y="36548"/>
                    </a:lnTo>
                    <a:cubicBezTo>
                      <a:pt x="114812" y="39669"/>
                      <a:pt x="114812" y="39669"/>
                      <a:pt x="114812" y="39669"/>
                    </a:cubicBezTo>
                    <a:cubicBezTo>
                      <a:pt x="113882" y="41040"/>
                      <a:pt x="113442" y="42836"/>
                      <a:pt x="112512" y="44208"/>
                    </a:cubicBezTo>
                    <a:cubicBezTo>
                      <a:pt x="111092" y="45531"/>
                      <a:pt x="109673" y="45531"/>
                      <a:pt x="108743" y="46903"/>
                    </a:cubicBezTo>
                    <a:cubicBezTo>
                      <a:pt x="108303" y="47801"/>
                      <a:pt x="107814" y="48699"/>
                      <a:pt x="106884" y="49172"/>
                    </a:cubicBezTo>
                    <a:cubicBezTo>
                      <a:pt x="105513" y="50070"/>
                      <a:pt x="104535" y="50969"/>
                      <a:pt x="103164" y="51442"/>
                    </a:cubicBezTo>
                    <a:cubicBezTo>
                      <a:pt x="100815" y="52293"/>
                      <a:pt x="100815" y="54137"/>
                      <a:pt x="99885" y="55460"/>
                    </a:cubicBezTo>
                    <a:cubicBezTo>
                      <a:pt x="98026" y="57730"/>
                      <a:pt x="97536" y="60425"/>
                      <a:pt x="96166" y="62222"/>
                    </a:cubicBezTo>
                    <a:cubicBezTo>
                      <a:pt x="95236" y="64066"/>
                      <a:pt x="93376" y="65862"/>
                      <a:pt x="92446" y="67659"/>
                    </a:cubicBezTo>
                    <a:cubicBezTo>
                      <a:pt x="90587" y="71252"/>
                      <a:pt x="92446" y="75744"/>
                      <a:pt x="92887" y="79385"/>
                    </a:cubicBezTo>
                    <a:cubicBezTo>
                      <a:pt x="93376" y="82080"/>
                      <a:pt x="91957" y="84349"/>
                      <a:pt x="93376" y="86572"/>
                    </a:cubicBezTo>
                    <a:cubicBezTo>
                      <a:pt x="94747" y="89739"/>
                      <a:pt x="95676" y="92009"/>
                      <a:pt x="96166" y="95602"/>
                    </a:cubicBezTo>
                    <a:cubicBezTo>
                      <a:pt x="96606" y="96973"/>
                      <a:pt x="97536" y="98297"/>
                      <a:pt x="98026" y="100141"/>
                    </a:cubicBezTo>
                    <a:cubicBezTo>
                      <a:pt x="98515" y="106855"/>
                      <a:pt x="98515" y="106855"/>
                      <a:pt x="98515" y="106855"/>
                    </a:cubicBezTo>
                    <a:lnTo>
                      <a:pt x="98515" y="106855"/>
                    </a:lnTo>
                    <a:cubicBezTo>
                      <a:pt x="96606" y="107801"/>
                      <a:pt x="94747" y="108652"/>
                      <a:pt x="94306" y="110921"/>
                    </a:cubicBezTo>
                    <a:cubicBezTo>
                      <a:pt x="93817" y="112293"/>
                      <a:pt x="94306" y="114089"/>
                      <a:pt x="94306" y="115886"/>
                    </a:cubicBezTo>
                    <a:cubicBezTo>
                      <a:pt x="94306" y="116784"/>
                      <a:pt x="93817" y="117683"/>
                      <a:pt x="93376" y="118581"/>
                    </a:cubicBezTo>
                    <a:cubicBezTo>
                      <a:pt x="92887" y="119054"/>
                      <a:pt x="92446" y="119479"/>
                      <a:pt x="91468" y="119952"/>
                    </a:cubicBezTo>
                    <a:cubicBezTo>
                      <a:pt x="85889" y="119952"/>
                      <a:pt x="85889" y="119952"/>
                      <a:pt x="85889" y="119952"/>
                    </a:cubicBezTo>
                    <a:lnTo>
                      <a:pt x="85889" y="119952"/>
                    </a:lnTo>
                    <a:cubicBezTo>
                      <a:pt x="84959" y="119479"/>
                      <a:pt x="83099" y="119479"/>
                      <a:pt x="82169" y="119054"/>
                    </a:cubicBezTo>
                    <a:cubicBezTo>
                      <a:pt x="81239" y="118156"/>
                      <a:pt x="81239" y="117257"/>
                      <a:pt x="80309" y="116359"/>
                    </a:cubicBezTo>
                    <a:cubicBezTo>
                      <a:pt x="79820" y="115886"/>
                      <a:pt x="78890" y="115460"/>
                      <a:pt x="77960" y="114988"/>
                    </a:cubicBezTo>
                    <a:cubicBezTo>
                      <a:pt x="75611" y="113617"/>
                      <a:pt x="73752" y="113617"/>
                      <a:pt x="71402" y="113617"/>
                    </a:cubicBezTo>
                    <a:cubicBezTo>
                      <a:pt x="69102" y="113617"/>
                      <a:pt x="66313" y="114988"/>
                      <a:pt x="63964" y="114089"/>
                    </a:cubicBezTo>
                    <a:cubicBezTo>
                      <a:pt x="63034" y="113617"/>
                      <a:pt x="62104" y="113191"/>
                      <a:pt x="60685" y="113191"/>
                    </a:cubicBezTo>
                    <a:cubicBezTo>
                      <a:pt x="58336" y="113617"/>
                      <a:pt x="58336" y="115460"/>
                      <a:pt x="55546" y="113617"/>
                    </a:cubicBezTo>
                    <a:cubicBezTo>
                      <a:pt x="52756" y="112293"/>
                      <a:pt x="51337" y="112765"/>
                      <a:pt x="51337" y="109598"/>
                    </a:cubicBezTo>
                    <a:cubicBezTo>
                      <a:pt x="51337" y="107801"/>
                      <a:pt x="49967" y="107328"/>
                      <a:pt x="48548" y="106430"/>
                    </a:cubicBezTo>
                    <a:lnTo>
                      <a:pt x="48548" y="106430"/>
                    </a:lnTo>
                    <a:cubicBezTo>
                      <a:pt x="48107" y="103735"/>
                      <a:pt x="48107" y="103735"/>
                      <a:pt x="48107" y="103735"/>
                    </a:cubicBezTo>
                    <a:cubicBezTo>
                      <a:pt x="47618" y="102836"/>
                      <a:pt x="48107" y="101465"/>
                      <a:pt x="48548" y="100567"/>
                    </a:cubicBezTo>
                    <a:cubicBezTo>
                      <a:pt x="49477" y="99196"/>
                      <a:pt x="50407" y="98297"/>
                      <a:pt x="50407" y="96973"/>
                    </a:cubicBezTo>
                    <a:cubicBezTo>
                      <a:pt x="50897" y="95602"/>
                      <a:pt x="51337" y="95602"/>
                      <a:pt x="51827" y="95177"/>
                    </a:cubicBezTo>
                    <a:cubicBezTo>
                      <a:pt x="52756" y="93333"/>
                      <a:pt x="52756" y="92434"/>
                      <a:pt x="52756" y="90638"/>
                    </a:cubicBezTo>
                    <a:cubicBezTo>
                      <a:pt x="50407" y="89314"/>
                      <a:pt x="47618" y="87044"/>
                      <a:pt x="45758" y="84775"/>
                    </a:cubicBezTo>
                    <a:cubicBezTo>
                      <a:pt x="44339" y="83404"/>
                      <a:pt x="45758" y="82553"/>
                      <a:pt x="46688" y="81182"/>
                    </a:cubicBezTo>
                    <a:cubicBezTo>
                      <a:pt x="49967" y="76690"/>
                      <a:pt x="52756" y="72624"/>
                      <a:pt x="55106" y="68085"/>
                    </a:cubicBezTo>
                    <a:cubicBezTo>
                      <a:pt x="56476" y="65862"/>
                      <a:pt x="58336" y="61323"/>
                      <a:pt x="58825" y="59101"/>
                    </a:cubicBezTo>
                    <a:cubicBezTo>
                      <a:pt x="59314" y="57730"/>
                      <a:pt x="57406" y="57257"/>
                      <a:pt x="56476" y="55933"/>
                    </a:cubicBezTo>
                    <a:cubicBezTo>
                      <a:pt x="53246" y="50070"/>
                      <a:pt x="52267" y="53238"/>
                      <a:pt x="46247" y="52293"/>
                    </a:cubicBezTo>
                    <a:cubicBezTo>
                      <a:pt x="37340" y="48274"/>
                      <a:pt x="37340" y="48274"/>
                      <a:pt x="37340" y="48274"/>
                    </a:cubicBezTo>
                    <a:cubicBezTo>
                      <a:pt x="34551" y="46903"/>
                      <a:pt x="33132" y="50496"/>
                      <a:pt x="30831" y="46903"/>
                    </a:cubicBezTo>
                    <a:cubicBezTo>
                      <a:pt x="29902" y="45531"/>
                      <a:pt x="27553" y="47801"/>
                      <a:pt x="26623" y="48274"/>
                    </a:cubicBezTo>
                    <a:cubicBezTo>
                      <a:pt x="25203" y="49172"/>
                      <a:pt x="24763" y="45106"/>
                      <a:pt x="24274" y="44208"/>
                    </a:cubicBezTo>
                    <a:cubicBezTo>
                      <a:pt x="22903" y="42411"/>
                      <a:pt x="20065" y="40614"/>
                      <a:pt x="18694" y="38817"/>
                    </a:cubicBezTo>
                    <a:cubicBezTo>
                      <a:pt x="17765" y="37446"/>
                      <a:pt x="8907" y="35177"/>
                      <a:pt x="6998" y="35650"/>
                    </a:cubicBezTo>
                    <a:cubicBezTo>
                      <a:pt x="4208" y="35650"/>
                      <a:pt x="2838" y="36548"/>
                      <a:pt x="0" y="35177"/>
                    </a:cubicBezTo>
                    <a:lnTo>
                      <a:pt x="0" y="35177"/>
                    </a:lnTo>
                    <a:cubicBezTo>
                      <a:pt x="3768" y="29787"/>
                      <a:pt x="3768" y="29787"/>
                      <a:pt x="3768" y="29787"/>
                    </a:cubicBezTo>
                    <a:cubicBezTo>
                      <a:pt x="4698" y="26193"/>
                      <a:pt x="4698" y="26193"/>
                      <a:pt x="4698" y="26193"/>
                    </a:cubicBezTo>
                    <a:lnTo>
                      <a:pt x="4698" y="26193"/>
                    </a:lnTo>
                    <a:cubicBezTo>
                      <a:pt x="6068" y="25721"/>
                      <a:pt x="6998" y="24349"/>
                      <a:pt x="8907" y="23924"/>
                    </a:cubicBezTo>
                    <a:cubicBezTo>
                      <a:pt x="10766" y="23026"/>
                      <a:pt x="12137" y="22080"/>
                      <a:pt x="14045" y="21229"/>
                    </a:cubicBezTo>
                    <a:cubicBezTo>
                      <a:pt x="15415" y="20756"/>
                      <a:pt x="15905" y="20756"/>
                      <a:pt x="17275" y="20756"/>
                    </a:cubicBezTo>
                    <a:cubicBezTo>
                      <a:pt x="19624" y="20756"/>
                      <a:pt x="20995" y="19858"/>
                      <a:pt x="22414" y="18486"/>
                    </a:cubicBezTo>
                    <a:cubicBezTo>
                      <a:pt x="23833" y="17588"/>
                      <a:pt x="25693" y="16264"/>
                      <a:pt x="26623" y="15791"/>
                    </a:cubicBezTo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6" name="Shape 2912">
                <a:extLst>
                  <a:ext uri="{FF2B5EF4-FFF2-40B4-BE49-F238E27FC236}">
                    <a16:creationId xmlns:a16="http://schemas.microsoft.com/office/drawing/2014/main" id="{305CCE67-DAF3-B196-255F-98DFE058D13D}"/>
                  </a:ext>
                </a:extLst>
              </p:cNvPr>
              <p:cNvSpPr/>
              <p:nvPr/>
            </p:nvSpPr>
            <p:spPr>
              <a:xfrm>
                <a:off x="5944388" y="3011712"/>
                <a:ext cx="654800" cy="6012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589" y="0"/>
                    </a:moveTo>
                    <a:lnTo>
                      <a:pt x="73589" y="0"/>
                    </a:lnTo>
                    <a:cubicBezTo>
                      <a:pt x="74665" y="768"/>
                      <a:pt x="75705" y="1172"/>
                      <a:pt x="75705" y="2709"/>
                    </a:cubicBezTo>
                    <a:cubicBezTo>
                      <a:pt x="75705" y="5419"/>
                      <a:pt x="76782" y="5015"/>
                      <a:pt x="78898" y="6147"/>
                    </a:cubicBezTo>
                    <a:cubicBezTo>
                      <a:pt x="81014" y="7724"/>
                      <a:pt x="81014" y="6147"/>
                      <a:pt x="82797" y="5783"/>
                    </a:cubicBezTo>
                    <a:cubicBezTo>
                      <a:pt x="83873" y="5783"/>
                      <a:pt x="84579" y="6147"/>
                      <a:pt x="85284" y="6552"/>
                    </a:cubicBezTo>
                    <a:cubicBezTo>
                      <a:pt x="87066" y="7320"/>
                      <a:pt x="89183" y="6147"/>
                      <a:pt x="90928" y="6147"/>
                    </a:cubicBezTo>
                    <a:cubicBezTo>
                      <a:pt x="92710" y="6147"/>
                      <a:pt x="94121" y="6147"/>
                      <a:pt x="95903" y="7320"/>
                    </a:cubicBezTo>
                    <a:cubicBezTo>
                      <a:pt x="96608" y="7724"/>
                      <a:pt x="97314" y="8088"/>
                      <a:pt x="97685" y="8493"/>
                    </a:cubicBezTo>
                    <a:cubicBezTo>
                      <a:pt x="98391" y="9261"/>
                      <a:pt x="98391" y="10030"/>
                      <a:pt x="99096" y="10798"/>
                    </a:cubicBezTo>
                    <a:cubicBezTo>
                      <a:pt x="99801" y="11162"/>
                      <a:pt x="101212" y="11162"/>
                      <a:pt x="101918" y="11567"/>
                    </a:cubicBezTo>
                    <a:lnTo>
                      <a:pt x="101918" y="11567"/>
                    </a:lnTo>
                    <a:cubicBezTo>
                      <a:pt x="102252" y="13872"/>
                      <a:pt x="101918" y="16218"/>
                      <a:pt x="102995" y="18523"/>
                    </a:cubicBezTo>
                    <a:cubicBezTo>
                      <a:pt x="103700" y="20060"/>
                      <a:pt x="104740" y="20829"/>
                      <a:pt x="106522" y="20424"/>
                    </a:cubicBezTo>
                    <a:cubicBezTo>
                      <a:pt x="107933" y="20424"/>
                      <a:pt x="109715" y="20060"/>
                      <a:pt x="110049" y="21597"/>
                    </a:cubicBezTo>
                    <a:cubicBezTo>
                      <a:pt x="110420" y="23538"/>
                      <a:pt x="113948" y="22770"/>
                      <a:pt x="115396" y="23902"/>
                    </a:cubicBezTo>
                    <a:cubicBezTo>
                      <a:pt x="119962" y="27017"/>
                      <a:pt x="110420" y="27785"/>
                      <a:pt x="112908" y="29686"/>
                    </a:cubicBezTo>
                    <a:cubicBezTo>
                      <a:pt x="116064" y="32032"/>
                      <a:pt x="113613" y="31223"/>
                      <a:pt x="113242" y="33569"/>
                    </a:cubicBezTo>
                    <a:cubicBezTo>
                      <a:pt x="113242" y="34337"/>
                      <a:pt x="113242" y="39352"/>
                      <a:pt x="113613" y="40121"/>
                    </a:cubicBezTo>
                    <a:cubicBezTo>
                      <a:pt x="113242" y="40889"/>
                      <a:pt x="114653" y="42831"/>
                      <a:pt x="113242" y="43559"/>
                    </a:cubicBezTo>
                    <a:cubicBezTo>
                      <a:pt x="112165" y="43963"/>
                      <a:pt x="110754" y="43559"/>
                      <a:pt x="109715" y="43963"/>
                    </a:cubicBezTo>
                    <a:cubicBezTo>
                      <a:pt x="107599" y="45136"/>
                      <a:pt x="106150" y="46673"/>
                      <a:pt x="104405" y="47805"/>
                    </a:cubicBezTo>
                    <a:cubicBezTo>
                      <a:pt x="98725" y="51688"/>
                      <a:pt x="104740" y="50920"/>
                      <a:pt x="102995" y="55530"/>
                    </a:cubicBezTo>
                    <a:cubicBezTo>
                      <a:pt x="102623" y="57067"/>
                      <a:pt x="100507" y="56703"/>
                      <a:pt x="99096" y="57472"/>
                    </a:cubicBezTo>
                    <a:cubicBezTo>
                      <a:pt x="97685" y="58240"/>
                      <a:pt x="98391" y="59777"/>
                      <a:pt x="95903" y="60546"/>
                    </a:cubicBezTo>
                    <a:cubicBezTo>
                      <a:pt x="94826" y="60546"/>
                      <a:pt x="93415" y="59009"/>
                      <a:pt x="92710" y="59413"/>
                    </a:cubicBezTo>
                    <a:cubicBezTo>
                      <a:pt x="91670" y="59777"/>
                      <a:pt x="90928" y="61718"/>
                      <a:pt x="89183" y="62082"/>
                    </a:cubicBezTo>
                    <a:cubicBezTo>
                      <a:pt x="86324" y="63255"/>
                      <a:pt x="88106" y="66734"/>
                      <a:pt x="87066" y="69403"/>
                    </a:cubicBezTo>
                    <a:cubicBezTo>
                      <a:pt x="85618" y="71749"/>
                      <a:pt x="84579" y="70576"/>
                      <a:pt x="82797" y="70212"/>
                    </a:cubicBezTo>
                    <a:cubicBezTo>
                      <a:pt x="82091" y="69807"/>
                      <a:pt x="79603" y="70576"/>
                      <a:pt x="81014" y="71749"/>
                    </a:cubicBezTo>
                    <a:cubicBezTo>
                      <a:pt x="84207" y="74054"/>
                      <a:pt x="82425" y="75227"/>
                      <a:pt x="81757" y="78301"/>
                    </a:cubicBezTo>
                    <a:cubicBezTo>
                      <a:pt x="81386" y="80606"/>
                      <a:pt x="82091" y="84853"/>
                      <a:pt x="83168" y="86794"/>
                    </a:cubicBezTo>
                    <a:cubicBezTo>
                      <a:pt x="83502" y="89100"/>
                      <a:pt x="83873" y="91809"/>
                      <a:pt x="86324" y="91809"/>
                    </a:cubicBezTo>
                    <a:cubicBezTo>
                      <a:pt x="87066" y="91809"/>
                      <a:pt x="91670" y="91405"/>
                      <a:pt x="91299" y="92173"/>
                    </a:cubicBezTo>
                    <a:cubicBezTo>
                      <a:pt x="90594" y="93710"/>
                      <a:pt x="90928" y="94883"/>
                      <a:pt x="89888" y="96420"/>
                    </a:cubicBezTo>
                    <a:cubicBezTo>
                      <a:pt x="89183" y="97189"/>
                      <a:pt x="88477" y="97957"/>
                      <a:pt x="88811" y="99130"/>
                    </a:cubicBezTo>
                    <a:cubicBezTo>
                      <a:pt x="88811" y="100262"/>
                      <a:pt x="88106" y="101840"/>
                      <a:pt x="88477" y="102608"/>
                    </a:cubicBezTo>
                    <a:cubicBezTo>
                      <a:pt x="89517" y="104145"/>
                      <a:pt x="93081" y="104509"/>
                      <a:pt x="93787" y="106086"/>
                    </a:cubicBezTo>
                    <a:cubicBezTo>
                      <a:pt x="94826" y="109524"/>
                      <a:pt x="88811" y="111830"/>
                      <a:pt x="87066" y="113003"/>
                    </a:cubicBezTo>
                    <a:cubicBezTo>
                      <a:pt x="84913" y="113407"/>
                      <a:pt x="80309" y="114944"/>
                      <a:pt x="79975" y="117613"/>
                    </a:cubicBezTo>
                    <a:lnTo>
                      <a:pt x="79975" y="117613"/>
                    </a:lnTo>
                    <a:cubicBezTo>
                      <a:pt x="77153" y="117613"/>
                      <a:pt x="77153" y="117613"/>
                      <a:pt x="77153" y="117613"/>
                    </a:cubicBezTo>
                    <a:cubicBezTo>
                      <a:pt x="75705" y="117613"/>
                      <a:pt x="74294" y="118786"/>
                      <a:pt x="73254" y="119191"/>
                    </a:cubicBezTo>
                    <a:cubicBezTo>
                      <a:pt x="71844" y="119959"/>
                      <a:pt x="70396" y="119555"/>
                      <a:pt x="68985" y="118786"/>
                    </a:cubicBezTo>
                    <a:cubicBezTo>
                      <a:pt x="67240" y="118422"/>
                      <a:pt x="65086" y="115308"/>
                      <a:pt x="63675" y="117613"/>
                    </a:cubicBezTo>
                    <a:cubicBezTo>
                      <a:pt x="62599" y="119555"/>
                      <a:pt x="61188" y="118422"/>
                      <a:pt x="59443" y="118422"/>
                    </a:cubicBezTo>
                    <a:lnTo>
                      <a:pt x="59443" y="118422"/>
                    </a:lnTo>
                    <a:cubicBezTo>
                      <a:pt x="58700" y="118018"/>
                      <a:pt x="58366" y="116481"/>
                      <a:pt x="57660" y="115712"/>
                    </a:cubicBezTo>
                    <a:cubicBezTo>
                      <a:pt x="56955" y="114944"/>
                      <a:pt x="55544" y="114175"/>
                      <a:pt x="54839" y="113771"/>
                    </a:cubicBezTo>
                    <a:cubicBezTo>
                      <a:pt x="52351" y="112234"/>
                      <a:pt x="49529" y="110697"/>
                      <a:pt x="48452" y="107987"/>
                    </a:cubicBezTo>
                    <a:cubicBezTo>
                      <a:pt x="48081" y="107219"/>
                      <a:pt x="47747" y="106814"/>
                      <a:pt x="47413" y="106086"/>
                    </a:cubicBezTo>
                    <a:cubicBezTo>
                      <a:pt x="46670" y="105278"/>
                      <a:pt x="45965" y="105278"/>
                      <a:pt x="44925" y="104509"/>
                    </a:cubicBezTo>
                    <a:cubicBezTo>
                      <a:pt x="43143" y="104145"/>
                      <a:pt x="42438" y="102972"/>
                      <a:pt x="40321" y="102972"/>
                    </a:cubicBezTo>
                    <a:cubicBezTo>
                      <a:pt x="38910" y="103377"/>
                      <a:pt x="37128" y="105278"/>
                      <a:pt x="35717" y="105278"/>
                    </a:cubicBezTo>
                    <a:cubicBezTo>
                      <a:pt x="32858" y="104509"/>
                      <a:pt x="32524" y="99130"/>
                      <a:pt x="28997" y="97957"/>
                    </a:cubicBezTo>
                    <a:cubicBezTo>
                      <a:pt x="26509" y="96825"/>
                      <a:pt x="24356" y="98361"/>
                      <a:pt x="21905" y="97189"/>
                    </a:cubicBezTo>
                    <a:cubicBezTo>
                      <a:pt x="17710" y="95288"/>
                      <a:pt x="19455" y="98361"/>
                      <a:pt x="16967" y="100667"/>
                    </a:cubicBezTo>
                    <a:lnTo>
                      <a:pt x="16967" y="100667"/>
                    </a:lnTo>
                    <a:cubicBezTo>
                      <a:pt x="14480" y="98725"/>
                      <a:pt x="14480" y="98725"/>
                      <a:pt x="14480" y="98725"/>
                    </a:cubicBezTo>
                    <a:cubicBezTo>
                      <a:pt x="13440" y="97189"/>
                      <a:pt x="12363" y="95652"/>
                      <a:pt x="10618" y="94479"/>
                    </a:cubicBezTo>
                    <a:cubicBezTo>
                      <a:pt x="9170" y="93346"/>
                      <a:pt x="8836" y="91405"/>
                      <a:pt x="7054" y="92942"/>
                    </a:cubicBezTo>
                    <a:cubicBezTo>
                      <a:pt x="6349" y="93346"/>
                      <a:pt x="5643" y="93710"/>
                      <a:pt x="4938" y="93710"/>
                    </a:cubicBezTo>
                    <a:lnTo>
                      <a:pt x="4938" y="93710"/>
                    </a:lnTo>
                    <a:cubicBezTo>
                      <a:pt x="2821" y="91041"/>
                      <a:pt x="2821" y="91041"/>
                      <a:pt x="2821" y="91041"/>
                    </a:cubicBezTo>
                    <a:cubicBezTo>
                      <a:pt x="1410" y="87563"/>
                      <a:pt x="3527" y="86390"/>
                      <a:pt x="3527" y="82548"/>
                    </a:cubicBezTo>
                    <a:cubicBezTo>
                      <a:pt x="3155" y="77532"/>
                      <a:pt x="0" y="75591"/>
                      <a:pt x="6349" y="75591"/>
                    </a:cubicBezTo>
                    <a:cubicBezTo>
                      <a:pt x="9913" y="75591"/>
                      <a:pt x="9913" y="73650"/>
                      <a:pt x="12029" y="71749"/>
                    </a:cubicBezTo>
                    <a:cubicBezTo>
                      <a:pt x="14146" y="69807"/>
                      <a:pt x="17710" y="68270"/>
                      <a:pt x="17710" y="64792"/>
                    </a:cubicBezTo>
                    <a:cubicBezTo>
                      <a:pt x="17710" y="61314"/>
                      <a:pt x="17339" y="57067"/>
                      <a:pt x="15556" y="53629"/>
                    </a:cubicBezTo>
                    <a:lnTo>
                      <a:pt x="15556" y="53629"/>
                    </a:lnTo>
                    <a:cubicBezTo>
                      <a:pt x="14146" y="32760"/>
                      <a:pt x="14146" y="32760"/>
                      <a:pt x="14146" y="32760"/>
                    </a:cubicBezTo>
                    <a:lnTo>
                      <a:pt x="14146" y="32760"/>
                    </a:lnTo>
                    <a:cubicBezTo>
                      <a:pt x="15222" y="31627"/>
                      <a:pt x="17710" y="30455"/>
                      <a:pt x="19121" y="31223"/>
                    </a:cubicBezTo>
                    <a:cubicBezTo>
                      <a:pt x="20532" y="31627"/>
                      <a:pt x="21571" y="28918"/>
                      <a:pt x="23688" y="28918"/>
                    </a:cubicBezTo>
                    <a:cubicBezTo>
                      <a:pt x="24727" y="28918"/>
                      <a:pt x="26138" y="30455"/>
                      <a:pt x="27586" y="30455"/>
                    </a:cubicBezTo>
                    <a:cubicBezTo>
                      <a:pt x="28997" y="30455"/>
                      <a:pt x="30408" y="29322"/>
                      <a:pt x="32153" y="29686"/>
                    </a:cubicBezTo>
                    <a:cubicBezTo>
                      <a:pt x="33601" y="30091"/>
                      <a:pt x="34641" y="30455"/>
                      <a:pt x="36051" y="30455"/>
                    </a:cubicBezTo>
                    <a:cubicBezTo>
                      <a:pt x="37500" y="30455"/>
                      <a:pt x="38168" y="29322"/>
                      <a:pt x="39245" y="28554"/>
                    </a:cubicBezTo>
                    <a:cubicBezTo>
                      <a:pt x="41027" y="27785"/>
                      <a:pt x="43514" y="28918"/>
                      <a:pt x="45259" y="28554"/>
                    </a:cubicBezTo>
                    <a:cubicBezTo>
                      <a:pt x="47413" y="28149"/>
                      <a:pt x="47413" y="25439"/>
                      <a:pt x="48081" y="25439"/>
                    </a:cubicBezTo>
                    <a:cubicBezTo>
                      <a:pt x="50235" y="25075"/>
                      <a:pt x="53056" y="25075"/>
                      <a:pt x="54467" y="23538"/>
                    </a:cubicBezTo>
                    <a:cubicBezTo>
                      <a:pt x="56584" y="20424"/>
                      <a:pt x="55878" y="18523"/>
                      <a:pt x="56955" y="15409"/>
                    </a:cubicBezTo>
                    <a:cubicBezTo>
                      <a:pt x="57326" y="14277"/>
                      <a:pt x="57326" y="13104"/>
                      <a:pt x="58366" y="12335"/>
                    </a:cubicBezTo>
                    <a:cubicBezTo>
                      <a:pt x="59777" y="11162"/>
                      <a:pt x="61559" y="11162"/>
                      <a:pt x="62264" y="8493"/>
                    </a:cubicBezTo>
                    <a:cubicBezTo>
                      <a:pt x="62599" y="6552"/>
                      <a:pt x="61893" y="5783"/>
                      <a:pt x="63675" y="4610"/>
                    </a:cubicBezTo>
                    <a:cubicBezTo>
                      <a:pt x="64752" y="4246"/>
                      <a:pt x="65457" y="4610"/>
                      <a:pt x="66163" y="4246"/>
                    </a:cubicBezTo>
                    <a:cubicBezTo>
                      <a:pt x="67574" y="3842"/>
                      <a:pt x="68650" y="2305"/>
                      <a:pt x="70061" y="1536"/>
                    </a:cubicBezTo>
                    <a:cubicBezTo>
                      <a:pt x="71101" y="1172"/>
                      <a:pt x="72512" y="364"/>
                      <a:pt x="73589" y="0"/>
                    </a:cubicBezTo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39" name="Rectangle 2497">
              <a:extLst>
                <a:ext uri="{FF2B5EF4-FFF2-40B4-BE49-F238E27FC236}">
                  <a16:creationId xmlns:a16="http://schemas.microsoft.com/office/drawing/2014/main" id="{76CB9E9D-6D4C-0740-02A3-9053B4CAA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523" y="4620247"/>
              <a:ext cx="1399573" cy="33855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นครราชสีมา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2DD398-FBD7-3A4D-8917-265E68C9007A}"/>
              </a:ext>
            </a:extLst>
          </p:cNvPr>
          <p:cNvGrpSpPr/>
          <p:nvPr/>
        </p:nvGrpSpPr>
        <p:grpSpPr>
          <a:xfrm>
            <a:off x="4545034" y="1218738"/>
            <a:ext cx="4030667" cy="4603415"/>
            <a:chOff x="447353" y="908481"/>
            <a:chExt cx="3645896" cy="503291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26A2F6-713B-D04D-B281-38F303725EFD}"/>
                </a:ext>
              </a:extLst>
            </p:cNvPr>
            <p:cNvGrpSpPr/>
            <p:nvPr/>
          </p:nvGrpSpPr>
          <p:grpSpPr>
            <a:xfrm>
              <a:off x="447353" y="908481"/>
              <a:ext cx="3645896" cy="5032915"/>
              <a:chOff x="5944388" y="2207676"/>
              <a:chExt cx="864728" cy="1405276"/>
            </a:xfrm>
          </p:grpSpPr>
          <p:sp>
            <p:nvSpPr>
              <p:cNvPr id="137" name="Shape 2898">
                <a:extLst>
                  <a:ext uri="{FF2B5EF4-FFF2-40B4-BE49-F238E27FC236}">
                    <a16:creationId xmlns:a16="http://schemas.microsoft.com/office/drawing/2014/main" id="{DF79589F-E17D-AD40-B4B4-366769CEA9BD}"/>
                  </a:ext>
                </a:extLst>
              </p:cNvPr>
              <p:cNvSpPr/>
              <p:nvPr/>
            </p:nvSpPr>
            <p:spPr>
              <a:xfrm>
                <a:off x="6235608" y="2207676"/>
                <a:ext cx="573508" cy="4422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447" y="37692"/>
                    </a:moveTo>
                    <a:lnTo>
                      <a:pt x="4447" y="37692"/>
                    </a:lnTo>
                    <a:cubicBezTo>
                      <a:pt x="2414" y="35109"/>
                      <a:pt x="1186" y="34010"/>
                      <a:pt x="804" y="29835"/>
                    </a:cubicBezTo>
                    <a:cubicBezTo>
                      <a:pt x="0" y="25659"/>
                      <a:pt x="1609" y="25109"/>
                      <a:pt x="2795" y="22527"/>
                    </a:cubicBezTo>
                    <a:cubicBezTo>
                      <a:pt x="4447" y="18846"/>
                      <a:pt x="2795" y="16208"/>
                      <a:pt x="3219" y="13076"/>
                    </a:cubicBezTo>
                    <a:cubicBezTo>
                      <a:pt x="4024" y="9395"/>
                      <a:pt x="1609" y="6263"/>
                      <a:pt x="2414" y="2087"/>
                    </a:cubicBezTo>
                    <a:cubicBezTo>
                      <a:pt x="5252" y="0"/>
                      <a:pt x="5252" y="0"/>
                      <a:pt x="5252" y="0"/>
                    </a:cubicBezTo>
                    <a:lnTo>
                      <a:pt x="5252" y="0"/>
                    </a:lnTo>
                    <a:cubicBezTo>
                      <a:pt x="5633" y="494"/>
                      <a:pt x="6438" y="1043"/>
                      <a:pt x="6861" y="1538"/>
                    </a:cubicBezTo>
                    <a:cubicBezTo>
                      <a:pt x="7243" y="2087"/>
                      <a:pt x="8048" y="2087"/>
                      <a:pt x="8471" y="2582"/>
                    </a:cubicBezTo>
                    <a:cubicBezTo>
                      <a:pt x="8471" y="5219"/>
                      <a:pt x="11309" y="3626"/>
                      <a:pt x="12495" y="3131"/>
                    </a:cubicBezTo>
                    <a:cubicBezTo>
                      <a:pt x="16943" y="3131"/>
                      <a:pt x="16138" y="5769"/>
                      <a:pt x="18976" y="8351"/>
                    </a:cubicBezTo>
                    <a:cubicBezTo>
                      <a:pt x="22619" y="12032"/>
                      <a:pt x="27871" y="10439"/>
                      <a:pt x="27871" y="18296"/>
                    </a:cubicBezTo>
                    <a:cubicBezTo>
                      <a:pt x="27871" y="19890"/>
                      <a:pt x="30667" y="20439"/>
                      <a:pt x="31090" y="22527"/>
                    </a:cubicBezTo>
                    <a:cubicBezTo>
                      <a:pt x="31471" y="24615"/>
                      <a:pt x="30667" y="27747"/>
                      <a:pt x="33505" y="27747"/>
                    </a:cubicBezTo>
                    <a:cubicBezTo>
                      <a:pt x="37147" y="27747"/>
                      <a:pt x="39985" y="28791"/>
                      <a:pt x="42400" y="33021"/>
                    </a:cubicBezTo>
                    <a:cubicBezTo>
                      <a:pt x="44009" y="35604"/>
                      <a:pt x="42781" y="39285"/>
                      <a:pt x="45619" y="42417"/>
                    </a:cubicBezTo>
                    <a:cubicBezTo>
                      <a:pt x="46847" y="43461"/>
                      <a:pt x="52481" y="41923"/>
                      <a:pt x="53709" y="40879"/>
                    </a:cubicBezTo>
                    <a:cubicBezTo>
                      <a:pt x="54938" y="39780"/>
                      <a:pt x="55319" y="37692"/>
                      <a:pt x="56124" y="36648"/>
                    </a:cubicBezTo>
                    <a:cubicBezTo>
                      <a:pt x="57733" y="33516"/>
                      <a:pt x="60571" y="33516"/>
                      <a:pt x="60995" y="28791"/>
                    </a:cubicBezTo>
                    <a:cubicBezTo>
                      <a:pt x="60995" y="26153"/>
                      <a:pt x="59385" y="24065"/>
                      <a:pt x="60571" y="21978"/>
                    </a:cubicBezTo>
                    <a:cubicBezTo>
                      <a:pt x="61376" y="20439"/>
                      <a:pt x="65400" y="12032"/>
                      <a:pt x="66247" y="15714"/>
                    </a:cubicBezTo>
                    <a:cubicBezTo>
                      <a:pt x="67433" y="26153"/>
                      <a:pt x="71881" y="14670"/>
                      <a:pt x="76710" y="14670"/>
                    </a:cubicBezTo>
                    <a:cubicBezTo>
                      <a:pt x="78743" y="14670"/>
                      <a:pt x="79166" y="19890"/>
                      <a:pt x="79971" y="21483"/>
                    </a:cubicBezTo>
                    <a:cubicBezTo>
                      <a:pt x="82386" y="26153"/>
                      <a:pt x="83995" y="18846"/>
                      <a:pt x="85224" y="17252"/>
                    </a:cubicBezTo>
                    <a:cubicBezTo>
                      <a:pt x="86410" y="16758"/>
                      <a:pt x="88443" y="14670"/>
                      <a:pt x="90052" y="16208"/>
                    </a:cubicBezTo>
                    <a:cubicBezTo>
                      <a:pt x="91662" y="17252"/>
                      <a:pt x="90857" y="20439"/>
                      <a:pt x="93695" y="19890"/>
                    </a:cubicBezTo>
                    <a:cubicBezTo>
                      <a:pt x="95728" y="18846"/>
                      <a:pt x="98143" y="17252"/>
                      <a:pt x="100176" y="17802"/>
                    </a:cubicBezTo>
                    <a:lnTo>
                      <a:pt x="100176" y="17802"/>
                    </a:lnTo>
                    <a:cubicBezTo>
                      <a:pt x="100176" y="18846"/>
                      <a:pt x="99329" y="19890"/>
                      <a:pt x="98948" y="20439"/>
                    </a:cubicBezTo>
                    <a:cubicBezTo>
                      <a:pt x="98524" y="21483"/>
                      <a:pt x="98524" y="24615"/>
                      <a:pt x="98524" y="25109"/>
                    </a:cubicBezTo>
                    <a:cubicBezTo>
                      <a:pt x="98524" y="27252"/>
                      <a:pt x="99329" y="27747"/>
                      <a:pt x="100176" y="29340"/>
                    </a:cubicBezTo>
                    <a:cubicBezTo>
                      <a:pt x="100981" y="30879"/>
                      <a:pt x="100176" y="34010"/>
                      <a:pt x="100176" y="36153"/>
                    </a:cubicBezTo>
                    <a:cubicBezTo>
                      <a:pt x="100176" y="38241"/>
                      <a:pt x="100557" y="40329"/>
                      <a:pt x="100557" y="42417"/>
                    </a:cubicBezTo>
                    <a:cubicBezTo>
                      <a:pt x="100176" y="45054"/>
                      <a:pt x="96914" y="42967"/>
                      <a:pt x="96533" y="45549"/>
                    </a:cubicBezTo>
                    <a:cubicBezTo>
                      <a:pt x="95728" y="48186"/>
                      <a:pt x="93314" y="49780"/>
                      <a:pt x="92086" y="52362"/>
                    </a:cubicBezTo>
                    <a:cubicBezTo>
                      <a:pt x="91281" y="55000"/>
                      <a:pt x="91662" y="62362"/>
                      <a:pt x="91281" y="65989"/>
                    </a:cubicBezTo>
                    <a:cubicBezTo>
                      <a:pt x="90476" y="69670"/>
                      <a:pt x="88866" y="71263"/>
                      <a:pt x="91281" y="74890"/>
                    </a:cubicBezTo>
                    <a:cubicBezTo>
                      <a:pt x="92890" y="77032"/>
                      <a:pt x="95305" y="75934"/>
                      <a:pt x="96914" y="78076"/>
                    </a:cubicBezTo>
                    <a:cubicBezTo>
                      <a:pt x="98143" y="80164"/>
                      <a:pt x="99329" y="80659"/>
                      <a:pt x="100981" y="81208"/>
                    </a:cubicBezTo>
                    <a:cubicBezTo>
                      <a:pt x="102590" y="82802"/>
                      <a:pt x="105810" y="78076"/>
                      <a:pt x="107038" y="80659"/>
                    </a:cubicBezTo>
                    <a:cubicBezTo>
                      <a:pt x="109029" y="84340"/>
                      <a:pt x="110257" y="84340"/>
                      <a:pt x="113095" y="85934"/>
                    </a:cubicBezTo>
                    <a:cubicBezTo>
                      <a:pt x="114281" y="85934"/>
                      <a:pt x="115933" y="85934"/>
                      <a:pt x="116314" y="87472"/>
                    </a:cubicBezTo>
                    <a:cubicBezTo>
                      <a:pt x="116314" y="88021"/>
                      <a:pt x="116314" y="89065"/>
                      <a:pt x="116738" y="89560"/>
                    </a:cubicBezTo>
                    <a:cubicBezTo>
                      <a:pt x="117119" y="90109"/>
                      <a:pt x="118729" y="90109"/>
                      <a:pt x="118729" y="91703"/>
                    </a:cubicBezTo>
                    <a:cubicBezTo>
                      <a:pt x="118729" y="92747"/>
                      <a:pt x="119152" y="94835"/>
                      <a:pt x="119534" y="95879"/>
                    </a:cubicBezTo>
                    <a:cubicBezTo>
                      <a:pt x="119957" y="97967"/>
                      <a:pt x="119957" y="97967"/>
                      <a:pt x="119957" y="97967"/>
                    </a:cubicBezTo>
                    <a:lnTo>
                      <a:pt x="119957" y="97967"/>
                    </a:lnTo>
                    <a:cubicBezTo>
                      <a:pt x="117119" y="97967"/>
                      <a:pt x="116314" y="99010"/>
                      <a:pt x="115933" y="95329"/>
                    </a:cubicBezTo>
                    <a:cubicBezTo>
                      <a:pt x="115510" y="92197"/>
                      <a:pt x="113095" y="91703"/>
                      <a:pt x="111486" y="93791"/>
                    </a:cubicBezTo>
                    <a:cubicBezTo>
                      <a:pt x="107419" y="99010"/>
                      <a:pt x="107419" y="108461"/>
                      <a:pt x="104624" y="114725"/>
                    </a:cubicBezTo>
                    <a:cubicBezTo>
                      <a:pt x="104200" y="115274"/>
                      <a:pt x="102590" y="119945"/>
                      <a:pt x="102167" y="118956"/>
                    </a:cubicBezTo>
                    <a:cubicBezTo>
                      <a:pt x="101786" y="118956"/>
                      <a:pt x="100557" y="115769"/>
                      <a:pt x="100557" y="115274"/>
                    </a:cubicBezTo>
                    <a:cubicBezTo>
                      <a:pt x="99329" y="107417"/>
                      <a:pt x="93314" y="111593"/>
                      <a:pt x="90052" y="107912"/>
                    </a:cubicBezTo>
                    <a:cubicBezTo>
                      <a:pt x="87214" y="104780"/>
                      <a:pt x="87638" y="104780"/>
                      <a:pt x="83995" y="107417"/>
                    </a:cubicBezTo>
                    <a:cubicBezTo>
                      <a:pt x="82767" y="107912"/>
                      <a:pt x="81581" y="107417"/>
                      <a:pt x="79971" y="107912"/>
                    </a:cubicBezTo>
                    <a:lnTo>
                      <a:pt x="79971" y="107912"/>
                    </a:lnTo>
                    <a:cubicBezTo>
                      <a:pt x="76710" y="110000"/>
                      <a:pt x="73109" y="113186"/>
                      <a:pt x="69848" y="115769"/>
                    </a:cubicBezTo>
                    <a:cubicBezTo>
                      <a:pt x="65400" y="119945"/>
                      <a:pt x="64214" y="113681"/>
                      <a:pt x="59767" y="114230"/>
                    </a:cubicBezTo>
                    <a:cubicBezTo>
                      <a:pt x="58538" y="114230"/>
                      <a:pt x="57733" y="108461"/>
                      <a:pt x="57733" y="106868"/>
                    </a:cubicBezTo>
                    <a:cubicBezTo>
                      <a:pt x="57733" y="102142"/>
                      <a:pt x="57352" y="101098"/>
                      <a:pt x="54091" y="99010"/>
                    </a:cubicBezTo>
                    <a:cubicBezTo>
                      <a:pt x="53286" y="97967"/>
                      <a:pt x="50871" y="94285"/>
                      <a:pt x="50490" y="94285"/>
                    </a:cubicBezTo>
                    <a:cubicBezTo>
                      <a:pt x="50490" y="95329"/>
                      <a:pt x="49262" y="96373"/>
                      <a:pt x="48838" y="97472"/>
                    </a:cubicBezTo>
                    <a:cubicBezTo>
                      <a:pt x="48076" y="99010"/>
                      <a:pt x="48076" y="101098"/>
                      <a:pt x="47652" y="102692"/>
                    </a:cubicBezTo>
                    <a:lnTo>
                      <a:pt x="47652" y="102692"/>
                    </a:lnTo>
                    <a:cubicBezTo>
                      <a:pt x="46043" y="101098"/>
                      <a:pt x="44814" y="99560"/>
                      <a:pt x="43205" y="99010"/>
                    </a:cubicBezTo>
                    <a:cubicBezTo>
                      <a:pt x="41171" y="97967"/>
                      <a:pt x="39985" y="97472"/>
                      <a:pt x="38376" y="95329"/>
                    </a:cubicBezTo>
                    <a:cubicBezTo>
                      <a:pt x="34309" y="90604"/>
                      <a:pt x="35114" y="86428"/>
                      <a:pt x="37529" y="81208"/>
                    </a:cubicBezTo>
                    <a:cubicBezTo>
                      <a:pt x="37529" y="80164"/>
                      <a:pt x="40790" y="76483"/>
                      <a:pt x="39562" y="75439"/>
                    </a:cubicBezTo>
                    <a:cubicBezTo>
                      <a:pt x="39562" y="75439"/>
                      <a:pt x="39181" y="75439"/>
                      <a:pt x="39181" y="74890"/>
                    </a:cubicBezTo>
                    <a:cubicBezTo>
                      <a:pt x="35114" y="73846"/>
                      <a:pt x="33081" y="74890"/>
                      <a:pt x="30285" y="70164"/>
                    </a:cubicBezTo>
                    <a:cubicBezTo>
                      <a:pt x="30285" y="60769"/>
                      <a:pt x="24609" y="52362"/>
                      <a:pt x="22619" y="43461"/>
                    </a:cubicBezTo>
                    <a:cubicBezTo>
                      <a:pt x="22195" y="41373"/>
                      <a:pt x="22619" y="38736"/>
                      <a:pt x="22195" y="36648"/>
                    </a:cubicBezTo>
                    <a:cubicBezTo>
                      <a:pt x="20585" y="35604"/>
                      <a:pt x="18552" y="37692"/>
                      <a:pt x="16561" y="37692"/>
                    </a:cubicBezTo>
                    <a:cubicBezTo>
                      <a:pt x="14528" y="37692"/>
                      <a:pt x="13300" y="36153"/>
                      <a:pt x="11309" y="36153"/>
                    </a:cubicBezTo>
                    <a:cubicBezTo>
                      <a:pt x="9276" y="36153"/>
                      <a:pt x="9657" y="38241"/>
                      <a:pt x="8471" y="39285"/>
                    </a:cubicBezTo>
                    <a:cubicBezTo>
                      <a:pt x="7243" y="40879"/>
                      <a:pt x="6014" y="38736"/>
                      <a:pt x="4447" y="3769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1" name="Shape 2904">
                <a:extLst>
                  <a:ext uri="{FF2B5EF4-FFF2-40B4-BE49-F238E27FC236}">
                    <a16:creationId xmlns:a16="http://schemas.microsoft.com/office/drawing/2014/main" id="{EFC2DA80-3CB5-CD47-8AA8-AB549E52191F}"/>
                  </a:ext>
                </a:extLst>
              </p:cNvPr>
              <p:cNvSpPr/>
              <p:nvPr/>
            </p:nvSpPr>
            <p:spPr>
              <a:xfrm>
                <a:off x="6145383" y="2555198"/>
                <a:ext cx="496683" cy="5145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623" y="15791"/>
                    </a:moveTo>
                    <a:lnTo>
                      <a:pt x="26623" y="15791"/>
                    </a:lnTo>
                    <a:cubicBezTo>
                      <a:pt x="29412" y="16690"/>
                      <a:pt x="30342" y="14420"/>
                      <a:pt x="33132" y="17163"/>
                    </a:cubicBezTo>
                    <a:cubicBezTo>
                      <a:pt x="36900" y="20756"/>
                      <a:pt x="42479" y="12624"/>
                      <a:pt x="46247" y="15366"/>
                    </a:cubicBezTo>
                    <a:cubicBezTo>
                      <a:pt x="49037" y="17588"/>
                      <a:pt x="48548" y="20756"/>
                      <a:pt x="52756" y="22553"/>
                    </a:cubicBezTo>
                    <a:cubicBezTo>
                      <a:pt x="55106" y="23451"/>
                      <a:pt x="60195" y="22080"/>
                      <a:pt x="63034" y="22553"/>
                    </a:cubicBezTo>
                    <a:cubicBezTo>
                      <a:pt x="66753" y="23451"/>
                      <a:pt x="72381" y="27044"/>
                      <a:pt x="73262" y="21229"/>
                    </a:cubicBezTo>
                    <a:cubicBezTo>
                      <a:pt x="74241" y="17163"/>
                      <a:pt x="76541" y="15366"/>
                      <a:pt x="76541" y="10401"/>
                    </a:cubicBezTo>
                    <a:cubicBezTo>
                      <a:pt x="77030" y="7234"/>
                      <a:pt x="77030" y="7234"/>
                      <a:pt x="77030" y="7234"/>
                    </a:cubicBezTo>
                    <a:lnTo>
                      <a:pt x="77030" y="7234"/>
                    </a:lnTo>
                    <a:cubicBezTo>
                      <a:pt x="77520" y="5862"/>
                      <a:pt x="77520" y="4066"/>
                      <a:pt x="78401" y="2742"/>
                    </a:cubicBezTo>
                    <a:cubicBezTo>
                      <a:pt x="78890" y="1796"/>
                      <a:pt x="80309" y="898"/>
                      <a:pt x="80309" y="0"/>
                    </a:cubicBezTo>
                    <a:cubicBezTo>
                      <a:pt x="80750" y="0"/>
                      <a:pt x="83539" y="3167"/>
                      <a:pt x="84469" y="4066"/>
                    </a:cubicBezTo>
                    <a:cubicBezTo>
                      <a:pt x="88238" y="5862"/>
                      <a:pt x="88678" y="6761"/>
                      <a:pt x="88678" y="10827"/>
                    </a:cubicBezTo>
                    <a:cubicBezTo>
                      <a:pt x="88678" y="12198"/>
                      <a:pt x="89608" y="17163"/>
                      <a:pt x="91027" y="17163"/>
                    </a:cubicBezTo>
                    <a:cubicBezTo>
                      <a:pt x="96166" y="16690"/>
                      <a:pt x="97536" y="22080"/>
                      <a:pt x="102675" y="18486"/>
                    </a:cubicBezTo>
                    <a:cubicBezTo>
                      <a:pt x="106443" y="16264"/>
                      <a:pt x="110603" y="13522"/>
                      <a:pt x="114371" y="11725"/>
                    </a:cubicBezTo>
                    <a:lnTo>
                      <a:pt x="114371" y="11725"/>
                    </a:lnTo>
                    <a:cubicBezTo>
                      <a:pt x="114812" y="14420"/>
                      <a:pt x="112952" y="16690"/>
                      <a:pt x="113442" y="19858"/>
                    </a:cubicBezTo>
                    <a:cubicBezTo>
                      <a:pt x="113882" y="22080"/>
                      <a:pt x="117161" y="17588"/>
                      <a:pt x="119021" y="17588"/>
                    </a:cubicBezTo>
                    <a:cubicBezTo>
                      <a:pt x="119951" y="21654"/>
                      <a:pt x="117601" y="25248"/>
                      <a:pt x="117161" y="28888"/>
                    </a:cubicBezTo>
                    <a:cubicBezTo>
                      <a:pt x="117161" y="29787"/>
                      <a:pt x="117161" y="30685"/>
                      <a:pt x="117161" y="31583"/>
                    </a:cubicBezTo>
                    <a:cubicBezTo>
                      <a:pt x="117161" y="32907"/>
                      <a:pt x="117601" y="35177"/>
                      <a:pt x="117601" y="36548"/>
                    </a:cubicBezTo>
                    <a:lnTo>
                      <a:pt x="117601" y="36548"/>
                    </a:lnTo>
                    <a:cubicBezTo>
                      <a:pt x="114812" y="39669"/>
                      <a:pt x="114812" y="39669"/>
                      <a:pt x="114812" y="39669"/>
                    </a:cubicBezTo>
                    <a:cubicBezTo>
                      <a:pt x="113882" y="41040"/>
                      <a:pt x="113442" y="42836"/>
                      <a:pt x="112512" y="44208"/>
                    </a:cubicBezTo>
                    <a:cubicBezTo>
                      <a:pt x="111092" y="45531"/>
                      <a:pt x="109673" y="45531"/>
                      <a:pt x="108743" y="46903"/>
                    </a:cubicBezTo>
                    <a:cubicBezTo>
                      <a:pt x="108303" y="47801"/>
                      <a:pt x="107814" y="48699"/>
                      <a:pt x="106884" y="49172"/>
                    </a:cubicBezTo>
                    <a:cubicBezTo>
                      <a:pt x="105513" y="50070"/>
                      <a:pt x="104535" y="50969"/>
                      <a:pt x="103164" y="51442"/>
                    </a:cubicBezTo>
                    <a:cubicBezTo>
                      <a:pt x="100815" y="52293"/>
                      <a:pt x="100815" y="54137"/>
                      <a:pt x="99885" y="55460"/>
                    </a:cubicBezTo>
                    <a:cubicBezTo>
                      <a:pt x="98026" y="57730"/>
                      <a:pt x="97536" y="60425"/>
                      <a:pt x="96166" y="62222"/>
                    </a:cubicBezTo>
                    <a:cubicBezTo>
                      <a:pt x="95236" y="64066"/>
                      <a:pt x="93376" y="65862"/>
                      <a:pt x="92446" y="67659"/>
                    </a:cubicBezTo>
                    <a:cubicBezTo>
                      <a:pt x="90587" y="71252"/>
                      <a:pt x="92446" y="75744"/>
                      <a:pt x="92887" y="79385"/>
                    </a:cubicBezTo>
                    <a:cubicBezTo>
                      <a:pt x="93376" y="82080"/>
                      <a:pt x="91957" y="84349"/>
                      <a:pt x="93376" y="86572"/>
                    </a:cubicBezTo>
                    <a:cubicBezTo>
                      <a:pt x="94747" y="89739"/>
                      <a:pt x="95676" y="92009"/>
                      <a:pt x="96166" y="95602"/>
                    </a:cubicBezTo>
                    <a:cubicBezTo>
                      <a:pt x="96606" y="96973"/>
                      <a:pt x="97536" y="98297"/>
                      <a:pt x="98026" y="100141"/>
                    </a:cubicBezTo>
                    <a:cubicBezTo>
                      <a:pt x="98515" y="106855"/>
                      <a:pt x="98515" y="106855"/>
                      <a:pt x="98515" y="106855"/>
                    </a:cubicBezTo>
                    <a:lnTo>
                      <a:pt x="98515" y="106855"/>
                    </a:lnTo>
                    <a:cubicBezTo>
                      <a:pt x="96606" y="107801"/>
                      <a:pt x="94747" y="108652"/>
                      <a:pt x="94306" y="110921"/>
                    </a:cubicBezTo>
                    <a:cubicBezTo>
                      <a:pt x="93817" y="112293"/>
                      <a:pt x="94306" y="114089"/>
                      <a:pt x="94306" y="115886"/>
                    </a:cubicBezTo>
                    <a:cubicBezTo>
                      <a:pt x="94306" y="116784"/>
                      <a:pt x="93817" y="117683"/>
                      <a:pt x="93376" y="118581"/>
                    </a:cubicBezTo>
                    <a:cubicBezTo>
                      <a:pt x="92887" y="119054"/>
                      <a:pt x="92446" y="119479"/>
                      <a:pt x="91468" y="119952"/>
                    </a:cubicBezTo>
                    <a:cubicBezTo>
                      <a:pt x="85889" y="119952"/>
                      <a:pt x="85889" y="119952"/>
                      <a:pt x="85889" y="119952"/>
                    </a:cubicBezTo>
                    <a:lnTo>
                      <a:pt x="85889" y="119952"/>
                    </a:lnTo>
                    <a:cubicBezTo>
                      <a:pt x="84959" y="119479"/>
                      <a:pt x="83099" y="119479"/>
                      <a:pt x="82169" y="119054"/>
                    </a:cubicBezTo>
                    <a:cubicBezTo>
                      <a:pt x="81239" y="118156"/>
                      <a:pt x="81239" y="117257"/>
                      <a:pt x="80309" y="116359"/>
                    </a:cubicBezTo>
                    <a:cubicBezTo>
                      <a:pt x="79820" y="115886"/>
                      <a:pt x="78890" y="115460"/>
                      <a:pt x="77960" y="114988"/>
                    </a:cubicBezTo>
                    <a:cubicBezTo>
                      <a:pt x="75611" y="113617"/>
                      <a:pt x="73752" y="113617"/>
                      <a:pt x="71402" y="113617"/>
                    </a:cubicBezTo>
                    <a:cubicBezTo>
                      <a:pt x="69102" y="113617"/>
                      <a:pt x="66313" y="114988"/>
                      <a:pt x="63964" y="114089"/>
                    </a:cubicBezTo>
                    <a:cubicBezTo>
                      <a:pt x="63034" y="113617"/>
                      <a:pt x="62104" y="113191"/>
                      <a:pt x="60685" y="113191"/>
                    </a:cubicBezTo>
                    <a:cubicBezTo>
                      <a:pt x="58336" y="113617"/>
                      <a:pt x="58336" y="115460"/>
                      <a:pt x="55546" y="113617"/>
                    </a:cubicBezTo>
                    <a:cubicBezTo>
                      <a:pt x="52756" y="112293"/>
                      <a:pt x="51337" y="112765"/>
                      <a:pt x="51337" y="109598"/>
                    </a:cubicBezTo>
                    <a:cubicBezTo>
                      <a:pt x="51337" y="107801"/>
                      <a:pt x="49967" y="107328"/>
                      <a:pt x="48548" y="106430"/>
                    </a:cubicBezTo>
                    <a:lnTo>
                      <a:pt x="48548" y="106430"/>
                    </a:lnTo>
                    <a:cubicBezTo>
                      <a:pt x="48107" y="103735"/>
                      <a:pt x="48107" y="103735"/>
                      <a:pt x="48107" y="103735"/>
                    </a:cubicBezTo>
                    <a:cubicBezTo>
                      <a:pt x="47618" y="102836"/>
                      <a:pt x="48107" y="101465"/>
                      <a:pt x="48548" y="100567"/>
                    </a:cubicBezTo>
                    <a:cubicBezTo>
                      <a:pt x="49477" y="99196"/>
                      <a:pt x="50407" y="98297"/>
                      <a:pt x="50407" y="96973"/>
                    </a:cubicBezTo>
                    <a:cubicBezTo>
                      <a:pt x="50897" y="95602"/>
                      <a:pt x="51337" y="95602"/>
                      <a:pt x="51827" y="95177"/>
                    </a:cubicBezTo>
                    <a:cubicBezTo>
                      <a:pt x="52756" y="93333"/>
                      <a:pt x="52756" y="92434"/>
                      <a:pt x="52756" y="90638"/>
                    </a:cubicBezTo>
                    <a:cubicBezTo>
                      <a:pt x="50407" y="89314"/>
                      <a:pt x="47618" y="87044"/>
                      <a:pt x="45758" y="84775"/>
                    </a:cubicBezTo>
                    <a:cubicBezTo>
                      <a:pt x="44339" y="83404"/>
                      <a:pt x="45758" y="82553"/>
                      <a:pt x="46688" y="81182"/>
                    </a:cubicBezTo>
                    <a:cubicBezTo>
                      <a:pt x="49967" y="76690"/>
                      <a:pt x="52756" y="72624"/>
                      <a:pt x="55106" y="68085"/>
                    </a:cubicBezTo>
                    <a:cubicBezTo>
                      <a:pt x="56476" y="65862"/>
                      <a:pt x="58336" y="61323"/>
                      <a:pt x="58825" y="59101"/>
                    </a:cubicBezTo>
                    <a:cubicBezTo>
                      <a:pt x="59314" y="57730"/>
                      <a:pt x="57406" y="57257"/>
                      <a:pt x="56476" y="55933"/>
                    </a:cubicBezTo>
                    <a:cubicBezTo>
                      <a:pt x="53246" y="50070"/>
                      <a:pt x="52267" y="53238"/>
                      <a:pt x="46247" y="52293"/>
                    </a:cubicBezTo>
                    <a:cubicBezTo>
                      <a:pt x="37340" y="48274"/>
                      <a:pt x="37340" y="48274"/>
                      <a:pt x="37340" y="48274"/>
                    </a:cubicBezTo>
                    <a:cubicBezTo>
                      <a:pt x="34551" y="46903"/>
                      <a:pt x="33132" y="50496"/>
                      <a:pt x="30831" y="46903"/>
                    </a:cubicBezTo>
                    <a:cubicBezTo>
                      <a:pt x="29902" y="45531"/>
                      <a:pt x="27553" y="47801"/>
                      <a:pt x="26623" y="48274"/>
                    </a:cubicBezTo>
                    <a:cubicBezTo>
                      <a:pt x="25203" y="49172"/>
                      <a:pt x="24763" y="45106"/>
                      <a:pt x="24274" y="44208"/>
                    </a:cubicBezTo>
                    <a:cubicBezTo>
                      <a:pt x="22903" y="42411"/>
                      <a:pt x="20065" y="40614"/>
                      <a:pt x="18694" y="38817"/>
                    </a:cubicBezTo>
                    <a:cubicBezTo>
                      <a:pt x="17765" y="37446"/>
                      <a:pt x="8907" y="35177"/>
                      <a:pt x="6998" y="35650"/>
                    </a:cubicBezTo>
                    <a:cubicBezTo>
                      <a:pt x="4208" y="35650"/>
                      <a:pt x="2838" y="36548"/>
                      <a:pt x="0" y="35177"/>
                    </a:cubicBezTo>
                    <a:lnTo>
                      <a:pt x="0" y="35177"/>
                    </a:lnTo>
                    <a:cubicBezTo>
                      <a:pt x="3768" y="29787"/>
                      <a:pt x="3768" y="29787"/>
                      <a:pt x="3768" y="29787"/>
                    </a:cubicBezTo>
                    <a:cubicBezTo>
                      <a:pt x="4698" y="26193"/>
                      <a:pt x="4698" y="26193"/>
                      <a:pt x="4698" y="26193"/>
                    </a:cubicBezTo>
                    <a:lnTo>
                      <a:pt x="4698" y="26193"/>
                    </a:lnTo>
                    <a:cubicBezTo>
                      <a:pt x="6068" y="25721"/>
                      <a:pt x="6998" y="24349"/>
                      <a:pt x="8907" y="23924"/>
                    </a:cubicBezTo>
                    <a:cubicBezTo>
                      <a:pt x="10766" y="23026"/>
                      <a:pt x="12137" y="22080"/>
                      <a:pt x="14045" y="21229"/>
                    </a:cubicBezTo>
                    <a:cubicBezTo>
                      <a:pt x="15415" y="20756"/>
                      <a:pt x="15905" y="20756"/>
                      <a:pt x="17275" y="20756"/>
                    </a:cubicBezTo>
                    <a:cubicBezTo>
                      <a:pt x="19624" y="20756"/>
                      <a:pt x="20995" y="19858"/>
                      <a:pt x="22414" y="18486"/>
                    </a:cubicBezTo>
                    <a:cubicBezTo>
                      <a:pt x="23833" y="17588"/>
                      <a:pt x="25693" y="16264"/>
                      <a:pt x="26623" y="15791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2" name="Shape 2912">
                <a:extLst>
                  <a:ext uri="{FF2B5EF4-FFF2-40B4-BE49-F238E27FC236}">
                    <a16:creationId xmlns:a16="http://schemas.microsoft.com/office/drawing/2014/main" id="{622CCCBD-1E9D-7E48-A61D-271C5C612670}"/>
                  </a:ext>
                </a:extLst>
              </p:cNvPr>
              <p:cNvSpPr/>
              <p:nvPr/>
            </p:nvSpPr>
            <p:spPr>
              <a:xfrm>
                <a:off x="5944388" y="3011712"/>
                <a:ext cx="654800" cy="6012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589" y="0"/>
                    </a:moveTo>
                    <a:lnTo>
                      <a:pt x="73589" y="0"/>
                    </a:lnTo>
                    <a:cubicBezTo>
                      <a:pt x="74665" y="768"/>
                      <a:pt x="75705" y="1172"/>
                      <a:pt x="75705" y="2709"/>
                    </a:cubicBezTo>
                    <a:cubicBezTo>
                      <a:pt x="75705" y="5419"/>
                      <a:pt x="76782" y="5015"/>
                      <a:pt x="78898" y="6147"/>
                    </a:cubicBezTo>
                    <a:cubicBezTo>
                      <a:pt x="81014" y="7724"/>
                      <a:pt x="81014" y="6147"/>
                      <a:pt x="82797" y="5783"/>
                    </a:cubicBezTo>
                    <a:cubicBezTo>
                      <a:pt x="83873" y="5783"/>
                      <a:pt x="84579" y="6147"/>
                      <a:pt x="85284" y="6552"/>
                    </a:cubicBezTo>
                    <a:cubicBezTo>
                      <a:pt x="87066" y="7320"/>
                      <a:pt x="89183" y="6147"/>
                      <a:pt x="90928" y="6147"/>
                    </a:cubicBezTo>
                    <a:cubicBezTo>
                      <a:pt x="92710" y="6147"/>
                      <a:pt x="94121" y="6147"/>
                      <a:pt x="95903" y="7320"/>
                    </a:cubicBezTo>
                    <a:cubicBezTo>
                      <a:pt x="96608" y="7724"/>
                      <a:pt x="97314" y="8088"/>
                      <a:pt x="97685" y="8493"/>
                    </a:cubicBezTo>
                    <a:cubicBezTo>
                      <a:pt x="98391" y="9261"/>
                      <a:pt x="98391" y="10030"/>
                      <a:pt x="99096" y="10798"/>
                    </a:cubicBezTo>
                    <a:cubicBezTo>
                      <a:pt x="99801" y="11162"/>
                      <a:pt x="101212" y="11162"/>
                      <a:pt x="101918" y="11567"/>
                    </a:cubicBezTo>
                    <a:lnTo>
                      <a:pt x="101918" y="11567"/>
                    </a:lnTo>
                    <a:cubicBezTo>
                      <a:pt x="102252" y="13872"/>
                      <a:pt x="101918" y="16218"/>
                      <a:pt x="102995" y="18523"/>
                    </a:cubicBezTo>
                    <a:cubicBezTo>
                      <a:pt x="103700" y="20060"/>
                      <a:pt x="104740" y="20829"/>
                      <a:pt x="106522" y="20424"/>
                    </a:cubicBezTo>
                    <a:cubicBezTo>
                      <a:pt x="107933" y="20424"/>
                      <a:pt x="109715" y="20060"/>
                      <a:pt x="110049" y="21597"/>
                    </a:cubicBezTo>
                    <a:cubicBezTo>
                      <a:pt x="110420" y="23538"/>
                      <a:pt x="113948" y="22770"/>
                      <a:pt x="115396" y="23902"/>
                    </a:cubicBezTo>
                    <a:cubicBezTo>
                      <a:pt x="119962" y="27017"/>
                      <a:pt x="110420" y="27785"/>
                      <a:pt x="112908" y="29686"/>
                    </a:cubicBezTo>
                    <a:cubicBezTo>
                      <a:pt x="116064" y="32032"/>
                      <a:pt x="113613" y="31223"/>
                      <a:pt x="113242" y="33569"/>
                    </a:cubicBezTo>
                    <a:cubicBezTo>
                      <a:pt x="113242" y="34337"/>
                      <a:pt x="113242" y="39352"/>
                      <a:pt x="113613" y="40121"/>
                    </a:cubicBezTo>
                    <a:cubicBezTo>
                      <a:pt x="113242" y="40889"/>
                      <a:pt x="114653" y="42831"/>
                      <a:pt x="113242" y="43559"/>
                    </a:cubicBezTo>
                    <a:cubicBezTo>
                      <a:pt x="112165" y="43963"/>
                      <a:pt x="110754" y="43559"/>
                      <a:pt x="109715" y="43963"/>
                    </a:cubicBezTo>
                    <a:cubicBezTo>
                      <a:pt x="107599" y="45136"/>
                      <a:pt x="106150" y="46673"/>
                      <a:pt x="104405" y="47805"/>
                    </a:cubicBezTo>
                    <a:cubicBezTo>
                      <a:pt x="98725" y="51688"/>
                      <a:pt x="104740" y="50920"/>
                      <a:pt x="102995" y="55530"/>
                    </a:cubicBezTo>
                    <a:cubicBezTo>
                      <a:pt x="102623" y="57067"/>
                      <a:pt x="100507" y="56703"/>
                      <a:pt x="99096" y="57472"/>
                    </a:cubicBezTo>
                    <a:cubicBezTo>
                      <a:pt x="97685" y="58240"/>
                      <a:pt x="98391" y="59777"/>
                      <a:pt x="95903" y="60546"/>
                    </a:cubicBezTo>
                    <a:cubicBezTo>
                      <a:pt x="94826" y="60546"/>
                      <a:pt x="93415" y="59009"/>
                      <a:pt x="92710" y="59413"/>
                    </a:cubicBezTo>
                    <a:cubicBezTo>
                      <a:pt x="91670" y="59777"/>
                      <a:pt x="90928" y="61718"/>
                      <a:pt x="89183" y="62082"/>
                    </a:cubicBezTo>
                    <a:cubicBezTo>
                      <a:pt x="86324" y="63255"/>
                      <a:pt x="88106" y="66734"/>
                      <a:pt x="87066" y="69403"/>
                    </a:cubicBezTo>
                    <a:cubicBezTo>
                      <a:pt x="85618" y="71749"/>
                      <a:pt x="84579" y="70576"/>
                      <a:pt x="82797" y="70212"/>
                    </a:cubicBezTo>
                    <a:cubicBezTo>
                      <a:pt x="82091" y="69807"/>
                      <a:pt x="79603" y="70576"/>
                      <a:pt x="81014" y="71749"/>
                    </a:cubicBezTo>
                    <a:cubicBezTo>
                      <a:pt x="84207" y="74054"/>
                      <a:pt x="82425" y="75227"/>
                      <a:pt x="81757" y="78301"/>
                    </a:cubicBezTo>
                    <a:cubicBezTo>
                      <a:pt x="81386" y="80606"/>
                      <a:pt x="82091" y="84853"/>
                      <a:pt x="83168" y="86794"/>
                    </a:cubicBezTo>
                    <a:cubicBezTo>
                      <a:pt x="83502" y="89100"/>
                      <a:pt x="83873" y="91809"/>
                      <a:pt x="86324" y="91809"/>
                    </a:cubicBezTo>
                    <a:cubicBezTo>
                      <a:pt x="87066" y="91809"/>
                      <a:pt x="91670" y="91405"/>
                      <a:pt x="91299" y="92173"/>
                    </a:cubicBezTo>
                    <a:cubicBezTo>
                      <a:pt x="90594" y="93710"/>
                      <a:pt x="90928" y="94883"/>
                      <a:pt x="89888" y="96420"/>
                    </a:cubicBezTo>
                    <a:cubicBezTo>
                      <a:pt x="89183" y="97189"/>
                      <a:pt x="88477" y="97957"/>
                      <a:pt x="88811" y="99130"/>
                    </a:cubicBezTo>
                    <a:cubicBezTo>
                      <a:pt x="88811" y="100262"/>
                      <a:pt x="88106" y="101840"/>
                      <a:pt x="88477" y="102608"/>
                    </a:cubicBezTo>
                    <a:cubicBezTo>
                      <a:pt x="89517" y="104145"/>
                      <a:pt x="93081" y="104509"/>
                      <a:pt x="93787" y="106086"/>
                    </a:cubicBezTo>
                    <a:cubicBezTo>
                      <a:pt x="94826" y="109524"/>
                      <a:pt x="88811" y="111830"/>
                      <a:pt x="87066" y="113003"/>
                    </a:cubicBezTo>
                    <a:cubicBezTo>
                      <a:pt x="84913" y="113407"/>
                      <a:pt x="80309" y="114944"/>
                      <a:pt x="79975" y="117613"/>
                    </a:cubicBezTo>
                    <a:lnTo>
                      <a:pt x="79975" y="117613"/>
                    </a:lnTo>
                    <a:cubicBezTo>
                      <a:pt x="77153" y="117613"/>
                      <a:pt x="77153" y="117613"/>
                      <a:pt x="77153" y="117613"/>
                    </a:cubicBezTo>
                    <a:cubicBezTo>
                      <a:pt x="75705" y="117613"/>
                      <a:pt x="74294" y="118786"/>
                      <a:pt x="73254" y="119191"/>
                    </a:cubicBezTo>
                    <a:cubicBezTo>
                      <a:pt x="71844" y="119959"/>
                      <a:pt x="70396" y="119555"/>
                      <a:pt x="68985" y="118786"/>
                    </a:cubicBezTo>
                    <a:cubicBezTo>
                      <a:pt x="67240" y="118422"/>
                      <a:pt x="65086" y="115308"/>
                      <a:pt x="63675" y="117613"/>
                    </a:cubicBezTo>
                    <a:cubicBezTo>
                      <a:pt x="62599" y="119555"/>
                      <a:pt x="61188" y="118422"/>
                      <a:pt x="59443" y="118422"/>
                    </a:cubicBezTo>
                    <a:lnTo>
                      <a:pt x="59443" y="118422"/>
                    </a:lnTo>
                    <a:cubicBezTo>
                      <a:pt x="58700" y="118018"/>
                      <a:pt x="58366" y="116481"/>
                      <a:pt x="57660" y="115712"/>
                    </a:cubicBezTo>
                    <a:cubicBezTo>
                      <a:pt x="56955" y="114944"/>
                      <a:pt x="55544" y="114175"/>
                      <a:pt x="54839" y="113771"/>
                    </a:cubicBezTo>
                    <a:cubicBezTo>
                      <a:pt x="52351" y="112234"/>
                      <a:pt x="49529" y="110697"/>
                      <a:pt x="48452" y="107987"/>
                    </a:cubicBezTo>
                    <a:cubicBezTo>
                      <a:pt x="48081" y="107219"/>
                      <a:pt x="47747" y="106814"/>
                      <a:pt x="47413" y="106086"/>
                    </a:cubicBezTo>
                    <a:cubicBezTo>
                      <a:pt x="46670" y="105278"/>
                      <a:pt x="45965" y="105278"/>
                      <a:pt x="44925" y="104509"/>
                    </a:cubicBezTo>
                    <a:cubicBezTo>
                      <a:pt x="43143" y="104145"/>
                      <a:pt x="42438" y="102972"/>
                      <a:pt x="40321" y="102972"/>
                    </a:cubicBezTo>
                    <a:cubicBezTo>
                      <a:pt x="38910" y="103377"/>
                      <a:pt x="37128" y="105278"/>
                      <a:pt x="35717" y="105278"/>
                    </a:cubicBezTo>
                    <a:cubicBezTo>
                      <a:pt x="32858" y="104509"/>
                      <a:pt x="32524" y="99130"/>
                      <a:pt x="28997" y="97957"/>
                    </a:cubicBezTo>
                    <a:cubicBezTo>
                      <a:pt x="26509" y="96825"/>
                      <a:pt x="24356" y="98361"/>
                      <a:pt x="21905" y="97189"/>
                    </a:cubicBezTo>
                    <a:cubicBezTo>
                      <a:pt x="17710" y="95288"/>
                      <a:pt x="19455" y="98361"/>
                      <a:pt x="16967" y="100667"/>
                    </a:cubicBezTo>
                    <a:lnTo>
                      <a:pt x="16967" y="100667"/>
                    </a:lnTo>
                    <a:cubicBezTo>
                      <a:pt x="14480" y="98725"/>
                      <a:pt x="14480" y="98725"/>
                      <a:pt x="14480" y="98725"/>
                    </a:cubicBezTo>
                    <a:cubicBezTo>
                      <a:pt x="13440" y="97189"/>
                      <a:pt x="12363" y="95652"/>
                      <a:pt x="10618" y="94479"/>
                    </a:cubicBezTo>
                    <a:cubicBezTo>
                      <a:pt x="9170" y="93346"/>
                      <a:pt x="8836" y="91405"/>
                      <a:pt x="7054" y="92942"/>
                    </a:cubicBezTo>
                    <a:cubicBezTo>
                      <a:pt x="6349" y="93346"/>
                      <a:pt x="5643" y="93710"/>
                      <a:pt x="4938" y="93710"/>
                    </a:cubicBezTo>
                    <a:lnTo>
                      <a:pt x="4938" y="93710"/>
                    </a:lnTo>
                    <a:cubicBezTo>
                      <a:pt x="2821" y="91041"/>
                      <a:pt x="2821" y="91041"/>
                      <a:pt x="2821" y="91041"/>
                    </a:cubicBezTo>
                    <a:cubicBezTo>
                      <a:pt x="1410" y="87563"/>
                      <a:pt x="3527" y="86390"/>
                      <a:pt x="3527" y="82548"/>
                    </a:cubicBezTo>
                    <a:cubicBezTo>
                      <a:pt x="3155" y="77532"/>
                      <a:pt x="0" y="75591"/>
                      <a:pt x="6349" y="75591"/>
                    </a:cubicBezTo>
                    <a:cubicBezTo>
                      <a:pt x="9913" y="75591"/>
                      <a:pt x="9913" y="73650"/>
                      <a:pt x="12029" y="71749"/>
                    </a:cubicBezTo>
                    <a:cubicBezTo>
                      <a:pt x="14146" y="69807"/>
                      <a:pt x="17710" y="68270"/>
                      <a:pt x="17710" y="64792"/>
                    </a:cubicBezTo>
                    <a:cubicBezTo>
                      <a:pt x="17710" y="61314"/>
                      <a:pt x="17339" y="57067"/>
                      <a:pt x="15556" y="53629"/>
                    </a:cubicBezTo>
                    <a:lnTo>
                      <a:pt x="15556" y="53629"/>
                    </a:lnTo>
                    <a:cubicBezTo>
                      <a:pt x="14146" y="32760"/>
                      <a:pt x="14146" y="32760"/>
                      <a:pt x="14146" y="32760"/>
                    </a:cubicBezTo>
                    <a:lnTo>
                      <a:pt x="14146" y="32760"/>
                    </a:lnTo>
                    <a:cubicBezTo>
                      <a:pt x="15222" y="31627"/>
                      <a:pt x="17710" y="30455"/>
                      <a:pt x="19121" y="31223"/>
                    </a:cubicBezTo>
                    <a:cubicBezTo>
                      <a:pt x="20532" y="31627"/>
                      <a:pt x="21571" y="28918"/>
                      <a:pt x="23688" y="28918"/>
                    </a:cubicBezTo>
                    <a:cubicBezTo>
                      <a:pt x="24727" y="28918"/>
                      <a:pt x="26138" y="30455"/>
                      <a:pt x="27586" y="30455"/>
                    </a:cubicBezTo>
                    <a:cubicBezTo>
                      <a:pt x="28997" y="30455"/>
                      <a:pt x="30408" y="29322"/>
                      <a:pt x="32153" y="29686"/>
                    </a:cubicBezTo>
                    <a:cubicBezTo>
                      <a:pt x="33601" y="30091"/>
                      <a:pt x="34641" y="30455"/>
                      <a:pt x="36051" y="30455"/>
                    </a:cubicBezTo>
                    <a:cubicBezTo>
                      <a:pt x="37500" y="30455"/>
                      <a:pt x="38168" y="29322"/>
                      <a:pt x="39245" y="28554"/>
                    </a:cubicBezTo>
                    <a:cubicBezTo>
                      <a:pt x="41027" y="27785"/>
                      <a:pt x="43514" y="28918"/>
                      <a:pt x="45259" y="28554"/>
                    </a:cubicBezTo>
                    <a:cubicBezTo>
                      <a:pt x="47413" y="28149"/>
                      <a:pt x="47413" y="25439"/>
                      <a:pt x="48081" y="25439"/>
                    </a:cubicBezTo>
                    <a:cubicBezTo>
                      <a:pt x="50235" y="25075"/>
                      <a:pt x="53056" y="25075"/>
                      <a:pt x="54467" y="23538"/>
                    </a:cubicBezTo>
                    <a:cubicBezTo>
                      <a:pt x="56584" y="20424"/>
                      <a:pt x="55878" y="18523"/>
                      <a:pt x="56955" y="15409"/>
                    </a:cubicBezTo>
                    <a:cubicBezTo>
                      <a:pt x="57326" y="14277"/>
                      <a:pt x="57326" y="13104"/>
                      <a:pt x="58366" y="12335"/>
                    </a:cubicBezTo>
                    <a:cubicBezTo>
                      <a:pt x="59777" y="11162"/>
                      <a:pt x="61559" y="11162"/>
                      <a:pt x="62264" y="8493"/>
                    </a:cubicBezTo>
                    <a:cubicBezTo>
                      <a:pt x="62599" y="6552"/>
                      <a:pt x="61893" y="5783"/>
                      <a:pt x="63675" y="4610"/>
                    </a:cubicBezTo>
                    <a:cubicBezTo>
                      <a:pt x="64752" y="4246"/>
                      <a:pt x="65457" y="4610"/>
                      <a:pt x="66163" y="4246"/>
                    </a:cubicBezTo>
                    <a:cubicBezTo>
                      <a:pt x="67574" y="3842"/>
                      <a:pt x="68650" y="2305"/>
                      <a:pt x="70061" y="1536"/>
                    </a:cubicBezTo>
                    <a:cubicBezTo>
                      <a:pt x="71101" y="1172"/>
                      <a:pt x="72512" y="364"/>
                      <a:pt x="73589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43" name="Rectangle 2497">
              <a:extLst>
                <a:ext uri="{FF2B5EF4-FFF2-40B4-BE49-F238E27FC236}">
                  <a16:creationId xmlns:a16="http://schemas.microsoft.com/office/drawing/2014/main" id="{FA6C6EA2-9CDF-8C4E-B472-762EB86F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380" y="1456790"/>
              <a:ext cx="11437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อุดรธานี</a:t>
              </a:r>
              <a:endParaRPr lang="en-US" altLang="en-US" sz="20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  <p:sp>
          <p:nvSpPr>
            <p:cNvPr id="144" name="Rectangle 2497">
              <a:extLst>
                <a:ext uri="{FF2B5EF4-FFF2-40B4-BE49-F238E27FC236}">
                  <a16:creationId xmlns:a16="http://schemas.microsoft.com/office/drawing/2014/main" id="{700B5CD2-B8F6-4A4A-852F-8DFDAAE7A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893" y="2846592"/>
              <a:ext cx="11437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ขอนแก่น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  <p:sp>
          <p:nvSpPr>
            <p:cNvPr id="147" name="Rectangle 2497">
              <a:extLst>
                <a:ext uri="{FF2B5EF4-FFF2-40B4-BE49-F238E27FC236}">
                  <a16:creationId xmlns:a16="http://schemas.microsoft.com/office/drawing/2014/main" id="{AB4BC305-19BF-F143-990A-62EF98E9F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523" y="4620247"/>
              <a:ext cx="13995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นครราชสีมา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59F0CED-35A7-E86F-9501-187C016794FE}"/>
              </a:ext>
            </a:extLst>
          </p:cNvPr>
          <p:cNvGrpSpPr/>
          <p:nvPr/>
        </p:nvGrpSpPr>
        <p:grpSpPr>
          <a:xfrm>
            <a:off x="6857294" y="2254934"/>
            <a:ext cx="641738" cy="824857"/>
            <a:chOff x="6915467" y="2463147"/>
            <a:chExt cx="641738" cy="824857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2572C925-CCD3-FFD8-729B-CF98E8AB956F}"/>
                </a:ext>
              </a:extLst>
            </p:cNvPr>
            <p:cNvGrpSpPr/>
            <p:nvPr/>
          </p:nvGrpSpPr>
          <p:grpSpPr>
            <a:xfrm>
              <a:off x="6915467" y="2463147"/>
              <a:ext cx="641738" cy="824857"/>
              <a:chOff x="3575659" y="1171264"/>
              <a:chExt cx="872736" cy="1149354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C887BE2-D73B-F0CC-BCCA-EB719276E061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CE4E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6" name="Graphic 175">
                <a:extLst>
                  <a:ext uri="{FF2B5EF4-FFF2-40B4-BE49-F238E27FC236}">
                    <a16:creationId xmlns:a16="http://schemas.microsoft.com/office/drawing/2014/main" id="{E39A975B-4847-F789-5FA0-A1F2EC98E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39661C2-2652-710F-3A8B-8F95D85652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2"/>
            <a:stretch/>
          </p:blipFill>
          <p:spPr bwMode="auto">
            <a:xfrm>
              <a:off x="6925598" y="2473713"/>
              <a:ext cx="622335" cy="59843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30875E-EF53-FB6F-4C49-55D7114F6AF4}"/>
              </a:ext>
            </a:extLst>
          </p:cNvPr>
          <p:cNvGrpSpPr/>
          <p:nvPr/>
        </p:nvGrpSpPr>
        <p:grpSpPr>
          <a:xfrm>
            <a:off x="7242017" y="1593354"/>
            <a:ext cx="641738" cy="824857"/>
            <a:chOff x="7242017" y="1730514"/>
            <a:chExt cx="641738" cy="82485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C92D5BB-2F4C-5B09-A432-8FDD684F633C}"/>
                </a:ext>
              </a:extLst>
            </p:cNvPr>
            <p:cNvGrpSpPr/>
            <p:nvPr/>
          </p:nvGrpSpPr>
          <p:grpSpPr>
            <a:xfrm>
              <a:off x="7242017" y="1730514"/>
              <a:ext cx="641738" cy="824857"/>
              <a:chOff x="3575659" y="1171264"/>
              <a:chExt cx="872736" cy="1149354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0E265F32-5EEA-CCE2-8C82-8030EAF8B17F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CE4E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2" name="Graphic 181">
                <a:extLst>
                  <a:ext uri="{FF2B5EF4-FFF2-40B4-BE49-F238E27FC236}">
                    <a16:creationId xmlns:a16="http://schemas.microsoft.com/office/drawing/2014/main" id="{074CCB66-8E24-F9A1-2E9B-B6A939EB3B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28" name="Picture 4" descr="IMG_2140 | Red Lotus Sea at Kumphawapi, Udon Thani, Thailand… | Thanin  Wong-asa | Flickr">
              <a:extLst>
                <a:ext uri="{FF2B5EF4-FFF2-40B4-BE49-F238E27FC236}">
                  <a16:creationId xmlns:a16="http://schemas.microsoft.com/office/drawing/2014/main" id="{DB6EF13B-3564-5F14-6616-41A8287EA0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4" r="21771" b="8033"/>
            <a:stretch/>
          </p:blipFill>
          <p:spPr bwMode="auto">
            <a:xfrm>
              <a:off x="7251781" y="1744395"/>
              <a:ext cx="618372" cy="59468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243C3529-DF21-A9DD-3DFF-DF1560A933CD}"/>
              </a:ext>
            </a:extLst>
          </p:cNvPr>
          <p:cNvGrpSpPr/>
          <p:nvPr/>
        </p:nvGrpSpPr>
        <p:grpSpPr>
          <a:xfrm>
            <a:off x="7021012" y="3594899"/>
            <a:ext cx="641738" cy="824857"/>
            <a:chOff x="7021012" y="3732059"/>
            <a:chExt cx="641738" cy="824857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77640AA-90E3-CA42-4987-421FF6516847}"/>
                </a:ext>
              </a:extLst>
            </p:cNvPr>
            <p:cNvGrpSpPr/>
            <p:nvPr/>
          </p:nvGrpSpPr>
          <p:grpSpPr>
            <a:xfrm>
              <a:off x="7021012" y="3732059"/>
              <a:ext cx="641738" cy="824857"/>
              <a:chOff x="3575659" y="1171264"/>
              <a:chExt cx="872736" cy="1149354"/>
            </a:xfrm>
          </p:grpSpPr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8B48EC6C-20EA-65DD-82A8-9C796A412983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CE4E4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27" name="Graphic 1026">
                <a:extLst>
                  <a:ext uri="{FF2B5EF4-FFF2-40B4-BE49-F238E27FC236}">
                    <a16:creationId xmlns:a16="http://schemas.microsoft.com/office/drawing/2014/main" id="{902F4A64-8702-C70D-7EBA-57B803435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C5A68F7-AED5-A46E-AEFF-23C7E7D481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" b="32367"/>
            <a:stretch/>
          </p:blipFill>
          <p:spPr bwMode="auto">
            <a:xfrm>
              <a:off x="7039207" y="3754697"/>
              <a:ext cx="603214" cy="57631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à¸à¸¥à¸à¸²à¸£à¸à¹à¸à¸«à¸²à¸£à¸¹à¸à¸ à¸²à¸à¸ªà¸³à¸«à¸£à¸±à¸ bird png">
            <a:extLst>
              <a:ext uri="{FF2B5EF4-FFF2-40B4-BE49-F238E27FC236}">
                <a16:creationId xmlns:a16="http://schemas.microsoft.com/office/drawing/2014/main" id="{0222AAC2-ED78-6F6E-03E9-94471918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95" y="1285142"/>
            <a:ext cx="1696281" cy="13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384A29D-E2A4-6CD9-1A3A-D236948CFA1E}"/>
              </a:ext>
            </a:extLst>
          </p:cNvPr>
          <p:cNvGrpSpPr/>
          <p:nvPr/>
        </p:nvGrpSpPr>
        <p:grpSpPr>
          <a:xfrm>
            <a:off x="8085543" y="757838"/>
            <a:ext cx="2556890" cy="2504215"/>
            <a:chOff x="9676499" y="-126879"/>
            <a:chExt cx="2050783" cy="189451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7A1DC6-EB9A-D00A-D4D5-802C775BEA60}"/>
                </a:ext>
              </a:extLst>
            </p:cNvPr>
            <p:cNvSpPr/>
            <p:nvPr/>
          </p:nvSpPr>
          <p:spPr>
            <a:xfrm>
              <a:off x="9676499" y="-126879"/>
              <a:ext cx="2050783" cy="18945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Download Sun, Solar, Helios. Royalty-Free Stock Illustration Image - Pixabay">
              <a:extLst>
                <a:ext uri="{FF2B5EF4-FFF2-40B4-BE49-F238E27FC236}">
                  <a16:creationId xmlns:a16="http://schemas.microsoft.com/office/drawing/2014/main" id="{ACB4A22F-8D60-770F-ED4A-5080ADF20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692" y="270162"/>
              <a:ext cx="973487" cy="97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AD846F8-9531-993C-6446-732890FC1638}"/>
              </a:ext>
            </a:extLst>
          </p:cNvPr>
          <p:cNvSpPr/>
          <p:nvPr/>
        </p:nvSpPr>
        <p:spPr>
          <a:xfrm>
            <a:off x="7578702" y="5144309"/>
            <a:ext cx="993268" cy="841539"/>
          </a:xfrm>
          <a:prstGeom prst="rect">
            <a:avLst/>
          </a:prstGeom>
          <a:solidFill>
            <a:srgbClr val="C3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1439E70A-1D55-F4E9-AD43-11C1A81DDF19}"/>
              </a:ext>
            </a:extLst>
          </p:cNvPr>
          <p:cNvGrpSpPr>
            <a:grpSpLocks/>
          </p:cNvGrpSpPr>
          <p:nvPr/>
        </p:nvGrpSpPr>
        <p:grpSpPr bwMode="auto">
          <a:xfrm>
            <a:off x="620486" y="26789"/>
            <a:ext cx="11021785" cy="1006474"/>
            <a:chOff x="-489130" y="95102"/>
            <a:chExt cx="9772046" cy="6772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09F883A6-7B7B-4169-1254-93A80E219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97810" y="95102"/>
              <a:ext cx="9291454" cy="677272"/>
              <a:chOff x="-209551" y="152203"/>
              <a:chExt cx="9020388" cy="677272"/>
            </a:xfrm>
          </p:grpSpPr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435BB465-971B-DE9B-118B-05D160405D4C}"/>
                  </a:ext>
                </a:extLst>
              </p:cNvPr>
              <p:cNvSpPr/>
              <p:nvPr/>
            </p:nvSpPr>
            <p:spPr>
              <a:xfrm>
                <a:off x="-150951" y="218435"/>
                <a:ext cx="8961788" cy="611040"/>
              </a:xfrm>
              <a:prstGeom prst="parallelogram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400" dirty="0">
                  <a:latin typeface="RSU" panose="02000506040000020004" pitchFamily="2" charset="-34"/>
                  <a:cs typeface="RSU" panose="02000506040000020004" pitchFamily="2" charset="-34"/>
                </a:endParaRPr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C87925FF-B8C1-D07F-0BE9-2E2064E842F2}"/>
                  </a:ext>
                </a:extLst>
              </p:cNvPr>
              <p:cNvSpPr/>
              <p:nvPr/>
            </p:nvSpPr>
            <p:spPr>
              <a:xfrm>
                <a:off x="-209551" y="152203"/>
                <a:ext cx="8971159" cy="611040"/>
              </a:xfrm>
              <a:prstGeom prst="parallelogram">
                <a:avLst/>
              </a:prstGeom>
              <a:solidFill>
                <a:srgbClr val="CE4E4E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400" dirty="0">
                  <a:latin typeface="RSU" panose="02000506040000020004" pitchFamily="2" charset="-34"/>
                  <a:cs typeface="RSU" panose="02000506040000020004" pitchFamily="2" charset="-34"/>
                </a:endParaRPr>
              </a:p>
            </p:txBody>
          </p:sp>
        </p:grpSp>
        <p:sp>
          <p:nvSpPr>
            <p:cNvPr id="31" name="Rectangle 2262">
              <a:extLst>
                <a:ext uri="{FF2B5EF4-FFF2-40B4-BE49-F238E27FC236}">
                  <a16:creationId xmlns:a16="http://schemas.microsoft.com/office/drawing/2014/main" id="{0D5D6A8A-9E1C-FB85-1BE8-5DCE8DDC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9130" y="120280"/>
              <a:ext cx="9772046" cy="2530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h-TH" altLang="en-US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สรุปลักษณะอากาศบริเวณระเบียงเศรษฐกิจภาคตะวันออกเฉียงเหนือ</a:t>
              </a:r>
              <a:r>
                <a:rPr lang="en-US" altLang="en-US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 </a:t>
              </a:r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(</a:t>
              </a:r>
              <a:r>
                <a:rPr lang="en-US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Northeastern</a:t>
              </a:r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 </a:t>
              </a:r>
              <a:r>
                <a:rPr lang="en-US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Economic Corridor : N</a:t>
              </a:r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e</a:t>
              </a:r>
              <a:r>
                <a:rPr lang="en-US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EC)</a:t>
              </a:r>
              <a:endParaRPr lang="en-US" altLang="en-US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E23D858-B221-0BF7-80A7-03D41BF242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1207823" y="-127223"/>
            <a:ext cx="905430" cy="8850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B10D369-1C23-0BAD-2879-418881BA40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7"/>
          <a:stretch/>
        </p:blipFill>
        <p:spPr>
          <a:xfrm>
            <a:off x="12234" y="23044"/>
            <a:ext cx="912884" cy="613770"/>
          </a:xfrm>
          <a:prstGeom prst="rect">
            <a:avLst/>
          </a:prstGeom>
        </p:spPr>
      </p:pic>
      <p:grpSp>
        <p:nvGrpSpPr>
          <p:cNvPr id="130" name="Google Shape;1245;p39">
            <a:extLst>
              <a:ext uri="{FF2B5EF4-FFF2-40B4-BE49-F238E27FC236}">
                <a16:creationId xmlns:a16="http://schemas.microsoft.com/office/drawing/2014/main" id="{70DFF78C-8355-AD21-652A-6E2F4B88D5B1}"/>
              </a:ext>
            </a:extLst>
          </p:cNvPr>
          <p:cNvGrpSpPr/>
          <p:nvPr/>
        </p:nvGrpSpPr>
        <p:grpSpPr>
          <a:xfrm>
            <a:off x="9324685" y="3985565"/>
            <a:ext cx="2070907" cy="1223830"/>
            <a:chOff x="2295625" y="648078"/>
            <a:chExt cx="1166805" cy="689539"/>
          </a:xfrm>
        </p:grpSpPr>
        <p:sp>
          <p:nvSpPr>
            <p:cNvPr id="131" name="Google Shape;1246;p39">
              <a:extLst>
                <a:ext uri="{FF2B5EF4-FFF2-40B4-BE49-F238E27FC236}">
                  <a16:creationId xmlns:a16="http://schemas.microsoft.com/office/drawing/2014/main" id="{A52B91A6-FFEB-5878-003F-9124051C6DDB}"/>
                </a:ext>
              </a:extLst>
            </p:cNvPr>
            <p:cNvSpPr/>
            <p:nvPr/>
          </p:nvSpPr>
          <p:spPr>
            <a:xfrm>
              <a:off x="2295625" y="648078"/>
              <a:ext cx="1166805" cy="689446"/>
            </a:xfrm>
            <a:custGeom>
              <a:avLst/>
              <a:gdLst/>
              <a:ahLst/>
              <a:cxnLst/>
              <a:rect l="l" t="t" r="r" b="b"/>
              <a:pathLst>
                <a:path w="145714" h="86100" extrusionOk="0">
                  <a:moveTo>
                    <a:pt x="72282" y="1"/>
                  </a:moveTo>
                  <a:cubicBezTo>
                    <a:pt x="60292" y="1"/>
                    <a:pt x="50002" y="7399"/>
                    <a:pt x="45750" y="17859"/>
                  </a:cubicBezTo>
                  <a:cubicBezTo>
                    <a:pt x="42563" y="16029"/>
                    <a:pt x="38907" y="15008"/>
                    <a:pt x="34995" y="15008"/>
                  </a:cubicBezTo>
                  <a:cubicBezTo>
                    <a:pt x="22920" y="15008"/>
                    <a:pt x="13140" y="24788"/>
                    <a:pt x="13140" y="36863"/>
                  </a:cubicBezTo>
                  <a:cubicBezTo>
                    <a:pt x="13140" y="37418"/>
                    <a:pt x="13181" y="37928"/>
                    <a:pt x="13225" y="38479"/>
                  </a:cubicBezTo>
                  <a:cubicBezTo>
                    <a:pt x="12630" y="38394"/>
                    <a:pt x="11991" y="38309"/>
                    <a:pt x="11354" y="38309"/>
                  </a:cubicBezTo>
                  <a:cubicBezTo>
                    <a:pt x="5062" y="38309"/>
                    <a:pt x="0" y="43411"/>
                    <a:pt x="0" y="49663"/>
                  </a:cubicBezTo>
                  <a:cubicBezTo>
                    <a:pt x="0" y="55912"/>
                    <a:pt x="5062" y="61014"/>
                    <a:pt x="11354" y="61014"/>
                  </a:cubicBezTo>
                  <a:cubicBezTo>
                    <a:pt x="12035" y="61014"/>
                    <a:pt x="12671" y="60929"/>
                    <a:pt x="13310" y="60844"/>
                  </a:cubicBezTo>
                  <a:cubicBezTo>
                    <a:pt x="14372" y="67987"/>
                    <a:pt x="20494" y="73474"/>
                    <a:pt x="27937" y="73474"/>
                  </a:cubicBezTo>
                  <a:cubicBezTo>
                    <a:pt x="30954" y="73474"/>
                    <a:pt x="33719" y="72579"/>
                    <a:pt x="36056" y="71048"/>
                  </a:cubicBezTo>
                  <a:cubicBezTo>
                    <a:pt x="40903" y="80021"/>
                    <a:pt x="50387" y="86100"/>
                    <a:pt x="61312" y="86100"/>
                  </a:cubicBezTo>
                  <a:cubicBezTo>
                    <a:pt x="71177" y="86100"/>
                    <a:pt x="79850" y="81127"/>
                    <a:pt x="85038" y="73559"/>
                  </a:cubicBezTo>
                  <a:cubicBezTo>
                    <a:pt x="86017" y="74280"/>
                    <a:pt x="87249" y="74705"/>
                    <a:pt x="88569" y="74705"/>
                  </a:cubicBezTo>
                  <a:cubicBezTo>
                    <a:pt x="90480" y="74705"/>
                    <a:pt x="92140" y="73814"/>
                    <a:pt x="93246" y="72453"/>
                  </a:cubicBezTo>
                  <a:cubicBezTo>
                    <a:pt x="96137" y="74195"/>
                    <a:pt x="99494" y="75215"/>
                    <a:pt x="103110" y="75215"/>
                  </a:cubicBezTo>
                  <a:cubicBezTo>
                    <a:pt x="112889" y="75215"/>
                    <a:pt x="120968" y="67861"/>
                    <a:pt x="122114" y="58337"/>
                  </a:cubicBezTo>
                  <a:cubicBezTo>
                    <a:pt x="124580" y="60163"/>
                    <a:pt x="127601" y="61269"/>
                    <a:pt x="130917" y="61269"/>
                  </a:cubicBezTo>
                  <a:cubicBezTo>
                    <a:pt x="139081" y="61269"/>
                    <a:pt x="145714" y="54636"/>
                    <a:pt x="145714" y="46472"/>
                  </a:cubicBezTo>
                  <a:cubicBezTo>
                    <a:pt x="145714" y="38309"/>
                    <a:pt x="139081" y="31720"/>
                    <a:pt x="130917" y="31720"/>
                  </a:cubicBezTo>
                  <a:cubicBezTo>
                    <a:pt x="130023" y="31720"/>
                    <a:pt x="129172" y="31805"/>
                    <a:pt x="128322" y="31931"/>
                  </a:cubicBezTo>
                  <a:cubicBezTo>
                    <a:pt x="127727" y="21896"/>
                    <a:pt x="119393" y="13903"/>
                    <a:pt x="109188" y="13903"/>
                  </a:cubicBezTo>
                  <a:cubicBezTo>
                    <a:pt x="105277" y="13903"/>
                    <a:pt x="101620" y="15093"/>
                    <a:pt x="98559" y="17134"/>
                  </a:cubicBezTo>
                  <a:cubicBezTo>
                    <a:pt x="94096" y="7059"/>
                    <a:pt x="84017" y="1"/>
                    <a:pt x="72282" y="1"/>
                  </a:cubicBezTo>
                  <a:close/>
                </a:path>
              </a:pathLst>
            </a:custGeom>
            <a:solidFill>
              <a:srgbClr val="E8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247;p39">
              <a:extLst>
                <a:ext uri="{FF2B5EF4-FFF2-40B4-BE49-F238E27FC236}">
                  <a16:creationId xmlns:a16="http://schemas.microsoft.com/office/drawing/2014/main" id="{3719C519-1A74-761E-7C08-1E48373E6185}"/>
                </a:ext>
              </a:extLst>
            </p:cNvPr>
            <p:cNvSpPr/>
            <p:nvPr/>
          </p:nvSpPr>
          <p:spPr>
            <a:xfrm>
              <a:off x="2295625" y="979113"/>
              <a:ext cx="1166805" cy="358504"/>
            </a:xfrm>
            <a:custGeom>
              <a:avLst/>
              <a:gdLst/>
              <a:ahLst/>
              <a:cxnLst/>
              <a:rect l="l" t="t" r="r" b="b"/>
              <a:pathLst>
                <a:path w="145714" h="44771" extrusionOk="0">
                  <a:moveTo>
                    <a:pt x="144734" y="0"/>
                  </a:moveTo>
                  <a:cubicBezTo>
                    <a:pt x="144734" y="7269"/>
                    <a:pt x="138186" y="13137"/>
                    <a:pt x="130152" y="13137"/>
                  </a:cubicBezTo>
                  <a:cubicBezTo>
                    <a:pt x="126876" y="13137"/>
                    <a:pt x="123900" y="12161"/>
                    <a:pt x="121478" y="10545"/>
                  </a:cubicBezTo>
                  <a:cubicBezTo>
                    <a:pt x="120328" y="18964"/>
                    <a:pt x="112379" y="25512"/>
                    <a:pt x="102685" y="25512"/>
                  </a:cubicBezTo>
                  <a:cubicBezTo>
                    <a:pt x="99154" y="25512"/>
                    <a:pt x="95838" y="24617"/>
                    <a:pt x="92990" y="23046"/>
                  </a:cubicBezTo>
                  <a:cubicBezTo>
                    <a:pt x="91885" y="24277"/>
                    <a:pt x="90225" y="25086"/>
                    <a:pt x="88354" y="25086"/>
                  </a:cubicBezTo>
                  <a:cubicBezTo>
                    <a:pt x="87038" y="25086"/>
                    <a:pt x="85847" y="24702"/>
                    <a:pt x="84868" y="24066"/>
                  </a:cubicBezTo>
                  <a:cubicBezTo>
                    <a:pt x="79765" y="30784"/>
                    <a:pt x="71221" y="35206"/>
                    <a:pt x="61482" y="35206"/>
                  </a:cubicBezTo>
                  <a:cubicBezTo>
                    <a:pt x="50683" y="35206"/>
                    <a:pt x="41328" y="29804"/>
                    <a:pt x="36566" y="21811"/>
                  </a:cubicBezTo>
                  <a:cubicBezTo>
                    <a:pt x="34230" y="23171"/>
                    <a:pt x="31508" y="23981"/>
                    <a:pt x="28532" y="23981"/>
                  </a:cubicBezTo>
                  <a:cubicBezTo>
                    <a:pt x="21219" y="23981"/>
                    <a:pt x="15137" y="19090"/>
                    <a:pt x="14116" y="12712"/>
                  </a:cubicBezTo>
                  <a:cubicBezTo>
                    <a:pt x="13480" y="12841"/>
                    <a:pt x="12841" y="12882"/>
                    <a:pt x="12161" y="12882"/>
                  </a:cubicBezTo>
                  <a:cubicBezTo>
                    <a:pt x="6293" y="12882"/>
                    <a:pt x="1531" y="8800"/>
                    <a:pt x="1065" y="3613"/>
                  </a:cubicBezTo>
                  <a:cubicBezTo>
                    <a:pt x="385" y="5058"/>
                    <a:pt x="0" y="6633"/>
                    <a:pt x="0" y="8334"/>
                  </a:cubicBezTo>
                  <a:cubicBezTo>
                    <a:pt x="0" y="14583"/>
                    <a:pt x="5062" y="19685"/>
                    <a:pt x="11354" y="19685"/>
                  </a:cubicBezTo>
                  <a:cubicBezTo>
                    <a:pt x="12035" y="19685"/>
                    <a:pt x="12671" y="19600"/>
                    <a:pt x="13310" y="19515"/>
                  </a:cubicBezTo>
                  <a:cubicBezTo>
                    <a:pt x="14372" y="26658"/>
                    <a:pt x="20494" y="32145"/>
                    <a:pt x="27937" y="32145"/>
                  </a:cubicBezTo>
                  <a:cubicBezTo>
                    <a:pt x="30954" y="32145"/>
                    <a:pt x="33719" y="31250"/>
                    <a:pt x="36056" y="29719"/>
                  </a:cubicBezTo>
                  <a:cubicBezTo>
                    <a:pt x="40903" y="38692"/>
                    <a:pt x="50387" y="44771"/>
                    <a:pt x="61312" y="44771"/>
                  </a:cubicBezTo>
                  <a:cubicBezTo>
                    <a:pt x="71177" y="44771"/>
                    <a:pt x="79850" y="39798"/>
                    <a:pt x="85038" y="32230"/>
                  </a:cubicBezTo>
                  <a:cubicBezTo>
                    <a:pt x="86017" y="32951"/>
                    <a:pt x="87249" y="33376"/>
                    <a:pt x="88569" y="33376"/>
                  </a:cubicBezTo>
                  <a:cubicBezTo>
                    <a:pt x="90480" y="33376"/>
                    <a:pt x="92140" y="32485"/>
                    <a:pt x="93246" y="31124"/>
                  </a:cubicBezTo>
                  <a:cubicBezTo>
                    <a:pt x="96137" y="32866"/>
                    <a:pt x="99494" y="33886"/>
                    <a:pt x="103110" y="33886"/>
                  </a:cubicBezTo>
                  <a:cubicBezTo>
                    <a:pt x="112889" y="33886"/>
                    <a:pt x="120968" y="26532"/>
                    <a:pt x="122114" y="17008"/>
                  </a:cubicBezTo>
                  <a:cubicBezTo>
                    <a:pt x="124580" y="18834"/>
                    <a:pt x="127601" y="19940"/>
                    <a:pt x="130917" y="19940"/>
                  </a:cubicBezTo>
                  <a:cubicBezTo>
                    <a:pt x="139081" y="19940"/>
                    <a:pt x="145714" y="13307"/>
                    <a:pt x="145714" y="5143"/>
                  </a:cubicBezTo>
                  <a:cubicBezTo>
                    <a:pt x="145714" y="3358"/>
                    <a:pt x="145329" y="1616"/>
                    <a:pt x="144734" y="0"/>
                  </a:cubicBezTo>
                  <a:close/>
                </a:path>
              </a:pathLst>
            </a:custGeom>
            <a:solidFill>
              <a:srgbClr val="09A5A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2E5EE2-C681-88DF-F367-8DBF0713B59D}"/>
              </a:ext>
            </a:extLst>
          </p:cNvPr>
          <p:cNvGrpSpPr/>
          <p:nvPr/>
        </p:nvGrpSpPr>
        <p:grpSpPr>
          <a:xfrm flipH="1">
            <a:off x="9409726" y="2258942"/>
            <a:ext cx="2104140" cy="2134768"/>
            <a:chOff x="5076195" y="1490315"/>
            <a:chExt cx="1736018" cy="17823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4" name="Rounded Rectangle 232">
              <a:extLst>
                <a:ext uri="{FF2B5EF4-FFF2-40B4-BE49-F238E27FC236}">
                  <a16:creationId xmlns:a16="http://schemas.microsoft.com/office/drawing/2014/main" id="{F61FB6E0-2DD7-9185-CBE0-6803A3D8FBB2}"/>
                </a:ext>
              </a:extLst>
            </p:cNvPr>
            <p:cNvSpPr/>
            <p:nvPr/>
          </p:nvSpPr>
          <p:spPr>
            <a:xfrm>
              <a:off x="5399890" y="1930900"/>
              <a:ext cx="1260000" cy="25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8DB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คุณภาพอากาศดีมาก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(0-25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65" name="Rounded Rectangle 233">
              <a:extLst>
                <a:ext uri="{FF2B5EF4-FFF2-40B4-BE49-F238E27FC236}">
                  <a16:creationId xmlns:a16="http://schemas.microsoft.com/office/drawing/2014/main" id="{C551562B-CD0C-B0C5-8AE5-B7E511B168AA}"/>
                </a:ext>
              </a:extLst>
            </p:cNvPr>
            <p:cNvSpPr/>
            <p:nvPr/>
          </p:nvSpPr>
          <p:spPr>
            <a:xfrm>
              <a:off x="5399890" y="2201828"/>
              <a:ext cx="126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AF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คุณภาพอากาศดี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(25-50 AQI)</a:t>
              </a:r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  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      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66" name="Rounded Rectangle 234">
              <a:extLst>
                <a:ext uri="{FF2B5EF4-FFF2-40B4-BE49-F238E27FC236}">
                  <a16:creationId xmlns:a16="http://schemas.microsoft.com/office/drawing/2014/main" id="{D1570DA8-DEB9-8DBF-F687-35CC7A84282E}"/>
                </a:ext>
              </a:extLst>
            </p:cNvPr>
            <p:cNvSpPr/>
            <p:nvPr/>
          </p:nvSpPr>
          <p:spPr>
            <a:xfrm>
              <a:off x="5408054" y="2478810"/>
              <a:ext cx="1260000" cy="252000"/>
            </a:xfrm>
            <a:prstGeom prst="roundRect">
              <a:avLst/>
            </a:prstGeom>
            <a:solidFill>
              <a:srgbClr val="FFFFC5"/>
            </a:solidFill>
            <a:ln>
              <a:solidFill>
                <a:srgbClr val="FFF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คุณภาพอากาศปานกลาง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(50-100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67" name="Rounded Rectangle 235">
              <a:extLst>
                <a:ext uri="{FF2B5EF4-FFF2-40B4-BE49-F238E27FC236}">
                  <a16:creationId xmlns:a16="http://schemas.microsoft.com/office/drawing/2014/main" id="{0FAB16F6-BC78-70F3-EA4A-2DC13B1B2538}"/>
                </a:ext>
              </a:extLst>
            </p:cNvPr>
            <p:cNvSpPr/>
            <p:nvPr/>
          </p:nvSpPr>
          <p:spPr>
            <a:xfrm>
              <a:off x="5414293" y="2749738"/>
              <a:ext cx="1260000" cy="252000"/>
            </a:xfrm>
            <a:prstGeom prst="roundRect">
              <a:avLst/>
            </a:prstGeom>
            <a:solidFill>
              <a:srgbClr val="FFC79F"/>
            </a:solidFill>
            <a:ln>
              <a:solidFill>
                <a:srgbClr val="FFC7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เริ่มมีผลกระทบ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(100-200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68" name="Rounded Rectangle 236">
              <a:extLst>
                <a:ext uri="{FF2B5EF4-FFF2-40B4-BE49-F238E27FC236}">
                  <a16:creationId xmlns:a16="http://schemas.microsoft.com/office/drawing/2014/main" id="{9D8B1B1D-9689-3DF9-3F7A-7B6CF6F7EB83}"/>
                </a:ext>
              </a:extLst>
            </p:cNvPr>
            <p:cNvSpPr/>
            <p:nvPr/>
          </p:nvSpPr>
          <p:spPr>
            <a:xfrm>
              <a:off x="5408054" y="3020666"/>
              <a:ext cx="1260000" cy="252000"/>
            </a:xfrm>
            <a:prstGeom prst="roundRect">
              <a:avLst/>
            </a:prstGeom>
            <a:solidFill>
              <a:srgbClr val="FFBDBD"/>
            </a:solidFill>
            <a:ln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มีผลกระทบมาก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</a:t>
              </a:r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มากกว่า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201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C3968C5-B12D-A54A-BD9A-10FF311005E0}"/>
                </a:ext>
              </a:extLst>
            </p:cNvPr>
            <p:cNvGrpSpPr/>
            <p:nvPr/>
          </p:nvGrpSpPr>
          <p:grpSpPr>
            <a:xfrm>
              <a:off x="5235695" y="1915993"/>
              <a:ext cx="252000" cy="252000"/>
              <a:chOff x="5151390" y="1915993"/>
              <a:chExt cx="360000" cy="3600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3453248-E902-F270-827C-9FD7C9E37BA9}"/>
                  </a:ext>
                </a:extLst>
              </p:cNvPr>
              <p:cNvSpPr/>
              <p:nvPr/>
            </p:nvSpPr>
            <p:spPr bwMode="auto">
              <a:xfrm>
                <a:off x="5151390" y="1915993"/>
                <a:ext cx="360000" cy="36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49C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2A84418-F289-A9C4-A8A2-4D620AC813CB}"/>
                  </a:ext>
                </a:extLst>
              </p:cNvPr>
              <p:cNvSpPr/>
              <p:nvPr/>
            </p:nvSpPr>
            <p:spPr bwMode="auto">
              <a:xfrm>
                <a:off x="5247658" y="2013474"/>
                <a:ext cx="46120" cy="59395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930E8-30DA-3DAB-927F-033661D2B695}"/>
                  </a:ext>
                </a:extLst>
              </p:cNvPr>
              <p:cNvSpPr/>
              <p:nvPr/>
            </p:nvSpPr>
            <p:spPr bwMode="auto">
              <a:xfrm>
                <a:off x="5357360" y="2012568"/>
                <a:ext cx="46119" cy="59849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Chord 95">
                <a:extLst>
                  <a:ext uri="{FF2B5EF4-FFF2-40B4-BE49-F238E27FC236}">
                    <a16:creationId xmlns:a16="http://schemas.microsoft.com/office/drawing/2014/main" id="{501CD885-74DD-8658-162D-C4EC28F4A4BE}"/>
                  </a:ext>
                </a:extLst>
              </p:cNvPr>
              <p:cNvSpPr/>
              <p:nvPr/>
            </p:nvSpPr>
            <p:spPr bwMode="auto">
              <a:xfrm rot="15191615">
                <a:off x="5210559" y="1960356"/>
                <a:ext cx="241662" cy="240896"/>
              </a:xfrm>
              <a:prstGeom prst="chord">
                <a:avLst>
                  <a:gd name="adj1" fmla="val 8115258"/>
                  <a:gd name="adj2" fmla="val 15501038"/>
                </a:avLst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1BA5915-AA0A-AC95-62B6-452A515A7F80}"/>
                </a:ext>
              </a:extLst>
            </p:cNvPr>
            <p:cNvGrpSpPr/>
            <p:nvPr/>
          </p:nvGrpSpPr>
          <p:grpSpPr>
            <a:xfrm>
              <a:off x="5235694" y="2476629"/>
              <a:ext cx="252000" cy="252000"/>
              <a:chOff x="5139726" y="2671907"/>
              <a:chExt cx="360000" cy="3600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8272C50-E112-9793-42BF-20383C303580}"/>
                  </a:ext>
                </a:extLst>
              </p:cNvPr>
              <p:cNvSpPr/>
              <p:nvPr/>
            </p:nvSpPr>
            <p:spPr bwMode="auto">
              <a:xfrm>
                <a:off x="5139726" y="2671907"/>
                <a:ext cx="360000" cy="360000"/>
              </a:xfrm>
              <a:prstGeom prst="ellipse">
                <a:avLst/>
              </a:prstGeom>
              <a:solidFill>
                <a:srgbClr val="FFFD78"/>
              </a:solidFill>
              <a:ln w="12700">
                <a:solidFill>
                  <a:srgbClr val="FFF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473C81B-2CF6-B665-C75D-9AA0390CE928}"/>
                  </a:ext>
                </a:extLst>
              </p:cNvPr>
              <p:cNvSpPr/>
              <p:nvPr/>
            </p:nvSpPr>
            <p:spPr bwMode="auto">
              <a:xfrm>
                <a:off x="5241867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AE0C9CE-9A3C-7CD4-9A0F-30B4BA5C6AD8}"/>
                  </a:ext>
                </a:extLst>
              </p:cNvPr>
              <p:cNvSpPr/>
              <p:nvPr/>
            </p:nvSpPr>
            <p:spPr bwMode="auto">
              <a:xfrm>
                <a:off x="5364013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B80F5F9-3ED3-C924-A892-AB1ACAEEEF93}"/>
                  </a:ext>
                </a:extLst>
              </p:cNvPr>
              <p:cNvSpPr/>
              <p:nvPr/>
            </p:nvSpPr>
            <p:spPr bwMode="auto">
              <a:xfrm>
                <a:off x="5243784" y="2910793"/>
                <a:ext cx="173521" cy="23578"/>
              </a:xfrm>
              <a:prstGeom prst="rect">
                <a:avLst/>
              </a:prstGeom>
              <a:solidFill>
                <a:srgbClr val="12103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82952D3-72F9-5427-3BBD-760FA09E9400}"/>
                </a:ext>
              </a:extLst>
            </p:cNvPr>
            <p:cNvGrpSpPr/>
            <p:nvPr/>
          </p:nvGrpSpPr>
          <p:grpSpPr>
            <a:xfrm>
              <a:off x="5076195" y="1490315"/>
              <a:ext cx="1736018" cy="409630"/>
              <a:chOff x="2690808" y="4496175"/>
              <a:chExt cx="1736018" cy="409630"/>
            </a:xfrm>
            <a:solidFill>
              <a:schemeClr val="accent1"/>
            </a:solidFill>
          </p:grpSpPr>
          <p:sp>
            <p:nvSpPr>
              <p:cNvPr id="87" name="Arrow: Pentagon 3266">
                <a:extLst>
                  <a:ext uri="{FF2B5EF4-FFF2-40B4-BE49-F238E27FC236}">
                    <a16:creationId xmlns:a16="http://schemas.microsoft.com/office/drawing/2014/main" id="{430C1334-98C7-17A0-2A28-40EF433FFCF7}"/>
                  </a:ext>
                </a:extLst>
              </p:cNvPr>
              <p:cNvSpPr/>
              <p:nvPr/>
            </p:nvSpPr>
            <p:spPr>
              <a:xfrm>
                <a:off x="2863616" y="4496175"/>
                <a:ext cx="1563210" cy="409630"/>
              </a:xfrm>
              <a:prstGeom prst="homePlate">
                <a:avLst/>
              </a:prstGeom>
              <a:solidFill>
                <a:srgbClr val="346182"/>
              </a:solidFill>
              <a:ln>
                <a:solidFill>
                  <a:srgbClr val="346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8" name="Rectangle 3265">
                <a:extLst>
                  <a:ext uri="{FF2B5EF4-FFF2-40B4-BE49-F238E27FC236}">
                    <a16:creationId xmlns:a16="http://schemas.microsoft.com/office/drawing/2014/main" id="{3AD47641-9969-45D3-1B0E-355EF2D29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0808" y="4511844"/>
                <a:ext cx="1658963" cy="35975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h-TH" altLang="en-US" sz="1100" dirty="0">
                    <a:solidFill>
                      <a:schemeClr val="bg1"/>
                    </a:solidFill>
                    <a:latin typeface="Kanit" pitchFamily="2" charset="-34"/>
                    <a:cs typeface="Kanit" pitchFamily="2" charset="-34"/>
                  </a:rPr>
                  <a:t>ดัชนีคุณภาพอากาศ</a:t>
                </a:r>
                <a:endParaRPr lang="en-US" altLang="en-US" sz="1100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h-TH" altLang="en-US" sz="1100" dirty="0">
                    <a:solidFill>
                      <a:schemeClr val="bg1"/>
                    </a:solidFill>
                    <a:latin typeface="Kanit" pitchFamily="2" charset="-34"/>
                    <a:cs typeface="Kanit" pitchFamily="2" charset="-34"/>
                  </a:rPr>
                  <a:t>(</a:t>
                </a:r>
                <a:r>
                  <a:rPr lang="en-US" altLang="en-US" sz="1100" dirty="0">
                    <a:solidFill>
                      <a:schemeClr val="bg1"/>
                    </a:solidFill>
                    <a:latin typeface="Kanit" pitchFamily="2" charset="-34"/>
                    <a:cs typeface="Kanit" pitchFamily="2" charset="-34"/>
                  </a:rPr>
                  <a:t>Air Quality Index; AQI) 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BD69FC2-998C-048A-3AEF-30051C759A2F}"/>
                </a:ext>
              </a:extLst>
            </p:cNvPr>
            <p:cNvGrpSpPr/>
            <p:nvPr/>
          </p:nvGrpSpPr>
          <p:grpSpPr>
            <a:xfrm>
              <a:off x="5235695" y="2195047"/>
              <a:ext cx="252000" cy="252000"/>
              <a:chOff x="5151390" y="2292322"/>
              <a:chExt cx="360000" cy="36000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312E0ED-54E8-9BDD-FC71-3836C8FD7933}"/>
                  </a:ext>
                </a:extLst>
              </p:cNvPr>
              <p:cNvSpPr/>
              <p:nvPr/>
            </p:nvSpPr>
            <p:spPr bwMode="auto">
              <a:xfrm>
                <a:off x="5151390" y="2292322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rgbClr val="73DF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BF58D88-B90C-CF2B-3A9B-60818915D7D4}"/>
                  </a:ext>
                </a:extLst>
              </p:cNvPr>
              <p:cNvSpPr/>
              <p:nvPr/>
            </p:nvSpPr>
            <p:spPr bwMode="auto">
              <a:xfrm>
                <a:off x="5242651" y="2382556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F8C22F-E2A5-B209-95AF-18C216886842}"/>
                  </a:ext>
                </a:extLst>
              </p:cNvPr>
              <p:cNvSpPr/>
              <p:nvPr/>
            </p:nvSpPr>
            <p:spPr bwMode="auto">
              <a:xfrm>
                <a:off x="5366180" y="2381527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79CFFDEC-31BD-DDA3-7E80-4B72348385E2}"/>
                  </a:ext>
                </a:extLst>
              </p:cNvPr>
              <p:cNvSpPr/>
              <p:nvPr/>
            </p:nvSpPr>
            <p:spPr>
              <a:xfrm rot="5400000">
                <a:off x="5261647" y="2428398"/>
                <a:ext cx="129524" cy="160020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8D277C0-AFDC-FFFE-85A8-0CCD40DB2686}"/>
                </a:ext>
              </a:extLst>
            </p:cNvPr>
            <p:cNvGrpSpPr/>
            <p:nvPr/>
          </p:nvGrpSpPr>
          <p:grpSpPr>
            <a:xfrm>
              <a:off x="5235694" y="2749737"/>
              <a:ext cx="252000" cy="252000"/>
              <a:chOff x="5130813" y="3042291"/>
              <a:chExt cx="360000" cy="3600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DA7BDA-256C-7EB5-5908-C24AF482CD36}"/>
                  </a:ext>
                </a:extLst>
              </p:cNvPr>
              <p:cNvSpPr/>
              <p:nvPr/>
            </p:nvSpPr>
            <p:spPr bwMode="auto">
              <a:xfrm>
                <a:off x="5130813" y="3042291"/>
                <a:ext cx="360000" cy="360000"/>
              </a:xfrm>
              <a:prstGeom prst="ellipse">
                <a:avLst/>
              </a:prstGeom>
              <a:solidFill>
                <a:srgbClr val="FFAE4C"/>
              </a:solidFill>
              <a:ln w="12700">
                <a:solidFill>
                  <a:srgbClr val="FFA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4D5D4E1-33E1-CA23-6C93-7D78E7A1F077}"/>
                  </a:ext>
                </a:extLst>
              </p:cNvPr>
              <p:cNvSpPr/>
              <p:nvPr/>
            </p:nvSpPr>
            <p:spPr bwMode="auto">
              <a:xfrm>
                <a:off x="5235481" y="3142498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45E63956-E761-E93B-422C-3D6ECD96B5C4}"/>
                  </a:ext>
                </a:extLst>
              </p:cNvPr>
              <p:cNvSpPr/>
              <p:nvPr/>
            </p:nvSpPr>
            <p:spPr>
              <a:xfrm rot="16200000">
                <a:off x="5272950" y="3240282"/>
                <a:ext cx="78224" cy="135927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2791B2A-EC1F-C107-8F31-7F3518F29255}"/>
                  </a:ext>
                </a:extLst>
              </p:cNvPr>
              <p:cNvSpPr/>
              <p:nvPr/>
            </p:nvSpPr>
            <p:spPr bwMode="auto">
              <a:xfrm>
                <a:off x="5350766" y="3140961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8AA5BCF-7D77-AB16-3FEC-4E613FB8F3A3}"/>
                </a:ext>
              </a:extLst>
            </p:cNvPr>
            <p:cNvGrpSpPr/>
            <p:nvPr/>
          </p:nvGrpSpPr>
          <p:grpSpPr>
            <a:xfrm>
              <a:off x="5235694" y="3014472"/>
              <a:ext cx="252000" cy="252000"/>
              <a:chOff x="5139726" y="3410504"/>
              <a:chExt cx="360000" cy="360001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A4BA5B5-4AAA-2B0B-E522-FF6B80E4A7D6}"/>
                  </a:ext>
                </a:extLst>
              </p:cNvPr>
              <p:cNvSpPr/>
              <p:nvPr/>
            </p:nvSpPr>
            <p:spPr bwMode="auto">
              <a:xfrm>
                <a:off x="5139726" y="3410504"/>
                <a:ext cx="360000" cy="360001"/>
              </a:xfrm>
              <a:prstGeom prst="ellipse">
                <a:avLst/>
              </a:prstGeom>
              <a:solidFill>
                <a:srgbClr val="FF7E79"/>
              </a:solidFill>
              <a:ln w="12700">
                <a:solidFill>
                  <a:srgbClr val="FF7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Cross 75">
                <a:extLst>
                  <a:ext uri="{FF2B5EF4-FFF2-40B4-BE49-F238E27FC236}">
                    <a16:creationId xmlns:a16="http://schemas.microsoft.com/office/drawing/2014/main" id="{5CC9583F-F158-281B-36B4-6DAD2C59F7BC}"/>
                  </a:ext>
                </a:extLst>
              </p:cNvPr>
              <p:cNvSpPr/>
              <p:nvPr/>
            </p:nvSpPr>
            <p:spPr>
              <a:xfrm>
                <a:off x="5224764" y="3509578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77" name="Cross 76">
                <a:extLst>
                  <a:ext uri="{FF2B5EF4-FFF2-40B4-BE49-F238E27FC236}">
                    <a16:creationId xmlns:a16="http://schemas.microsoft.com/office/drawing/2014/main" id="{1DB8D3C9-4EA3-B6EF-32FB-6D664E4743A5}"/>
                  </a:ext>
                </a:extLst>
              </p:cNvPr>
              <p:cNvSpPr/>
              <p:nvPr/>
            </p:nvSpPr>
            <p:spPr>
              <a:xfrm>
                <a:off x="5369063" y="3509577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29F94BB-4803-90AB-EE8A-5F271CE0A707}"/>
                  </a:ext>
                </a:extLst>
              </p:cNvPr>
              <p:cNvSpPr/>
              <p:nvPr/>
            </p:nvSpPr>
            <p:spPr>
              <a:xfrm>
                <a:off x="5281660" y="3601422"/>
                <a:ext cx="84909" cy="105395"/>
              </a:xfrm>
              <a:prstGeom prst="ellipse">
                <a:avLst/>
              </a:prstGeom>
              <a:solidFill>
                <a:srgbClr val="12103D"/>
              </a:solidFill>
              <a:ln>
                <a:solidFill>
                  <a:srgbClr val="121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</p:grpSp>
      <p:sp>
        <p:nvSpPr>
          <p:cNvPr id="1031" name="TextBox 1030"/>
          <p:cNvSpPr txBox="1"/>
          <p:nvPr/>
        </p:nvSpPr>
        <p:spPr>
          <a:xfrm>
            <a:off x="3960000" y="468000"/>
            <a:ext cx="4680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0">
                <a:solidFill>
                  <a:srgbClr val="FFFFFF"/>
                </a:solidFill>
                <a:latin typeface="tahoma"/>
              </a:defRPr>
            </a:pPr>
            <a:r>
              <a:t>ช่วงวันที่ 25 เม.ย. - 1 พ.ค. 68</a:t>
            </a:r>
          </a:p>
          <a:p/>
        </p:txBody>
      </p:sp>
      <p:sp>
        <p:nvSpPr>
          <p:cNvPr id="1032" name="TextBox 1031"/>
          <p:cNvSpPr txBox="1"/>
          <p:nvPr/>
        </p:nvSpPr>
        <p:spPr>
          <a:xfrm>
            <a:off x="1674000" y="1764000"/>
            <a:ext cx="108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rgbClr val="FF7E79"/>
                </a:solidFill>
              </a:defRPr>
            </a:pPr>
            <a:r>
              <a:t>30.5 - 40.2</a:t>
            </a:r>
          </a:p>
          <a:p>
            <a:pPr algn="r">
              <a:defRPr sz="1400" b="1">
                <a:solidFill>
                  <a:srgbClr val="549CCF"/>
                </a:solidFill>
              </a:defRPr>
            </a:pPr>
            <a:r>
              <a:t>22.8 - 28.7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2718000" y="2091599"/>
            <a:ext cx="72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7F7F7F"/>
                </a:solidFill>
              </a:defRPr>
            </a:pPr>
            <a:r>
              <a:t>20.1</a:t>
            </a:r>
          </a:p>
          <a:p/>
        </p:txBody>
      </p:sp>
    </p:spTree>
    <p:extLst>
      <p:ext uri="{BB962C8B-B14F-4D97-AF65-F5344CB8AC3E}">
        <p14:creationId xmlns:p14="http://schemas.microsoft.com/office/powerpoint/2010/main" val="3236940400"/>
      </p:ext>
    </p:extLst>
  </p:cSld>
  <p:clrMapOvr>
    <a:masterClrMapping/>
  </p:clrMapOvr>
</p:sld>
</file>

<file path=ppt/theme/theme1.xml><?xml version="1.0" encoding="utf-8"?>
<a:theme xmlns:a="http://schemas.openxmlformats.org/drawingml/2006/main" name="Forecast Light - No Image">
  <a:themeElements>
    <a:clrScheme name="Custom 13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05072"/>
      </a:accent1>
      <a:accent2>
        <a:srgbClr val="329D9C"/>
      </a:accent2>
      <a:accent3>
        <a:srgbClr val="56C596"/>
      </a:accent3>
      <a:accent4>
        <a:srgbClr val="7BEC95"/>
      </a:accent4>
      <a:accent5>
        <a:srgbClr val="CFF4D2"/>
      </a:accent5>
      <a:accent6>
        <a:srgbClr val="E3F9E5"/>
      </a:accent6>
      <a:hlink>
        <a:srgbClr val="0563C1"/>
      </a:hlink>
      <a:folHlink>
        <a:srgbClr val="954F72"/>
      </a:folHlink>
    </a:clrScheme>
    <a:fontScheme name="Custom 104">
      <a:majorFont>
        <a:latin typeface="Titillium We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Forecast Light - No Image</Template>
  <TotalTime>2925</TotalTime>
  <Words>107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Kanit</vt:lpstr>
      <vt:lpstr>Open Sans</vt:lpstr>
      <vt:lpstr>RSU</vt:lpstr>
      <vt:lpstr>Source Sans Pro</vt:lpstr>
      <vt:lpstr>Titillium Web</vt:lpstr>
      <vt:lpstr>Forecast Light - No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Pandhuya Niking</dc:creator>
  <cp:lastModifiedBy>ACER</cp:lastModifiedBy>
  <cp:revision>99</cp:revision>
  <dcterms:created xsi:type="dcterms:W3CDTF">2020-01-07T07:58:16Z</dcterms:created>
  <dcterms:modified xsi:type="dcterms:W3CDTF">2025-02-17T03:38:05Z</dcterms:modified>
</cp:coreProperties>
</file>