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8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7" r:id="rId1"/>
  </p:sldMasterIdLst>
  <p:sldIdLst>
    <p:sldId id="35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7675"/>
    <a:srgbClr val="369E72"/>
    <a:srgbClr val="3A3A3A"/>
    <a:srgbClr val="595959"/>
    <a:srgbClr val="ACDDDC"/>
    <a:srgbClr val="90D1D6"/>
    <a:srgbClr val="78C8CF"/>
    <a:srgbClr val="6ACCA2"/>
    <a:srgbClr val="329A98"/>
    <a:srgbClr val="77D3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83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33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480"/>
    </p:cViewPr>
  </p:sorter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09F13ED-9CB5-4DB5-BA6F-A6FA763A73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38816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1A09B48-725A-4620-95AE-7F5FEBC6837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3757359"/>
          </a:xfrm>
          <a:custGeom>
            <a:avLst/>
            <a:gdLst>
              <a:gd name="connsiteX0" fmla="*/ 0 w 12192000"/>
              <a:gd name="connsiteY0" fmla="*/ 0 h 3757359"/>
              <a:gd name="connsiteX1" fmla="*/ 12192000 w 12192000"/>
              <a:gd name="connsiteY1" fmla="*/ 0 h 3757359"/>
              <a:gd name="connsiteX2" fmla="*/ 12192000 w 12192000"/>
              <a:gd name="connsiteY2" fmla="*/ 3429000 h 3757359"/>
              <a:gd name="connsiteX3" fmla="*/ 7323011 w 12192000"/>
              <a:gd name="connsiteY3" fmla="*/ 3429000 h 3757359"/>
              <a:gd name="connsiteX4" fmla="*/ 6344476 w 12192000"/>
              <a:gd name="connsiteY4" fmla="*/ 3689414 h 3757359"/>
              <a:gd name="connsiteX5" fmla="*/ 6096001 w 12192000"/>
              <a:gd name="connsiteY5" fmla="*/ 3757359 h 3757359"/>
              <a:gd name="connsiteX6" fmla="*/ 5847525 w 12192000"/>
              <a:gd name="connsiteY6" fmla="*/ 3689414 h 3757359"/>
              <a:gd name="connsiteX7" fmla="*/ 4868990 w 12192000"/>
              <a:gd name="connsiteY7" fmla="*/ 3429000 h 3757359"/>
              <a:gd name="connsiteX8" fmla="*/ 0 w 12192000"/>
              <a:gd name="connsiteY8" fmla="*/ 3429000 h 3757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757359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7323011" y="3429000"/>
                </a:lnTo>
                <a:cubicBezTo>
                  <a:pt x="6979730" y="3429000"/>
                  <a:pt x="6639751" y="3514217"/>
                  <a:pt x="6344476" y="3689414"/>
                </a:cubicBezTo>
                <a:cubicBezTo>
                  <a:pt x="6271705" y="3732594"/>
                  <a:pt x="6186742" y="3757359"/>
                  <a:pt x="6096001" y="3757359"/>
                </a:cubicBezTo>
                <a:cubicBezTo>
                  <a:pt x="6005259" y="3757359"/>
                  <a:pt x="5920296" y="3732594"/>
                  <a:pt x="5847525" y="3689414"/>
                </a:cubicBezTo>
                <a:cubicBezTo>
                  <a:pt x="5552250" y="3514217"/>
                  <a:pt x="5212272" y="3429000"/>
                  <a:pt x="4868990" y="3429000"/>
                </a:cubicBezTo>
                <a:lnTo>
                  <a:pt x="0" y="3429000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>
              <a:defRPr lang="en-US" sz="1600">
                <a:solidFill>
                  <a:schemeClr val="bg2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24589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B83ABA7-BF36-40B4-ACC9-D9FFFBE9B5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11858" y="0"/>
            <a:ext cx="2618936" cy="6858000"/>
          </a:xfrm>
          <a:custGeom>
            <a:avLst/>
            <a:gdLst>
              <a:gd name="connsiteX0" fmla="*/ 0 w 2618936"/>
              <a:gd name="connsiteY0" fmla="*/ 0 h 6858000"/>
              <a:gd name="connsiteX1" fmla="*/ 2618936 w 2618936"/>
              <a:gd name="connsiteY1" fmla="*/ 0 h 6858000"/>
              <a:gd name="connsiteX2" fmla="*/ 2618936 w 2618936"/>
              <a:gd name="connsiteY2" fmla="*/ 6858000 h 6858000"/>
              <a:gd name="connsiteX3" fmla="*/ 0 w 261893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8936" h="6858000">
                <a:moveTo>
                  <a:pt x="0" y="0"/>
                </a:moveTo>
                <a:lnTo>
                  <a:pt x="2618936" y="0"/>
                </a:lnTo>
                <a:lnTo>
                  <a:pt x="261893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>
              <a:defRPr lang="en-US" sz="1600" dirty="0">
                <a:solidFill>
                  <a:schemeClr val="bg2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E18E73F-4B66-4E0B-A8CF-0CDFF006251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68761" y="4094139"/>
            <a:ext cx="3240317" cy="2098725"/>
          </a:xfrm>
          <a:custGeom>
            <a:avLst/>
            <a:gdLst>
              <a:gd name="connsiteX0" fmla="*/ 0 w 3240317"/>
              <a:gd name="connsiteY0" fmla="*/ 0 h 2098725"/>
              <a:gd name="connsiteX1" fmla="*/ 3240317 w 3240317"/>
              <a:gd name="connsiteY1" fmla="*/ 0 h 2098725"/>
              <a:gd name="connsiteX2" fmla="*/ 3240317 w 3240317"/>
              <a:gd name="connsiteY2" fmla="*/ 2098725 h 2098725"/>
              <a:gd name="connsiteX3" fmla="*/ 0 w 3240317"/>
              <a:gd name="connsiteY3" fmla="*/ 2098725 h 209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0317" h="2098725">
                <a:moveTo>
                  <a:pt x="0" y="0"/>
                </a:moveTo>
                <a:lnTo>
                  <a:pt x="3240317" y="0"/>
                </a:lnTo>
                <a:lnTo>
                  <a:pt x="3240317" y="2098725"/>
                </a:lnTo>
                <a:lnTo>
                  <a:pt x="0" y="2098725"/>
                </a:lnTo>
                <a:close/>
              </a:path>
            </a:pathLst>
          </a:custGeom>
          <a:pattFill prst="pct80">
            <a:fgClr>
              <a:schemeClr val="accent2"/>
            </a:fgClr>
            <a:bgClr>
              <a:schemeClr val="bg1"/>
            </a:bgClr>
          </a:pattFill>
          <a:ln>
            <a:noFill/>
          </a:ln>
          <a:effectLst>
            <a:outerShdw blurRad="203200" dist="114300" dir="2700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6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D5932A0-3119-4766-A8BA-D5B580ED5DC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594166" y="4094139"/>
            <a:ext cx="2597834" cy="2098725"/>
          </a:xfrm>
          <a:custGeom>
            <a:avLst/>
            <a:gdLst>
              <a:gd name="connsiteX0" fmla="*/ 0 w 2597834"/>
              <a:gd name="connsiteY0" fmla="*/ 0 h 2098725"/>
              <a:gd name="connsiteX1" fmla="*/ 2597834 w 2597834"/>
              <a:gd name="connsiteY1" fmla="*/ 0 h 2098725"/>
              <a:gd name="connsiteX2" fmla="*/ 2597834 w 2597834"/>
              <a:gd name="connsiteY2" fmla="*/ 2098725 h 2098725"/>
              <a:gd name="connsiteX3" fmla="*/ 0 w 2597834"/>
              <a:gd name="connsiteY3" fmla="*/ 2098725 h 209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7834" h="2098725">
                <a:moveTo>
                  <a:pt x="0" y="0"/>
                </a:moveTo>
                <a:lnTo>
                  <a:pt x="2597834" y="0"/>
                </a:lnTo>
                <a:lnTo>
                  <a:pt x="2597834" y="2098725"/>
                </a:lnTo>
                <a:lnTo>
                  <a:pt x="0" y="2098725"/>
                </a:lnTo>
                <a:close/>
              </a:path>
            </a:pathLst>
          </a:custGeom>
          <a:pattFill prst="pct80">
            <a:fgClr>
              <a:schemeClr val="accent2"/>
            </a:fgClr>
            <a:bgClr>
              <a:schemeClr val="bg1"/>
            </a:bgClr>
          </a:pattFill>
          <a:ln>
            <a:noFill/>
          </a:ln>
          <a:effectLst>
            <a:outerShdw blurRad="203200" dist="114300" dir="2700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600" dirty="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57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83B30ED-0E5A-4DA9-9CB4-F76AAE162B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00125" y="642145"/>
            <a:ext cx="4729362" cy="5573713"/>
          </a:xfrm>
          <a:custGeom>
            <a:avLst/>
            <a:gdLst>
              <a:gd name="connsiteX0" fmla="*/ 0 w 4729362"/>
              <a:gd name="connsiteY0" fmla="*/ 0 h 5573713"/>
              <a:gd name="connsiteX1" fmla="*/ 4729362 w 4729362"/>
              <a:gd name="connsiteY1" fmla="*/ 0 h 5573713"/>
              <a:gd name="connsiteX2" fmla="*/ 4729362 w 4729362"/>
              <a:gd name="connsiteY2" fmla="*/ 5573713 h 5573713"/>
              <a:gd name="connsiteX3" fmla="*/ 0 w 4729362"/>
              <a:gd name="connsiteY3" fmla="*/ 5573713 h 5573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9362" h="5573713">
                <a:moveTo>
                  <a:pt x="0" y="0"/>
                </a:moveTo>
                <a:lnTo>
                  <a:pt x="4729362" y="0"/>
                </a:lnTo>
                <a:lnTo>
                  <a:pt x="4729362" y="5573713"/>
                </a:lnTo>
                <a:lnTo>
                  <a:pt x="0" y="5573713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>
              <a:defRPr lang="en-US" sz="1600">
                <a:solidFill>
                  <a:schemeClr val="bg2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97088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6D5807E-1C6E-485D-A3F1-82B4CC2F48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17810" y="981224"/>
            <a:ext cx="3881599" cy="4895555"/>
          </a:xfrm>
          <a:custGeom>
            <a:avLst/>
            <a:gdLst>
              <a:gd name="connsiteX0" fmla="*/ 0 w 3881599"/>
              <a:gd name="connsiteY0" fmla="*/ 0 h 4895555"/>
              <a:gd name="connsiteX1" fmla="*/ 3881599 w 3881599"/>
              <a:gd name="connsiteY1" fmla="*/ 0 h 4895555"/>
              <a:gd name="connsiteX2" fmla="*/ 3881599 w 3881599"/>
              <a:gd name="connsiteY2" fmla="*/ 4895555 h 4895555"/>
              <a:gd name="connsiteX3" fmla="*/ 0 w 3881599"/>
              <a:gd name="connsiteY3" fmla="*/ 4895555 h 489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1599" h="4895555">
                <a:moveTo>
                  <a:pt x="0" y="0"/>
                </a:moveTo>
                <a:lnTo>
                  <a:pt x="3881599" y="0"/>
                </a:lnTo>
                <a:lnTo>
                  <a:pt x="3881599" y="4895555"/>
                </a:lnTo>
                <a:lnTo>
                  <a:pt x="0" y="4895555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203200" dist="114300" dir="2700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6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75703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BD127A3-3EFD-40A8-B70E-255D42EDA73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55810" y="641350"/>
            <a:ext cx="2904978" cy="1699398"/>
          </a:xfrm>
          <a:custGeom>
            <a:avLst/>
            <a:gdLst>
              <a:gd name="connsiteX0" fmla="*/ 283239 w 2904978"/>
              <a:gd name="connsiteY0" fmla="*/ 0 h 1699398"/>
              <a:gd name="connsiteX1" fmla="*/ 2621739 w 2904978"/>
              <a:gd name="connsiteY1" fmla="*/ 0 h 1699398"/>
              <a:gd name="connsiteX2" fmla="*/ 2904978 w 2904978"/>
              <a:gd name="connsiteY2" fmla="*/ 283239 h 1699398"/>
              <a:gd name="connsiteX3" fmla="*/ 2904978 w 2904978"/>
              <a:gd name="connsiteY3" fmla="*/ 1416159 h 1699398"/>
              <a:gd name="connsiteX4" fmla="*/ 2621739 w 2904978"/>
              <a:gd name="connsiteY4" fmla="*/ 1699398 h 1699398"/>
              <a:gd name="connsiteX5" fmla="*/ 283239 w 2904978"/>
              <a:gd name="connsiteY5" fmla="*/ 1699398 h 1699398"/>
              <a:gd name="connsiteX6" fmla="*/ 0 w 2904978"/>
              <a:gd name="connsiteY6" fmla="*/ 1416159 h 1699398"/>
              <a:gd name="connsiteX7" fmla="*/ 0 w 2904978"/>
              <a:gd name="connsiteY7" fmla="*/ 283239 h 1699398"/>
              <a:gd name="connsiteX8" fmla="*/ 283239 w 2904978"/>
              <a:gd name="connsiteY8" fmla="*/ 0 h 1699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4978" h="1699398">
                <a:moveTo>
                  <a:pt x="283239" y="0"/>
                </a:moveTo>
                <a:lnTo>
                  <a:pt x="2621739" y="0"/>
                </a:lnTo>
                <a:cubicBezTo>
                  <a:pt x="2778168" y="0"/>
                  <a:pt x="2904978" y="126810"/>
                  <a:pt x="2904978" y="283239"/>
                </a:cubicBezTo>
                <a:lnTo>
                  <a:pt x="2904978" y="1416159"/>
                </a:lnTo>
                <a:cubicBezTo>
                  <a:pt x="2904978" y="1572588"/>
                  <a:pt x="2778168" y="1699398"/>
                  <a:pt x="2621739" y="1699398"/>
                </a:cubicBezTo>
                <a:lnTo>
                  <a:pt x="283239" y="1699398"/>
                </a:lnTo>
                <a:cubicBezTo>
                  <a:pt x="126810" y="1699398"/>
                  <a:pt x="0" y="1572588"/>
                  <a:pt x="0" y="1416159"/>
                </a:cubicBezTo>
                <a:lnTo>
                  <a:pt x="0" y="283239"/>
                </a:lnTo>
                <a:cubicBezTo>
                  <a:pt x="0" y="126810"/>
                  <a:pt x="126810" y="0"/>
                  <a:pt x="283239" y="0"/>
                </a:cubicBez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203200" dist="114300" dir="2700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6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D054CB2-888E-4E1C-8DCD-DCB2E8056DA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55810" y="2578508"/>
            <a:ext cx="2904978" cy="1699398"/>
          </a:xfrm>
          <a:custGeom>
            <a:avLst/>
            <a:gdLst>
              <a:gd name="connsiteX0" fmla="*/ 283239 w 2904978"/>
              <a:gd name="connsiteY0" fmla="*/ 0 h 1699398"/>
              <a:gd name="connsiteX1" fmla="*/ 2621739 w 2904978"/>
              <a:gd name="connsiteY1" fmla="*/ 0 h 1699398"/>
              <a:gd name="connsiteX2" fmla="*/ 2904978 w 2904978"/>
              <a:gd name="connsiteY2" fmla="*/ 283239 h 1699398"/>
              <a:gd name="connsiteX3" fmla="*/ 2904978 w 2904978"/>
              <a:gd name="connsiteY3" fmla="*/ 1416159 h 1699398"/>
              <a:gd name="connsiteX4" fmla="*/ 2621739 w 2904978"/>
              <a:gd name="connsiteY4" fmla="*/ 1699398 h 1699398"/>
              <a:gd name="connsiteX5" fmla="*/ 283239 w 2904978"/>
              <a:gd name="connsiteY5" fmla="*/ 1699398 h 1699398"/>
              <a:gd name="connsiteX6" fmla="*/ 0 w 2904978"/>
              <a:gd name="connsiteY6" fmla="*/ 1416159 h 1699398"/>
              <a:gd name="connsiteX7" fmla="*/ 0 w 2904978"/>
              <a:gd name="connsiteY7" fmla="*/ 283239 h 1699398"/>
              <a:gd name="connsiteX8" fmla="*/ 283239 w 2904978"/>
              <a:gd name="connsiteY8" fmla="*/ 0 h 1699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4978" h="1699398">
                <a:moveTo>
                  <a:pt x="283239" y="0"/>
                </a:moveTo>
                <a:lnTo>
                  <a:pt x="2621739" y="0"/>
                </a:lnTo>
                <a:cubicBezTo>
                  <a:pt x="2778168" y="0"/>
                  <a:pt x="2904978" y="126810"/>
                  <a:pt x="2904978" y="283239"/>
                </a:cubicBezTo>
                <a:lnTo>
                  <a:pt x="2904978" y="1416159"/>
                </a:lnTo>
                <a:cubicBezTo>
                  <a:pt x="2904978" y="1572588"/>
                  <a:pt x="2778168" y="1699398"/>
                  <a:pt x="2621739" y="1699398"/>
                </a:cubicBezTo>
                <a:lnTo>
                  <a:pt x="283239" y="1699398"/>
                </a:lnTo>
                <a:cubicBezTo>
                  <a:pt x="126810" y="1699398"/>
                  <a:pt x="0" y="1572588"/>
                  <a:pt x="0" y="1416159"/>
                </a:cubicBezTo>
                <a:lnTo>
                  <a:pt x="0" y="283239"/>
                </a:lnTo>
                <a:cubicBezTo>
                  <a:pt x="0" y="126810"/>
                  <a:pt x="126810" y="0"/>
                  <a:pt x="283239" y="0"/>
                </a:cubicBez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203200" dist="114300" dir="2700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6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81E2D1F-D1C1-4CE3-9B14-0ACEFAD7B9C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55810" y="4515665"/>
            <a:ext cx="2904978" cy="1699398"/>
          </a:xfrm>
          <a:custGeom>
            <a:avLst/>
            <a:gdLst>
              <a:gd name="connsiteX0" fmla="*/ 283239 w 2904978"/>
              <a:gd name="connsiteY0" fmla="*/ 0 h 1699398"/>
              <a:gd name="connsiteX1" fmla="*/ 2621739 w 2904978"/>
              <a:gd name="connsiteY1" fmla="*/ 0 h 1699398"/>
              <a:gd name="connsiteX2" fmla="*/ 2904978 w 2904978"/>
              <a:gd name="connsiteY2" fmla="*/ 283239 h 1699398"/>
              <a:gd name="connsiteX3" fmla="*/ 2904978 w 2904978"/>
              <a:gd name="connsiteY3" fmla="*/ 1416159 h 1699398"/>
              <a:gd name="connsiteX4" fmla="*/ 2621739 w 2904978"/>
              <a:gd name="connsiteY4" fmla="*/ 1699398 h 1699398"/>
              <a:gd name="connsiteX5" fmla="*/ 283239 w 2904978"/>
              <a:gd name="connsiteY5" fmla="*/ 1699398 h 1699398"/>
              <a:gd name="connsiteX6" fmla="*/ 0 w 2904978"/>
              <a:gd name="connsiteY6" fmla="*/ 1416159 h 1699398"/>
              <a:gd name="connsiteX7" fmla="*/ 0 w 2904978"/>
              <a:gd name="connsiteY7" fmla="*/ 283239 h 1699398"/>
              <a:gd name="connsiteX8" fmla="*/ 283239 w 2904978"/>
              <a:gd name="connsiteY8" fmla="*/ 0 h 1699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4978" h="1699398">
                <a:moveTo>
                  <a:pt x="283239" y="0"/>
                </a:moveTo>
                <a:lnTo>
                  <a:pt x="2621739" y="0"/>
                </a:lnTo>
                <a:cubicBezTo>
                  <a:pt x="2778168" y="0"/>
                  <a:pt x="2904978" y="126810"/>
                  <a:pt x="2904978" y="283239"/>
                </a:cubicBezTo>
                <a:lnTo>
                  <a:pt x="2904978" y="1416159"/>
                </a:lnTo>
                <a:cubicBezTo>
                  <a:pt x="2904978" y="1572588"/>
                  <a:pt x="2778168" y="1699398"/>
                  <a:pt x="2621739" y="1699398"/>
                </a:cubicBezTo>
                <a:lnTo>
                  <a:pt x="283239" y="1699398"/>
                </a:lnTo>
                <a:cubicBezTo>
                  <a:pt x="126810" y="1699398"/>
                  <a:pt x="0" y="1572588"/>
                  <a:pt x="0" y="1416159"/>
                </a:cubicBezTo>
                <a:lnTo>
                  <a:pt x="0" y="283239"/>
                </a:lnTo>
                <a:cubicBezTo>
                  <a:pt x="0" y="126810"/>
                  <a:pt x="126810" y="0"/>
                  <a:pt x="283239" y="0"/>
                </a:cubicBez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203200" dist="114300" dir="2700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6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90100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6333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A8C4344-9601-4C21-96ED-F9EA27AD28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5524500" cy="6215063"/>
          </a:xfrm>
          <a:custGeom>
            <a:avLst/>
            <a:gdLst>
              <a:gd name="connsiteX0" fmla="*/ 0 w 5524500"/>
              <a:gd name="connsiteY0" fmla="*/ 0 h 6215063"/>
              <a:gd name="connsiteX1" fmla="*/ 5524500 w 5524500"/>
              <a:gd name="connsiteY1" fmla="*/ 0 h 6215063"/>
              <a:gd name="connsiteX2" fmla="*/ 5524500 w 5524500"/>
              <a:gd name="connsiteY2" fmla="*/ 6215063 h 6215063"/>
              <a:gd name="connsiteX3" fmla="*/ 0 w 5524500"/>
              <a:gd name="connsiteY3" fmla="*/ 6215063 h 6215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24500" h="6215063">
                <a:moveTo>
                  <a:pt x="0" y="0"/>
                </a:moveTo>
                <a:lnTo>
                  <a:pt x="5524500" y="0"/>
                </a:lnTo>
                <a:lnTo>
                  <a:pt x="5524500" y="6215063"/>
                </a:lnTo>
                <a:lnTo>
                  <a:pt x="0" y="6215063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>
              <a:defRPr lang="en-US" sz="1600">
                <a:solidFill>
                  <a:schemeClr val="bg2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440586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18EA301-3559-483B-AB1E-1B2004F12B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54978" y="641351"/>
            <a:ext cx="4707409" cy="3578273"/>
          </a:xfrm>
          <a:custGeom>
            <a:avLst/>
            <a:gdLst>
              <a:gd name="connsiteX0" fmla="*/ 0 w 4707409"/>
              <a:gd name="connsiteY0" fmla="*/ 0 h 3578273"/>
              <a:gd name="connsiteX1" fmla="*/ 4707409 w 4707409"/>
              <a:gd name="connsiteY1" fmla="*/ 0 h 3578273"/>
              <a:gd name="connsiteX2" fmla="*/ 4707409 w 4707409"/>
              <a:gd name="connsiteY2" fmla="*/ 3578273 h 3578273"/>
              <a:gd name="connsiteX3" fmla="*/ 0 w 4707409"/>
              <a:gd name="connsiteY3" fmla="*/ 3578273 h 3578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07409" h="3578273">
                <a:moveTo>
                  <a:pt x="0" y="0"/>
                </a:moveTo>
                <a:lnTo>
                  <a:pt x="4707409" y="0"/>
                </a:lnTo>
                <a:lnTo>
                  <a:pt x="4707409" y="3578273"/>
                </a:lnTo>
                <a:lnTo>
                  <a:pt x="0" y="3578273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>
              <a:defRPr lang="en-US" sz="1600">
                <a:solidFill>
                  <a:schemeClr val="bg2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793221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9DD238B-A030-4930-A1BA-6390D2940A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1350" y="650827"/>
            <a:ext cx="6254750" cy="5593556"/>
          </a:xfrm>
          <a:custGeom>
            <a:avLst/>
            <a:gdLst>
              <a:gd name="connsiteX0" fmla="*/ 0 w 6254750"/>
              <a:gd name="connsiteY0" fmla="*/ 0 h 5593556"/>
              <a:gd name="connsiteX1" fmla="*/ 6254750 w 6254750"/>
              <a:gd name="connsiteY1" fmla="*/ 0 h 5593556"/>
              <a:gd name="connsiteX2" fmla="*/ 6254750 w 6254750"/>
              <a:gd name="connsiteY2" fmla="*/ 5593556 h 5593556"/>
              <a:gd name="connsiteX3" fmla="*/ 0 w 6254750"/>
              <a:gd name="connsiteY3" fmla="*/ 5593556 h 5593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54750" h="5593556">
                <a:moveTo>
                  <a:pt x="0" y="0"/>
                </a:moveTo>
                <a:lnTo>
                  <a:pt x="6254750" y="0"/>
                </a:lnTo>
                <a:lnTo>
                  <a:pt x="6254750" y="5593556"/>
                </a:lnTo>
                <a:lnTo>
                  <a:pt x="0" y="5593556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>
              <a:defRPr lang="en-US" sz="1600">
                <a:solidFill>
                  <a:schemeClr val="bg2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653984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A6A2E7F-EBDC-4926-B275-7CE0EF06E1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>
              <a:defRPr lang="en-US" sz="1600">
                <a:solidFill>
                  <a:schemeClr val="bg2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9182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1D17AF20-1C18-4578-A891-5BA06CB29ED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2486" y="1"/>
            <a:ext cx="4609514" cy="6215063"/>
          </a:xfrm>
          <a:custGeom>
            <a:avLst/>
            <a:gdLst>
              <a:gd name="connsiteX0" fmla="*/ 0 w 4609514"/>
              <a:gd name="connsiteY0" fmla="*/ 0 h 6215063"/>
              <a:gd name="connsiteX1" fmla="*/ 4609514 w 4609514"/>
              <a:gd name="connsiteY1" fmla="*/ 0 h 6215063"/>
              <a:gd name="connsiteX2" fmla="*/ 4609514 w 4609514"/>
              <a:gd name="connsiteY2" fmla="*/ 6215063 h 6215063"/>
              <a:gd name="connsiteX3" fmla="*/ 0 w 4609514"/>
              <a:gd name="connsiteY3" fmla="*/ 6215063 h 6215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9514" h="6215063">
                <a:moveTo>
                  <a:pt x="0" y="0"/>
                </a:moveTo>
                <a:lnTo>
                  <a:pt x="4609514" y="0"/>
                </a:lnTo>
                <a:lnTo>
                  <a:pt x="4609514" y="6215063"/>
                </a:lnTo>
                <a:lnTo>
                  <a:pt x="0" y="6215063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>
              <a:defRPr lang="en-US" sz="1600">
                <a:solidFill>
                  <a:schemeClr val="bg2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E99A44D2-4A61-494A-8BD1-83C428D9915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951684" y="3646714"/>
            <a:ext cx="3240317" cy="2098725"/>
          </a:xfrm>
          <a:custGeom>
            <a:avLst/>
            <a:gdLst>
              <a:gd name="connsiteX0" fmla="*/ 0 w 3240317"/>
              <a:gd name="connsiteY0" fmla="*/ 0 h 2098725"/>
              <a:gd name="connsiteX1" fmla="*/ 3240317 w 3240317"/>
              <a:gd name="connsiteY1" fmla="*/ 0 h 2098725"/>
              <a:gd name="connsiteX2" fmla="*/ 3240317 w 3240317"/>
              <a:gd name="connsiteY2" fmla="*/ 2098725 h 2098725"/>
              <a:gd name="connsiteX3" fmla="*/ 0 w 3240317"/>
              <a:gd name="connsiteY3" fmla="*/ 2098725 h 209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0317" h="2098725">
                <a:moveTo>
                  <a:pt x="0" y="0"/>
                </a:moveTo>
                <a:lnTo>
                  <a:pt x="3240317" y="0"/>
                </a:lnTo>
                <a:lnTo>
                  <a:pt x="3240317" y="2098725"/>
                </a:lnTo>
                <a:lnTo>
                  <a:pt x="0" y="2098725"/>
                </a:lnTo>
                <a:close/>
              </a:path>
            </a:pathLst>
          </a:custGeom>
          <a:pattFill prst="pct80">
            <a:fgClr>
              <a:schemeClr val="accent2"/>
            </a:fgClr>
            <a:bgClr>
              <a:schemeClr val="bg1"/>
            </a:bgClr>
          </a:pattFill>
          <a:ln>
            <a:noFill/>
          </a:ln>
          <a:effectLst>
            <a:outerShdw blurRad="203200" dist="114300" dir="2700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6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074683C-4426-4D33-AB5C-B9A835079D0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50957" y="3646714"/>
            <a:ext cx="3240317" cy="2098725"/>
          </a:xfrm>
          <a:custGeom>
            <a:avLst/>
            <a:gdLst>
              <a:gd name="connsiteX0" fmla="*/ 0 w 3240317"/>
              <a:gd name="connsiteY0" fmla="*/ 0 h 2098725"/>
              <a:gd name="connsiteX1" fmla="*/ 3240317 w 3240317"/>
              <a:gd name="connsiteY1" fmla="*/ 0 h 2098725"/>
              <a:gd name="connsiteX2" fmla="*/ 3240317 w 3240317"/>
              <a:gd name="connsiteY2" fmla="*/ 2098725 h 2098725"/>
              <a:gd name="connsiteX3" fmla="*/ 0 w 3240317"/>
              <a:gd name="connsiteY3" fmla="*/ 2098725 h 209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0317" h="2098725">
                <a:moveTo>
                  <a:pt x="0" y="0"/>
                </a:moveTo>
                <a:lnTo>
                  <a:pt x="3240317" y="0"/>
                </a:lnTo>
                <a:lnTo>
                  <a:pt x="3240317" y="2098725"/>
                </a:lnTo>
                <a:lnTo>
                  <a:pt x="0" y="2098725"/>
                </a:lnTo>
                <a:close/>
              </a:path>
            </a:pathLst>
          </a:custGeom>
          <a:pattFill prst="pct80">
            <a:fgClr>
              <a:schemeClr val="accent2"/>
            </a:fgClr>
            <a:bgClr>
              <a:schemeClr val="bg1"/>
            </a:bgClr>
          </a:pattFill>
          <a:ln>
            <a:noFill/>
          </a:ln>
          <a:effectLst>
            <a:outerShdw blurRad="203200" dist="114300" dir="2700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6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B51D8D0-1ABA-48C3-8986-BC6F034E08D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50231" y="3646714"/>
            <a:ext cx="3240317" cy="2098725"/>
          </a:xfrm>
          <a:custGeom>
            <a:avLst/>
            <a:gdLst>
              <a:gd name="connsiteX0" fmla="*/ 0 w 3240317"/>
              <a:gd name="connsiteY0" fmla="*/ 0 h 2098725"/>
              <a:gd name="connsiteX1" fmla="*/ 3240317 w 3240317"/>
              <a:gd name="connsiteY1" fmla="*/ 0 h 2098725"/>
              <a:gd name="connsiteX2" fmla="*/ 3240317 w 3240317"/>
              <a:gd name="connsiteY2" fmla="*/ 2098725 h 2098725"/>
              <a:gd name="connsiteX3" fmla="*/ 0 w 3240317"/>
              <a:gd name="connsiteY3" fmla="*/ 2098725 h 209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0317" h="2098725">
                <a:moveTo>
                  <a:pt x="0" y="0"/>
                </a:moveTo>
                <a:lnTo>
                  <a:pt x="3240317" y="0"/>
                </a:lnTo>
                <a:lnTo>
                  <a:pt x="3240317" y="2098725"/>
                </a:lnTo>
                <a:lnTo>
                  <a:pt x="0" y="2098725"/>
                </a:lnTo>
                <a:close/>
              </a:path>
            </a:pathLst>
          </a:custGeom>
          <a:pattFill prst="pct80">
            <a:fgClr>
              <a:schemeClr val="accent2"/>
            </a:fgClr>
            <a:bgClr>
              <a:schemeClr val="bg1"/>
            </a:bgClr>
          </a:pattFill>
          <a:ln>
            <a:noFill/>
          </a:ln>
          <a:effectLst>
            <a:outerShdw blurRad="203200" dist="114300" dir="2700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6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07919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4E625C-D636-4415-AADC-69E1DB0920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5747657" cy="6857998"/>
          </a:xfrm>
          <a:custGeom>
            <a:avLst/>
            <a:gdLst>
              <a:gd name="connsiteX0" fmla="*/ 0 w 5747657"/>
              <a:gd name="connsiteY0" fmla="*/ 0 h 6857998"/>
              <a:gd name="connsiteX1" fmla="*/ 5747657 w 5747657"/>
              <a:gd name="connsiteY1" fmla="*/ 0 h 6857998"/>
              <a:gd name="connsiteX2" fmla="*/ 1852710 w 5747657"/>
              <a:gd name="connsiteY2" fmla="*/ 6857998 h 6857998"/>
              <a:gd name="connsiteX3" fmla="*/ 0 w 5747657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47657" h="6857998">
                <a:moveTo>
                  <a:pt x="0" y="0"/>
                </a:moveTo>
                <a:lnTo>
                  <a:pt x="5747657" y="0"/>
                </a:lnTo>
                <a:lnTo>
                  <a:pt x="1852710" y="6857998"/>
                </a:lnTo>
                <a:lnTo>
                  <a:pt x="0" y="6857998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>
              <a:defRPr lang="en-US" sz="1600">
                <a:solidFill>
                  <a:schemeClr val="bg2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99671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996F1DD-89B2-403B-A5D3-73CF69BFDB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8765028" cy="6857998"/>
          </a:xfrm>
          <a:custGeom>
            <a:avLst/>
            <a:gdLst>
              <a:gd name="connsiteX0" fmla="*/ 0 w 8765028"/>
              <a:gd name="connsiteY0" fmla="*/ 0 h 6857998"/>
              <a:gd name="connsiteX1" fmla="*/ 3426972 w 8765028"/>
              <a:gd name="connsiteY1" fmla="*/ 0 h 6857998"/>
              <a:gd name="connsiteX2" fmla="*/ 3599543 w 8765028"/>
              <a:gd name="connsiteY2" fmla="*/ 0 h 6857998"/>
              <a:gd name="connsiteX3" fmla="*/ 6629806 w 8765028"/>
              <a:gd name="connsiteY3" fmla="*/ 0 h 6857998"/>
              <a:gd name="connsiteX4" fmla="*/ 8765028 w 8765028"/>
              <a:gd name="connsiteY4" fmla="*/ 6857998 h 6857998"/>
              <a:gd name="connsiteX5" fmla="*/ 3599543 w 8765028"/>
              <a:gd name="connsiteY5" fmla="*/ 6857998 h 6857998"/>
              <a:gd name="connsiteX6" fmla="*/ 3426972 w 8765028"/>
              <a:gd name="connsiteY6" fmla="*/ 6857998 h 6857998"/>
              <a:gd name="connsiteX7" fmla="*/ 0 w 8765028"/>
              <a:gd name="connsiteY7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65028" h="6857998">
                <a:moveTo>
                  <a:pt x="0" y="0"/>
                </a:moveTo>
                <a:lnTo>
                  <a:pt x="3426972" y="0"/>
                </a:lnTo>
                <a:lnTo>
                  <a:pt x="3599543" y="0"/>
                </a:lnTo>
                <a:lnTo>
                  <a:pt x="6629806" y="0"/>
                </a:lnTo>
                <a:lnTo>
                  <a:pt x="8765028" y="6857998"/>
                </a:lnTo>
                <a:lnTo>
                  <a:pt x="3599543" y="6857998"/>
                </a:lnTo>
                <a:lnTo>
                  <a:pt x="3426972" y="6857998"/>
                </a:lnTo>
                <a:lnTo>
                  <a:pt x="0" y="6857998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>
              <a:defRPr lang="en-US" sz="1600">
                <a:solidFill>
                  <a:schemeClr val="bg2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5157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09F13ED-9CB5-4DB5-BA6F-A6FA763A73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43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1D17AF20-1C18-4578-A891-5BA06CB29ED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2486" y="1"/>
            <a:ext cx="4609514" cy="6215063"/>
          </a:xfrm>
          <a:custGeom>
            <a:avLst/>
            <a:gdLst>
              <a:gd name="connsiteX0" fmla="*/ 0 w 4609514"/>
              <a:gd name="connsiteY0" fmla="*/ 0 h 6215063"/>
              <a:gd name="connsiteX1" fmla="*/ 4609514 w 4609514"/>
              <a:gd name="connsiteY1" fmla="*/ 0 h 6215063"/>
              <a:gd name="connsiteX2" fmla="*/ 4609514 w 4609514"/>
              <a:gd name="connsiteY2" fmla="*/ 6215063 h 6215063"/>
              <a:gd name="connsiteX3" fmla="*/ 0 w 4609514"/>
              <a:gd name="connsiteY3" fmla="*/ 6215063 h 6215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9514" h="6215063">
                <a:moveTo>
                  <a:pt x="0" y="0"/>
                </a:moveTo>
                <a:lnTo>
                  <a:pt x="4609514" y="0"/>
                </a:lnTo>
                <a:lnTo>
                  <a:pt x="4609514" y="6215063"/>
                </a:lnTo>
                <a:lnTo>
                  <a:pt x="0" y="6215063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>
              <a:defRPr lang="en-US" sz="1600">
                <a:solidFill>
                  <a:schemeClr val="bg2"/>
                </a:solidFill>
              </a:defRPr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E99A44D2-4A61-494A-8BD1-83C428D9915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951684" y="3646714"/>
            <a:ext cx="3240317" cy="2098725"/>
          </a:xfrm>
          <a:custGeom>
            <a:avLst/>
            <a:gdLst>
              <a:gd name="connsiteX0" fmla="*/ 0 w 3240317"/>
              <a:gd name="connsiteY0" fmla="*/ 0 h 2098725"/>
              <a:gd name="connsiteX1" fmla="*/ 3240317 w 3240317"/>
              <a:gd name="connsiteY1" fmla="*/ 0 h 2098725"/>
              <a:gd name="connsiteX2" fmla="*/ 3240317 w 3240317"/>
              <a:gd name="connsiteY2" fmla="*/ 2098725 h 2098725"/>
              <a:gd name="connsiteX3" fmla="*/ 0 w 3240317"/>
              <a:gd name="connsiteY3" fmla="*/ 2098725 h 209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0317" h="2098725">
                <a:moveTo>
                  <a:pt x="0" y="0"/>
                </a:moveTo>
                <a:lnTo>
                  <a:pt x="3240317" y="0"/>
                </a:lnTo>
                <a:lnTo>
                  <a:pt x="3240317" y="2098725"/>
                </a:lnTo>
                <a:lnTo>
                  <a:pt x="0" y="2098725"/>
                </a:lnTo>
                <a:close/>
              </a:path>
            </a:pathLst>
          </a:custGeom>
          <a:pattFill prst="pct80">
            <a:fgClr>
              <a:schemeClr val="accent2"/>
            </a:fgClr>
            <a:bgClr>
              <a:schemeClr val="bg1"/>
            </a:bgClr>
          </a:pattFill>
          <a:ln>
            <a:noFill/>
          </a:ln>
          <a:effectLst>
            <a:outerShdw blurRad="203200" dist="114300" dir="2700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6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074683C-4426-4D33-AB5C-B9A835079D0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50957" y="3646714"/>
            <a:ext cx="3240317" cy="2098725"/>
          </a:xfrm>
          <a:custGeom>
            <a:avLst/>
            <a:gdLst>
              <a:gd name="connsiteX0" fmla="*/ 0 w 3240317"/>
              <a:gd name="connsiteY0" fmla="*/ 0 h 2098725"/>
              <a:gd name="connsiteX1" fmla="*/ 3240317 w 3240317"/>
              <a:gd name="connsiteY1" fmla="*/ 0 h 2098725"/>
              <a:gd name="connsiteX2" fmla="*/ 3240317 w 3240317"/>
              <a:gd name="connsiteY2" fmla="*/ 2098725 h 2098725"/>
              <a:gd name="connsiteX3" fmla="*/ 0 w 3240317"/>
              <a:gd name="connsiteY3" fmla="*/ 2098725 h 209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0317" h="2098725">
                <a:moveTo>
                  <a:pt x="0" y="0"/>
                </a:moveTo>
                <a:lnTo>
                  <a:pt x="3240317" y="0"/>
                </a:lnTo>
                <a:lnTo>
                  <a:pt x="3240317" y="2098725"/>
                </a:lnTo>
                <a:lnTo>
                  <a:pt x="0" y="2098725"/>
                </a:lnTo>
                <a:close/>
              </a:path>
            </a:pathLst>
          </a:custGeom>
          <a:pattFill prst="pct80">
            <a:fgClr>
              <a:schemeClr val="accent2"/>
            </a:fgClr>
            <a:bgClr>
              <a:schemeClr val="bg1"/>
            </a:bgClr>
          </a:pattFill>
          <a:ln>
            <a:noFill/>
          </a:ln>
          <a:effectLst>
            <a:outerShdw blurRad="203200" dist="114300" dir="2700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6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B51D8D0-1ABA-48C3-8986-BC6F034E08D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50231" y="3646714"/>
            <a:ext cx="3240317" cy="2098725"/>
          </a:xfrm>
          <a:custGeom>
            <a:avLst/>
            <a:gdLst>
              <a:gd name="connsiteX0" fmla="*/ 0 w 3240317"/>
              <a:gd name="connsiteY0" fmla="*/ 0 h 2098725"/>
              <a:gd name="connsiteX1" fmla="*/ 3240317 w 3240317"/>
              <a:gd name="connsiteY1" fmla="*/ 0 h 2098725"/>
              <a:gd name="connsiteX2" fmla="*/ 3240317 w 3240317"/>
              <a:gd name="connsiteY2" fmla="*/ 2098725 h 2098725"/>
              <a:gd name="connsiteX3" fmla="*/ 0 w 3240317"/>
              <a:gd name="connsiteY3" fmla="*/ 2098725 h 209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0317" h="2098725">
                <a:moveTo>
                  <a:pt x="0" y="0"/>
                </a:moveTo>
                <a:lnTo>
                  <a:pt x="3240317" y="0"/>
                </a:lnTo>
                <a:lnTo>
                  <a:pt x="3240317" y="2098725"/>
                </a:lnTo>
                <a:lnTo>
                  <a:pt x="0" y="2098725"/>
                </a:lnTo>
                <a:close/>
              </a:path>
            </a:pathLst>
          </a:custGeom>
          <a:pattFill prst="pct80">
            <a:fgClr>
              <a:schemeClr val="accent2"/>
            </a:fgClr>
            <a:bgClr>
              <a:schemeClr val="bg1"/>
            </a:bgClr>
          </a:pattFill>
          <a:ln>
            <a:noFill/>
          </a:ln>
          <a:effectLst>
            <a:outerShdw blurRad="203200" dist="114300" dir="2700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6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869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4E625C-D636-4415-AADC-69E1DB0920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5747657" cy="6857998"/>
          </a:xfrm>
          <a:custGeom>
            <a:avLst/>
            <a:gdLst>
              <a:gd name="connsiteX0" fmla="*/ 0 w 5747657"/>
              <a:gd name="connsiteY0" fmla="*/ 0 h 6857998"/>
              <a:gd name="connsiteX1" fmla="*/ 5747657 w 5747657"/>
              <a:gd name="connsiteY1" fmla="*/ 0 h 6857998"/>
              <a:gd name="connsiteX2" fmla="*/ 1852710 w 5747657"/>
              <a:gd name="connsiteY2" fmla="*/ 6857998 h 6857998"/>
              <a:gd name="connsiteX3" fmla="*/ 0 w 5747657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47657" h="6857998">
                <a:moveTo>
                  <a:pt x="0" y="0"/>
                </a:moveTo>
                <a:lnTo>
                  <a:pt x="5747657" y="0"/>
                </a:lnTo>
                <a:lnTo>
                  <a:pt x="1852710" y="6857998"/>
                </a:lnTo>
                <a:lnTo>
                  <a:pt x="0" y="6857998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>
              <a:defRPr lang="en-US" sz="1600">
                <a:solidFill>
                  <a:schemeClr val="bg2"/>
                </a:solidFill>
              </a:defRPr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104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A6A2E7F-EBDC-4926-B275-7CE0EF06E1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>
              <a:defRPr lang="en-US" sz="1600">
                <a:solidFill>
                  <a:schemeClr val="bg2"/>
                </a:solidFill>
              </a:defRPr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91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9DD238B-A030-4930-A1BA-6390D2940A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1350" y="650827"/>
            <a:ext cx="6254750" cy="5593556"/>
          </a:xfrm>
          <a:custGeom>
            <a:avLst/>
            <a:gdLst>
              <a:gd name="connsiteX0" fmla="*/ 0 w 6254750"/>
              <a:gd name="connsiteY0" fmla="*/ 0 h 5593556"/>
              <a:gd name="connsiteX1" fmla="*/ 6254750 w 6254750"/>
              <a:gd name="connsiteY1" fmla="*/ 0 h 5593556"/>
              <a:gd name="connsiteX2" fmla="*/ 6254750 w 6254750"/>
              <a:gd name="connsiteY2" fmla="*/ 5593556 h 5593556"/>
              <a:gd name="connsiteX3" fmla="*/ 0 w 6254750"/>
              <a:gd name="connsiteY3" fmla="*/ 5593556 h 5593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54750" h="5593556">
                <a:moveTo>
                  <a:pt x="0" y="0"/>
                </a:moveTo>
                <a:lnTo>
                  <a:pt x="6254750" y="0"/>
                </a:lnTo>
                <a:lnTo>
                  <a:pt x="6254750" y="5593556"/>
                </a:lnTo>
                <a:lnTo>
                  <a:pt x="0" y="5593556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>
              <a:defRPr lang="en-US" sz="1600">
                <a:solidFill>
                  <a:schemeClr val="bg2"/>
                </a:solidFill>
              </a:defRPr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7071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18EA301-3559-483B-AB1E-1B2004F12B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54978" y="641351"/>
            <a:ext cx="4707409" cy="3578273"/>
          </a:xfrm>
          <a:custGeom>
            <a:avLst/>
            <a:gdLst>
              <a:gd name="connsiteX0" fmla="*/ 0 w 4707409"/>
              <a:gd name="connsiteY0" fmla="*/ 0 h 3578273"/>
              <a:gd name="connsiteX1" fmla="*/ 4707409 w 4707409"/>
              <a:gd name="connsiteY1" fmla="*/ 0 h 3578273"/>
              <a:gd name="connsiteX2" fmla="*/ 4707409 w 4707409"/>
              <a:gd name="connsiteY2" fmla="*/ 3578273 h 3578273"/>
              <a:gd name="connsiteX3" fmla="*/ 0 w 4707409"/>
              <a:gd name="connsiteY3" fmla="*/ 3578273 h 3578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07409" h="3578273">
                <a:moveTo>
                  <a:pt x="0" y="0"/>
                </a:moveTo>
                <a:lnTo>
                  <a:pt x="4707409" y="0"/>
                </a:lnTo>
                <a:lnTo>
                  <a:pt x="4707409" y="3578273"/>
                </a:lnTo>
                <a:lnTo>
                  <a:pt x="0" y="3578273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>
              <a:defRPr lang="en-US" sz="1600">
                <a:solidFill>
                  <a:schemeClr val="bg2"/>
                </a:solidFill>
              </a:defRPr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179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A8C4344-9601-4C21-96ED-F9EA27AD28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5524500" cy="6215063"/>
          </a:xfrm>
          <a:custGeom>
            <a:avLst/>
            <a:gdLst>
              <a:gd name="connsiteX0" fmla="*/ 0 w 5524500"/>
              <a:gd name="connsiteY0" fmla="*/ 0 h 6215063"/>
              <a:gd name="connsiteX1" fmla="*/ 5524500 w 5524500"/>
              <a:gd name="connsiteY1" fmla="*/ 0 h 6215063"/>
              <a:gd name="connsiteX2" fmla="*/ 5524500 w 5524500"/>
              <a:gd name="connsiteY2" fmla="*/ 6215063 h 6215063"/>
              <a:gd name="connsiteX3" fmla="*/ 0 w 5524500"/>
              <a:gd name="connsiteY3" fmla="*/ 6215063 h 6215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24500" h="6215063">
                <a:moveTo>
                  <a:pt x="0" y="0"/>
                </a:moveTo>
                <a:lnTo>
                  <a:pt x="5524500" y="0"/>
                </a:lnTo>
                <a:lnTo>
                  <a:pt x="5524500" y="6215063"/>
                </a:lnTo>
                <a:lnTo>
                  <a:pt x="0" y="6215063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>
              <a:defRPr lang="en-US" sz="1600">
                <a:solidFill>
                  <a:schemeClr val="bg2"/>
                </a:solidFill>
              </a:defRPr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962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BD127A3-3EFD-40A8-B70E-255D42EDA73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55810" y="641350"/>
            <a:ext cx="2904978" cy="1699398"/>
          </a:xfrm>
          <a:custGeom>
            <a:avLst/>
            <a:gdLst>
              <a:gd name="connsiteX0" fmla="*/ 283239 w 2904978"/>
              <a:gd name="connsiteY0" fmla="*/ 0 h 1699398"/>
              <a:gd name="connsiteX1" fmla="*/ 2621739 w 2904978"/>
              <a:gd name="connsiteY1" fmla="*/ 0 h 1699398"/>
              <a:gd name="connsiteX2" fmla="*/ 2904978 w 2904978"/>
              <a:gd name="connsiteY2" fmla="*/ 283239 h 1699398"/>
              <a:gd name="connsiteX3" fmla="*/ 2904978 w 2904978"/>
              <a:gd name="connsiteY3" fmla="*/ 1416159 h 1699398"/>
              <a:gd name="connsiteX4" fmla="*/ 2621739 w 2904978"/>
              <a:gd name="connsiteY4" fmla="*/ 1699398 h 1699398"/>
              <a:gd name="connsiteX5" fmla="*/ 283239 w 2904978"/>
              <a:gd name="connsiteY5" fmla="*/ 1699398 h 1699398"/>
              <a:gd name="connsiteX6" fmla="*/ 0 w 2904978"/>
              <a:gd name="connsiteY6" fmla="*/ 1416159 h 1699398"/>
              <a:gd name="connsiteX7" fmla="*/ 0 w 2904978"/>
              <a:gd name="connsiteY7" fmla="*/ 283239 h 1699398"/>
              <a:gd name="connsiteX8" fmla="*/ 283239 w 2904978"/>
              <a:gd name="connsiteY8" fmla="*/ 0 h 1699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4978" h="1699398">
                <a:moveTo>
                  <a:pt x="283239" y="0"/>
                </a:moveTo>
                <a:lnTo>
                  <a:pt x="2621739" y="0"/>
                </a:lnTo>
                <a:cubicBezTo>
                  <a:pt x="2778168" y="0"/>
                  <a:pt x="2904978" y="126810"/>
                  <a:pt x="2904978" y="283239"/>
                </a:cubicBezTo>
                <a:lnTo>
                  <a:pt x="2904978" y="1416159"/>
                </a:lnTo>
                <a:cubicBezTo>
                  <a:pt x="2904978" y="1572588"/>
                  <a:pt x="2778168" y="1699398"/>
                  <a:pt x="2621739" y="1699398"/>
                </a:cubicBezTo>
                <a:lnTo>
                  <a:pt x="283239" y="1699398"/>
                </a:lnTo>
                <a:cubicBezTo>
                  <a:pt x="126810" y="1699398"/>
                  <a:pt x="0" y="1572588"/>
                  <a:pt x="0" y="1416159"/>
                </a:cubicBezTo>
                <a:lnTo>
                  <a:pt x="0" y="283239"/>
                </a:lnTo>
                <a:cubicBezTo>
                  <a:pt x="0" y="126810"/>
                  <a:pt x="126810" y="0"/>
                  <a:pt x="283239" y="0"/>
                </a:cubicBez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203200" dist="114300" dir="2700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6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D054CB2-888E-4E1C-8DCD-DCB2E8056DA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55810" y="2578508"/>
            <a:ext cx="2904978" cy="1699398"/>
          </a:xfrm>
          <a:custGeom>
            <a:avLst/>
            <a:gdLst>
              <a:gd name="connsiteX0" fmla="*/ 283239 w 2904978"/>
              <a:gd name="connsiteY0" fmla="*/ 0 h 1699398"/>
              <a:gd name="connsiteX1" fmla="*/ 2621739 w 2904978"/>
              <a:gd name="connsiteY1" fmla="*/ 0 h 1699398"/>
              <a:gd name="connsiteX2" fmla="*/ 2904978 w 2904978"/>
              <a:gd name="connsiteY2" fmla="*/ 283239 h 1699398"/>
              <a:gd name="connsiteX3" fmla="*/ 2904978 w 2904978"/>
              <a:gd name="connsiteY3" fmla="*/ 1416159 h 1699398"/>
              <a:gd name="connsiteX4" fmla="*/ 2621739 w 2904978"/>
              <a:gd name="connsiteY4" fmla="*/ 1699398 h 1699398"/>
              <a:gd name="connsiteX5" fmla="*/ 283239 w 2904978"/>
              <a:gd name="connsiteY5" fmla="*/ 1699398 h 1699398"/>
              <a:gd name="connsiteX6" fmla="*/ 0 w 2904978"/>
              <a:gd name="connsiteY6" fmla="*/ 1416159 h 1699398"/>
              <a:gd name="connsiteX7" fmla="*/ 0 w 2904978"/>
              <a:gd name="connsiteY7" fmla="*/ 283239 h 1699398"/>
              <a:gd name="connsiteX8" fmla="*/ 283239 w 2904978"/>
              <a:gd name="connsiteY8" fmla="*/ 0 h 1699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4978" h="1699398">
                <a:moveTo>
                  <a:pt x="283239" y="0"/>
                </a:moveTo>
                <a:lnTo>
                  <a:pt x="2621739" y="0"/>
                </a:lnTo>
                <a:cubicBezTo>
                  <a:pt x="2778168" y="0"/>
                  <a:pt x="2904978" y="126810"/>
                  <a:pt x="2904978" y="283239"/>
                </a:cubicBezTo>
                <a:lnTo>
                  <a:pt x="2904978" y="1416159"/>
                </a:lnTo>
                <a:cubicBezTo>
                  <a:pt x="2904978" y="1572588"/>
                  <a:pt x="2778168" y="1699398"/>
                  <a:pt x="2621739" y="1699398"/>
                </a:cubicBezTo>
                <a:lnTo>
                  <a:pt x="283239" y="1699398"/>
                </a:lnTo>
                <a:cubicBezTo>
                  <a:pt x="126810" y="1699398"/>
                  <a:pt x="0" y="1572588"/>
                  <a:pt x="0" y="1416159"/>
                </a:cubicBezTo>
                <a:lnTo>
                  <a:pt x="0" y="283239"/>
                </a:lnTo>
                <a:cubicBezTo>
                  <a:pt x="0" y="126810"/>
                  <a:pt x="126810" y="0"/>
                  <a:pt x="283239" y="0"/>
                </a:cubicBez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203200" dist="114300" dir="2700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6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81E2D1F-D1C1-4CE3-9B14-0ACEFAD7B9C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55810" y="4515665"/>
            <a:ext cx="2904978" cy="1699398"/>
          </a:xfrm>
          <a:custGeom>
            <a:avLst/>
            <a:gdLst>
              <a:gd name="connsiteX0" fmla="*/ 283239 w 2904978"/>
              <a:gd name="connsiteY0" fmla="*/ 0 h 1699398"/>
              <a:gd name="connsiteX1" fmla="*/ 2621739 w 2904978"/>
              <a:gd name="connsiteY1" fmla="*/ 0 h 1699398"/>
              <a:gd name="connsiteX2" fmla="*/ 2904978 w 2904978"/>
              <a:gd name="connsiteY2" fmla="*/ 283239 h 1699398"/>
              <a:gd name="connsiteX3" fmla="*/ 2904978 w 2904978"/>
              <a:gd name="connsiteY3" fmla="*/ 1416159 h 1699398"/>
              <a:gd name="connsiteX4" fmla="*/ 2621739 w 2904978"/>
              <a:gd name="connsiteY4" fmla="*/ 1699398 h 1699398"/>
              <a:gd name="connsiteX5" fmla="*/ 283239 w 2904978"/>
              <a:gd name="connsiteY5" fmla="*/ 1699398 h 1699398"/>
              <a:gd name="connsiteX6" fmla="*/ 0 w 2904978"/>
              <a:gd name="connsiteY6" fmla="*/ 1416159 h 1699398"/>
              <a:gd name="connsiteX7" fmla="*/ 0 w 2904978"/>
              <a:gd name="connsiteY7" fmla="*/ 283239 h 1699398"/>
              <a:gd name="connsiteX8" fmla="*/ 283239 w 2904978"/>
              <a:gd name="connsiteY8" fmla="*/ 0 h 1699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4978" h="1699398">
                <a:moveTo>
                  <a:pt x="283239" y="0"/>
                </a:moveTo>
                <a:lnTo>
                  <a:pt x="2621739" y="0"/>
                </a:lnTo>
                <a:cubicBezTo>
                  <a:pt x="2778168" y="0"/>
                  <a:pt x="2904978" y="126810"/>
                  <a:pt x="2904978" y="283239"/>
                </a:cubicBezTo>
                <a:lnTo>
                  <a:pt x="2904978" y="1416159"/>
                </a:lnTo>
                <a:cubicBezTo>
                  <a:pt x="2904978" y="1572588"/>
                  <a:pt x="2778168" y="1699398"/>
                  <a:pt x="2621739" y="1699398"/>
                </a:cubicBezTo>
                <a:lnTo>
                  <a:pt x="283239" y="1699398"/>
                </a:lnTo>
                <a:cubicBezTo>
                  <a:pt x="126810" y="1699398"/>
                  <a:pt x="0" y="1572588"/>
                  <a:pt x="0" y="1416159"/>
                </a:cubicBezTo>
                <a:lnTo>
                  <a:pt x="0" y="283239"/>
                </a:lnTo>
                <a:cubicBezTo>
                  <a:pt x="0" y="126810"/>
                  <a:pt x="126810" y="0"/>
                  <a:pt x="283239" y="0"/>
                </a:cubicBez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203200" dist="114300" dir="2700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en-US" sz="16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09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59C1E15-8828-49AA-A1EB-26A169DDAB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08431" y="1687285"/>
            <a:ext cx="4909624" cy="2776463"/>
          </a:xfrm>
          <a:custGeom>
            <a:avLst/>
            <a:gdLst>
              <a:gd name="connsiteX0" fmla="*/ 0 w 4909624"/>
              <a:gd name="connsiteY0" fmla="*/ 0 h 2776463"/>
              <a:gd name="connsiteX1" fmla="*/ 4909624 w 4909624"/>
              <a:gd name="connsiteY1" fmla="*/ 0 h 2776463"/>
              <a:gd name="connsiteX2" fmla="*/ 4909624 w 4909624"/>
              <a:gd name="connsiteY2" fmla="*/ 2776463 h 2776463"/>
              <a:gd name="connsiteX3" fmla="*/ 0 w 4909624"/>
              <a:gd name="connsiteY3" fmla="*/ 2776463 h 2776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09624" h="2776463">
                <a:moveTo>
                  <a:pt x="0" y="0"/>
                </a:moveTo>
                <a:lnTo>
                  <a:pt x="4909624" y="0"/>
                </a:lnTo>
                <a:lnTo>
                  <a:pt x="4909624" y="2776463"/>
                </a:lnTo>
                <a:lnTo>
                  <a:pt x="0" y="2776463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>
              <a:defRPr lang="en-US" sz="1600">
                <a:solidFill>
                  <a:schemeClr val="bg2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171112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6D5807E-1C6E-485D-A3F1-82B4CC2F48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17810" y="981224"/>
            <a:ext cx="3881599" cy="4895555"/>
          </a:xfrm>
          <a:custGeom>
            <a:avLst/>
            <a:gdLst>
              <a:gd name="connsiteX0" fmla="*/ 0 w 3881599"/>
              <a:gd name="connsiteY0" fmla="*/ 0 h 4895555"/>
              <a:gd name="connsiteX1" fmla="*/ 3881599 w 3881599"/>
              <a:gd name="connsiteY1" fmla="*/ 0 h 4895555"/>
              <a:gd name="connsiteX2" fmla="*/ 3881599 w 3881599"/>
              <a:gd name="connsiteY2" fmla="*/ 4895555 h 4895555"/>
              <a:gd name="connsiteX3" fmla="*/ 0 w 3881599"/>
              <a:gd name="connsiteY3" fmla="*/ 4895555 h 489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1599" h="4895555">
                <a:moveTo>
                  <a:pt x="0" y="0"/>
                </a:moveTo>
                <a:lnTo>
                  <a:pt x="3881599" y="0"/>
                </a:lnTo>
                <a:lnTo>
                  <a:pt x="3881599" y="4895555"/>
                </a:lnTo>
                <a:lnTo>
                  <a:pt x="0" y="4895555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203200" dist="114300" dir="2700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6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2359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83B30ED-0E5A-4DA9-9CB4-F76AAE162B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00125" y="642145"/>
            <a:ext cx="4729362" cy="5573713"/>
          </a:xfrm>
          <a:custGeom>
            <a:avLst/>
            <a:gdLst>
              <a:gd name="connsiteX0" fmla="*/ 0 w 4729362"/>
              <a:gd name="connsiteY0" fmla="*/ 0 h 5573713"/>
              <a:gd name="connsiteX1" fmla="*/ 4729362 w 4729362"/>
              <a:gd name="connsiteY1" fmla="*/ 0 h 5573713"/>
              <a:gd name="connsiteX2" fmla="*/ 4729362 w 4729362"/>
              <a:gd name="connsiteY2" fmla="*/ 5573713 h 5573713"/>
              <a:gd name="connsiteX3" fmla="*/ 0 w 4729362"/>
              <a:gd name="connsiteY3" fmla="*/ 5573713 h 5573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9362" h="5573713">
                <a:moveTo>
                  <a:pt x="0" y="0"/>
                </a:moveTo>
                <a:lnTo>
                  <a:pt x="4729362" y="0"/>
                </a:lnTo>
                <a:lnTo>
                  <a:pt x="4729362" y="5573713"/>
                </a:lnTo>
                <a:lnTo>
                  <a:pt x="0" y="5573713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>
              <a:defRPr lang="en-US" sz="1600">
                <a:solidFill>
                  <a:schemeClr val="bg2"/>
                </a:solidFill>
              </a:defRPr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5958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B83ABA7-BF36-40B4-ACC9-D9FFFBE9B5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11858" y="0"/>
            <a:ext cx="2618936" cy="6858000"/>
          </a:xfrm>
          <a:custGeom>
            <a:avLst/>
            <a:gdLst>
              <a:gd name="connsiteX0" fmla="*/ 0 w 2618936"/>
              <a:gd name="connsiteY0" fmla="*/ 0 h 6858000"/>
              <a:gd name="connsiteX1" fmla="*/ 2618936 w 2618936"/>
              <a:gd name="connsiteY1" fmla="*/ 0 h 6858000"/>
              <a:gd name="connsiteX2" fmla="*/ 2618936 w 2618936"/>
              <a:gd name="connsiteY2" fmla="*/ 6858000 h 6858000"/>
              <a:gd name="connsiteX3" fmla="*/ 0 w 261893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8936" h="6858000">
                <a:moveTo>
                  <a:pt x="0" y="0"/>
                </a:moveTo>
                <a:lnTo>
                  <a:pt x="2618936" y="0"/>
                </a:lnTo>
                <a:lnTo>
                  <a:pt x="261893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>
              <a:defRPr lang="en-US" sz="1600" dirty="0">
                <a:solidFill>
                  <a:schemeClr val="bg2"/>
                </a:solidFill>
              </a:defRPr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E18E73F-4B66-4E0B-A8CF-0CDFF006251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68761" y="4094139"/>
            <a:ext cx="3240317" cy="2098725"/>
          </a:xfrm>
          <a:custGeom>
            <a:avLst/>
            <a:gdLst>
              <a:gd name="connsiteX0" fmla="*/ 0 w 3240317"/>
              <a:gd name="connsiteY0" fmla="*/ 0 h 2098725"/>
              <a:gd name="connsiteX1" fmla="*/ 3240317 w 3240317"/>
              <a:gd name="connsiteY1" fmla="*/ 0 h 2098725"/>
              <a:gd name="connsiteX2" fmla="*/ 3240317 w 3240317"/>
              <a:gd name="connsiteY2" fmla="*/ 2098725 h 2098725"/>
              <a:gd name="connsiteX3" fmla="*/ 0 w 3240317"/>
              <a:gd name="connsiteY3" fmla="*/ 2098725 h 209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0317" h="2098725">
                <a:moveTo>
                  <a:pt x="0" y="0"/>
                </a:moveTo>
                <a:lnTo>
                  <a:pt x="3240317" y="0"/>
                </a:lnTo>
                <a:lnTo>
                  <a:pt x="3240317" y="2098725"/>
                </a:lnTo>
                <a:lnTo>
                  <a:pt x="0" y="2098725"/>
                </a:lnTo>
                <a:close/>
              </a:path>
            </a:pathLst>
          </a:custGeom>
          <a:pattFill prst="pct80">
            <a:fgClr>
              <a:schemeClr val="accent2"/>
            </a:fgClr>
            <a:bgClr>
              <a:schemeClr val="bg1"/>
            </a:bgClr>
          </a:pattFill>
          <a:ln>
            <a:noFill/>
          </a:ln>
          <a:effectLst>
            <a:outerShdw blurRad="203200" dist="114300" dir="2700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6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D5932A0-3119-4766-A8BA-D5B580ED5DC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594166" y="4094139"/>
            <a:ext cx="2597834" cy="2098725"/>
          </a:xfrm>
          <a:custGeom>
            <a:avLst/>
            <a:gdLst>
              <a:gd name="connsiteX0" fmla="*/ 0 w 2597834"/>
              <a:gd name="connsiteY0" fmla="*/ 0 h 2098725"/>
              <a:gd name="connsiteX1" fmla="*/ 2597834 w 2597834"/>
              <a:gd name="connsiteY1" fmla="*/ 0 h 2098725"/>
              <a:gd name="connsiteX2" fmla="*/ 2597834 w 2597834"/>
              <a:gd name="connsiteY2" fmla="*/ 2098725 h 2098725"/>
              <a:gd name="connsiteX3" fmla="*/ 0 w 2597834"/>
              <a:gd name="connsiteY3" fmla="*/ 2098725 h 209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7834" h="2098725">
                <a:moveTo>
                  <a:pt x="0" y="0"/>
                </a:moveTo>
                <a:lnTo>
                  <a:pt x="2597834" y="0"/>
                </a:lnTo>
                <a:lnTo>
                  <a:pt x="2597834" y="2098725"/>
                </a:lnTo>
                <a:lnTo>
                  <a:pt x="0" y="2098725"/>
                </a:lnTo>
                <a:close/>
              </a:path>
            </a:pathLst>
          </a:custGeom>
          <a:pattFill prst="pct80">
            <a:fgClr>
              <a:schemeClr val="accent2"/>
            </a:fgClr>
            <a:bgClr>
              <a:schemeClr val="bg1"/>
            </a:bgClr>
          </a:pattFill>
          <a:ln>
            <a:noFill/>
          </a:ln>
          <a:effectLst>
            <a:outerShdw blurRad="203200" dist="114300" dir="2700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600" dirty="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8722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1A09B48-725A-4620-95AE-7F5FEBC6837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3757359"/>
          </a:xfrm>
          <a:custGeom>
            <a:avLst/>
            <a:gdLst>
              <a:gd name="connsiteX0" fmla="*/ 0 w 12192000"/>
              <a:gd name="connsiteY0" fmla="*/ 0 h 3757359"/>
              <a:gd name="connsiteX1" fmla="*/ 12192000 w 12192000"/>
              <a:gd name="connsiteY1" fmla="*/ 0 h 3757359"/>
              <a:gd name="connsiteX2" fmla="*/ 12192000 w 12192000"/>
              <a:gd name="connsiteY2" fmla="*/ 3429000 h 3757359"/>
              <a:gd name="connsiteX3" fmla="*/ 7323011 w 12192000"/>
              <a:gd name="connsiteY3" fmla="*/ 3429000 h 3757359"/>
              <a:gd name="connsiteX4" fmla="*/ 6344476 w 12192000"/>
              <a:gd name="connsiteY4" fmla="*/ 3689414 h 3757359"/>
              <a:gd name="connsiteX5" fmla="*/ 6096001 w 12192000"/>
              <a:gd name="connsiteY5" fmla="*/ 3757359 h 3757359"/>
              <a:gd name="connsiteX6" fmla="*/ 5847525 w 12192000"/>
              <a:gd name="connsiteY6" fmla="*/ 3689414 h 3757359"/>
              <a:gd name="connsiteX7" fmla="*/ 4868990 w 12192000"/>
              <a:gd name="connsiteY7" fmla="*/ 3429000 h 3757359"/>
              <a:gd name="connsiteX8" fmla="*/ 0 w 12192000"/>
              <a:gd name="connsiteY8" fmla="*/ 3429000 h 3757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757359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7323011" y="3429000"/>
                </a:lnTo>
                <a:cubicBezTo>
                  <a:pt x="6979730" y="3429000"/>
                  <a:pt x="6639751" y="3514217"/>
                  <a:pt x="6344476" y="3689414"/>
                </a:cubicBezTo>
                <a:cubicBezTo>
                  <a:pt x="6271705" y="3732594"/>
                  <a:pt x="6186742" y="3757359"/>
                  <a:pt x="6096001" y="3757359"/>
                </a:cubicBezTo>
                <a:cubicBezTo>
                  <a:pt x="6005259" y="3757359"/>
                  <a:pt x="5920296" y="3732594"/>
                  <a:pt x="5847525" y="3689414"/>
                </a:cubicBezTo>
                <a:cubicBezTo>
                  <a:pt x="5552250" y="3514217"/>
                  <a:pt x="5212272" y="3429000"/>
                  <a:pt x="4868990" y="3429000"/>
                </a:cubicBezTo>
                <a:lnTo>
                  <a:pt x="0" y="3429000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>
              <a:defRPr lang="en-US" sz="1600">
                <a:solidFill>
                  <a:schemeClr val="bg2"/>
                </a:solidFill>
              </a:defRPr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2708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439793A-7004-48D1-84AC-2AA99DDEEC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1350" y="1688860"/>
            <a:ext cx="3480282" cy="3480282"/>
          </a:xfrm>
          <a:custGeom>
            <a:avLst/>
            <a:gdLst>
              <a:gd name="connsiteX0" fmla="*/ 1740141 w 3480282"/>
              <a:gd name="connsiteY0" fmla="*/ 0 h 3480282"/>
              <a:gd name="connsiteX1" fmla="*/ 3480282 w 3480282"/>
              <a:gd name="connsiteY1" fmla="*/ 1740141 h 3480282"/>
              <a:gd name="connsiteX2" fmla="*/ 1740141 w 3480282"/>
              <a:gd name="connsiteY2" fmla="*/ 3480282 h 3480282"/>
              <a:gd name="connsiteX3" fmla="*/ 0 w 3480282"/>
              <a:gd name="connsiteY3" fmla="*/ 1740141 h 3480282"/>
              <a:gd name="connsiteX4" fmla="*/ 1740141 w 3480282"/>
              <a:gd name="connsiteY4" fmla="*/ 0 h 348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82" h="3480282">
                <a:moveTo>
                  <a:pt x="1740141" y="0"/>
                </a:moveTo>
                <a:cubicBezTo>
                  <a:pt x="2701194" y="0"/>
                  <a:pt x="3480282" y="779088"/>
                  <a:pt x="3480282" y="1740141"/>
                </a:cubicBezTo>
                <a:cubicBezTo>
                  <a:pt x="3480282" y="2701194"/>
                  <a:pt x="2701194" y="3480282"/>
                  <a:pt x="1740141" y="3480282"/>
                </a:cubicBezTo>
                <a:cubicBezTo>
                  <a:pt x="779088" y="3480282"/>
                  <a:pt x="0" y="2701194"/>
                  <a:pt x="0" y="1740141"/>
                </a:cubicBezTo>
                <a:cubicBezTo>
                  <a:pt x="0" y="779088"/>
                  <a:pt x="779088" y="0"/>
                  <a:pt x="1740141" y="0"/>
                </a:cubicBez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330200" dist="304800" dir="2700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6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7578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3AF7F5F3-5783-477D-8303-0BCACCCA8D0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918222" y="854621"/>
            <a:ext cx="1289050" cy="1289050"/>
          </a:xfrm>
          <a:custGeom>
            <a:avLst/>
            <a:gdLst>
              <a:gd name="connsiteX0" fmla="*/ 644525 w 1289050"/>
              <a:gd name="connsiteY0" fmla="*/ 0 h 1289050"/>
              <a:gd name="connsiteX1" fmla="*/ 1289050 w 1289050"/>
              <a:gd name="connsiteY1" fmla="*/ 644525 h 1289050"/>
              <a:gd name="connsiteX2" fmla="*/ 644525 w 1289050"/>
              <a:gd name="connsiteY2" fmla="*/ 1289050 h 1289050"/>
              <a:gd name="connsiteX3" fmla="*/ 0 w 1289050"/>
              <a:gd name="connsiteY3" fmla="*/ 644525 h 1289050"/>
              <a:gd name="connsiteX4" fmla="*/ 644525 w 1289050"/>
              <a:gd name="connsiteY4" fmla="*/ 0 h 128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9050" h="1289050">
                <a:moveTo>
                  <a:pt x="644525" y="0"/>
                </a:moveTo>
                <a:cubicBezTo>
                  <a:pt x="1000486" y="0"/>
                  <a:pt x="1289050" y="288564"/>
                  <a:pt x="1289050" y="644525"/>
                </a:cubicBezTo>
                <a:cubicBezTo>
                  <a:pt x="1289050" y="1000486"/>
                  <a:pt x="1000486" y="1289050"/>
                  <a:pt x="644525" y="1289050"/>
                </a:cubicBezTo>
                <a:cubicBezTo>
                  <a:pt x="288564" y="1289050"/>
                  <a:pt x="0" y="1000486"/>
                  <a:pt x="0" y="644525"/>
                </a:cubicBezTo>
                <a:cubicBezTo>
                  <a:pt x="0" y="288564"/>
                  <a:pt x="288564" y="0"/>
                  <a:pt x="644525" y="0"/>
                </a:cubicBez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330200" dist="304800" dir="2700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6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7B16F8D-CE0E-4BDB-B328-E2B03F7C5F9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918222" y="2784475"/>
            <a:ext cx="1289050" cy="1289050"/>
          </a:xfrm>
          <a:custGeom>
            <a:avLst/>
            <a:gdLst>
              <a:gd name="connsiteX0" fmla="*/ 644525 w 1289050"/>
              <a:gd name="connsiteY0" fmla="*/ 0 h 1289050"/>
              <a:gd name="connsiteX1" fmla="*/ 1289050 w 1289050"/>
              <a:gd name="connsiteY1" fmla="*/ 644525 h 1289050"/>
              <a:gd name="connsiteX2" fmla="*/ 644525 w 1289050"/>
              <a:gd name="connsiteY2" fmla="*/ 1289050 h 1289050"/>
              <a:gd name="connsiteX3" fmla="*/ 0 w 1289050"/>
              <a:gd name="connsiteY3" fmla="*/ 644525 h 1289050"/>
              <a:gd name="connsiteX4" fmla="*/ 644525 w 1289050"/>
              <a:gd name="connsiteY4" fmla="*/ 0 h 128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9050" h="1289050">
                <a:moveTo>
                  <a:pt x="644525" y="0"/>
                </a:moveTo>
                <a:cubicBezTo>
                  <a:pt x="1000486" y="0"/>
                  <a:pt x="1289050" y="288564"/>
                  <a:pt x="1289050" y="644525"/>
                </a:cubicBezTo>
                <a:cubicBezTo>
                  <a:pt x="1289050" y="1000486"/>
                  <a:pt x="1000486" y="1289050"/>
                  <a:pt x="644525" y="1289050"/>
                </a:cubicBezTo>
                <a:cubicBezTo>
                  <a:pt x="288564" y="1289050"/>
                  <a:pt x="0" y="1000486"/>
                  <a:pt x="0" y="644525"/>
                </a:cubicBezTo>
                <a:cubicBezTo>
                  <a:pt x="0" y="288564"/>
                  <a:pt x="288564" y="0"/>
                  <a:pt x="644525" y="0"/>
                </a:cubicBez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330200" dist="304800" dir="2700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6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BF3A3C5-0921-4A90-86B0-FA32EE2310D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918222" y="4714330"/>
            <a:ext cx="1289050" cy="1289050"/>
          </a:xfrm>
          <a:custGeom>
            <a:avLst/>
            <a:gdLst>
              <a:gd name="connsiteX0" fmla="*/ 644525 w 1289050"/>
              <a:gd name="connsiteY0" fmla="*/ 0 h 1289050"/>
              <a:gd name="connsiteX1" fmla="*/ 1289050 w 1289050"/>
              <a:gd name="connsiteY1" fmla="*/ 644525 h 1289050"/>
              <a:gd name="connsiteX2" fmla="*/ 644525 w 1289050"/>
              <a:gd name="connsiteY2" fmla="*/ 1289050 h 1289050"/>
              <a:gd name="connsiteX3" fmla="*/ 0 w 1289050"/>
              <a:gd name="connsiteY3" fmla="*/ 644525 h 1289050"/>
              <a:gd name="connsiteX4" fmla="*/ 644525 w 1289050"/>
              <a:gd name="connsiteY4" fmla="*/ 0 h 128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9050" h="1289050">
                <a:moveTo>
                  <a:pt x="644525" y="0"/>
                </a:moveTo>
                <a:cubicBezTo>
                  <a:pt x="1000486" y="0"/>
                  <a:pt x="1289050" y="288564"/>
                  <a:pt x="1289050" y="644525"/>
                </a:cubicBezTo>
                <a:cubicBezTo>
                  <a:pt x="1289050" y="1000486"/>
                  <a:pt x="1000486" y="1289050"/>
                  <a:pt x="644525" y="1289050"/>
                </a:cubicBezTo>
                <a:cubicBezTo>
                  <a:pt x="288564" y="1289050"/>
                  <a:pt x="0" y="1000486"/>
                  <a:pt x="0" y="644525"/>
                </a:cubicBezTo>
                <a:cubicBezTo>
                  <a:pt x="0" y="288564"/>
                  <a:pt x="288564" y="0"/>
                  <a:pt x="644525" y="0"/>
                </a:cubicBez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330200" dist="304800" dir="2700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600" dirty="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0BC852A-A953-4A75-A550-98F7936E65A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29072" y="854621"/>
            <a:ext cx="1289050" cy="1289050"/>
          </a:xfrm>
          <a:custGeom>
            <a:avLst/>
            <a:gdLst>
              <a:gd name="connsiteX0" fmla="*/ 644525 w 1289050"/>
              <a:gd name="connsiteY0" fmla="*/ 0 h 1289050"/>
              <a:gd name="connsiteX1" fmla="*/ 1289050 w 1289050"/>
              <a:gd name="connsiteY1" fmla="*/ 644525 h 1289050"/>
              <a:gd name="connsiteX2" fmla="*/ 644525 w 1289050"/>
              <a:gd name="connsiteY2" fmla="*/ 1289050 h 1289050"/>
              <a:gd name="connsiteX3" fmla="*/ 0 w 1289050"/>
              <a:gd name="connsiteY3" fmla="*/ 644525 h 1289050"/>
              <a:gd name="connsiteX4" fmla="*/ 644525 w 1289050"/>
              <a:gd name="connsiteY4" fmla="*/ 0 h 128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9050" h="1289050">
                <a:moveTo>
                  <a:pt x="644525" y="0"/>
                </a:moveTo>
                <a:cubicBezTo>
                  <a:pt x="1000486" y="0"/>
                  <a:pt x="1289050" y="288564"/>
                  <a:pt x="1289050" y="644525"/>
                </a:cubicBezTo>
                <a:cubicBezTo>
                  <a:pt x="1289050" y="1000486"/>
                  <a:pt x="1000486" y="1289050"/>
                  <a:pt x="644525" y="1289050"/>
                </a:cubicBezTo>
                <a:cubicBezTo>
                  <a:pt x="288564" y="1289050"/>
                  <a:pt x="0" y="1000486"/>
                  <a:pt x="0" y="644525"/>
                </a:cubicBezTo>
                <a:cubicBezTo>
                  <a:pt x="0" y="288564"/>
                  <a:pt x="288564" y="0"/>
                  <a:pt x="644525" y="0"/>
                </a:cubicBez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330200" dist="304800" dir="2700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6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4DE1A4D8-C96B-4B4B-9C92-3EAE42C020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29072" y="2784475"/>
            <a:ext cx="1289050" cy="1289050"/>
          </a:xfrm>
          <a:custGeom>
            <a:avLst/>
            <a:gdLst>
              <a:gd name="connsiteX0" fmla="*/ 644525 w 1289050"/>
              <a:gd name="connsiteY0" fmla="*/ 0 h 1289050"/>
              <a:gd name="connsiteX1" fmla="*/ 1289050 w 1289050"/>
              <a:gd name="connsiteY1" fmla="*/ 644525 h 1289050"/>
              <a:gd name="connsiteX2" fmla="*/ 644525 w 1289050"/>
              <a:gd name="connsiteY2" fmla="*/ 1289050 h 1289050"/>
              <a:gd name="connsiteX3" fmla="*/ 0 w 1289050"/>
              <a:gd name="connsiteY3" fmla="*/ 644525 h 1289050"/>
              <a:gd name="connsiteX4" fmla="*/ 644525 w 1289050"/>
              <a:gd name="connsiteY4" fmla="*/ 0 h 128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9050" h="1289050">
                <a:moveTo>
                  <a:pt x="644525" y="0"/>
                </a:moveTo>
                <a:cubicBezTo>
                  <a:pt x="1000486" y="0"/>
                  <a:pt x="1289050" y="288564"/>
                  <a:pt x="1289050" y="644525"/>
                </a:cubicBezTo>
                <a:cubicBezTo>
                  <a:pt x="1289050" y="1000486"/>
                  <a:pt x="1000486" y="1289050"/>
                  <a:pt x="644525" y="1289050"/>
                </a:cubicBezTo>
                <a:cubicBezTo>
                  <a:pt x="288564" y="1289050"/>
                  <a:pt x="0" y="1000486"/>
                  <a:pt x="0" y="644525"/>
                </a:cubicBezTo>
                <a:cubicBezTo>
                  <a:pt x="0" y="288564"/>
                  <a:pt x="288564" y="0"/>
                  <a:pt x="644525" y="0"/>
                </a:cubicBez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330200" dist="304800" dir="2700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6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D4B4B92F-328F-44F9-9E66-E0E5CE59A8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29072" y="4714330"/>
            <a:ext cx="1289050" cy="1289050"/>
          </a:xfrm>
          <a:custGeom>
            <a:avLst/>
            <a:gdLst>
              <a:gd name="connsiteX0" fmla="*/ 644525 w 1289050"/>
              <a:gd name="connsiteY0" fmla="*/ 0 h 1289050"/>
              <a:gd name="connsiteX1" fmla="*/ 1289050 w 1289050"/>
              <a:gd name="connsiteY1" fmla="*/ 644525 h 1289050"/>
              <a:gd name="connsiteX2" fmla="*/ 644525 w 1289050"/>
              <a:gd name="connsiteY2" fmla="*/ 1289050 h 1289050"/>
              <a:gd name="connsiteX3" fmla="*/ 0 w 1289050"/>
              <a:gd name="connsiteY3" fmla="*/ 644525 h 1289050"/>
              <a:gd name="connsiteX4" fmla="*/ 644525 w 1289050"/>
              <a:gd name="connsiteY4" fmla="*/ 0 h 128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9050" h="1289050">
                <a:moveTo>
                  <a:pt x="644525" y="0"/>
                </a:moveTo>
                <a:cubicBezTo>
                  <a:pt x="1000486" y="0"/>
                  <a:pt x="1289050" y="288564"/>
                  <a:pt x="1289050" y="644525"/>
                </a:cubicBezTo>
                <a:cubicBezTo>
                  <a:pt x="1289050" y="1000486"/>
                  <a:pt x="1000486" y="1289050"/>
                  <a:pt x="644525" y="1289050"/>
                </a:cubicBezTo>
                <a:cubicBezTo>
                  <a:pt x="288564" y="1289050"/>
                  <a:pt x="0" y="1000486"/>
                  <a:pt x="0" y="644525"/>
                </a:cubicBezTo>
                <a:cubicBezTo>
                  <a:pt x="0" y="288564"/>
                  <a:pt x="288564" y="0"/>
                  <a:pt x="644525" y="0"/>
                </a:cubicBez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330200" dist="304800" dir="2700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6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817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5B39FF0-4171-446D-88B9-1E1360EAD8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67392" y="2015913"/>
            <a:ext cx="2407076" cy="2407076"/>
          </a:xfrm>
          <a:custGeom>
            <a:avLst/>
            <a:gdLst>
              <a:gd name="connsiteX0" fmla="*/ 1203538 w 2407076"/>
              <a:gd name="connsiteY0" fmla="*/ 0 h 2407076"/>
              <a:gd name="connsiteX1" fmla="*/ 2407076 w 2407076"/>
              <a:gd name="connsiteY1" fmla="*/ 1203538 h 2407076"/>
              <a:gd name="connsiteX2" fmla="*/ 1203538 w 2407076"/>
              <a:gd name="connsiteY2" fmla="*/ 2407076 h 2407076"/>
              <a:gd name="connsiteX3" fmla="*/ 0 w 2407076"/>
              <a:gd name="connsiteY3" fmla="*/ 1203538 h 2407076"/>
              <a:gd name="connsiteX4" fmla="*/ 1203538 w 2407076"/>
              <a:gd name="connsiteY4" fmla="*/ 0 h 2407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7076" h="2407076">
                <a:moveTo>
                  <a:pt x="1203538" y="0"/>
                </a:moveTo>
                <a:cubicBezTo>
                  <a:pt x="1868234" y="0"/>
                  <a:pt x="2407076" y="538842"/>
                  <a:pt x="2407076" y="1203538"/>
                </a:cubicBezTo>
                <a:cubicBezTo>
                  <a:pt x="2407076" y="1868234"/>
                  <a:pt x="1868234" y="2407076"/>
                  <a:pt x="1203538" y="2407076"/>
                </a:cubicBezTo>
                <a:cubicBezTo>
                  <a:pt x="538842" y="2407076"/>
                  <a:pt x="0" y="1868234"/>
                  <a:pt x="0" y="1203538"/>
                </a:cubicBezTo>
                <a:cubicBezTo>
                  <a:pt x="0" y="538842"/>
                  <a:pt x="538842" y="0"/>
                  <a:pt x="1203538" y="0"/>
                </a:cubicBez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330200" dist="304800" dir="2700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6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3AD174D-B24B-44BF-904A-08CCD0875F7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92463" y="2015913"/>
            <a:ext cx="2407076" cy="2407076"/>
          </a:xfrm>
          <a:custGeom>
            <a:avLst/>
            <a:gdLst>
              <a:gd name="connsiteX0" fmla="*/ 1203538 w 2407076"/>
              <a:gd name="connsiteY0" fmla="*/ 0 h 2407076"/>
              <a:gd name="connsiteX1" fmla="*/ 2407076 w 2407076"/>
              <a:gd name="connsiteY1" fmla="*/ 1203538 h 2407076"/>
              <a:gd name="connsiteX2" fmla="*/ 1203538 w 2407076"/>
              <a:gd name="connsiteY2" fmla="*/ 2407076 h 2407076"/>
              <a:gd name="connsiteX3" fmla="*/ 0 w 2407076"/>
              <a:gd name="connsiteY3" fmla="*/ 1203538 h 2407076"/>
              <a:gd name="connsiteX4" fmla="*/ 1203538 w 2407076"/>
              <a:gd name="connsiteY4" fmla="*/ 0 h 2407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7076" h="2407076">
                <a:moveTo>
                  <a:pt x="1203538" y="0"/>
                </a:moveTo>
                <a:cubicBezTo>
                  <a:pt x="1868234" y="0"/>
                  <a:pt x="2407076" y="538842"/>
                  <a:pt x="2407076" y="1203538"/>
                </a:cubicBezTo>
                <a:cubicBezTo>
                  <a:pt x="2407076" y="1868234"/>
                  <a:pt x="1868234" y="2407076"/>
                  <a:pt x="1203538" y="2407076"/>
                </a:cubicBezTo>
                <a:cubicBezTo>
                  <a:pt x="538842" y="2407076"/>
                  <a:pt x="0" y="1868234"/>
                  <a:pt x="0" y="1203538"/>
                </a:cubicBezTo>
                <a:cubicBezTo>
                  <a:pt x="0" y="538842"/>
                  <a:pt x="538842" y="0"/>
                  <a:pt x="1203538" y="0"/>
                </a:cubicBez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330200" dist="304800" dir="2700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600"/>
            </a:lvl1pPr>
          </a:lstStyle>
          <a:p>
            <a:pPr marL="0" lvl="0" algn="ctr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7AF970F-0DD0-400A-8160-B6792CF738A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517535" y="2015913"/>
            <a:ext cx="2407076" cy="2407076"/>
          </a:xfrm>
          <a:custGeom>
            <a:avLst/>
            <a:gdLst>
              <a:gd name="connsiteX0" fmla="*/ 1203538 w 2407076"/>
              <a:gd name="connsiteY0" fmla="*/ 0 h 2407076"/>
              <a:gd name="connsiteX1" fmla="*/ 2407076 w 2407076"/>
              <a:gd name="connsiteY1" fmla="*/ 1203538 h 2407076"/>
              <a:gd name="connsiteX2" fmla="*/ 1203538 w 2407076"/>
              <a:gd name="connsiteY2" fmla="*/ 2407076 h 2407076"/>
              <a:gd name="connsiteX3" fmla="*/ 0 w 2407076"/>
              <a:gd name="connsiteY3" fmla="*/ 1203538 h 2407076"/>
              <a:gd name="connsiteX4" fmla="*/ 1203538 w 2407076"/>
              <a:gd name="connsiteY4" fmla="*/ 0 h 2407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7076" h="2407076">
                <a:moveTo>
                  <a:pt x="1203538" y="0"/>
                </a:moveTo>
                <a:cubicBezTo>
                  <a:pt x="1868234" y="0"/>
                  <a:pt x="2407076" y="538842"/>
                  <a:pt x="2407076" y="1203538"/>
                </a:cubicBezTo>
                <a:cubicBezTo>
                  <a:pt x="2407076" y="1868234"/>
                  <a:pt x="1868234" y="2407076"/>
                  <a:pt x="1203538" y="2407076"/>
                </a:cubicBezTo>
                <a:cubicBezTo>
                  <a:pt x="538842" y="2407076"/>
                  <a:pt x="0" y="1868234"/>
                  <a:pt x="0" y="1203538"/>
                </a:cubicBezTo>
                <a:cubicBezTo>
                  <a:pt x="0" y="538842"/>
                  <a:pt x="538842" y="0"/>
                  <a:pt x="1203538" y="0"/>
                </a:cubicBez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330200" dist="304800" dir="2700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600" dirty="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9387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C6FDF72-AE2F-44EC-9E3C-75BB8722B2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11522" y="2064658"/>
            <a:ext cx="3040432" cy="3621231"/>
          </a:xfrm>
          <a:custGeom>
            <a:avLst/>
            <a:gdLst>
              <a:gd name="connsiteX0" fmla="*/ 1339850 w 3040432"/>
              <a:gd name="connsiteY0" fmla="*/ 0 h 3621231"/>
              <a:gd name="connsiteX1" fmla="*/ 3040432 w 3040432"/>
              <a:gd name="connsiteY1" fmla="*/ 273050 h 3621231"/>
              <a:gd name="connsiteX2" fmla="*/ 1687882 w 3040432"/>
              <a:gd name="connsiteY2" fmla="*/ 3621231 h 3621231"/>
              <a:gd name="connsiteX3" fmla="*/ 0 w 3040432"/>
              <a:gd name="connsiteY3" fmla="*/ 3195781 h 3621231"/>
              <a:gd name="connsiteX4" fmla="*/ 1339850 w 3040432"/>
              <a:gd name="connsiteY4" fmla="*/ 0 h 3621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0432" h="3621231">
                <a:moveTo>
                  <a:pt x="1339850" y="0"/>
                </a:moveTo>
                <a:lnTo>
                  <a:pt x="3040432" y="273050"/>
                </a:lnTo>
                <a:lnTo>
                  <a:pt x="1687882" y="3621231"/>
                </a:lnTo>
                <a:lnTo>
                  <a:pt x="0" y="3195781"/>
                </a:lnTo>
                <a:cubicBezTo>
                  <a:pt x="397933" y="2236354"/>
                  <a:pt x="897467" y="940377"/>
                  <a:pt x="1339850" y="0"/>
                </a:cubicBez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>
              <a:defRPr lang="en-US" sz="1600">
                <a:solidFill>
                  <a:schemeClr val="bg2"/>
                </a:solidFill>
              </a:defRPr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62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19A60AD-57F6-4FDC-B2D6-9C1733A73D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08687" y="1104899"/>
            <a:ext cx="1973943" cy="3510644"/>
          </a:xfrm>
          <a:custGeom>
            <a:avLst/>
            <a:gdLst>
              <a:gd name="connsiteX0" fmla="*/ 0 w 1973943"/>
              <a:gd name="connsiteY0" fmla="*/ 0 h 3510644"/>
              <a:gd name="connsiteX1" fmla="*/ 1973943 w 1973943"/>
              <a:gd name="connsiteY1" fmla="*/ 0 h 3510644"/>
              <a:gd name="connsiteX2" fmla="*/ 1973943 w 1973943"/>
              <a:gd name="connsiteY2" fmla="*/ 3510644 h 3510644"/>
              <a:gd name="connsiteX3" fmla="*/ 0 w 1973943"/>
              <a:gd name="connsiteY3" fmla="*/ 3510644 h 3510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3943" h="3510644">
                <a:moveTo>
                  <a:pt x="0" y="0"/>
                </a:moveTo>
                <a:lnTo>
                  <a:pt x="1973943" y="0"/>
                </a:lnTo>
                <a:lnTo>
                  <a:pt x="1973943" y="3510644"/>
                </a:lnTo>
                <a:lnTo>
                  <a:pt x="0" y="3510644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>
              <a:defRPr lang="en-US" sz="1600">
                <a:solidFill>
                  <a:schemeClr val="bg2"/>
                </a:solidFill>
              </a:defRPr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2602E37-F48A-42B0-A9F1-49C4D45580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013968" y="2768781"/>
            <a:ext cx="1204034" cy="1835551"/>
          </a:xfrm>
          <a:custGeom>
            <a:avLst/>
            <a:gdLst>
              <a:gd name="connsiteX0" fmla="*/ 1204034 w 1204034"/>
              <a:gd name="connsiteY0" fmla="*/ 0 h 1835551"/>
              <a:gd name="connsiteX1" fmla="*/ 1204034 w 1204034"/>
              <a:gd name="connsiteY1" fmla="*/ 1835551 h 1835551"/>
              <a:gd name="connsiteX2" fmla="*/ 0 w 1204034"/>
              <a:gd name="connsiteY2" fmla="*/ 1751731 h 1835551"/>
              <a:gd name="connsiteX3" fmla="*/ 15240 w 1204034"/>
              <a:gd name="connsiteY3" fmla="*/ 114300 h 1835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4034" h="1835551">
                <a:moveTo>
                  <a:pt x="1204034" y="0"/>
                </a:moveTo>
                <a:lnTo>
                  <a:pt x="1204034" y="1835551"/>
                </a:lnTo>
                <a:lnTo>
                  <a:pt x="0" y="1751731"/>
                </a:lnTo>
                <a:lnTo>
                  <a:pt x="15240" y="114300"/>
                </a:lnTo>
                <a:close/>
              </a:path>
            </a:pathLst>
          </a:custGeom>
          <a:pattFill prst="pct80">
            <a:fgClr>
              <a:schemeClr val="accent2"/>
            </a:fgClr>
            <a:bgClr>
              <a:schemeClr val="bg1"/>
            </a:bgClr>
          </a:pattFill>
        </p:spPr>
        <p:txBody>
          <a:bodyPr anchor="ctr"/>
          <a:lstStyle>
            <a:lvl1pPr>
              <a:defRPr lang="en-US" sz="1600">
                <a:solidFill>
                  <a:schemeClr val="bg2"/>
                </a:solidFill>
              </a:defRPr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377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00D47C6-E325-4231-9463-1B0A78ECB6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91175" y="2067951"/>
            <a:ext cx="3995225" cy="2518117"/>
          </a:xfrm>
          <a:custGeom>
            <a:avLst/>
            <a:gdLst>
              <a:gd name="connsiteX0" fmla="*/ 0 w 3995225"/>
              <a:gd name="connsiteY0" fmla="*/ 0 h 2518117"/>
              <a:gd name="connsiteX1" fmla="*/ 3995225 w 3995225"/>
              <a:gd name="connsiteY1" fmla="*/ 0 h 2518117"/>
              <a:gd name="connsiteX2" fmla="*/ 3995225 w 3995225"/>
              <a:gd name="connsiteY2" fmla="*/ 2518117 h 2518117"/>
              <a:gd name="connsiteX3" fmla="*/ 0 w 3995225"/>
              <a:gd name="connsiteY3" fmla="*/ 2518117 h 2518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5225" h="2518117">
                <a:moveTo>
                  <a:pt x="0" y="0"/>
                </a:moveTo>
                <a:lnTo>
                  <a:pt x="3995225" y="0"/>
                </a:lnTo>
                <a:lnTo>
                  <a:pt x="3995225" y="2518117"/>
                </a:lnTo>
                <a:lnTo>
                  <a:pt x="0" y="2518117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>
              <a:defRPr lang="en-US" sz="1600">
                <a:solidFill>
                  <a:schemeClr val="bg2"/>
                </a:solidFill>
              </a:defRPr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06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00D47C6-E325-4231-9463-1B0A78ECB6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91175" y="2067951"/>
            <a:ext cx="3995225" cy="2518117"/>
          </a:xfrm>
          <a:custGeom>
            <a:avLst/>
            <a:gdLst>
              <a:gd name="connsiteX0" fmla="*/ 0 w 3995225"/>
              <a:gd name="connsiteY0" fmla="*/ 0 h 2518117"/>
              <a:gd name="connsiteX1" fmla="*/ 3995225 w 3995225"/>
              <a:gd name="connsiteY1" fmla="*/ 0 h 2518117"/>
              <a:gd name="connsiteX2" fmla="*/ 3995225 w 3995225"/>
              <a:gd name="connsiteY2" fmla="*/ 2518117 h 2518117"/>
              <a:gd name="connsiteX3" fmla="*/ 0 w 3995225"/>
              <a:gd name="connsiteY3" fmla="*/ 2518117 h 2518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5225" h="2518117">
                <a:moveTo>
                  <a:pt x="0" y="0"/>
                </a:moveTo>
                <a:lnTo>
                  <a:pt x="3995225" y="0"/>
                </a:lnTo>
                <a:lnTo>
                  <a:pt x="3995225" y="2518117"/>
                </a:lnTo>
                <a:lnTo>
                  <a:pt x="0" y="2518117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>
              <a:defRPr lang="en-US" sz="1600">
                <a:solidFill>
                  <a:schemeClr val="bg2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132615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59C1E15-8828-49AA-A1EB-26A169DDAB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08431" y="1687285"/>
            <a:ext cx="4909624" cy="2776463"/>
          </a:xfrm>
          <a:custGeom>
            <a:avLst/>
            <a:gdLst>
              <a:gd name="connsiteX0" fmla="*/ 0 w 4909624"/>
              <a:gd name="connsiteY0" fmla="*/ 0 h 2776463"/>
              <a:gd name="connsiteX1" fmla="*/ 4909624 w 4909624"/>
              <a:gd name="connsiteY1" fmla="*/ 0 h 2776463"/>
              <a:gd name="connsiteX2" fmla="*/ 4909624 w 4909624"/>
              <a:gd name="connsiteY2" fmla="*/ 2776463 h 2776463"/>
              <a:gd name="connsiteX3" fmla="*/ 0 w 4909624"/>
              <a:gd name="connsiteY3" fmla="*/ 2776463 h 2776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09624" h="2776463">
                <a:moveTo>
                  <a:pt x="0" y="0"/>
                </a:moveTo>
                <a:lnTo>
                  <a:pt x="4909624" y="0"/>
                </a:lnTo>
                <a:lnTo>
                  <a:pt x="4909624" y="2776463"/>
                </a:lnTo>
                <a:lnTo>
                  <a:pt x="0" y="2776463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>
              <a:defRPr lang="en-US" sz="1600">
                <a:solidFill>
                  <a:schemeClr val="bg2"/>
                </a:solidFill>
              </a:defRPr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673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996F1DD-89B2-403B-A5D3-73CF69BFDB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8765028" cy="6857998"/>
          </a:xfrm>
          <a:custGeom>
            <a:avLst/>
            <a:gdLst>
              <a:gd name="connsiteX0" fmla="*/ 0 w 8765028"/>
              <a:gd name="connsiteY0" fmla="*/ 0 h 6857998"/>
              <a:gd name="connsiteX1" fmla="*/ 3426972 w 8765028"/>
              <a:gd name="connsiteY1" fmla="*/ 0 h 6857998"/>
              <a:gd name="connsiteX2" fmla="*/ 3599543 w 8765028"/>
              <a:gd name="connsiteY2" fmla="*/ 0 h 6857998"/>
              <a:gd name="connsiteX3" fmla="*/ 6629806 w 8765028"/>
              <a:gd name="connsiteY3" fmla="*/ 0 h 6857998"/>
              <a:gd name="connsiteX4" fmla="*/ 8765028 w 8765028"/>
              <a:gd name="connsiteY4" fmla="*/ 6857998 h 6857998"/>
              <a:gd name="connsiteX5" fmla="*/ 3599543 w 8765028"/>
              <a:gd name="connsiteY5" fmla="*/ 6857998 h 6857998"/>
              <a:gd name="connsiteX6" fmla="*/ 3426972 w 8765028"/>
              <a:gd name="connsiteY6" fmla="*/ 6857998 h 6857998"/>
              <a:gd name="connsiteX7" fmla="*/ 0 w 8765028"/>
              <a:gd name="connsiteY7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65028" h="6857998">
                <a:moveTo>
                  <a:pt x="0" y="0"/>
                </a:moveTo>
                <a:lnTo>
                  <a:pt x="3426972" y="0"/>
                </a:lnTo>
                <a:lnTo>
                  <a:pt x="3599543" y="0"/>
                </a:lnTo>
                <a:lnTo>
                  <a:pt x="6629806" y="0"/>
                </a:lnTo>
                <a:lnTo>
                  <a:pt x="8765028" y="6857998"/>
                </a:lnTo>
                <a:lnTo>
                  <a:pt x="3599543" y="6857998"/>
                </a:lnTo>
                <a:lnTo>
                  <a:pt x="3426972" y="6857998"/>
                </a:lnTo>
                <a:lnTo>
                  <a:pt x="0" y="6857998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>
              <a:defRPr lang="en-US" sz="1600">
                <a:solidFill>
                  <a:schemeClr val="bg2"/>
                </a:solidFill>
              </a:defRPr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766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3112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19A60AD-57F6-4FDC-B2D6-9C1733A73D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08687" y="1104899"/>
            <a:ext cx="1973943" cy="3510644"/>
          </a:xfrm>
          <a:custGeom>
            <a:avLst/>
            <a:gdLst>
              <a:gd name="connsiteX0" fmla="*/ 0 w 1973943"/>
              <a:gd name="connsiteY0" fmla="*/ 0 h 3510644"/>
              <a:gd name="connsiteX1" fmla="*/ 1973943 w 1973943"/>
              <a:gd name="connsiteY1" fmla="*/ 0 h 3510644"/>
              <a:gd name="connsiteX2" fmla="*/ 1973943 w 1973943"/>
              <a:gd name="connsiteY2" fmla="*/ 3510644 h 3510644"/>
              <a:gd name="connsiteX3" fmla="*/ 0 w 1973943"/>
              <a:gd name="connsiteY3" fmla="*/ 3510644 h 3510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3943" h="3510644">
                <a:moveTo>
                  <a:pt x="0" y="0"/>
                </a:moveTo>
                <a:lnTo>
                  <a:pt x="1973943" y="0"/>
                </a:lnTo>
                <a:lnTo>
                  <a:pt x="1973943" y="3510644"/>
                </a:lnTo>
                <a:lnTo>
                  <a:pt x="0" y="3510644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>
              <a:defRPr lang="en-US" sz="1600">
                <a:solidFill>
                  <a:schemeClr val="bg2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2602E37-F48A-42B0-A9F1-49C4D45580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013968" y="2768781"/>
            <a:ext cx="1204034" cy="1835551"/>
          </a:xfrm>
          <a:custGeom>
            <a:avLst/>
            <a:gdLst>
              <a:gd name="connsiteX0" fmla="*/ 1204034 w 1204034"/>
              <a:gd name="connsiteY0" fmla="*/ 0 h 1835551"/>
              <a:gd name="connsiteX1" fmla="*/ 1204034 w 1204034"/>
              <a:gd name="connsiteY1" fmla="*/ 1835551 h 1835551"/>
              <a:gd name="connsiteX2" fmla="*/ 0 w 1204034"/>
              <a:gd name="connsiteY2" fmla="*/ 1751731 h 1835551"/>
              <a:gd name="connsiteX3" fmla="*/ 15240 w 1204034"/>
              <a:gd name="connsiteY3" fmla="*/ 114300 h 1835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4034" h="1835551">
                <a:moveTo>
                  <a:pt x="1204034" y="0"/>
                </a:moveTo>
                <a:lnTo>
                  <a:pt x="1204034" y="1835551"/>
                </a:lnTo>
                <a:lnTo>
                  <a:pt x="0" y="1751731"/>
                </a:lnTo>
                <a:lnTo>
                  <a:pt x="15240" y="114300"/>
                </a:lnTo>
                <a:close/>
              </a:path>
            </a:pathLst>
          </a:custGeom>
          <a:pattFill prst="pct80">
            <a:fgClr>
              <a:schemeClr val="accent2"/>
            </a:fgClr>
            <a:bgClr>
              <a:schemeClr val="bg1"/>
            </a:bgClr>
          </a:pattFill>
        </p:spPr>
        <p:txBody>
          <a:bodyPr anchor="ctr"/>
          <a:lstStyle>
            <a:lvl1pPr>
              <a:defRPr lang="en-US" sz="1600">
                <a:solidFill>
                  <a:schemeClr val="bg2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97764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C6FDF72-AE2F-44EC-9E3C-75BB8722B2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11522" y="2064658"/>
            <a:ext cx="3040432" cy="3621231"/>
          </a:xfrm>
          <a:custGeom>
            <a:avLst/>
            <a:gdLst>
              <a:gd name="connsiteX0" fmla="*/ 1339850 w 3040432"/>
              <a:gd name="connsiteY0" fmla="*/ 0 h 3621231"/>
              <a:gd name="connsiteX1" fmla="*/ 3040432 w 3040432"/>
              <a:gd name="connsiteY1" fmla="*/ 273050 h 3621231"/>
              <a:gd name="connsiteX2" fmla="*/ 1687882 w 3040432"/>
              <a:gd name="connsiteY2" fmla="*/ 3621231 h 3621231"/>
              <a:gd name="connsiteX3" fmla="*/ 0 w 3040432"/>
              <a:gd name="connsiteY3" fmla="*/ 3195781 h 3621231"/>
              <a:gd name="connsiteX4" fmla="*/ 1339850 w 3040432"/>
              <a:gd name="connsiteY4" fmla="*/ 0 h 3621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0432" h="3621231">
                <a:moveTo>
                  <a:pt x="1339850" y="0"/>
                </a:moveTo>
                <a:lnTo>
                  <a:pt x="3040432" y="273050"/>
                </a:lnTo>
                <a:lnTo>
                  <a:pt x="1687882" y="3621231"/>
                </a:lnTo>
                <a:lnTo>
                  <a:pt x="0" y="3195781"/>
                </a:lnTo>
                <a:cubicBezTo>
                  <a:pt x="397933" y="2236354"/>
                  <a:pt x="897467" y="940377"/>
                  <a:pt x="1339850" y="0"/>
                </a:cubicBez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>
              <a:defRPr lang="en-US" sz="1600">
                <a:solidFill>
                  <a:schemeClr val="bg2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40552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5B39FF0-4171-446D-88B9-1E1360EAD8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67392" y="2015913"/>
            <a:ext cx="2407076" cy="2407076"/>
          </a:xfrm>
          <a:custGeom>
            <a:avLst/>
            <a:gdLst>
              <a:gd name="connsiteX0" fmla="*/ 1203538 w 2407076"/>
              <a:gd name="connsiteY0" fmla="*/ 0 h 2407076"/>
              <a:gd name="connsiteX1" fmla="*/ 2407076 w 2407076"/>
              <a:gd name="connsiteY1" fmla="*/ 1203538 h 2407076"/>
              <a:gd name="connsiteX2" fmla="*/ 1203538 w 2407076"/>
              <a:gd name="connsiteY2" fmla="*/ 2407076 h 2407076"/>
              <a:gd name="connsiteX3" fmla="*/ 0 w 2407076"/>
              <a:gd name="connsiteY3" fmla="*/ 1203538 h 2407076"/>
              <a:gd name="connsiteX4" fmla="*/ 1203538 w 2407076"/>
              <a:gd name="connsiteY4" fmla="*/ 0 h 2407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7076" h="2407076">
                <a:moveTo>
                  <a:pt x="1203538" y="0"/>
                </a:moveTo>
                <a:cubicBezTo>
                  <a:pt x="1868234" y="0"/>
                  <a:pt x="2407076" y="538842"/>
                  <a:pt x="2407076" y="1203538"/>
                </a:cubicBezTo>
                <a:cubicBezTo>
                  <a:pt x="2407076" y="1868234"/>
                  <a:pt x="1868234" y="2407076"/>
                  <a:pt x="1203538" y="2407076"/>
                </a:cubicBezTo>
                <a:cubicBezTo>
                  <a:pt x="538842" y="2407076"/>
                  <a:pt x="0" y="1868234"/>
                  <a:pt x="0" y="1203538"/>
                </a:cubicBezTo>
                <a:cubicBezTo>
                  <a:pt x="0" y="538842"/>
                  <a:pt x="538842" y="0"/>
                  <a:pt x="1203538" y="0"/>
                </a:cubicBez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330200" dist="304800" dir="2700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6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3AD174D-B24B-44BF-904A-08CCD0875F7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92463" y="2015913"/>
            <a:ext cx="2407076" cy="2407076"/>
          </a:xfrm>
          <a:custGeom>
            <a:avLst/>
            <a:gdLst>
              <a:gd name="connsiteX0" fmla="*/ 1203538 w 2407076"/>
              <a:gd name="connsiteY0" fmla="*/ 0 h 2407076"/>
              <a:gd name="connsiteX1" fmla="*/ 2407076 w 2407076"/>
              <a:gd name="connsiteY1" fmla="*/ 1203538 h 2407076"/>
              <a:gd name="connsiteX2" fmla="*/ 1203538 w 2407076"/>
              <a:gd name="connsiteY2" fmla="*/ 2407076 h 2407076"/>
              <a:gd name="connsiteX3" fmla="*/ 0 w 2407076"/>
              <a:gd name="connsiteY3" fmla="*/ 1203538 h 2407076"/>
              <a:gd name="connsiteX4" fmla="*/ 1203538 w 2407076"/>
              <a:gd name="connsiteY4" fmla="*/ 0 h 2407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7076" h="2407076">
                <a:moveTo>
                  <a:pt x="1203538" y="0"/>
                </a:moveTo>
                <a:cubicBezTo>
                  <a:pt x="1868234" y="0"/>
                  <a:pt x="2407076" y="538842"/>
                  <a:pt x="2407076" y="1203538"/>
                </a:cubicBezTo>
                <a:cubicBezTo>
                  <a:pt x="2407076" y="1868234"/>
                  <a:pt x="1868234" y="2407076"/>
                  <a:pt x="1203538" y="2407076"/>
                </a:cubicBezTo>
                <a:cubicBezTo>
                  <a:pt x="538842" y="2407076"/>
                  <a:pt x="0" y="1868234"/>
                  <a:pt x="0" y="1203538"/>
                </a:cubicBezTo>
                <a:cubicBezTo>
                  <a:pt x="0" y="538842"/>
                  <a:pt x="538842" y="0"/>
                  <a:pt x="1203538" y="0"/>
                </a:cubicBez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330200" dist="304800" dir="2700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600"/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7AF970F-0DD0-400A-8160-B6792CF738A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517535" y="2015913"/>
            <a:ext cx="2407076" cy="2407076"/>
          </a:xfrm>
          <a:custGeom>
            <a:avLst/>
            <a:gdLst>
              <a:gd name="connsiteX0" fmla="*/ 1203538 w 2407076"/>
              <a:gd name="connsiteY0" fmla="*/ 0 h 2407076"/>
              <a:gd name="connsiteX1" fmla="*/ 2407076 w 2407076"/>
              <a:gd name="connsiteY1" fmla="*/ 1203538 h 2407076"/>
              <a:gd name="connsiteX2" fmla="*/ 1203538 w 2407076"/>
              <a:gd name="connsiteY2" fmla="*/ 2407076 h 2407076"/>
              <a:gd name="connsiteX3" fmla="*/ 0 w 2407076"/>
              <a:gd name="connsiteY3" fmla="*/ 1203538 h 2407076"/>
              <a:gd name="connsiteX4" fmla="*/ 1203538 w 2407076"/>
              <a:gd name="connsiteY4" fmla="*/ 0 h 2407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7076" h="2407076">
                <a:moveTo>
                  <a:pt x="1203538" y="0"/>
                </a:moveTo>
                <a:cubicBezTo>
                  <a:pt x="1868234" y="0"/>
                  <a:pt x="2407076" y="538842"/>
                  <a:pt x="2407076" y="1203538"/>
                </a:cubicBezTo>
                <a:cubicBezTo>
                  <a:pt x="2407076" y="1868234"/>
                  <a:pt x="1868234" y="2407076"/>
                  <a:pt x="1203538" y="2407076"/>
                </a:cubicBezTo>
                <a:cubicBezTo>
                  <a:pt x="538842" y="2407076"/>
                  <a:pt x="0" y="1868234"/>
                  <a:pt x="0" y="1203538"/>
                </a:cubicBezTo>
                <a:cubicBezTo>
                  <a:pt x="0" y="538842"/>
                  <a:pt x="538842" y="0"/>
                  <a:pt x="1203538" y="0"/>
                </a:cubicBez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330200" dist="304800" dir="2700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600" dirty="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18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3AF7F5F3-5783-477D-8303-0BCACCCA8D0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918222" y="854621"/>
            <a:ext cx="1289050" cy="1289050"/>
          </a:xfrm>
          <a:custGeom>
            <a:avLst/>
            <a:gdLst>
              <a:gd name="connsiteX0" fmla="*/ 644525 w 1289050"/>
              <a:gd name="connsiteY0" fmla="*/ 0 h 1289050"/>
              <a:gd name="connsiteX1" fmla="*/ 1289050 w 1289050"/>
              <a:gd name="connsiteY1" fmla="*/ 644525 h 1289050"/>
              <a:gd name="connsiteX2" fmla="*/ 644525 w 1289050"/>
              <a:gd name="connsiteY2" fmla="*/ 1289050 h 1289050"/>
              <a:gd name="connsiteX3" fmla="*/ 0 w 1289050"/>
              <a:gd name="connsiteY3" fmla="*/ 644525 h 1289050"/>
              <a:gd name="connsiteX4" fmla="*/ 644525 w 1289050"/>
              <a:gd name="connsiteY4" fmla="*/ 0 h 128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9050" h="1289050">
                <a:moveTo>
                  <a:pt x="644525" y="0"/>
                </a:moveTo>
                <a:cubicBezTo>
                  <a:pt x="1000486" y="0"/>
                  <a:pt x="1289050" y="288564"/>
                  <a:pt x="1289050" y="644525"/>
                </a:cubicBezTo>
                <a:cubicBezTo>
                  <a:pt x="1289050" y="1000486"/>
                  <a:pt x="1000486" y="1289050"/>
                  <a:pt x="644525" y="1289050"/>
                </a:cubicBezTo>
                <a:cubicBezTo>
                  <a:pt x="288564" y="1289050"/>
                  <a:pt x="0" y="1000486"/>
                  <a:pt x="0" y="644525"/>
                </a:cubicBezTo>
                <a:cubicBezTo>
                  <a:pt x="0" y="288564"/>
                  <a:pt x="288564" y="0"/>
                  <a:pt x="644525" y="0"/>
                </a:cubicBez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330200" dist="304800" dir="2700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6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7B16F8D-CE0E-4BDB-B328-E2B03F7C5F9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918222" y="2784475"/>
            <a:ext cx="1289050" cy="1289050"/>
          </a:xfrm>
          <a:custGeom>
            <a:avLst/>
            <a:gdLst>
              <a:gd name="connsiteX0" fmla="*/ 644525 w 1289050"/>
              <a:gd name="connsiteY0" fmla="*/ 0 h 1289050"/>
              <a:gd name="connsiteX1" fmla="*/ 1289050 w 1289050"/>
              <a:gd name="connsiteY1" fmla="*/ 644525 h 1289050"/>
              <a:gd name="connsiteX2" fmla="*/ 644525 w 1289050"/>
              <a:gd name="connsiteY2" fmla="*/ 1289050 h 1289050"/>
              <a:gd name="connsiteX3" fmla="*/ 0 w 1289050"/>
              <a:gd name="connsiteY3" fmla="*/ 644525 h 1289050"/>
              <a:gd name="connsiteX4" fmla="*/ 644525 w 1289050"/>
              <a:gd name="connsiteY4" fmla="*/ 0 h 128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9050" h="1289050">
                <a:moveTo>
                  <a:pt x="644525" y="0"/>
                </a:moveTo>
                <a:cubicBezTo>
                  <a:pt x="1000486" y="0"/>
                  <a:pt x="1289050" y="288564"/>
                  <a:pt x="1289050" y="644525"/>
                </a:cubicBezTo>
                <a:cubicBezTo>
                  <a:pt x="1289050" y="1000486"/>
                  <a:pt x="1000486" y="1289050"/>
                  <a:pt x="644525" y="1289050"/>
                </a:cubicBezTo>
                <a:cubicBezTo>
                  <a:pt x="288564" y="1289050"/>
                  <a:pt x="0" y="1000486"/>
                  <a:pt x="0" y="644525"/>
                </a:cubicBezTo>
                <a:cubicBezTo>
                  <a:pt x="0" y="288564"/>
                  <a:pt x="288564" y="0"/>
                  <a:pt x="644525" y="0"/>
                </a:cubicBez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330200" dist="304800" dir="2700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6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BF3A3C5-0921-4A90-86B0-FA32EE2310D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918222" y="4714330"/>
            <a:ext cx="1289050" cy="1289050"/>
          </a:xfrm>
          <a:custGeom>
            <a:avLst/>
            <a:gdLst>
              <a:gd name="connsiteX0" fmla="*/ 644525 w 1289050"/>
              <a:gd name="connsiteY0" fmla="*/ 0 h 1289050"/>
              <a:gd name="connsiteX1" fmla="*/ 1289050 w 1289050"/>
              <a:gd name="connsiteY1" fmla="*/ 644525 h 1289050"/>
              <a:gd name="connsiteX2" fmla="*/ 644525 w 1289050"/>
              <a:gd name="connsiteY2" fmla="*/ 1289050 h 1289050"/>
              <a:gd name="connsiteX3" fmla="*/ 0 w 1289050"/>
              <a:gd name="connsiteY3" fmla="*/ 644525 h 1289050"/>
              <a:gd name="connsiteX4" fmla="*/ 644525 w 1289050"/>
              <a:gd name="connsiteY4" fmla="*/ 0 h 128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9050" h="1289050">
                <a:moveTo>
                  <a:pt x="644525" y="0"/>
                </a:moveTo>
                <a:cubicBezTo>
                  <a:pt x="1000486" y="0"/>
                  <a:pt x="1289050" y="288564"/>
                  <a:pt x="1289050" y="644525"/>
                </a:cubicBezTo>
                <a:cubicBezTo>
                  <a:pt x="1289050" y="1000486"/>
                  <a:pt x="1000486" y="1289050"/>
                  <a:pt x="644525" y="1289050"/>
                </a:cubicBezTo>
                <a:cubicBezTo>
                  <a:pt x="288564" y="1289050"/>
                  <a:pt x="0" y="1000486"/>
                  <a:pt x="0" y="644525"/>
                </a:cubicBezTo>
                <a:cubicBezTo>
                  <a:pt x="0" y="288564"/>
                  <a:pt x="288564" y="0"/>
                  <a:pt x="644525" y="0"/>
                </a:cubicBez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330200" dist="304800" dir="2700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600" dirty="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0BC852A-A953-4A75-A550-98F7936E65A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29072" y="854621"/>
            <a:ext cx="1289050" cy="1289050"/>
          </a:xfrm>
          <a:custGeom>
            <a:avLst/>
            <a:gdLst>
              <a:gd name="connsiteX0" fmla="*/ 644525 w 1289050"/>
              <a:gd name="connsiteY0" fmla="*/ 0 h 1289050"/>
              <a:gd name="connsiteX1" fmla="*/ 1289050 w 1289050"/>
              <a:gd name="connsiteY1" fmla="*/ 644525 h 1289050"/>
              <a:gd name="connsiteX2" fmla="*/ 644525 w 1289050"/>
              <a:gd name="connsiteY2" fmla="*/ 1289050 h 1289050"/>
              <a:gd name="connsiteX3" fmla="*/ 0 w 1289050"/>
              <a:gd name="connsiteY3" fmla="*/ 644525 h 1289050"/>
              <a:gd name="connsiteX4" fmla="*/ 644525 w 1289050"/>
              <a:gd name="connsiteY4" fmla="*/ 0 h 128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9050" h="1289050">
                <a:moveTo>
                  <a:pt x="644525" y="0"/>
                </a:moveTo>
                <a:cubicBezTo>
                  <a:pt x="1000486" y="0"/>
                  <a:pt x="1289050" y="288564"/>
                  <a:pt x="1289050" y="644525"/>
                </a:cubicBezTo>
                <a:cubicBezTo>
                  <a:pt x="1289050" y="1000486"/>
                  <a:pt x="1000486" y="1289050"/>
                  <a:pt x="644525" y="1289050"/>
                </a:cubicBezTo>
                <a:cubicBezTo>
                  <a:pt x="288564" y="1289050"/>
                  <a:pt x="0" y="1000486"/>
                  <a:pt x="0" y="644525"/>
                </a:cubicBezTo>
                <a:cubicBezTo>
                  <a:pt x="0" y="288564"/>
                  <a:pt x="288564" y="0"/>
                  <a:pt x="644525" y="0"/>
                </a:cubicBez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330200" dist="304800" dir="2700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6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4DE1A4D8-C96B-4B4B-9C92-3EAE42C020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29072" y="2784475"/>
            <a:ext cx="1289050" cy="1289050"/>
          </a:xfrm>
          <a:custGeom>
            <a:avLst/>
            <a:gdLst>
              <a:gd name="connsiteX0" fmla="*/ 644525 w 1289050"/>
              <a:gd name="connsiteY0" fmla="*/ 0 h 1289050"/>
              <a:gd name="connsiteX1" fmla="*/ 1289050 w 1289050"/>
              <a:gd name="connsiteY1" fmla="*/ 644525 h 1289050"/>
              <a:gd name="connsiteX2" fmla="*/ 644525 w 1289050"/>
              <a:gd name="connsiteY2" fmla="*/ 1289050 h 1289050"/>
              <a:gd name="connsiteX3" fmla="*/ 0 w 1289050"/>
              <a:gd name="connsiteY3" fmla="*/ 644525 h 1289050"/>
              <a:gd name="connsiteX4" fmla="*/ 644525 w 1289050"/>
              <a:gd name="connsiteY4" fmla="*/ 0 h 128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9050" h="1289050">
                <a:moveTo>
                  <a:pt x="644525" y="0"/>
                </a:moveTo>
                <a:cubicBezTo>
                  <a:pt x="1000486" y="0"/>
                  <a:pt x="1289050" y="288564"/>
                  <a:pt x="1289050" y="644525"/>
                </a:cubicBezTo>
                <a:cubicBezTo>
                  <a:pt x="1289050" y="1000486"/>
                  <a:pt x="1000486" y="1289050"/>
                  <a:pt x="644525" y="1289050"/>
                </a:cubicBezTo>
                <a:cubicBezTo>
                  <a:pt x="288564" y="1289050"/>
                  <a:pt x="0" y="1000486"/>
                  <a:pt x="0" y="644525"/>
                </a:cubicBezTo>
                <a:cubicBezTo>
                  <a:pt x="0" y="288564"/>
                  <a:pt x="288564" y="0"/>
                  <a:pt x="644525" y="0"/>
                </a:cubicBez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330200" dist="304800" dir="2700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6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D4B4B92F-328F-44F9-9E66-E0E5CE59A8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29072" y="4714330"/>
            <a:ext cx="1289050" cy="1289050"/>
          </a:xfrm>
          <a:custGeom>
            <a:avLst/>
            <a:gdLst>
              <a:gd name="connsiteX0" fmla="*/ 644525 w 1289050"/>
              <a:gd name="connsiteY0" fmla="*/ 0 h 1289050"/>
              <a:gd name="connsiteX1" fmla="*/ 1289050 w 1289050"/>
              <a:gd name="connsiteY1" fmla="*/ 644525 h 1289050"/>
              <a:gd name="connsiteX2" fmla="*/ 644525 w 1289050"/>
              <a:gd name="connsiteY2" fmla="*/ 1289050 h 1289050"/>
              <a:gd name="connsiteX3" fmla="*/ 0 w 1289050"/>
              <a:gd name="connsiteY3" fmla="*/ 644525 h 1289050"/>
              <a:gd name="connsiteX4" fmla="*/ 644525 w 1289050"/>
              <a:gd name="connsiteY4" fmla="*/ 0 h 128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9050" h="1289050">
                <a:moveTo>
                  <a:pt x="644525" y="0"/>
                </a:moveTo>
                <a:cubicBezTo>
                  <a:pt x="1000486" y="0"/>
                  <a:pt x="1289050" y="288564"/>
                  <a:pt x="1289050" y="644525"/>
                </a:cubicBezTo>
                <a:cubicBezTo>
                  <a:pt x="1289050" y="1000486"/>
                  <a:pt x="1000486" y="1289050"/>
                  <a:pt x="644525" y="1289050"/>
                </a:cubicBezTo>
                <a:cubicBezTo>
                  <a:pt x="288564" y="1289050"/>
                  <a:pt x="0" y="1000486"/>
                  <a:pt x="0" y="644525"/>
                </a:cubicBezTo>
                <a:cubicBezTo>
                  <a:pt x="0" y="288564"/>
                  <a:pt x="288564" y="0"/>
                  <a:pt x="644525" y="0"/>
                </a:cubicBez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330200" dist="304800" dir="2700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6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72864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439793A-7004-48D1-84AC-2AA99DDEEC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1350" y="1688860"/>
            <a:ext cx="3480282" cy="3480282"/>
          </a:xfrm>
          <a:custGeom>
            <a:avLst/>
            <a:gdLst>
              <a:gd name="connsiteX0" fmla="*/ 1740141 w 3480282"/>
              <a:gd name="connsiteY0" fmla="*/ 0 h 3480282"/>
              <a:gd name="connsiteX1" fmla="*/ 3480282 w 3480282"/>
              <a:gd name="connsiteY1" fmla="*/ 1740141 h 3480282"/>
              <a:gd name="connsiteX2" fmla="*/ 1740141 w 3480282"/>
              <a:gd name="connsiteY2" fmla="*/ 3480282 h 3480282"/>
              <a:gd name="connsiteX3" fmla="*/ 0 w 3480282"/>
              <a:gd name="connsiteY3" fmla="*/ 1740141 h 3480282"/>
              <a:gd name="connsiteX4" fmla="*/ 1740141 w 3480282"/>
              <a:gd name="connsiteY4" fmla="*/ 0 h 348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0282" h="3480282">
                <a:moveTo>
                  <a:pt x="1740141" y="0"/>
                </a:moveTo>
                <a:cubicBezTo>
                  <a:pt x="2701194" y="0"/>
                  <a:pt x="3480282" y="779088"/>
                  <a:pt x="3480282" y="1740141"/>
                </a:cubicBezTo>
                <a:cubicBezTo>
                  <a:pt x="3480282" y="2701194"/>
                  <a:pt x="2701194" y="3480282"/>
                  <a:pt x="1740141" y="3480282"/>
                </a:cubicBezTo>
                <a:cubicBezTo>
                  <a:pt x="779088" y="3480282"/>
                  <a:pt x="0" y="2701194"/>
                  <a:pt x="0" y="1740141"/>
                </a:cubicBezTo>
                <a:cubicBezTo>
                  <a:pt x="0" y="779088"/>
                  <a:pt x="779088" y="0"/>
                  <a:pt x="1740141" y="0"/>
                </a:cubicBez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330200" dist="304800" dir="2700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6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2750673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D90B158-028A-4F4F-9DD6-CB7A4A5C3342}"/>
              </a:ext>
            </a:extLst>
          </p:cNvPr>
          <p:cNvCxnSpPr>
            <a:cxnSpLocks/>
          </p:cNvCxnSpPr>
          <p:nvPr/>
        </p:nvCxnSpPr>
        <p:spPr>
          <a:xfrm flipH="1">
            <a:off x="10620375" y="6484937"/>
            <a:ext cx="805757" cy="0"/>
          </a:xfrm>
          <a:prstGeom prst="line">
            <a:avLst/>
          </a:prstGeom>
          <a:ln w="12700" cap="rnd">
            <a:solidFill>
              <a:schemeClr val="bg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04D5158F-7BC9-4502-B4DB-99A2B37728D8}"/>
              </a:ext>
            </a:extLst>
          </p:cNvPr>
          <p:cNvGrpSpPr/>
          <p:nvPr/>
        </p:nvGrpSpPr>
        <p:grpSpPr>
          <a:xfrm>
            <a:off x="362070" y="342499"/>
            <a:ext cx="888880" cy="156591"/>
            <a:chOff x="3830421" y="3035690"/>
            <a:chExt cx="4465202" cy="786619"/>
          </a:xfrm>
        </p:grpSpPr>
        <p:sp>
          <p:nvSpPr>
            <p:cNvPr id="9" name="Graphic 4">
              <a:extLst>
                <a:ext uri="{FF2B5EF4-FFF2-40B4-BE49-F238E27FC236}">
                  <a16:creationId xmlns:a16="http://schemas.microsoft.com/office/drawing/2014/main" id="{46107EBE-47BD-4A69-87F5-D27A9BF99753}"/>
                </a:ext>
              </a:extLst>
            </p:cNvPr>
            <p:cNvSpPr/>
            <p:nvPr/>
          </p:nvSpPr>
          <p:spPr>
            <a:xfrm>
              <a:off x="3830421" y="3035690"/>
              <a:ext cx="786619" cy="786619"/>
            </a:xfrm>
            <a:custGeom>
              <a:avLst/>
              <a:gdLst>
                <a:gd name="connsiteX0" fmla="*/ 1627627 w 1693985"/>
                <a:gd name="connsiteY0" fmla="*/ 517511 h 1693985"/>
                <a:gd name="connsiteX1" fmla="*/ 1446121 w 1693985"/>
                <a:gd name="connsiteY1" fmla="*/ 248292 h 1693985"/>
                <a:gd name="connsiteX2" fmla="*/ 1176919 w 1693985"/>
                <a:gd name="connsiteY2" fmla="*/ 66803 h 1693985"/>
                <a:gd name="connsiteX3" fmla="*/ 847215 w 1693985"/>
                <a:gd name="connsiteY3" fmla="*/ 222 h 1693985"/>
                <a:gd name="connsiteX4" fmla="*/ 517511 w 1693985"/>
                <a:gd name="connsiteY4" fmla="*/ 66803 h 1693985"/>
                <a:gd name="connsiteX5" fmla="*/ 248309 w 1693985"/>
                <a:gd name="connsiteY5" fmla="*/ 248292 h 1693985"/>
                <a:gd name="connsiteX6" fmla="*/ 66803 w 1693985"/>
                <a:gd name="connsiteY6" fmla="*/ 517511 h 1693985"/>
                <a:gd name="connsiteX7" fmla="*/ 222 w 1693985"/>
                <a:gd name="connsiteY7" fmla="*/ 847215 h 1693985"/>
                <a:gd name="connsiteX8" fmla="*/ 66803 w 1693985"/>
                <a:gd name="connsiteY8" fmla="*/ 1176919 h 1693985"/>
                <a:gd name="connsiteX9" fmla="*/ 248309 w 1693985"/>
                <a:gd name="connsiteY9" fmla="*/ 1446121 h 1693985"/>
                <a:gd name="connsiteX10" fmla="*/ 517511 w 1693985"/>
                <a:gd name="connsiteY10" fmla="*/ 1627627 h 1693985"/>
                <a:gd name="connsiteX11" fmla="*/ 847215 w 1693985"/>
                <a:gd name="connsiteY11" fmla="*/ 1694207 h 1693985"/>
                <a:gd name="connsiteX12" fmla="*/ 1176919 w 1693985"/>
                <a:gd name="connsiteY12" fmla="*/ 1627627 h 1693985"/>
                <a:gd name="connsiteX13" fmla="*/ 1446121 w 1693985"/>
                <a:gd name="connsiteY13" fmla="*/ 1446121 h 1693985"/>
                <a:gd name="connsiteX14" fmla="*/ 1627627 w 1693985"/>
                <a:gd name="connsiteY14" fmla="*/ 1176919 h 1693985"/>
                <a:gd name="connsiteX15" fmla="*/ 1694207 w 1693985"/>
                <a:gd name="connsiteY15" fmla="*/ 847215 h 1693985"/>
                <a:gd name="connsiteX16" fmla="*/ 1627627 w 1693985"/>
                <a:gd name="connsiteY16" fmla="*/ 517511 h 1693985"/>
                <a:gd name="connsiteX17" fmla="*/ 266393 w 1693985"/>
                <a:gd name="connsiteY17" fmla="*/ 1287483 h 1693985"/>
                <a:gd name="connsiteX18" fmla="*/ 249824 w 1693985"/>
                <a:gd name="connsiteY18" fmla="*/ 1264801 h 1693985"/>
                <a:gd name="connsiteX19" fmla="*/ 204696 w 1693985"/>
                <a:gd name="connsiteY19" fmla="*/ 1105573 h 1693985"/>
                <a:gd name="connsiteX20" fmla="*/ 345165 w 1693985"/>
                <a:gd name="connsiteY20" fmla="*/ 1216423 h 1693985"/>
                <a:gd name="connsiteX21" fmla="*/ 625262 w 1693985"/>
                <a:gd name="connsiteY21" fmla="*/ 1290749 h 1693985"/>
                <a:gd name="connsiteX22" fmla="*/ 716276 w 1693985"/>
                <a:gd name="connsiteY22" fmla="*/ 1294622 h 1693985"/>
                <a:gd name="connsiteX23" fmla="*/ 1030051 w 1693985"/>
                <a:gd name="connsiteY23" fmla="*/ 1251127 h 1693985"/>
                <a:gd name="connsiteX24" fmla="*/ 598859 w 1693985"/>
                <a:gd name="connsiteY24" fmla="*/ 1399966 h 1693985"/>
                <a:gd name="connsiteX25" fmla="*/ 555769 w 1693985"/>
                <a:gd name="connsiteY25" fmla="*/ 1401414 h 1693985"/>
                <a:gd name="connsiteX26" fmla="*/ 266393 w 1693985"/>
                <a:gd name="connsiteY26" fmla="*/ 1287483 h 1693985"/>
                <a:gd name="connsiteX27" fmla="*/ 1203154 w 1693985"/>
                <a:gd name="connsiteY27" fmla="*/ 976554 h 1693985"/>
                <a:gd name="connsiteX28" fmla="*/ 1020234 w 1693985"/>
                <a:gd name="connsiteY28" fmla="*/ 1131117 h 1693985"/>
                <a:gd name="connsiteX29" fmla="*/ 1133896 w 1693985"/>
                <a:gd name="connsiteY29" fmla="*/ 1012925 h 1693985"/>
                <a:gd name="connsiteX30" fmla="*/ 1214722 w 1693985"/>
                <a:gd name="connsiteY30" fmla="*/ 833171 h 1693985"/>
                <a:gd name="connsiteX31" fmla="*/ 1203154 w 1693985"/>
                <a:gd name="connsiteY31" fmla="*/ 976554 h 1693985"/>
                <a:gd name="connsiteX32" fmla="*/ 590238 w 1693985"/>
                <a:gd name="connsiteY32" fmla="*/ 917786 h 1693985"/>
                <a:gd name="connsiteX33" fmla="*/ 590254 w 1693985"/>
                <a:gd name="connsiteY33" fmla="*/ 917584 h 1693985"/>
                <a:gd name="connsiteX34" fmla="*/ 656700 w 1693985"/>
                <a:gd name="connsiteY34" fmla="*/ 749667 h 1693985"/>
                <a:gd name="connsiteX35" fmla="*/ 846440 w 1693985"/>
                <a:gd name="connsiteY35" fmla="*/ 601082 h 1693985"/>
                <a:gd name="connsiteX36" fmla="*/ 940839 w 1693985"/>
                <a:gd name="connsiteY36" fmla="*/ 583148 h 1693985"/>
                <a:gd name="connsiteX37" fmla="*/ 1027693 w 1693985"/>
                <a:gd name="connsiteY37" fmla="*/ 604062 h 1693985"/>
                <a:gd name="connsiteX38" fmla="*/ 1100218 w 1693985"/>
                <a:gd name="connsiteY38" fmla="*/ 704068 h 1693985"/>
                <a:gd name="connsiteX39" fmla="*/ 1104478 w 1693985"/>
                <a:gd name="connsiteY39" fmla="*/ 773545 h 1693985"/>
                <a:gd name="connsiteX40" fmla="*/ 1104461 w 1693985"/>
                <a:gd name="connsiteY40" fmla="*/ 773848 h 1693985"/>
                <a:gd name="connsiteX41" fmla="*/ 1104192 w 1693985"/>
                <a:gd name="connsiteY41" fmla="*/ 776626 h 1693985"/>
                <a:gd name="connsiteX42" fmla="*/ 1104175 w 1693985"/>
                <a:gd name="connsiteY42" fmla="*/ 776828 h 1693985"/>
                <a:gd name="connsiteX43" fmla="*/ 1037729 w 1693985"/>
                <a:gd name="connsiteY43" fmla="*/ 944762 h 1693985"/>
                <a:gd name="connsiteX44" fmla="*/ 847989 w 1693985"/>
                <a:gd name="connsiteY44" fmla="*/ 1093348 h 1693985"/>
                <a:gd name="connsiteX45" fmla="*/ 666736 w 1693985"/>
                <a:gd name="connsiteY45" fmla="*/ 1090367 h 1693985"/>
                <a:gd name="connsiteX46" fmla="*/ 594212 w 1693985"/>
                <a:gd name="connsiteY46" fmla="*/ 990362 h 1693985"/>
                <a:gd name="connsiteX47" fmla="*/ 589951 w 1693985"/>
                <a:gd name="connsiteY47" fmla="*/ 920868 h 1693985"/>
                <a:gd name="connsiteX48" fmla="*/ 589968 w 1693985"/>
                <a:gd name="connsiteY48" fmla="*/ 920615 h 1693985"/>
                <a:gd name="connsiteX49" fmla="*/ 590238 w 1693985"/>
                <a:gd name="connsiteY49" fmla="*/ 917786 h 1693985"/>
                <a:gd name="connsiteX50" fmla="*/ 560534 w 1693985"/>
                <a:gd name="connsiteY50" fmla="*/ 681487 h 1693985"/>
                <a:gd name="connsiteX51" fmla="*/ 479708 w 1693985"/>
                <a:gd name="connsiteY51" fmla="*/ 861258 h 1693985"/>
                <a:gd name="connsiteX52" fmla="*/ 491276 w 1693985"/>
                <a:gd name="connsiteY52" fmla="*/ 717876 h 1693985"/>
                <a:gd name="connsiteX53" fmla="*/ 674196 w 1693985"/>
                <a:gd name="connsiteY53" fmla="*/ 563312 h 1693985"/>
                <a:gd name="connsiteX54" fmla="*/ 560534 w 1693985"/>
                <a:gd name="connsiteY54" fmla="*/ 681487 h 1693985"/>
                <a:gd name="connsiteX55" fmla="*/ 287728 w 1693985"/>
                <a:gd name="connsiteY55" fmla="*/ 823472 h 1693985"/>
                <a:gd name="connsiteX56" fmla="*/ 364143 w 1693985"/>
                <a:gd name="connsiteY56" fmla="*/ 729831 h 1693985"/>
                <a:gd name="connsiteX57" fmla="*/ 403630 w 1693985"/>
                <a:gd name="connsiteY57" fmla="*/ 990715 h 1693985"/>
                <a:gd name="connsiteX58" fmla="*/ 560955 w 1693985"/>
                <a:gd name="connsiteY58" fmla="*/ 1163515 h 1693985"/>
                <a:gd name="connsiteX59" fmla="*/ 398831 w 1693985"/>
                <a:gd name="connsiteY59" fmla="*/ 1111466 h 1693985"/>
                <a:gd name="connsiteX60" fmla="*/ 276749 w 1693985"/>
                <a:gd name="connsiteY60" fmla="*/ 1001644 h 1693985"/>
                <a:gd name="connsiteX61" fmla="*/ 287728 w 1693985"/>
                <a:gd name="connsiteY61" fmla="*/ 823472 h 1693985"/>
                <a:gd name="connsiteX62" fmla="*/ 1406701 w 1693985"/>
                <a:gd name="connsiteY62" fmla="*/ 870957 h 1693985"/>
                <a:gd name="connsiteX63" fmla="*/ 1330287 w 1693985"/>
                <a:gd name="connsiteY63" fmla="*/ 964598 h 1693985"/>
                <a:gd name="connsiteX64" fmla="*/ 1338925 w 1693985"/>
                <a:gd name="connsiteY64" fmla="*/ 887510 h 1693985"/>
                <a:gd name="connsiteX65" fmla="*/ 1290800 w 1693985"/>
                <a:gd name="connsiteY65" fmla="*/ 703714 h 1693985"/>
                <a:gd name="connsiteX66" fmla="*/ 1133475 w 1693985"/>
                <a:gd name="connsiteY66" fmla="*/ 530914 h 1693985"/>
                <a:gd name="connsiteX67" fmla="*/ 1295599 w 1693985"/>
                <a:gd name="connsiteY67" fmla="*/ 582963 h 1693985"/>
                <a:gd name="connsiteX68" fmla="*/ 1417680 w 1693985"/>
                <a:gd name="connsiteY68" fmla="*/ 692786 h 1693985"/>
                <a:gd name="connsiteX69" fmla="*/ 1406701 w 1693985"/>
                <a:gd name="connsiteY69" fmla="*/ 870957 h 1693985"/>
                <a:gd name="connsiteX70" fmla="*/ 1489734 w 1693985"/>
                <a:gd name="connsiteY70" fmla="*/ 588857 h 1693985"/>
                <a:gd name="connsiteX71" fmla="*/ 1349264 w 1693985"/>
                <a:gd name="connsiteY71" fmla="*/ 478007 h 1693985"/>
                <a:gd name="connsiteX72" fmla="*/ 1069167 w 1693985"/>
                <a:gd name="connsiteY72" fmla="*/ 403663 h 1693985"/>
                <a:gd name="connsiteX73" fmla="*/ 664379 w 1693985"/>
                <a:gd name="connsiteY73" fmla="*/ 443302 h 1693985"/>
                <a:gd name="connsiteX74" fmla="*/ 1095570 w 1693985"/>
                <a:gd name="connsiteY74" fmla="*/ 294464 h 1693985"/>
                <a:gd name="connsiteX75" fmla="*/ 1138661 w 1693985"/>
                <a:gd name="connsiteY75" fmla="*/ 293016 h 1693985"/>
                <a:gd name="connsiteX76" fmla="*/ 1428036 w 1693985"/>
                <a:gd name="connsiteY76" fmla="*/ 406947 h 1693985"/>
                <a:gd name="connsiteX77" fmla="*/ 1444656 w 1693985"/>
                <a:gd name="connsiteY77" fmla="*/ 429696 h 1693985"/>
                <a:gd name="connsiteX78" fmla="*/ 1489734 w 1693985"/>
                <a:gd name="connsiteY78" fmla="*/ 588857 h 1693985"/>
                <a:gd name="connsiteX79" fmla="*/ 847215 w 1693985"/>
                <a:gd name="connsiteY79" fmla="*/ 118094 h 1693985"/>
                <a:gd name="connsiteX80" fmla="*/ 1130073 w 1693985"/>
                <a:gd name="connsiteY80" fmla="*/ 175194 h 1693985"/>
                <a:gd name="connsiteX81" fmla="*/ 1087791 w 1693985"/>
                <a:gd name="connsiteY81" fmla="*/ 176861 h 1693985"/>
                <a:gd name="connsiteX82" fmla="*/ 520744 w 1693985"/>
                <a:gd name="connsiteY82" fmla="*/ 397871 h 1693985"/>
                <a:gd name="connsiteX83" fmla="*/ 135320 w 1693985"/>
                <a:gd name="connsiteY83" fmla="*/ 868853 h 1693985"/>
                <a:gd name="connsiteX84" fmla="*/ 120670 w 1693985"/>
                <a:gd name="connsiteY84" fmla="*/ 908626 h 1693985"/>
                <a:gd name="connsiteX85" fmla="*/ 118094 w 1693985"/>
                <a:gd name="connsiteY85" fmla="*/ 847215 h 1693985"/>
                <a:gd name="connsiteX86" fmla="*/ 847215 w 1693985"/>
                <a:gd name="connsiteY86" fmla="*/ 118094 h 1693985"/>
                <a:gd name="connsiteX87" fmla="*/ 847215 w 1693985"/>
                <a:gd name="connsiteY87" fmla="*/ 1576336 h 1693985"/>
                <a:gd name="connsiteX88" fmla="*/ 564323 w 1693985"/>
                <a:gd name="connsiteY88" fmla="*/ 1519218 h 1693985"/>
                <a:gd name="connsiteX89" fmla="*/ 606639 w 1693985"/>
                <a:gd name="connsiteY89" fmla="*/ 1517568 h 1693985"/>
                <a:gd name="connsiteX90" fmla="*/ 1173686 w 1693985"/>
                <a:gd name="connsiteY90" fmla="*/ 1296542 h 1693985"/>
                <a:gd name="connsiteX91" fmla="*/ 1559109 w 1693985"/>
                <a:gd name="connsiteY91" fmla="*/ 825560 h 1693985"/>
                <a:gd name="connsiteX92" fmla="*/ 1573759 w 1693985"/>
                <a:gd name="connsiteY92" fmla="*/ 785787 h 1693985"/>
                <a:gd name="connsiteX93" fmla="*/ 1576336 w 1693985"/>
                <a:gd name="connsiteY93" fmla="*/ 847215 h 1693985"/>
                <a:gd name="connsiteX94" fmla="*/ 847215 w 1693985"/>
                <a:gd name="connsiteY94" fmla="*/ 1576336 h 1693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1693985" h="1693985">
                  <a:moveTo>
                    <a:pt x="1627627" y="517511"/>
                  </a:moveTo>
                  <a:cubicBezTo>
                    <a:pt x="1584957" y="416646"/>
                    <a:pt x="1523899" y="326070"/>
                    <a:pt x="1446121" y="248292"/>
                  </a:cubicBezTo>
                  <a:cubicBezTo>
                    <a:pt x="1368359" y="170530"/>
                    <a:pt x="1277783" y="109472"/>
                    <a:pt x="1176919" y="66803"/>
                  </a:cubicBezTo>
                  <a:cubicBezTo>
                    <a:pt x="1072468" y="22618"/>
                    <a:pt x="961533" y="222"/>
                    <a:pt x="847215" y="222"/>
                  </a:cubicBezTo>
                  <a:cubicBezTo>
                    <a:pt x="732896" y="222"/>
                    <a:pt x="621962" y="22618"/>
                    <a:pt x="517511" y="66803"/>
                  </a:cubicBezTo>
                  <a:cubicBezTo>
                    <a:pt x="416646" y="109472"/>
                    <a:pt x="326070" y="170530"/>
                    <a:pt x="248309" y="248292"/>
                  </a:cubicBezTo>
                  <a:cubicBezTo>
                    <a:pt x="170530" y="326070"/>
                    <a:pt x="109472" y="416646"/>
                    <a:pt x="66803" y="517511"/>
                  </a:cubicBezTo>
                  <a:cubicBezTo>
                    <a:pt x="22618" y="621962"/>
                    <a:pt x="222" y="732896"/>
                    <a:pt x="222" y="847215"/>
                  </a:cubicBezTo>
                  <a:cubicBezTo>
                    <a:pt x="222" y="961533"/>
                    <a:pt x="22618" y="1072451"/>
                    <a:pt x="66803" y="1176919"/>
                  </a:cubicBezTo>
                  <a:cubicBezTo>
                    <a:pt x="109472" y="1277783"/>
                    <a:pt x="170530" y="1368359"/>
                    <a:pt x="248309" y="1446121"/>
                  </a:cubicBezTo>
                  <a:cubicBezTo>
                    <a:pt x="326070" y="1523899"/>
                    <a:pt x="416646" y="1584957"/>
                    <a:pt x="517511" y="1627627"/>
                  </a:cubicBezTo>
                  <a:cubicBezTo>
                    <a:pt x="621962" y="1671795"/>
                    <a:pt x="732896" y="1694207"/>
                    <a:pt x="847215" y="1694207"/>
                  </a:cubicBezTo>
                  <a:cubicBezTo>
                    <a:pt x="961533" y="1694207"/>
                    <a:pt x="1072468" y="1671795"/>
                    <a:pt x="1176919" y="1627627"/>
                  </a:cubicBezTo>
                  <a:cubicBezTo>
                    <a:pt x="1277783" y="1584957"/>
                    <a:pt x="1368359" y="1523899"/>
                    <a:pt x="1446121" y="1446121"/>
                  </a:cubicBezTo>
                  <a:cubicBezTo>
                    <a:pt x="1523899" y="1368359"/>
                    <a:pt x="1584957" y="1277783"/>
                    <a:pt x="1627627" y="1176919"/>
                  </a:cubicBezTo>
                  <a:cubicBezTo>
                    <a:pt x="1671812" y="1072451"/>
                    <a:pt x="1694207" y="961533"/>
                    <a:pt x="1694207" y="847215"/>
                  </a:cubicBezTo>
                  <a:cubicBezTo>
                    <a:pt x="1694207" y="732896"/>
                    <a:pt x="1671812" y="621962"/>
                    <a:pt x="1627627" y="517511"/>
                  </a:cubicBezTo>
                  <a:close/>
                  <a:moveTo>
                    <a:pt x="266393" y="1287483"/>
                  </a:moveTo>
                  <a:cubicBezTo>
                    <a:pt x="260719" y="1280040"/>
                    <a:pt x="255196" y="1272479"/>
                    <a:pt x="249824" y="1264801"/>
                  </a:cubicBezTo>
                  <a:cubicBezTo>
                    <a:pt x="220423" y="1219639"/>
                    <a:pt x="205353" y="1165687"/>
                    <a:pt x="204696" y="1105573"/>
                  </a:cubicBezTo>
                  <a:cubicBezTo>
                    <a:pt x="239300" y="1148933"/>
                    <a:pt x="286987" y="1186685"/>
                    <a:pt x="345165" y="1216423"/>
                  </a:cubicBezTo>
                  <a:cubicBezTo>
                    <a:pt x="423533" y="1256465"/>
                    <a:pt x="517763" y="1281488"/>
                    <a:pt x="625262" y="1290749"/>
                  </a:cubicBezTo>
                  <a:cubicBezTo>
                    <a:pt x="655252" y="1293342"/>
                    <a:pt x="685646" y="1294622"/>
                    <a:pt x="716276" y="1294622"/>
                  </a:cubicBezTo>
                  <a:cubicBezTo>
                    <a:pt x="820643" y="1294622"/>
                    <a:pt x="927620" y="1279753"/>
                    <a:pt x="1030051" y="1251127"/>
                  </a:cubicBezTo>
                  <a:cubicBezTo>
                    <a:pt x="889026" y="1338454"/>
                    <a:pt x="738554" y="1390704"/>
                    <a:pt x="598859" y="1399966"/>
                  </a:cubicBezTo>
                  <a:cubicBezTo>
                    <a:pt x="584176" y="1400926"/>
                    <a:pt x="569812" y="1401414"/>
                    <a:pt x="555769" y="1401414"/>
                  </a:cubicBezTo>
                  <a:cubicBezTo>
                    <a:pt x="428282" y="1401414"/>
                    <a:pt x="327064" y="1361708"/>
                    <a:pt x="266393" y="1287483"/>
                  </a:cubicBezTo>
                  <a:close/>
                  <a:moveTo>
                    <a:pt x="1203154" y="976554"/>
                  </a:moveTo>
                  <a:cubicBezTo>
                    <a:pt x="1172928" y="1048893"/>
                    <a:pt x="1108115" y="1103586"/>
                    <a:pt x="1020234" y="1131117"/>
                  </a:cubicBezTo>
                  <a:cubicBezTo>
                    <a:pt x="1063122" y="1098248"/>
                    <a:pt x="1101734" y="1058289"/>
                    <a:pt x="1133896" y="1012925"/>
                  </a:cubicBezTo>
                  <a:cubicBezTo>
                    <a:pt x="1174427" y="955741"/>
                    <a:pt x="1201756" y="894212"/>
                    <a:pt x="1214722" y="833171"/>
                  </a:cubicBezTo>
                  <a:cubicBezTo>
                    <a:pt x="1225718" y="882324"/>
                    <a:pt x="1221963" y="931510"/>
                    <a:pt x="1203154" y="976554"/>
                  </a:cubicBezTo>
                  <a:close/>
                  <a:moveTo>
                    <a:pt x="590238" y="917786"/>
                  </a:moveTo>
                  <a:cubicBezTo>
                    <a:pt x="590238" y="917719"/>
                    <a:pt x="590238" y="917652"/>
                    <a:pt x="590254" y="917584"/>
                  </a:cubicBezTo>
                  <a:cubicBezTo>
                    <a:pt x="595660" y="862488"/>
                    <a:pt x="618628" y="803400"/>
                    <a:pt x="656700" y="749667"/>
                  </a:cubicBezTo>
                  <a:cubicBezTo>
                    <a:pt x="705668" y="680595"/>
                    <a:pt x="773040" y="627822"/>
                    <a:pt x="846440" y="601082"/>
                  </a:cubicBezTo>
                  <a:cubicBezTo>
                    <a:pt x="879242" y="589109"/>
                    <a:pt x="911152" y="583148"/>
                    <a:pt x="940839" y="583148"/>
                  </a:cubicBezTo>
                  <a:cubicBezTo>
                    <a:pt x="972933" y="583148"/>
                    <a:pt x="1002452" y="590136"/>
                    <a:pt x="1027693" y="604062"/>
                  </a:cubicBezTo>
                  <a:cubicBezTo>
                    <a:pt x="1074640" y="629960"/>
                    <a:pt x="1093045" y="672748"/>
                    <a:pt x="1100218" y="704068"/>
                  </a:cubicBezTo>
                  <a:cubicBezTo>
                    <a:pt x="1105202" y="725874"/>
                    <a:pt x="1106566" y="749314"/>
                    <a:pt x="1104478" y="773545"/>
                  </a:cubicBezTo>
                  <a:cubicBezTo>
                    <a:pt x="1104478" y="773646"/>
                    <a:pt x="1104461" y="773747"/>
                    <a:pt x="1104461" y="773848"/>
                  </a:cubicBezTo>
                  <a:cubicBezTo>
                    <a:pt x="1104377" y="774774"/>
                    <a:pt x="1104293" y="775700"/>
                    <a:pt x="1104192" y="776626"/>
                  </a:cubicBezTo>
                  <a:cubicBezTo>
                    <a:pt x="1104192" y="776694"/>
                    <a:pt x="1104192" y="776761"/>
                    <a:pt x="1104175" y="776828"/>
                  </a:cubicBezTo>
                  <a:cubicBezTo>
                    <a:pt x="1098770" y="831925"/>
                    <a:pt x="1075802" y="891029"/>
                    <a:pt x="1037729" y="944762"/>
                  </a:cubicBezTo>
                  <a:cubicBezTo>
                    <a:pt x="988762" y="1013835"/>
                    <a:pt x="921390" y="1066591"/>
                    <a:pt x="847989" y="1093348"/>
                  </a:cubicBezTo>
                  <a:cubicBezTo>
                    <a:pt x="779708" y="1118236"/>
                    <a:pt x="715333" y="1117175"/>
                    <a:pt x="666736" y="1090367"/>
                  </a:cubicBezTo>
                  <a:cubicBezTo>
                    <a:pt x="619790" y="1064469"/>
                    <a:pt x="601385" y="1021682"/>
                    <a:pt x="594212" y="990362"/>
                  </a:cubicBezTo>
                  <a:cubicBezTo>
                    <a:pt x="589227" y="968555"/>
                    <a:pt x="587863" y="945116"/>
                    <a:pt x="589951" y="920868"/>
                  </a:cubicBezTo>
                  <a:cubicBezTo>
                    <a:pt x="589951" y="920784"/>
                    <a:pt x="589968" y="920699"/>
                    <a:pt x="589968" y="920615"/>
                  </a:cubicBezTo>
                  <a:cubicBezTo>
                    <a:pt x="590052" y="919672"/>
                    <a:pt x="590136" y="918729"/>
                    <a:pt x="590238" y="917786"/>
                  </a:cubicBezTo>
                  <a:close/>
                  <a:moveTo>
                    <a:pt x="560534" y="681487"/>
                  </a:moveTo>
                  <a:cubicBezTo>
                    <a:pt x="520003" y="738689"/>
                    <a:pt x="492673" y="800201"/>
                    <a:pt x="479708" y="861258"/>
                  </a:cubicBezTo>
                  <a:cubicBezTo>
                    <a:pt x="468712" y="812106"/>
                    <a:pt x="472467" y="762920"/>
                    <a:pt x="491276" y="717876"/>
                  </a:cubicBezTo>
                  <a:cubicBezTo>
                    <a:pt x="521501" y="645536"/>
                    <a:pt x="586314" y="590844"/>
                    <a:pt x="674196" y="563312"/>
                  </a:cubicBezTo>
                  <a:cubicBezTo>
                    <a:pt x="631307" y="596182"/>
                    <a:pt x="592696" y="636140"/>
                    <a:pt x="560534" y="681487"/>
                  </a:cubicBezTo>
                  <a:close/>
                  <a:moveTo>
                    <a:pt x="287728" y="823472"/>
                  </a:moveTo>
                  <a:cubicBezTo>
                    <a:pt x="305931" y="791192"/>
                    <a:pt x="331829" y="759653"/>
                    <a:pt x="364143" y="729831"/>
                  </a:cubicBezTo>
                  <a:cubicBezTo>
                    <a:pt x="344728" y="815187"/>
                    <a:pt x="358131" y="905898"/>
                    <a:pt x="403630" y="990715"/>
                  </a:cubicBezTo>
                  <a:cubicBezTo>
                    <a:pt x="439901" y="1058323"/>
                    <a:pt x="493987" y="1117360"/>
                    <a:pt x="560955" y="1163515"/>
                  </a:cubicBezTo>
                  <a:cubicBezTo>
                    <a:pt x="499813" y="1152536"/>
                    <a:pt x="444666" y="1134906"/>
                    <a:pt x="398831" y="1111466"/>
                  </a:cubicBezTo>
                  <a:cubicBezTo>
                    <a:pt x="341410" y="1082116"/>
                    <a:pt x="299195" y="1044145"/>
                    <a:pt x="276749" y="1001644"/>
                  </a:cubicBezTo>
                  <a:cubicBezTo>
                    <a:pt x="248056" y="947271"/>
                    <a:pt x="251744" y="887325"/>
                    <a:pt x="287728" y="823472"/>
                  </a:cubicBezTo>
                  <a:close/>
                  <a:moveTo>
                    <a:pt x="1406701" y="870957"/>
                  </a:moveTo>
                  <a:cubicBezTo>
                    <a:pt x="1388499" y="903238"/>
                    <a:pt x="1362600" y="934777"/>
                    <a:pt x="1330287" y="964598"/>
                  </a:cubicBezTo>
                  <a:cubicBezTo>
                    <a:pt x="1336046" y="939273"/>
                    <a:pt x="1338925" y="913475"/>
                    <a:pt x="1338925" y="887510"/>
                  </a:cubicBezTo>
                  <a:cubicBezTo>
                    <a:pt x="1338925" y="825947"/>
                    <a:pt x="1322793" y="763357"/>
                    <a:pt x="1290800" y="703714"/>
                  </a:cubicBezTo>
                  <a:cubicBezTo>
                    <a:pt x="1254529" y="636106"/>
                    <a:pt x="1200443" y="577070"/>
                    <a:pt x="1133475" y="530914"/>
                  </a:cubicBezTo>
                  <a:cubicBezTo>
                    <a:pt x="1194616" y="541876"/>
                    <a:pt x="1249764" y="559524"/>
                    <a:pt x="1295599" y="582963"/>
                  </a:cubicBezTo>
                  <a:cubicBezTo>
                    <a:pt x="1353019" y="612313"/>
                    <a:pt x="1395234" y="650285"/>
                    <a:pt x="1417680" y="692786"/>
                  </a:cubicBezTo>
                  <a:cubicBezTo>
                    <a:pt x="1446374" y="747158"/>
                    <a:pt x="1442686" y="807105"/>
                    <a:pt x="1406701" y="870957"/>
                  </a:cubicBezTo>
                  <a:close/>
                  <a:moveTo>
                    <a:pt x="1489734" y="588857"/>
                  </a:moveTo>
                  <a:cubicBezTo>
                    <a:pt x="1455130" y="545480"/>
                    <a:pt x="1407442" y="507744"/>
                    <a:pt x="1349264" y="478007"/>
                  </a:cubicBezTo>
                  <a:cubicBezTo>
                    <a:pt x="1270896" y="437947"/>
                    <a:pt x="1176666" y="412942"/>
                    <a:pt x="1069167" y="403663"/>
                  </a:cubicBezTo>
                  <a:cubicBezTo>
                    <a:pt x="936966" y="392280"/>
                    <a:pt x="796867" y="406273"/>
                    <a:pt x="664379" y="443302"/>
                  </a:cubicBezTo>
                  <a:cubicBezTo>
                    <a:pt x="805404" y="355976"/>
                    <a:pt x="955876" y="303725"/>
                    <a:pt x="1095570" y="294464"/>
                  </a:cubicBezTo>
                  <a:cubicBezTo>
                    <a:pt x="1110254" y="293504"/>
                    <a:pt x="1124617" y="293016"/>
                    <a:pt x="1138661" y="293016"/>
                  </a:cubicBezTo>
                  <a:cubicBezTo>
                    <a:pt x="1266148" y="293016"/>
                    <a:pt x="1367366" y="332722"/>
                    <a:pt x="1428036" y="406947"/>
                  </a:cubicBezTo>
                  <a:cubicBezTo>
                    <a:pt x="1433728" y="414423"/>
                    <a:pt x="1439268" y="422001"/>
                    <a:pt x="1444656" y="429696"/>
                  </a:cubicBezTo>
                  <a:cubicBezTo>
                    <a:pt x="1474023" y="474824"/>
                    <a:pt x="1489077" y="528776"/>
                    <a:pt x="1489734" y="588857"/>
                  </a:cubicBezTo>
                  <a:close/>
                  <a:moveTo>
                    <a:pt x="847215" y="118094"/>
                  </a:moveTo>
                  <a:cubicBezTo>
                    <a:pt x="947473" y="118094"/>
                    <a:pt x="1043067" y="138435"/>
                    <a:pt x="1130073" y="175194"/>
                  </a:cubicBezTo>
                  <a:cubicBezTo>
                    <a:pt x="1116181" y="175346"/>
                    <a:pt x="1102087" y="175902"/>
                    <a:pt x="1087791" y="176861"/>
                  </a:cubicBezTo>
                  <a:cubicBezTo>
                    <a:pt x="901301" y="189204"/>
                    <a:pt x="699926" y="267690"/>
                    <a:pt x="520744" y="397871"/>
                  </a:cubicBezTo>
                  <a:cubicBezTo>
                    <a:pt x="341579" y="528052"/>
                    <a:pt x="204696" y="695312"/>
                    <a:pt x="135320" y="868853"/>
                  </a:cubicBezTo>
                  <a:cubicBezTo>
                    <a:pt x="129999" y="882172"/>
                    <a:pt x="125116" y="895441"/>
                    <a:pt x="120670" y="908626"/>
                  </a:cubicBezTo>
                  <a:cubicBezTo>
                    <a:pt x="118953" y="888369"/>
                    <a:pt x="118094" y="867893"/>
                    <a:pt x="118094" y="847215"/>
                  </a:cubicBezTo>
                  <a:cubicBezTo>
                    <a:pt x="118094" y="445171"/>
                    <a:pt x="445171" y="118094"/>
                    <a:pt x="847215" y="118094"/>
                  </a:cubicBezTo>
                  <a:close/>
                  <a:moveTo>
                    <a:pt x="847215" y="1576336"/>
                  </a:moveTo>
                  <a:cubicBezTo>
                    <a:pt x="746956" y="1576336"/>
                    <a:pt x="651346" y="1555994"/>
                    <a:pt x="564323" y="1519218"/>
                  </a:cubicBezTo>
                  <a:cubicBezTo>
                    <a:pt x="578231" y="1519067"/>
                    <a:pt x="592342" y="1518528"/>
                    <a:pt x="606639" y="1517568"/>
                  </a:cubicBezTo>
                  <a:cubicBezTo>
                    <a:pt x="793128" y="1505225"/>
                    <a:pt x="994504" y="1426723"/>
                    <a:pt x="1173686" y="1296542"/>
                  </a:cubicBezTo>
                  <a:cubicBezTo>
                    <a:pt x="1352851" y="1166378"/>
                    <a:pt x="1489734" y="999101"/>
                    <a:pt x="1559109" y="825560"/>
                  </a:cubicBezTo>
                  <a:cubicBezTo>
                    <a:pt x="1564430" y="812241"/>
                    <a:pt x="1569331" y="798972"/>
                    <a:pt x="1573759" y="785787"/>
                  </a:cubicBezTo>
                  <a:cubicBezTo>
                    <a:pt x="1575477" y="806044"/>
                    <a:pt x="1576336" y="826537"/>
                    <a:pt x="1576336" y="847215"/>
                  </a:cubicBezTo>
                  <a:cubicBezTo>
                    <a:pt x="1576336" y="1249258"/>
                    <a:pt x="1249258" y="1576336"/>
                    <a:pt x="847215" y="157633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path path="circle">
                <a:fillToRect r="100000" b="100000"/>
              </a:path>
              <a:tileRect l="-100000" t="-100000"/>
            </a:gradFill>
            <a:ln w="16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93B6D25-0101-43C5-8FD4-A1B6A879F456}"/>
                </a:ext>
              </a:extLst>
            </p:cNvPr>
            <p:cNvSpPr txBox="1"/>
            <p:nvPr/>
          </p:nvSpPr>
          <p:spPr>
            <a:xfrm>
              <a:off x="4884530" y="3160776"/>
              <a:ext cx="3411093" cy="536448"/>
            </a:xfrm>
            <a:custGeom>
              <a:avLst/>
              <a:gdLst/>
              <a:ahLst/>
              <a:cxnLst/>
              <a:rect l="l" t="t" r="r" b="b"/>
              <a:pathLst>
                <a:path w="3411093" h="536448">
                  <a:moveTo>
                    <a:pt x="1000506" y="99060"/>
                  </a:moveTo>
                  <a:lnTo>
                    <a:pt x="1000506" y="263652"/>
                  </a:lnTo>
                  <a:lnTo>
                    <a:pt x="1098042" y="263652"/>
                  </a:lnTo>
                  <a:cubicBezTo>
                    <a:pt x="1122934" y="263652"/>
                    <a:pt x="1141476" y="256032"/>
                    <a:pt x="1153668" y="240792"/>
                  </a:cubicBezTo>
                  <a:cubicBezTo>
                    <a:pt x="1165860" y="225552"/>
                    <a:pt x="1171956" y="205486"/>
                    <a:pt x="1171956" y="180594"/>
                  </a:cubicBezTo>
                  <a:cubicBezTo>
                    <a:pt x="1171956" y="155702"/>
                    <a:pt x="1165479" y="135890"/>
                    <a:pt x="1152525" y="121158"/>
                  </a:cubicBezTo>
                  <a:cubicBezTo>
                    <a:pt x="1139571" y="106426"/>
                    <a:pt x="1120902" y="99060"/>
                    <a:pt x="1096518" y="99060"/>
                  </a:cubicBezTo>
                  <a:close/>
                  <a:moveTo>
                    <a:pt x="2354961" y="96012"/>
                  </a:moveTo>
                  <a:lnTo>
                    <a:pt x="2302383" y="342138"/>
                  </a:lnTo>
                  <a:lnTo>
                    <a:pt x="2444115" y="342138"/>
                  </a:lnTo>
                  <a:lnTo>
                    <a:pt x="2391537" y="96012"/>
                  </a:lnTo>
                  <a:close/>
                  <a:moveTo>
                    <a:pt x="592074" y="91440"/>
                  </a:moveTo>
                  <a:cubicBezTo>
                    <a:pt x="551434" y="91440"/>
                    <a:pt x="523494" y="105664"/>
                    <a:pt x="508254" y="134112"/>
                  </a:cubicBezTo>
                  <a:cubicBezTo>
                    <a:pt x="493014" y="162560"/>
                    <a:pt x="485394" y="208153"/>
                    <a:pt x="485394" y="270891"/>
                  </a:cubicBezTo>
                  <a:cubicBezTo>
                    <a:pt x="485394" y="333629"/>
                    <a:pt x="492887" y="378333"/>
                    <a:pt x="507873" y="405003"/>
                  </a:cubicBezTo>
                  <a:cubicBezTo>
                    <a:pt x="522859" y="431673"/>
                    <a:pt x="550926" y="445008"/>
                    <a:pt x="592074" y="445008"/>
                  </a:cubicBezTo>
                  <a:cubicBezTo>
                    <a:pt x="633222" y="445008"/>
                    <a:pt x="661289" y="431673"/>
                    <a:pt x="676275" y="405003"/>
                  </a:cubicBezTo>
                  <a:cubicBezTo>
                    <a:pt x="691261" y="378333"/>
                    <a:pt x="698754" y="333629"/>
                    <a:pt x="698754" y="270891"/>
                  </a:cubicBezTo>
                  <a:cubicBezTo>
                    <a:pt x="698754" y="208153"/>
                    <a:pt x="691134" y="162560"/>
                    <a:pt x="675894" y="134112"/>
                  </a:cubicBezTo>
                  <a:cubicBezTo>
                    <a:pt x="660654" y="105664"/>
                    <a:pt x="632714" y="91440"/>
                    <a:pt x="592074" y="91440"/>
                  </a:cubicBezTo>
                  <a:close/>
                  <a:moveTo>
                    <a:pt x="3030093" y="9144"/>
                  </a:moveTo>
                  <a:lnTo>
                    <a:pt x="3411093" y="9144"/>
                  </a:lnTo>
                  <a:lnTo>
                    <a:pt x="3411093" y="102108"/>
                  </a:lnTo>
                  <a:lnTo>
                    <a:pt x="3273933" y="102108"/>
                  </a:lnTo>
                  <a:lnTo>
                    <a:pt x="3273933" y="527304"/>
                  </a:lnTo>
                  <a:lnTo>
                    <a:pt x="3168777" y="527304"/>
                  </a:lnTo>
                  <a:lnTo>
                    <a:pt x="3168777" y="102108"/>
                  </a:lnTo>
                  <a:lnTo>
                    <a:pt x="3030093" y="102108"/>
                  </a:lnTo>
                  <a:close/>
                  <a:moveTo>
                    <a:pt x="2273427" y="9144"/>
                  </a:moveTo>
                  <a:lnTo>
                    <a:pt x="2473071" y="9144"/>
                  </a:lnTo>
                  <a:lnTo>
                    <a:pt x="2589657" y="527304"/>
                  </a:lnTo>
                  <a:lnTo>
                    <a:pt x="2484501" y="527304"/>
                  </a:lnTo>
                  <a:lnTo>
                    <a:pt x="2463927" y="433578"/>
                  </a:lnTo>
                  <a:lnTo>
                    <a:pt x="2282571" y="433578"/>
                  </a:lnTo>
                  <a:lnTo>
                    <a:pt x="2261997" y="527304"/>
                  </a:lnTo>
                  <a:lnTo>
                    <a:pt x="2156841" y="527304"/>
                  </a:lnTo>
                  <a:close/>
                  <a:moveTo>
                    <a:pt x="1371600" y="9144"/>
                  </a:moveTo>
                  <a:lnTo>
                    <a:pt x="1706880" y="9144"/>
                  </a:lnTo>
                  <a:lnTo>
                    <a:pt x="1706880" y="100584"/>
                  </a:lnTo>
                  <a:lnTo>
                    <a:pt x="1476756" y="100584"/>
                  </a:lnTo>
                  <a:lnTo>
                    <a:pt x="1476756" y="221742"/>
                  </a:lnTo>
                  <a:lnTo>
                    <a:pt x="1661160" y="221742"/>
                  </a:lnTo>
                  <a:lnTo>
                    <a:pt x="1661160" y="311658"/>
                  </a:lnTo>
                  <a:lnTo>
                    <a:pt x="1476756" y="311658"/>
                  </a:lnTo>
                  <a:lnTo>
                    <a:pt x="1476756" y="435864"/>
                  </a:lnTo>
                  <a:lnTo>
                    <a:pt x="1706880" y="435864"/>
                  </a:lnTo>
                  <a:lnTo>
                    <a:pt x="1706880" y="527304"/>
                  </a:lnTo>
                  <a:lnTo>
                    <a:pt x="1371600" y="527304"/>
                  </a:lnTo>
                  <a:close/>
                  <a:moveTo>
                    <a:pt x="895350" y="9144"/>
                  </a:moveTo>
                  <a:lnTo>
                    <a:pt x="1096518" y="9144"/>
                  </a:lnTo>
                  <a:cubicBezTo>
                    <a:pt x="1218438" y="9144"/>
                    <a:pt x="1279398" y="66040"/>
                    <a:pt x="1279398" y="179832"/>
                  </a:cubicBezTo>
                  <a:cubicBezTo>
                    <a:pt x="1279398" y="247396"/>
                    <a:pt x="1253998" y="297180"/>
                    <a:pt x="1203198" y="329184"/>
                  </a:cubicBezTo>
                  <a:lnTo>
                    <a:pt x="1277112" y="527304"/>
                  </a:lnTo>
                  <a:lnTo>
                    <a:pt x="1162050" y="527304"/>
                  </a:lnTo>
                  <a:lnTo>
                    <a:pt x="1101852" y="353568"/>
                  </a:lnTo>
                  <a:lnTo>
                    <a:pt x="1000506" y="353568"/>
                  </a:lnTo>
                  <a:lnTo>
                    <a:pt x="1000506" y="527304"/>
                  </a:lnTo>
                  <a:lnTo>
                    <a:pt x="895350" y="527304"/>
                  </a:lnTo>
                  <a:close/>
                  <a:moveTo>
                    <a:pt x="0" y="9144"/>
                  </a:moveTo>
                  <a:lnTo>
                    <a:pt x="330708" y="9144"/>
                  </a:lnTo>
                  <a:lnTo>
                    <a:pt x="330708" y="100584"/>
                  </a:lnTo>
                  <a:lnTo>
                    <a:pt x="105156" y="100584"/>
                  </a:lnTo>
                  <a:lnTo>
                    <a:pt x="105156" y="252984"/>
                  </a:lnTo>
                  <a:lnTo>
                    <a:pt x="289560" y="252984"/>
                  </a:lnTo>
                  <a:lnTo>
                    <a:pt x="289560" y="344424"/>
                  </a:lnTo>
                  <a:lnTo>
                    <a:pt x="105156" y="344424"/>
                  </a:lnTo>
                  <a:lnTo>
                    <a:pt x="105156" y="527304"/>
                  </a:lnTo>
                  <a:lnTo>
                    <a:pt x="0" y="527304"/>
                  </a:lnTo>
                  <a:close/>
                  <a:moveTo>
                    <a:pt x="2806065" y="0"/>
                  </a:moveTo>
                  <a:cubicBezTo>
                    <a:pt x="2843657" y="0"/>
                    <a:pt x="2891409" y="5080"/>
                    <a:pt x="2949321" y="15240"/>
                  </a:cubicBezTo>
                  <a:lnTo>
                    <a:pt x="2976753" y="20574"/>
                  </a:lnTo>
                  <a:lnTo>
                    <a:pt x="2968371" y="103632"/>
                  </a:lnTo>
                  <a:cubicBezTo>
                    <a:pt x="2896743" y="95504"/>
                    <a:pt x="2846197" y="91440"/>
                    <a:pt x="2816733" y="91440"/>
                  </a:cubicBezTo>
                  <a:cubicBezTo>
                    <a:pt x="2761361" y="91440"/>
                    <a:pt x="2733675" y="109728"/>
                    <a:pt x="2733675" y="146304"/>
                  </a:cubicBezTo>
                  <a:cubicBezTo>
                    <a:pt x="2733675" y="162560"/>
                    <a:pt x="2740533" y="175006"/>
                    <a:pt x="2754249" y="183642"/>
                  </a:cubicBezTo>
                  <a:cubicBezTo>
                    <a:pt x="2767965" y="192278"/>
                    <a:pt x="2800096" y="204724"/>
                    <a:pt x="2850642" y="220980"/>
                  </a:cubicBezTo>
                  <a:cubicBezTo>
                    <a:pt x="2901188" y="237236"/>
                    <a:pt x="2936621" y="255651"/>
                    <a:pt x="2956941" y="276225"/>
                  </a:cubicBezTo>
                  <a:cubicBezTo>
                    <a:pt x="2977261" y="296799"/>
                    <a:pt x="2987421" y="328422"/>
                    <a:pt x="2987421" y="371094"/>
                  </a:cubicBezTo>
                  <a:cubicBezTo>
                    <a:pt x="2987421" y="425450"/>
                    <a:pt x="2970911" y="466598"/>
                    <a:pt x="2937891" y="494538"/>
                  </a:cubicBezTo>
                  <a:cubicBezTo>
                    <a:pt x="2904871" y="522478"/>
                    <a:pt x="2861691" y="536448"/>
                    <a:pt x="2808351" y="536448"/>
                  </a:cubicBezTo>
                  <a:cubicBezTo>
                    <a:pt x="2768727" y="536448"/>
                    <a:pt x="2720213" y="530352"/>
                    <a:pt x="2662809" y="518160"/>
                  </a:cubicBezTo>
                  <a:lnTo>
                    <a:pt x="2635377" y="512826"/>
                  </a:lnTo>
                  <a:lnTo>
                    <a:pt x="2646045" y="431292"/>
                  </a:lnTo>
                  <a:cubicBezTo>
                    <a:pt x="2714117" y="440436"/>
                    <a:pt x="2766187" y="445008"/>
                    <a:pt x="2802255" y="445008"/>
                  </a:cubicBezTo>
                  <a:cubicBezTo>
                    <a:pt x="2856103" y="445008"/>
                    <a:pt x="2883027" y="422656"/>
                    <a:pt x="2883027" y="377952"/>
                  </a:cubicBezTo>
                  <a:cubicBezTo>
                    <a:pt x="2883027" y="361696"/>
                    <a:pt x="2876804" y="348996"/>
                    <a:pt x="2864358" y="339852"/>
                  </a:cubicBezTo>
                  <a:cubicBezTo>
                    <a:pt x="2851912" y="330708"/>
                    <a:pt x="2827147" y="320802"/>
                    <a:pt x="2790063" y="310134"/>
                  </a:cubicBezTo>
                  <a:cubicBezTo>
                    <a:pt x="2731135" y="293370"/>
                    <a:pt x="2689606" y="273431"/>
                    <a:pt x="2665476" y="250317"/>
                  </a:cubicBezTo>
                  <a:cubicBezTo>
                    <a:pt x="2641346" y="227203"/>
                    <a:pt x="2629281" y="195072"/>
                    <a:pt x="2629281" y="153924"/>
                  </a:cubicBezTo>
                  <a:cubicBezTo>
                    <a:pt x="2629281" y="102108"/>
                    <a:pt x="2645029" y="63500"/>
                    <a:pt x="2676525" y="38100"/>
                  </a:cubicBezTo>
                  <a:cubicBezTo>
                    <a:pt x="2708021" y="12700"/>
                    <a:pt x="2751201" y="0"/>
                    <a:pt x="2806065" y="0"/>
                  </a:cubicBezTo>
                  <a:close/>
                  <a:moveTo>
                    <a:pt x="1968246" y="0"/>
                  </a:moveTo>
                  <a:cubicBezTo>
                    <a:pt x="2011934" y="0"/>
                    <a:pt x="2062480" y="6858"/>
                    <a:pt x="2119884" y="20574"/>
                  </a:cubicBezTo>
                  <a:lnTo>
                    <a:pt x="2116836" y="104394"/>
                  </a:lnTo>
                  <a:cubicBezTo>
                    <a:pt x="2066544" y="96774"/>
                    <a:pt x="2024761" y="92964"/>
                    <a:pt x="1991487" y="92964"/>
                  </a:cubicBezTo>
                  <a:cubicBezTo>
                    <a:pt x="1958213" y="92964"/>
                    <a:pt x="1934464" y="97409"/>
                    <a:pt x="1920240" y="106299"/>
                  </a:cubicBezTo>
                  <a:cubicBezTo>
                    <a:pt x="1906016" y="115189"/>
                    <a:pt x="1895475" y="132080"/>
                    <a:pt x="1888617" y="156972"/>
                  </a:cubicBezTo>
                  <a:cubicBezTo>
                    <a:pt x="1881759" y="181864"/>
                    <a:pt x="1878330" y="224282"/>
                    <a:pt x="1878330" y="284226"/>
                  </a:cubicBezTo>
                  <a:cubicBezTo>
                    <a:pt x="1878330" y="344170"/>
                    <a:pt x="1885315" y="385699"/>
                    <a:pt x="1899285" y="408813"/>
                  </a:cubicBezTo>
                  <a:cubicBezTo>
                    <a:pt x="1913255" y="431927"/>
                    <a:pt x="1941195" y="443484"/>
                    <a:pt x="1983105" y="443484"/>
                  </a:cubicBezTo>
                  <a:cubicBezTo>
                    <a:pt x="2025015" y="443484"/>
                    <a:pt x="2069592" y="439928"/>
                    <a:pt x="2116836" y="432816"/>
                  </a:cubicBezTo>
                  <a:lnTo>
                    <a:pt x="2119122" y="518922"/>
                  </a:lnTo>
                  <a:cubicBezTo>
                    <a:pt x="2065274" y="530606"/>
                    <a:pt x="2016760" y="536448"/>
                    <a:pt x="1973580" y="536448"/>
                  </a:cubicBezTo>
                  <a:cubicBezTo>
                    <a:pt x="1930400" y="536448"/>
                    <a:pt x="1895856" y="531114"/>
                    <a:pt x="1869948" y="520446"/>
                  </a:cubicBezTo>
                  <a:cubicBezTo>
                    <a:pt x="1844040" y="509778"/>
                    <a:pt x="1823720" y="492760"/>
                    <a:pt x="1808988" y="469392"/>
                  </a:cubicBezTo>
                  <a:cubicBezTo>
                    <a:pt x="1794256" y="446024"/>
                    <a:pt x="1784096" y="418592"/>
                    <a:pt x="1778508" y="387096"/>
                  </a:cubicBezTo>
                  <a:cubicBezTo>
                    <a:pt x="1772920" y="355600"/>
                    <a:pt x="1770126" y="315976"/>
                    <a:pt x="1770126" y="268224"/>
                  </a:cubicBezTo>
                  <a:cubicBezTo>
                    <a:pt x="1770126" y="168148"/>
                    <a:pt x="1784223" y="98425"/>
                    <a:pt x="1812417" y="59055"/>
                  </a:cubicBezTo>
                  <a:cubicBezTo>
                    <a:pt x="1840611" y="19685"/>
                    <a:pt x="1892554" y="0"/>
                    <a:pt x="1968246" y="0"/>
                  </a:cubicBezTo>
                  <a:close/>
                  <a:moveTo>
                    <a:pt x="592074" y="0"/>
                  </a:moveTo>
                  <a:cubicBezTo>
                    <a:pt x="670814" y="0"/>
                    <a:pt x="726313" y="22225"/>
                    <a:pt x="758571" y="66675"/>
                  </a:cubicBezTo>
                  <a:cubicBezTo>
                    <a:pt x="790829" y="111125"/>
                    <a:pt x="806958" y="179070"/>
                    <a:pt x="806958" y="270510"/>
                  </a:cubicBezTo>
                  <a:cubicBezTo>
                    <a:pt x="806958" y="361950"/>
                    <a:pt x="790829" y="429133"/>
                    <a:pt x="758571" y="472059"/>
                  </a:cubicBezTo>
                  <a:cubicBezTo>
                    <a:pt x="726313" y="514985"/>
                    <a:pt x="670814" y="536448"/>
                    <a:pt x="592074" y="536448"/>
                  </a:cubicBezTo>
                  <a:cubicBezTo>
                    <a:pt x="513334" y="536448"/>
                    <a:pt x="457835" y="514985"/>
                    <a:pt x="425577" y="472059"/>
                  </a:cubicBezTo>
                  <a:cubicBezTo>
                    <a:pt x="393319" y="429133"/>
                    <a:pt x="377190" y="361950"/>
                    <a:pt x="377190" y="270510"/>
                  </a:cubicBezTo>
                  <a:cubicBezTo>
                    <a:pt x="377190" y="179070"/>
                    <a:pt x="393319" y="111125"/>
                    <a:pt x="425577" y="66675"/>
                  </a:cubicBezTo>
                  <a:cubicBezTo>
                    <a:pt x="457835" y="22225"/>
                    <a:pt x="513334" y="0"/>
                    <a:pt x="59207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22E5DA5-B791-4B89-A8D9-AA41ECBE2670}"/>
              </a:ext>
            </a:extLst>
          </p:cNvPr>
          <p:cNvSpPr txBox="1">
            <a:spLocks/>
          </p:cNvSpPr>
          <p:nvPr/>
        </p:nvSpPr>
        <p:spPr>
          <a:xfrm>
            <a:off x="11543166" y="6302375"/>
            <a:ext cx="5261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FE8D779-1ABC-494F-9A2B-D8C8F65E2494}" type="slidenum">
              <a:rPr lang="en-US" sz="1000" b="1" smtClean="0">
                <a:latin typeface="+mj-lt"/>
              </a:rPr>
              <a:pPr algn="ctr"/>
              <a:t>‹#›</a:t>
            </a:fld>
            <a:endParaRPr lang="en-US" sz="1000" b="1">
              <a:latin typeface="+mj-lt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650F69E-1E41-4CF1-8247-55C78FF66DA0}"/>
              </a:ext>
            </a:extLst>
          </p:cNvPr>
          <p:cNvCxnSpPr>
            <a:cxnSpLocks/>
          </p:cNvCxnSpPr>
          <p:nvPr/>
        </p:nvCxnSpPr>
        <p:spPr>
          <a:xfrm flipH="1">
            <a:off x="10973691" y="6484937"/>
            <a:ext cx="552452" cy="0"/>
          </a:xfrm>
          <a:prstGeom prst="line">
            <a:avLst/>
          </a:prstGeom>
          <a:ln w="31750" cap="rnd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371279A-2BCF-4E7A-9079-45E1CC6DD7D2}"/>
              </a:ext>
            </a:extLst>
          </p:cNvPr>
          <p:cNvSpPr/>
          <p:nvPr/>
        </p:nvSpPr>
        <p:spPr>
          <a:xfrm>
            <a:off x="362071" y="6387293"/>
            <a:ext cx="2090618" cy="195289"/>
          </a:xfrm>
          <a:prstGeom prst="roundRect">
            <a:avLst>
              <a:gd name="adj" fmla="val 50000"/>
            </a:avLst>
          </a:prstGeom>
          <a:noFill/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600" spc="300" dirty="0">
                <a:solidFill>
                  <a:schemeClr val="bg2">
                    <a:lumMod val="75000"/>
                  </a:schemeClr>
                </a:solidFill>
              </a:rPr>
              <a:t>FORECAST PRESENTATION</a:t>
            </a:r>
            <a:endParaRPr lang="en-US" sz="600" spc="300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A9788E0-0138-4E41-85B4-C33DA8DD8795}"/>
              </a:ext>
            </a:extLst>
          </p:cNvPr>
          <p:cNvCxnSpPr>
            <a:cxnSpLocks/>
          </p:cNvCxnSpPr>
          <p:nvPr userDrawn="1"/>
        </p:nvCxnSpPr>
        <p:spPr>
          <a:xfrm flipH="1">
            <a:off x="10620375" y="6484937"/>
            <a:ext cx="805757" cy="0"/>
          </a:xfrm>
          <a:prstGeom prst="line">
            <a:avLst/>
          </a:prstGeom>
          <a:ln w="12700" cap="rnd">
            <a:solidFill>
              <a:schemeClr val="bg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3C36A17-3D7A-474B-B535-336A30789487}"/>
              </a:ext>
            </a:extLst>
          </p:cNvPr>
          <p:cNvGrpSpPr/>
          <p:nvPr userDrawn="1"/>
        </p:nvGrpSpPr>
        <p:grpSpPr>
          <a:xfrm>
            <a:off x="362070" y="342499"/>
            <a:ext cx="888880" cy="156591"/>
            <a:chOff x="3830421" y="3035690"/>
            <a:chExt cx="4465202" cy="786619"/>
          </a:xfrm>
        </p:grpSpPr>
        <p:sp>
          <p:nvSpPr>
            <p:cNvPr id="16" name="Graphic 4">
              <a:extLst>
                <a:ext uri="{FF2B5EF4-FFF2-40B4-BE49-F238E27FC236}">
                  <a16:creationId xmlns:a16="http://schemas.microsoft.com/office/drawing/2014/main" id="{145E5478-B915-5E48-997A-2A7AD7470711}"/>
                </a:ext>
              </a:extLst>
            </p:cNvPr>
            <p:cNvSpPr/>
            <p:nvPr/>
          </p:nvSpPr>
          <p:spPr>
            <a:xfrm>
              <a:off x="3830421" y="3035690"/>
              <a:ext cx="786619" cy="786619"/>
            </a:xfrm>
            <a:custGeom>
              <a:avLst/>
              <a:gdLst>
                <a:gd name="connsiteX0" fmla="*/ 1627627 w 1693985"/>
                <a:gd name="connsiteY0" fmla="*/ 517511 h 1693985"/>
                <a:gd name="connsiteX1" fmla="*/ 1446121 w 1693985"/>
                <a:gd name="connsiteY1" fmla="*/ 248292 h 1693985"/>
                <a:gd name="connsiteX2" fmla="*/ 1176919 w 1693985"/>
                <a:gd name="connsiteY2" fmla="*/ 66803 h 1693985"/>
                <a:gd name="connsiteX3" fmla="*/ 847215 w 1693985"/>
                <a:gd name="connsiteY3" fmla="*/ 222 h 1693985"/>
                <a:gd name="connsiteX4" fmla="*/ 517511 w 1693985"/>
                <a:gd name="connsiteY4" fmla="*/ 66803 h 1693985"/>
                <a:gd name="connsiteX5" fmla="*/ 248309 w 1693985"/>
                <a:gd name="connsiteY5" fmla="*/ 248292 h 1693985"/>
                <a:gd name="connsiteX6" fmla="*/ 66803 w 1693985"/>
                <a:gd name="connsiteY6" fmla="*/ 517511 h 1693985"/>
                <a:gd name="connsiteX7" fmla="*/ 222 w 1693985"/>
                <a:gd name="connsiteY7" fmla="*/ 847215 h 1693985"/>
                <a:gd name="connsiteX8" fmla="*/ 66803 w 1693985"/>
                <a:gd name="connsiteY8" fmla="*/ 1176919 h 1693985"/>
                <a:gd name="connsiteX9" fmla="*/ 248309 w 1693985"/>
                <a:gd name="connsiteY9" fmla="*/ 1446121 h 1693985"/>
                <a:gd name="connsiteX10" fmla="*/ 517511 w 1693985"/>
                <a:gd name="connsiteY10" fmla="*/ 1627627 h 1693985"/>
                <a:gd name="connsiteX11" fmla="*/ 847215 w 1693985"/>
                <a:gd name="connsiteY11" fmla="*/ 1694207 h 1693985"/>
                <a:gd name="connsiteX12" fmla="*/ 1176919 w 1693985"/>
                <a:gd name="connsiteY12" fmla="*/ 1627627 h 1693985"/>
                <a:gd name="connsiteX13" fmla="*/ 1446121 w 1693985"/>
                <a:gd name="connsiteY13" fmla="*/ 1446121 h 1693985"/>
                <a:gd name="connsiteX14" fmla="*/ 1627627 w 1693985"/>
                <a:gd name="connsiteY14" fmla="*/ 1176919 h 1693985"/>
                <a:gd name="connsiteX15" fmla="*/ 1694207 w 1693985"/>
                <a:gd name="connsiteY15" fmla="*/ 847215 h 1693985"/>
                <a:gd name="connsiteX16" fmla="*/ 1627627 w 1693985"/>
                <a:gd name="connsiteY16" fmla="*/ 517511 h 1693985"/>
                <a:gd name="connsiteX17" fmla="*/ 266393 w 1693985"/>
                <a:gd name="connsiteY17" fmla="*/ 1287483 h 1693985"/>
                <a:gd name="connsiteX18" fmla="*/ 249824 w 1693985"/>
                <a:gd name="connsiteY18" fmla="*/ 1264801 h 1693985"/>
                <a:gd name="connsiteX19" fmla="*/ 204696 w 1693985"/>
                <a:gd name="connsiteY19" fmla="*/ 1105573 h 1693985"/>
                <a:gd name="connsiteX20" fmla="*/ 345165 w 1693985"/>
                <a:gd name="connsiteY20" fmla="*/ 1216423 h 1693985"/>
                <a:gd name="connsiteX21" fmla="*/ 625262 w 1693985"/>
                <a:gd name="connsiteY21" fmla="*/ 1290749 h 1693985"/>
                <a:gd name="connsiteX22" fmla="*/ 716276 w 1693985"/>
                <a:gd name="connsiteY22" fmla="*/ 1294622 h 1693985"/>
                <a:gd name="connsiteX23" fmla="*/ 1030051 w 1693985"/>
                <a:gd name="connsiteY23" fmla="*/ 1251127 h 1693985"/>
                <a:gd name="connsiteX24" fmla="*/ 598859 w 1693985"/>
                <a:gd name="connsiteY24" fmla="*/ 1399966 h 1693985"/>
                <a:gd name="connsiteX25" fmla="*/ 555769 w 1693985"/>
                <a:gd name="connsiteY25" fmla="*/ 1401414 h 1693985"/>
                <a:gd name="connsiteX26" fmla="*/ 266393 w 1693985"/>
                <a:gd name="connsiteY26" fmla="*/ 1287483 h 1693985"/>
                <a:gd name="connsiteX27" fmla="*/ 1203154 w 1693985"/>
                <a:gd name="connsiteY27" fmla="*/ 976554 h 1693985"/>
                <a:gd name="connsiteX28" fmla="*/ 1020234 w 1693985"/>
                <a:gd name="connsiteY28" fmla="*/ 1131117 h 1693985"/>
                <a:gd name="connsiteX29" fmla="*/ 1133896 w 1693985"/>
                <a:gd name="connsiteY29" fmla="*/ 1012925 h 1693985"/>
                <a:gd name="connsiteX30" fmla="*/ 1214722 w 1693985"/>
                <a:gd name="connsiteY30" fmla="*/ 833171 h 1693985"/>
                <a:gd name="connsiteX31" fmla="*/ 1203154 w 1693985"/>
                <a:gd name="connsiteY31" fmla="*/ 976554 h 1693985"/>
                <a:gd name="connsiteX32" fmla="*/ 590238 w 1693985"/>
                <a:gd name="connsiteY32" fmla="*/ 917786 h 1693985"/>
                <a:gd name="connsiteX33" fmla="*/ 590254 w 1693985"/>
                <a:gd name="connsiteY33" fmla="*/ 917584 h 1693985"/>
                <a:gd name="connsiteX34" fmla="*/ 656700 w 1693985"/>
                <a:gd name="connsiteY34" fmla="*/ 749667 h 1693985"/>
                <a:gd name="connsiteX35" fmla="*/ 846440 w 1693985"/>
                <a:gd name="connsiteY35" fmla="*/ 601082 h 1693985"/>
                <a:gd name="connsiteX36" fmla="*/ 940839 w 1693985"/>
                <a:gd name="connsiteY36" fmla="*/ 583148 h 1693985"/>
                <a:gd name="connsiteX37" fmla="*/ 1027693 w 1693985"/>
                <a:gd name="connsiteY37" fmla="*/ 604062 h 1693985"/>
                <a:gd name="connsiteX38" fmla="*/ 1100218 w 1693985"/>
                <a:gd name="connsiteY38" fmla="*/ 704068 h 1693985"/>
                <a:gd name="connsiteX39" fmla="*/ 1104478 w 1693985"/>
                <a:gd name="connsiteY39" fmla="*/ 773545 h 1693985"/>
                <a:gd name="connsiteX40" fmla="*/ 1104461 w 1693985"/>
                <a:gd name="connsiteY40" fmla="*/ 773848 h 1693985"/>
                <a:gd name="connsiteX41" fmla="*/ 1104192 w 1693985"/>
                <a:gd name="connsiteY41" fmla="*/ 776626 h 1693985"/>
                <a:gd name="connsiteX42" fmla="*/ 1104175 w 1693985"/>
                <a:gd name="connsiteY42" fmla="*/ 776828 h 1693985"/>
                <a:gd name="connsiteX43" fmla="*/ 1037729 w 1693985"/>
                <a:gd name="connsiteY43" fmla="*/ 944762 h 1693985"/>
                <a:gd name="connsiteX44" fmla="*/ 847989 w 1693985"/>
                <a:gd name="connsiteY44" fmla="*/ 1093348 h 1693985"/>
                <a:gd name="connsiteX45" fmla="*/ 666736 w 1693985"/>
                <a:gd name="connsiteY45" fmla="*/ 1090367 h 1693985"/>
                <a:gd name="connsiteX46" fmla="*/ 594212 w 1693985"/>
                <a:gd name="connsiteY46" fmla="*/ 990362 h 1693985"/>
                <a:gd name="connsiteX47" fmla="*/ 589951 w 1693985"/>
                <a:gd name="connsiteY47" fmla="*/ 920868 h 1693985"/>
                <a:gd name="connsiteX48" fmla="*/ 589968 w 1693985"/>
                <a:gd name="connsiteY48" fmla="*/ 920615 h 1693985"/>
                <a:gd name="connsiteX49" fmla="*/ 590238 w 1693985"/>
                <a:gd name="connsiteY49" fmla="*/ 917786 h 1693985"/>
                <a:gd name="connsiteX50" fmla="*/ 560534 w 1693985"/>
                <a:gd name="connsiteY50" fmla="*/ 681487 h 1693985"/>
                <a:gd name="connsiteX51" fmla="*/ 479708 w 1693985"/>
                <a:gd name="connsiteY51" fmla="*/ 861258 h 1693985"/>
                <a:gd name="connsiteX52" fmla="*/ 491276 w 1693985"/>
                <a:gd name="connsiteY52" fmla="*/ 717876 h 1693985"/>
                <a:gd name="connsiteX53" fmla="*/ 674196 w 1693985"/>
                <a:gd name="connsiteY53" fmla="*/ 563312 h 1693985"/>
                <a:gd name="connsiteX54" fmla="*/ 560534 w 1693985"/>
                <a:gd name="connsiteY54" fmla="*/ 681487 h 1693985"/>
                <a:gd name="connsiteX55" fmla="*/ 287728 w 1693985"/>
                <a:gd name="connsiteY55" fmla="*/ 823472 h 1693985"/>
                <a:gd name="connsiteX56" fmla="*/ 364143 w 1693985"/>
                <a:gd name="connsiteY56" fmla="*/ 729831 h 1693985"/>
                <a:gd name="connsiteX57" fmla="*/ 403630 w 1693985"/>
                <a:gd name="connsiteY57" fmla="*/ 990715 h 1693985"/>
                <a:gd name="connsiteX58" fmla="*/ 560955 w 1693985"/>
                <a:gd name="connsiteY58" fmla="*/ 1163515 h 1693985"/>
                <a:gd name="connsiteX59" fmla="*/ 398831 w 1693985"/>
                <a:gd name="connsiteY59" fmla="*/ 1111466 h 1693985"/>
                <a:gd name="connsiteX60" fmla="*/ 276749 w 1693985"/>
                <a:gd name="connsiteY60" fmla="*/ 1001644 h 1693985"/>
                <a:gd name="connsiteX61" fmla="*/ 287728 w 1693985"/>
                <a:gd name="connsiteY61" fmla="*/ 823472 h 1693985"/>
                <a:gd name="connsiteX62" fmla="*/ 1406701 w 1693985"/>
                <a:gd name="connsiteY62" fmla="*/ 870957 h 1693985"/>
                <a:gd name="connsiteX63" fmla="*/ 1330287 w 1693985"/>
                <a:gd name="connsiteY63" fmla="*/ 964598 h 1693985"/>
                <a:gd name="connsiteX64" fmla="*/ 1338925 w 1693985"/>
                <a:gd name="connsiteY64" fmla="*/ 887510 h 1693985"/>
                <a:gd name="connsiteX65" fmla="*/ 1290800 w 1693985"/>
                <a:gd name="connsiteY65" fmla="*/ 703714 h 1693985"/>
                <a:gd name="connsiteX66" fmla="*/ 1133475 w 1693985"/>
                <a:gd name="connsiteY66" fmla="*/ 530914 h 1693985"/>
                <a:gd name="connsiteX67" fmla="*/ 1295599 w 1693985"/>
                <a:gd name="connsiteY67" fmla="*/ 582963 h 1693985"/>
                <a:gd name="connsiteX68" fmla="*/ 1417680 w 1693985"/>
                <a:gd name="connsiteY68" fmla="*/ 692786 h 1693985"/>
                <a:gd name="connsiteX69" fmla="*/ 1406701 w 1693985"/>
                <a:gd name="connsiteY69" fmla="*/ 870957 h 1693985"/>
                <a:gd name="connsiteX70" fmla="*/ 1489734 w 1693985"/>
                <a:gd name="connsiteY70" fmla="*/ 588857 h 1693985"/>
                <a:gd name="connsiteX71" fmla="*/ 1349264 w 1693985"/>
                <a:gd name="connsiteY71" fmla="*/ 478007 h 1693985"/>
                <a:gd name="connsiteX72" fmla="*/ 1069167 w 1693985"/>
                <a:gd name="connsiteY72" fmla="*/ 403663 h 1693985"/>
                <a:gd name="connsiteX73" fmla="*/ 664379 w 1693985"/>
                <a:gd name="connsiteY73" fmla="*/ 443302 h 1693985"/>
                <a:gd name="connsiteX74" fmla="*/ 1095570 w 1693985"/>
                <a:gd name="connsiteY74" fmla="*/ 294464 h 1693985"/>
                <a:gd name="connsiteX75" fmla="*/ 1138661 w 1693985"/>
                <a:gd name="connsiteY75" fmla="*/ 293016 h 1693985"/>
                <a:gd name="connsiteX76" fmla="*/ 1428036 w 1693985"/>
                <a:gd name="connsiteY76" fmla="*/ 406947 h 1693985"/>
                <a:gd name="connsiteX77" fmla="*/ 1444656 w 1693985"/>
                <a:gd name="connsiteY77" fmla="*/ 429696 h 1693985"/>
                <a:gd name="connsiteX78" fmla="*/ 1489734 w 1693985"/>
                <a:gd name="connsiteY78" fmla="*/ 588857 h 1693985"/>
                <a:gd name="connsiteX79" fmla="*/ 847215 w 1693985"/>
                <a:gd name="connsiteY79" fmla="*/ 118094 h 1693985"/>
                <a:gd name="connsiteX80" fmla="*/ 1130073 w 1693985"/>
                <a:gd name="connsiteY80" fmla="*/ 175194 h 1693985"/>
                <a:gd name="connsiteX81" fmla="*/ 1087791 w 1693985"/>
                <a:gd name="connsiteY81" fmla="*/ 176861 h 1693985"/>
                <a:gd name="connsiteX82" fmla="*/ 520744 w 1693985"/>
                <a:gd name="connsiteY82" fmla="*/ 397871 h 1693985"/>
                <a:gd name="connsiteX83" fmla="*/ 135320 w 1693985"/>
                <a:gd name="connsiteY83" fmla="*/ 868853 h 1693985"/>
                <a:gd name="connsiteX84" fmla="*/ 120670 w 1693985"/>
                <a:gd name="connsiteY84" fmla="*/ 908626 h 1693985"/>
                <a:gd name="connsiteX85" fmla="*/ 118094 w 1693985"/>
                <a:gd name="connsiteY85" fmla="*/ 847215 h 1693985"/>
                <a:gd name="connsiteX86" fmla="*/ 847215 w 1693985"/>
                <a:gd name="connsiteY86" fmla="*/ 118094 h 1693985"/>
                <a:gd name="connsiteX87" fmla="*/ 847215 w 1693985"/>
                <a:gd name="connsiteY87" fmla="*/ 1576336 h 1693985"/>
                <a:gd name="connsiteX88" fmla="*/ 564323 w 1693985"/>
                <a:gd name="connsiteY88" fmla="*/ 1519218 h 1693985"/>
                <a:gd name="connsiteX89" fmla="*/ 606639 w 1693985"/>
                <a:gd name="connsiteY89" fmla="*/ 1517568 h 1693985"/>
                <a:gd name="connsiteX90" fmla="*/ 1173686 w 1693985"/>
                <a:gd name="connsiteY90" fmla="*/ 1296542 h 1693985"/>
                <a:gd name="connsiteX91" fmla="*/ 1559109 w 1693985"/>
                <a:gd name="connsiteY91" fmla="*/ 825560 h 1693985"/>
                <a:gd name="connsiteX92" fmla="*/ 1573759 w 1693985"/>
                <a:gd name="connsiteY92" fmla="*/ 785787 h 1693985"/>
                <a:gd name="connsiteX93" fmla="*/ 1576336 w 1693985"/>
                <a:gd name="connsiteY93" fmla="*/ 847215 h 1693985"/>
                <a:gd name="connsiteX94" fmla="*/ 847215 w 1693985"/>
                <a:gd name="connsiteY94" fmla="*/ 1576336 h 1693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1693985" h="1693985">
                  <a:moveTo>
                    <a:pt x="1627627" y="517511"/>
                  </a:moveTo>
                  <a:cubicBezTo>
                    <a:pt x="1584957" y="416646"/>
                    <a:pt x="1523899" y="326070"/>
                    <a:pt x="1446121" y="248292"/>
                  </a:cubicBezTo>
                  <a:cubicBezTo>
                    <a:pt x="1368359" y="170530"/>
                    <a:pt x="1277783" y="109472"/>
                    <a:pt x="1176919" y="66803"/>
                  </a:cubicBezTo>
                  <a:cubicBezTo>
                    <a:pt x="1072468" y="22618"/>
                    <a:pt x="961533" y="222"/>
                    <a:pt x="847215" y="222"/>
                  </a:cubicBezTo>
                  <a:cubicBezTo>
                    <a:pt x="732896" y="222"/>
                    <a:pt x="621962" y="22618"/>
                    <a:pt x="517511" y="66803"/>
                  </a:cubicBezTo>
                  <a:cubicBezTo>
                    <a:pt x="416646" y="109472"/>
                    <a:pt x="326070" y="170530"/>
                    <a:pt x="248309" y="248292"/>
                  </a:cubicBezTo>
                  <a:cubicBezTo>
                    <a:pt x="170530" y="326070"/>
                    <a:pt x="109472" y="416646"/>
                    <a:pt x="66803" y="517511"/>
                  </a:cubicBezTo>
                  <a:cubicBezTo>
                    <a:pt x="22618" y="621962"/>
                    <a:pt x="222" y="732896"/>
                    <a:pt x="222" y="847215"/>
                  </a:cubicBezTo>
                  <a:cubicBezTo>
                    <a:pt x="222" y="961533"/>
                    <a:pt x="22618" y="1072451"/>
                    <a:pt x="66803" y="1176919"/>
                  </a:cubicBezTo>
                  <a:cubicBezTo>
                    <a:pt x="109472" y="1277783"/>
                    <a:pt x="170530" y="1368359"/>
                    <a:pt x="248309" y="1446121"/>
                  </a:cubicBezTo>
                  <a:cubicBezTo>
                    <a:pt x="326070" y="1523899"/>
                    <a:pt x="416646" y="1584957"/>
                    <a:pt x="517511" y="1627627"/>
                  </a:cubicBezTo>
                  <a:cubicBezTo>
                    <a:pt x="621962" y="1671795"/>
                    <a:pt x="732896" y="1694207"/>
                    <a:pt x="847215" y="1694207"/>
                  </a:cubicBezTo>
                  <a:cubicBezTo>
                    <a:pt x="961533" y="1694207"/>
                    <a:pt x="1072468" y="1671795"/>
                    <a:pt x="1176919" y="1627627"/>
                  </a:cubicBezTo>
                  <a:cubicBezTo>
                    <a:pt x="1277783" y="1584957"/>
                    <a:pt x="1368359" y="1523899"/>
                    <a:pt x="1446121" y="1446121"/>
                  </a:cubicBezTo>
                  <a:cubicBezTo>
                    <a:pt x="1523899" y="1368359"/>
                    <a:pt x="1584957" y="1277783"/>
                    <a:pt x="1627627" y="1176919"/>
                  </a:cubicBezTo>
                  <a:cubicBezTo>
                    <a:pt x="1671812" y="1072451"/>
                    <a:pt x="1694207" y="961533"/>
                    <a:pt x="1694207" y="847215"/>
                  </a:cubicBezTo>
                  <a:cubicBezTo>
                    <a:pt x="1694207" y="732896"/>
                    <a:pt x="1671812" y="621962"/>
                    <a:pt x="1627627" y="517511"/>
                  </a:cubicBezTo>
                  <a:close/>
                  <a:moveTo>
                    <a:pt x="266393" y="1287483"/>
                  </a:moveTo>
                  <a:cubicBezTo>
                    <a:pt x="260719" y="1280040"/>
                    <a:pt x="255196" y="1272479"/>
                    <a:pt x="249824" y="1264801"/>
                  </a:cubicBezTo>
                  <a:cubicBezTo>
                    <a:pt x="220423" y="1219639"/>
                    <a:pt x="205353" y="1165687"/>
                    <a:pt x="204696" y="1105573"/>
                  </a:cubicBezTo>
                  <a:cubicBezTo>
                    <a:pt x="239300" y="1148933"/>
                    <a:pt x="286987" y="1186685"/>
                    <a:pt x="345165" y="1216423"/>
                  </a:cubicBezTo>
                  <a:cubicBezTo>
                    <a:pt x="423533" y="1256465"/>
                    <a:pt x="517763" y="1281488"/>
                    <a:pt x="625262" y="1290749"/>
                  </a:cubicBezTo>
                  <a:cubicBezTo>
                    <a:pt x="655252" y="1293342"/>
                    <a:pt x="685646" y="1294622"/>
                    <a:pt x="716276" y="1294622"/>
                  </a:cubicBezTo>
                  <a:cubicBezTo>
                    <a:pt x="820643" y="1294622"/>
                    <a:pt x="927620" y="1279753"/>
                    <a:pt x="1030051" y="1251127"/>
                  </a:cubicBezTo>
                  <a:cubicBezTo>
                    <a:pt x="889026" y="1338454"/>
                    <a:pt x="738554" y="1390704"/>
                    <a:pt x="598859" y="1399966"/>
                  </a:cubicBezTo>
                  <a:cubicBezTo>
                    <a:pt x="584176" y="1400926"/>
                    <a:pt x="569812" y="1401414"/>
                    <a:pt x="555769" y="1401414"/>
                  </a:cubicBezTo>
                  <a:cubicBezTo>
                    <a:pt x="428282" y="1401414"/>
                    <a:pt x="327064" y="1361708"/>
                    <a:pt x="266393" y="1287483"/>
                  </a:cubicBezTo>
                  <a:close/>
                  <a:moveTo>
                    <a:pt x="1203154" y="976554"/>
                  </a:moveTo>
                  <a:cubicBezTo>
                    <a:pt x="1172928" y="1048893"/>
                    <a:pt x="1108115" y="1103586"/>
                    <a:pt x="1020234" y="1131117"/>
                  </a:cubicBezTo>
                  <a:cubicBezTo>
                    <a:pt x="1063122" y="1098248"/>
                    <a:pt x="1101734" y="1058289"/>
                    <a:pt x="1133896" y="1012925"/>
                  </a:cubicBezTo>
                  <a:cubicBezTo>
                    <a:pt x="1174427" y="955741"/>
                    <a:pt x="1201756" y="894212"/>
                    <a:pt x="1214722" y="833171"/>
                  </a:cubicBezTo>
                  <a:cubicBezTo>
                    <a:pt x="1225718" y="882324"/>
                    <a:pt x="1221963" y="931510"/>
                    <a:pt x="1203154" y="976554"/>
                  </a:cubicBezTo>
                  <a:close/>
                  <a:moveTo>
                    <a:pt x="590238" y="917786"/>
                  </a:moveTo>
                  <a:cubicBezTo>
                    <a:pt x="590238" y="917719"/>
                    <a:pt x="590238" y="917652"/>
                    <a:pt x="590254" y="917584"/>
                  </a:cubicBezTo>
                  <a:cubicBezTo>
                    <a:pt x="595660" y="862488"/>
                    <a:pt x="618628" y="803400"/>
                    <a:pt x="656700" y="749667"/>
                  </a:cubicBezTo>
                  <a:cubicBezTo>
                    <a:pt x="705668" y="680595"/>
                    <a:pt x="773040" y="627822"/>
                    <a:pt x="846440" y="601082"/>
                  </a:cubicBezTo>
                  <a:cubicBezTo>
                    <a:pt x="879242" y="589109"/>
                    <a:pt x="911152" y="583148"/>
                    <a:pt x="940839" y="583148"/>
                  </a:cubicBezTo>
                  <a:cubicBezTo>
                    <a:pt x="972933" y="583148"/>
                    <a:pt x="1002452" y="590136"/>
                    <a:pt x="1027693" y="604062"/>
                  </a:cubicBezTo>
                  <a:cubicBezTo>
                    <a:pt x="1074640" y="629960"/>
                    <a:pt x="1093045" y="672748"/>
                    <a:pt x="1100218" y="704068"/>
                  </a:cubicBezTo>
                  <a:cubicBezTo>
                    <a:pt x="1105202" y="725874"/>
                    <a:pt x="1106566" y="749314"/>
                    <a:pt x="1104478" y="773545"/>
                  </a:cubicBezTo>
                  <a:cubicBezTo>
                    <a:pt x="1104478" y="773646"/>
                    <a:pt x="1104461" y="773747"/>
                    <a:pt x="1104461" y="773848"/>
                  </a:cubicBezTo>
                  <a:cubicBezTo>
                    <a:pt x="1104377" y="774774"/>
                    <a:pt x="1104293" y="775700"/>
                    <a:pt x="1104192" y="776626"/>
                  </a:cubicBezTo>
                  <a:cubicBezTo>
                    <a:pt x="1104192" y="776694"/>
                    <a:pt x="1104192" y="776761"/>
                    <a:pt x="1104175" y="776828"/>
                  </a:cubicBezTo>
                  <a:cubicBezTo>
                    <a:pt x="1098770" y="831925"/>
                    <a:pt x="1075802" y="891029"/>
                    <a:pt x="1037729" y="944762"/>
                  </a:cubicBezTo>
                  <a:cubicBezTo>
                    <a:pt x="988762" y="1013835"/>
                    <a:pt x="921390" y="1066591"/>
                    <a:pt x="847989" y="1093348"/>
                  </a:cubicBezTo>
                  <a:cubicBezTo>
                    <a:pt x="779708" y="1118236"/>
                    <a:pt x="715333" y="1117175"/>
                    <a:pt x="666736" y="1090367"/>
                  </a:cubicBezTo>
                  <a:cubicBezTo>
                    <a:pt x="619790" y="1064469"/>
                    <a:pt x="601385" y="1021682"/>
                    <a:pt x="594212" y="990362"/>
                  </a:cubicBezTo>
                  <a:cubicBezTo>
                    <a:pt x="589227" y="968555"/>
                    <a:pt x="587863" y="945116"/>
                    <a:pt x="589951" y="920868"/>
                  </a:cubicBezTo>
                  <a:cubicBezTo>
                    <a:pt x="589951" y="920784"/>
                    <a:pt x="589968" y="920699"/>
                    <a:pt x="589968" y="920615"/>
                  </a:cubicBezTo>
                  <a:cubicBezTo>
                    <a:pt x="590052" y="919672"/>
                    <a:pt x="590136" y="918729"/>
                    <a:pt x="590238" y="917786"/>
                  </a:cubicBezTo>
                  <a:close/>
                  <a:moveTo>
                    <a:pt x="560534" y="681487"/>
                  </a:moveTo>
                  <a:cubicBezTo>
                    <a:pt x="520003" y="738689"/>
                    <a:pt x="492673" y="800201"/>
                    <a:pt x="479708" y="861258"/>
                  </a:cubicBezTo>
                  <a:cubicBezTo>
                    <a:pt x="468712" y="812106"/>
                    <a:pt x="472467" y="762920"/>
                    <a:pt x="491276" y="717876"/>
                  </a:cubicBezTo>
                  <a:cubicBezTo>
                    <a:pt x="521501" y="645536"/>
                    <a:pt x="586314" y="590844"/>
                    <a:pt x="674196" y="563312"/>
                  </a:cubicBezTo>
                  <a:cubicBezTo>
                    <a:pt x="631307" y="596182"/>
                    <a:pt x="592696" y="636140"/>
                    <a:pt x="560534" y="681487"/>
                  </a:cubicBezTo>
                  <a:close/>
                  <a:moveTo>
                    <a:pt x="287728" y="823472"/>
                  </a:moveTo>
                  <a:cubicBezTo>
                    <a:pt x="305931" y="791192"/>
                    <a:pt x="331829" y="759653"/>
                    <a:pt x="364143" y="729831"/>
                  </a:cubicBezTo>
                  <a:cubicBezTo>
                    <a:pt x="344728" y="815187"/>
                    <a:pt x="358131" y="905898"/>
                    <a:pt x="403630" y="990715"/>
                  </a:cubicBezTo>
                  <a:cubicBezTo>
                    <a:pt x="439901" y="1058323"/>
                    <a:pt x="493987" y="1117360"/>
                    <a:pt x="560955" y="1163515"/>
                  </a:cubicBezTo>
                  <a:cubicBezTo>
                    <a:pt x="499813" y="1152536"/>
                    <a:pt x="444666" y="1134906"/>
                    <a:pt x="398831" y="1111466"/>
                  </a:cubicBezTo>
                  <a:cubicBezTo>
                    <a:pt x="341410" y="1082116"/>
                    <a:pt x="299195" y="1044145"/>
                    <a:pt x="276749" y="1001644"/>
                  </a:cubicBezTo>
                  <a:cubicBezTo>
                    <a:pt x="248056" y="947271"/>
                    <a:pt x="251744" y="887325"/>
                    <a:pt x="287728" y="823472"/>
                  </a:cubicBezTo>
                  <a:close/>
                  <a:moveTo>
                    <a:pt x="1406701" y="870957"/>
                  </a:moveTo>
                  <a:cubicBezTo>
                    <a:pt x="1388499" y="903238"/>
                    <a:pt x="1362600" y="934777"/>
                    <a:pt x="1330287" y="964598"/>
                  </a:cubicBezTo>
                  <a:cubicBezTo>
                    <a:pt x="1336046" y="939273"/>
                    <a:pt x="1338925" y="913475"/>
                    <a:pt x="1338925" y="887510"/>
                  </a:cubicBezTo>
                  <a:cubicBezTo>
                    <a:pt x="1338925" y="825947"/>
                    <a:pt x="1322793" y="763357"/>
                    <a:pt x="1290800" y="703714"/>
                  </a:cubicBezTo>
                  <a:cubicBezTo>
                    <a:pt x="1254529" y="636106"/>
                    <a:pt x="1200443" y="577070"/>
                    <a:pt x="1133475" y="530914"/>
                  </a:cubicBezTo>
                  <a:cubicBezTo>
                    <a:pt x="1194616" y="541876"/>
                    <a:pt x="1249764" y="559524"/>
                    <a:pt x="1295599" y="582963"/>
                  </a:cubicBezTo>
                  <a:cubicBezTo>
                    <a:pt x="1353019" y="612313"/>
                    <a:pt x="1395234" y="650285"/>
                    <a:pt x="1417680" y="692786"/>
                  </a:cubicBezTo>
                  <a:cubicBezTo>
                    <a:pt x="1446374" y="747158"/>
                    <a:pt x="1442686" y="807105"/>
                    <a:pt x="1406701" y="870957"/>
                  </a:cubicBezTo>
                  <a:close/>
                  <a:moveTo>
                    <a:pt x="1489734" y="588857"/>
                  </a:moveTo>
                  <a:cubicBezTo>
                    <a:pt x="1455130" y="545480"/>
                    <a:pt x="1407442" y="507744"/>
                    <a:pt x="1349264" y="478007"/>
                  </a:cubicBezTo>
                  <a:cubicBezTo>
                    <a:pt x="1270896" y="437947"/>
                    <a:pt x="1176666" y="412942"/>
                    <a:pt x="1069167" y="403663"/>
                  </a:cubicBezTo>
                  <a:cubicBezTo>
                    <a:pt x="936966" y="392280"/>
                    <a:pt x="796867" y="406273"/>
                    <a:pt x="664379" y="443302"/>
                  </a:cubicBezTo>
                  <a:cubicBezTo>
                    <a:pt x="805404" y="355976"/>
                    <a:pt x="955876" y="303725"/>
                    <a:pt x="1095570" y="294464"/>
                  </a:cubicBezTo>
                  <a:cubicBezTo>
                    <a:pt x="1110254" y="293504"/>
                    <a:pt x="1124617" y="293016"/>
                    <a:pt x="1138661" y="293016"/>
                  </a:cubicBezTo>
                  <a:cubicBezTo>
                    <a:pt x="1266148" y="293016"/>
                    <a:pt x="1367366" y="332722"/>
                    <a:pt x="1428036" y="406947"/>
                  </a:cubicBezTo>
                  <a:cubicBezTo>
                    <a:pt x="1433728" y="414423"/>
                    <a:pt x="1439268" y="422001"/>
                    <a:pt x="1444656" y="429696"/>
                  </a:cubicBezTo>
                  <a:cubicBezTo>
                    <a:pt x="1474023" y="474824"/>
                    <a:pt x="1489077" y="528776"/>
                    <a:pt x="1489734" y="588857"/>
                  </a:cubicBezTo>
                  <a:close/>
                  <a:moveTo>
                    <a:pt x="847215" y="118094"/>
                  </a:moveTo>
                  <a:cubicBezTo>
                    <a:pt x="947473" y="118094"/>
                    <a:pt x="1043067" y="138435"/>
                    <a:pt x="1130073" y="175194"/>
                  </a:cubicBezTo>
                  <a:cubicBezTo>
                    <a:pt x="1116181" y="175346"/>
                    <a:pt x="1102087" y="175902"/>
                    <a:pt x="1087791" y="176861"/>
                  </a:cubicBezTo>
                  <a:cubicBezTo>
                    <a:pt x="901301" y="189204"/>
                    <a:pt x="699926" y="267690"/>
                    <a:pt x="520744" y="397871"/>
                  </a:cubicBezTo>
                  <a:cubicBezTo>
                    <a:pt x="341579" y="528052"/>
                    <a:pt x="204696" y="695312"/>
                    <a:pt x="135320" y="868853"/>
                  </a:cubicBezTo>
                  <a:cubicBezTo>
                    <a:pt x="129999" y="882172"/>
                    <a:pt x="125116" y="895441"/>
                    <a:pt x="120670" y="908626"/>
                  </a:cubicBezTo>
                  <a:cubicBezTo>
                    <a:pt x="118953" y="888369"/>
                    <a:pt x="118094" y="867893"/>
                    <a:pt x="118094" y="847215"/>
                  </a:cubicBezTo>
                  <a:cubicBezTo>
                    <a:pt x="118094" y="445171"/>
                    <a:pt x="445171" y="118094"/>
                    <a:pt x="847215" y="118094"/>
                  </a:cubicBezTo>
                  <a:close/>
                  <a:moveTo>
                    <a:pt x="847215" y="1576336"/>
                  </a:moveTo>
                  <a:cubicBezTo>
                    <a:pt x="746956" y="1576336"/>
                    <a:pt x="651346" y="1555994"/>
                    <a:pt x="564323" y="1519218"/>
                  </a:cubicBezTo>
                  <a:cubicBezTo>
                    <a:pt x="578231" y="1519067"/>
                    <a:pt x="592342" y="1518528"/>
                    <a:pt x="606639" y="1517568"/>
                  </a:cubicBezTo>
                  <a:cubicBezTo>
                    <a:pt x="793128" y="1505225"/>
                    <a:pt x="994504" y="1426723"/>
                    <a:pt x="1173686" y="1296542"/>
                  </a:cubicBezTo>
                  <a:cubicBezTo>
                    <a:pt x="1352851" y="1166378"/>
                    <a:pt x="1489734" y="999101"/>
                    <a:pt x="1559109" y="825560"/>
                  </a:cubicBezTo>
                  <a:cubicBezTo>
                    <a:pt x="1564430" y="812241"/>
                    <a:pt x="1569331" y="798972"/>
                    <a:pt x="1573759" y="785787"/>
                  </a:cubicBezTo>
                  <a:cubicBezTo>
                    <a:pt x="1575477" y="806044"/>
                    <a:pt x="1576336" y="826537"/>
                    <a:pt x="1576336" y="847215"/>
                  </a:cubicBezTo>
                  <a:cubicBezTo>
                    <a:pt x="1576336" y="1249258"/>
                    <a:pt x="1249258" y="1576336"/>
                    <a:pt x="847215" y="157633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path path="circle">
                <a:fillToRect r="100000" b="100000"/>
              </a:path>
              <a:tileRect l="-100000" t="-100000"/>
            </a:gradFill>
            <a:ln w="16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7A8F07D-78A7-7C49-ADC9-5575C44837B8}"/>
                </a:ext>
              </a:extLst>
            </p:cNvPr>
            <p:cNvSpPr txBox="1"/>
            <p:nvPr/>
          </p:nvSpPr>
          <p:spPr>
            <a:xfrm>
              <a:off x="4884530" y="3160776"/>
              <a:ext cx="3411093" cy="536448"/>
            </a:xfrm>
            <a:custGeom>
              <a:avLst/>
              <a:gdLst/>
              <a:ahLst/>
              <a:cxnLst/>
              <a:rect l="l" t="t" r="r" b="b"/>
              <a:pathLst>
                <a:path w="3411093" h="536448">
                  <a:moveTo>
                    <a:pt x="1000506" y="99060"/>
                  </a:moveTo>
                  <a:lnTo>
                    <a:pt x="1000506" y="263652"/>
                  </a:lnTo>
                  <a:lnTo>
                    <a:pt x="1098042" y="263652"/>
                  </a:lnTo>
                  <a:cubicBezTo>
                    <a:pt x="1122934" y="263652"/>
                    <a:pt x="1141476" y="256032"/>
                    <a:pt x="1153668" y="240792"/>
                  </a:cubicBezTo>
                  <a:cubicBezTo>
                    <a:pt x="1165860" y="225552"/>
                    <a:pt x="1171956" y="205486"/>
                    <a:pt x="1171956" y="180594"/>
                  </a:cubicBezTo>
                  <a:cubicBezTo>
                    <a:pt x="1171956" y="155702"/>
                    <a:pt x="1165479" y="135890"/>
                    <a:pt x="1152525" y="121158"/>
                  </a:cubicBezTo>
                  <a:cubicBezTo>
                    <a:pt x="1139571" y="106426"/>
                    <a:pt x="1120902" y="99060"/>
                    <a:pt x="1096518" y="99060"/>
                  </a:cubicBezTo>
                  <a:close/>
                  <a:moveTo>
                    <a:pt x="2354961" y="96012"/>
                  </a:moveTo>
                  <a:lnTo>
                    <a:pt x="2302383" y="342138"/>
                  </a:lnTo>
                  <a:lnTo>
                    <a:pt x="2444115" y="342138"/>
                  </a:lnTo>
                  <a:lnTo>
                    <a:pt x="2391537" y="96012"/>
                  </a:lnTo>
                  <a:close/>
                  <a:moveTo>
                    <a:pt x="592074" y="91440"/>
                  </a:moveTo>
                  <a:cubicBezTo>
                    <a:pt x="551434" y="91440"/>
                    <a:pt x="523494" y="105664"/>
                    <a:pt x="508254" y="134112"/>
                  </a:cubicBezTo>
                  <a:cubicBezTo>
                    <a:pt x="493014" y="162560"/>
                    <a:pt x="485394" y="208153"/>
                    <a:pt x="485394" y="270891"/>
                  </a:cubicBezTo>
                  <a:cubicBezTo>
                    <a:pt x="485394" y="333629"/>
                    <a:pt x="492887" y="378333"/>
                    <a:pt x="507873" y="405003"/>
                  </a:cubicBezTo>
                  <a:cubicBezTo>
                    <a:pt x="522859" y="431673"/>
                    <a:pt x="550926" y="445008"/>
                    <a:pt x="592074" y="445008"/>
                  </a:cubicBezTo>
                  <a:cubicBezTo>
                    <a:pt x="633222" y="445008"/>
                    <a:pt x="661289" y="431673"/>
                    <a:pt x="676275" y="405003"/>
                  </a:cubicBezTo>
                  <a:cubicBezTo>
                    <a:pt x="691261" y="378333"/>
                    <a:pt x="698754" y="333629"/>
                    <a:pt x="698754" y="270891"/>
                  </a:cubicBezTo>
                  <a:cubicBezTo>
                    <a:pt x="698754" y="208153"/>
                    <a:pt x="691134" y="162560"/>
                    <a:pt x="675894" y="134112"/>
                  </a:cubicBezTo>
                  <a:cubicBezTo>
                    <a:pt x="660654" y="105664"/>
                    <a:pt x="632714" y="91440"/>
                    <a:pt x="592074" y="91440"/>
                  </a:cubicBezTo>
                  <a:close/>
                  <a:moveTo>
                    <a:pt x="3030093" y="9144"/>
                  </a:moveTo>
                  <a:lnTo>
                    <a:pt x="3411093" y="9144"/>
                  </a:lnTo>
                  <a:lnTo>
                    <a:pt x="3411093" y="102108"/>
                  </a:lnTo>
                  <a:lnTo>
                    <a:pt x="3273933" y="102108"/>
                  </a:lnTo>
                  <a:lnTo>
                    <a:pt x="3273933" y="527304"/>
                  </a:lnTo>
                  <a:lnTo>
                    <a:pt x="3168777" y="527304"/>
                  </a:lnTo>
                  <a:lnTo>
                    <a:pt x="3168777" y="102108"/>
                  </a:lnTo>
                  <a:lnTo>
                    <a:pt x="3030093" y="102108"/>
                  </a:lnTo>
                  <a:close/>
                  <a:moveTo>
                    <a:pt x="2273427" y="9144"/>
                  </a:moveTo>
                  <a:lnTo>
                    <a:pt x="2473071" y="9144"/>
                  </a:lnTo>
                  <a:lnTo>
                    <a:pt x="2589657" y="527304"/>
                  </a:lnTo>
                  <a:lnTo>
                    <a:pt x="2484501" y="527304"/>
                  </a:lnTo>
                  <a:lnTo>
                    <a:pt x="2463927" y="433578"/>
                  </a:lnTo>
                  <a:lnTo>
                    <a:pt x="2282571" y="433578"/>
                  </a:lnTo>
                  <a:lnTo>
                    <a:pt x="2261997" y="527304"/>
                  </a:lnTo>
                  <a:lnTo>
                    <a:pt x="2156841" y="527304"/>
                  </a:lnTo>
                  <a:close/>
                  <a:moveTo>
                    <a:pt x="1371600" y="9144"/>
                  </a:moveTo>
                  <a:lnTo>
                    <a:pt x="1706880" y="9144"/>
                  </a:lnTo>
                  <a:lnTo>
                    <a:pt x="1706880" y="100584"/>
                  </a:lnTo>
                  <a:lnTo>
                    <a:pt x="1476756" y="100584"/>
                  </a:lnTo>
                  <a:lnTo>
                    <a:pt x="1476756" y="221742"/>
                  </a:lnTo>
                  <a:lnTo>
                    <a:pt x="1661160" y="221742"/>
                  </a:lnTo>
                  <a:lnTo>
                    <a:pt x="1661160" y="311658"/>
                  </a:lnTo>
                  <a:lnTo>
                    <a:pt x="1476756" y="311658"/>
                  </a:lnTo>
                  <a:lnTo>
                    <a:pt x="1476756" y="435864"/>
                  </a:lnTo>
                  <a:lnTo>
                    <a:pt x="1706880" y="435864"/>
                  </a:lnTo>
                  <a:lnTo>
                    <a:pt x="1706880" y="527304"/>
                  </a:lnTo>
                  <a:lnTo>
                    <a:pt x="1371600" y="527304"/>
                  </a:lnTo>
                  <a:close/>
                  <a:moveTo>
                    <a:pt x="895350" y="9144"/>
                  </a:moveTo>
                  <a:lnTo>
                    <a:pt x="1096518" y="9144"/>
                  </a:lnTo>
                  <a:cubicBezTo>
                    <a:pt x="1218438" y="9144"/>
                    <a:pt x="1279398" y="66040"/>
                    <a:pt x="1279398" y="179832"/>
                  </a:cubicBezTo>
                  <a:cubicBezTo>
                    <a:pt x="1279398" y="247396"/>
                    <a:pt x="1253998" y="297180"/>
                    <a:pt x="1203198" y="329184"/>
                  </a:cubicBezTo>
                  <a:lnTo>
                    <a:pt x="1277112" y="527304"/>
                  </a:lnTo>
                  <a:lnTo>
                    <a:pt x="1162050" y="527304"/>
                  </a:lnTo>
                  <a:lnTo>
                    <a:pt x="1101852" y="353568"/>
                  </a:lnTo>
                  <a:lnTo>
                    <a:pt x="1000506" y="353568"/>
                  </a:lnTo>
                  <a:lnTo>
                    <a:pt x="1000506" y="527304"/>
                  </a:lnTo>
                  <a:lnTo>
                    <a:pt x="895350" y="527304"/>
                  </a:lnTo>
                  <a:close/>
                  <a:moveTo>
                    <a:pt x="0" y="9144"/>
                  </a:moveTo>
                  <a:lnTo>
                    <a:pt x="330708" y="9144"/>
                  </a:lnTo>
                  <a:lnTo>
                    <a:pt x="330708" y="100584"/>
                  </a:lnTo>
                  <a:lnTo>
                    <a:pt x="105156" y="100584"/>
                  </a:lnTo>
                  <a:lnTo>
                    <a:pt x="105156" y="252984"/>
                  </a:lnTo>
                  <a:lnTo>
                    <a:pt x="289560" y="252984"/>
                  </a:lnTo>
                  <a:lnTo>
                    <a:pt x="289560" y="344424"/>
                  </a:lnTo>
                  <a:lnTo>
                    <a:pt x="105156" y="344424"/>
                  </a:lnTo>
                  <a:lnTo>
                    <a:pt x="105156" y="527304"/>
                  </a:lnTo>
                  <a:lnTo>
                    <a:pt x="0" y="527304"/>
                  </a:lnTo>
                  <a:close/>
                  <a:moveTo>
                    <a:pt x="2806065" y="0"/>
                  </a:moveTo>
                  <a:cubicBezTo>
                    <a:pt x="2843657" y="0"/>
                    <a:pt x="2891409" y="5080"/>
                    <a:pt x="2949321" y="15240"/>
                  </a:cubicBezTo>
                  <a:lnTo>
                    <a:pt x="2976753" y="20574"/>
                  </a:lnTo>
                  <a:lnTo>
                    <a:pt x="2968371" y="103632"/>
                  </a:lnTo>
                  <a:cubicBezTo>
                    <a:pt x="2896743" y="95504"/>
                    <a:pt x="2846197" y="91440"/>
                    <a:pt x="2816733" y="91440"/>
                  </a:cubicBezTo>
                  <a:cubicBezTo>
                    <a:pt x="2761361" y="91440"/>
                    <a:pt x="2733675" y="109728"/>
                    <a:pt x="2733675" y="146304"/>
                  </a:cubicBezTo>
                  <a:cubicBezTo>
                    <a:pt x="2733675" y="162560"/>
                    <a:pt x="2740533" y="175006"/>
                    <a:pt x="2754249" y="183642"/>
                  </a:cubicBezTo>
                  <a:cubicBezTo>
                    <a:pt x="2767965" y="192278"/>
                    <a:pt x="2800096" y="204724"/>
                    <a:pt x="2850642" y="220980"/>
                  </a:cubicBezTo>
                  <a:cubicBezTo>
                    <a:pt x="2901188" y="237236"/>
                    <a:pt x="2936621" y="255651"/>
                    <a:pt x="2956941" y="276225"/>
                  </a:cubicBezTo>
                  <a:cubicBezTo>
                    <a:pt x="2977261" y="296799"/>
                    <a:pt x="2987421" y="328422"/>
                    <a:pt x="2987421" y="371094"/>
                  </a:cubicBezTo>
                  <a:cubicBezTo>
                    <a:pt x="2987421" y="425450"/>
                    <a:pt x="2970911" y="466598"/>
                    <a:pt x="2937891" y="494538"/>
                  </a:cubicBezTo>
                  <a:cubicBezTo>
                    <a:pt x="2904871" y="522478"/>
                    <a:pt x="2861691" y="536448"/>
                    <a:pt x="2808351" y="536448"/>
                  </a:cubicBezTo>
                  <a:cubicBezTo>
                    <a:pt x="2768727" y="536448"/>
                    <a:pt x="2720213" y="530352"/>
                    <a:pt x="2662809" y="518160"/>
                  </a:cubicBezTo>
                  <a:lnTo>
                    <a:pt x="2635377" y="512826"/>
                  </a:lnTo>
                  <a:lnTo>
                    <a:pt x="2646045" y="431292"/>
                  </a:lnTo>
                  <a:cubicBezTo>
                    <a:pt x="2714117" y="440436"/>
                    <a:pt x="2766187" y="445008"/>
                    <a:pt x="2802255" y="445008"/>
                  </a:cubicBezTo>
                  <a:cubicBezTo>
                    <a:pt x="2856103" y="445008"/>
                    <a:pt x="2883027" y="422656"/>
                    <a:pt x="2883027" y="377952"/>
                  </a:cubicBezTo>
                  <a:cubicBezTo>
                    <a:pt x="2883027" y="361696"/>
                    <a:pt x="2876804" y="348996"/>
                    <a:pt x="2864358" y="339852"/>
                  </a:cubicBezTo>
                  <a:cubicBezTo>
                    <a:pt x="2851912" y="330708"/>
                    <a:pt x="2827147" y="320802"/>
                    <a:pt x="2790063" y="310134"/>
                  </a:cubicBezTo>
                  <a:cubicBezTo>
                    <a:pt x="2731135" y="293370"/>
                    <a:pt x="2689606" y="273431"/>
                    <a:pt x="2665476" y="250317"/>
                  </a:cubicBezTo>
                  <a:cubicBezTo>
                    <a:pt x="2641346" y="227203"/>
                    <a:pt x="2629281" y="195072"/>
                    <a:pt x="2629281" y="153924"/>
                  </a:cubicBezTo>
                  <a:cubicBezTo>
                    <a:pt x="2629281" y="102108"/>
                    <a:pt x="2645029" y="63500"/>
                    <a:pt x="2676525" y="38100"/>
                  </a:cubicBezTo>
                  <a:cubicBezTo>
                    <a:pt x="2708021" y="12700"/>
                    <a:pt x="2751201" y="0"/>
                    <a:pt x="2806065" y="0"/>
                  </a:cubicBezTo>
                  <a:close/>
                  <a:moveTo>
                    <a:pt x="1968246" y="0"/>
                  </a:moveTo>
                  <a:cubicBezTo>
                    <a:pt x="2011934" y="0"/>
                    <a:pt x="2062480" y="6858"/>
                    <a:pt x="2119884" y="20574"/>
                  </a:cubicBezTo>
                  <a:lnTo>
                    <a:pt x="2116836" y="104394"/>
                  </a:lnTo>
                  <a:cubicBezTo>
                    <a:pt x="2066544" y="96774"/>
                    <a:pt x="2024761" y="92964"/>
                    <a:pt x="1991487" y="92964"/>
                  </a:cubicBezTo>
                  <a:cubicBezTo>
                    <a:pt x="1958213" y="92964"/>
                    <a:pt x="1934464" y="97409"/>
                    <a:pt x="1920240" y="106299"/>
                  </a:cubicBezTo>
                  <a:cubicBezTo>
                    <a:pt x="1906016" y="115189"/>
                    <a:pt x="1895475" y="132080"/>
                    <a:pt x="1888617" y="156972"/>
                  </a:cubicBezTo>
                  <a:cubicBezTo>
                    <a:pt x="1881759" y="181864"/>
                    <a:pt x="1878330" y="224282"/>
                    <a:pt x="1878330" y="284226"/>
                  </a:cubicBezTo>
                  <a:cubicBezTo>
                    <a:pt x="1878330" y="344170"/>
                    <a:pt x="1885315" y="385699"/>
                    <a:pt x="1899285" y="408813"/>
                  </a:cubicBezTo>
                  <a:cubicBezTo>
                    <a:pt x="1913255" y="431927"/>
                    <a:pt x="1941195" y="443484"/>
                    <a:pt x="1983105" y="443484"/>
                  </a:cubicBezTo>
                  <a:cubicBezTo>
                    <a:pt x="2025015" y="443484"/>
                    <a:pt x="2069592" y="439928"/>
                    <a:pt x="2116836" y="432816"/>
                  </a:cubicBezTo>
                  <a:lnTo>
                    <a:pt x="2119122" y="518922"/>
                  </a:lnTo>
                  <a:cubicBezTo>
                    <a:pt x="2065274" y="530606"/>
                    <a:pt x="2016760" y="536448"/>
                    <a:pt x="1973580" y="536448"/>
                  </a:cubicBezTo>
                  <a:cubicBezTo>
                    <a:pt x="1930400" y="536448"/>
                    <a:pt x="1895856" y="531114"/>
                    <a:pt x="1869948" y="520446"/>
                  </a:cubicBezTo>
                  <a:cubicBezTo>
                    <a:pt x="1844040" y="509778"/>
                    <a:pt x="1823720" y="492760"/>
                    <a:pt x="1808988" y="469392"/>
                  </a:cubicBezTo>
                  <a:cubicBezTo>
                    <a:pt x="1794256" y="446024"/>
                    <a:pt x="1784096" y="418592"/>
                    <a:pt x="1778508" y="387096"/>
                  </a:cubicBezTo>
                  <a:cubicBezTo>
                    <a:pt x="1772920" y="355600"/>
                    <a:pt x="1770126" y="315976"/>
                    <a:pt x="1770126" y="268224"/>
                  </a:cubicBezTo>
                  <a:cubicBezTo>
                    <a:pt x="1770126" y="168148"/>
                    <a:pt x="1784223" y="98425"/>
                    <a:pt x="1812417" y="59055"/>
                  </a:cubicBezTo>
                  <a:cubicBezTo>
                    <a:pt x="1840611" y="19685"/>
                    <a:pt x="1892554" y="0"/>
                    <a:pt x="1968246" y="0"/>
                  </a:cubicBezTo>
                  <a:close/>
                  <a:moveTo>
                    <a:pt x="592074" y="0"/>
                  </a:moveTo>
                  <a:cubicBezTo>
                    <a:pt x="670814" y="0"/>
                    <a:pt x="726313" y="22225"/>
                    <a:pt x="758571" y="66675"/>
                  </a:cubicBezTo>
                  <a:cubicBezTo>
                    <a:pt x="790829" y="111125"/>
                    <a:pt x="806958" y="179070"/>
                    <a:pt x="806958" y="270510"/>
                  </a:cubicBezTo>
                  <a:cubicBezTo>
                    <a:pt x="806958" y="361950"/>
                    <a:pt x="790829" y="429133"/>
                    <a:pt x="758571" y="472059"/>
                  </a:cubicBezTo>
                  <a:cubicBezTo>
                    <a:pt x="726313" y="514985"/>
                    <a:pt x="670814" y="536448"/>
                    <a:pt x="592074" y="536448"/>
                  </a:cubicBezTo>
                  <a:cubicBezTo>
                    <a:pt x="513334" y="536448"/>
                    <a:pt x="457835" y="514985"/>
                    <a:pt x="425577" y="472059"/>
                  </a:cubicBezTo>
                  <a:cubicBezTo>
                    <a:pt x="393319" y="429133"/>
                    <a:pt x="377190" y="361950"/>
                    <a:pt x="377190" y="270510"/>
                  </a:cubicBezTo>
                  <a:cubicBezTo>
                    <a:pt x="377190" y="179070"/>
                    <a:pt x="393319" y="111125"/>
                    <a:pt x="425577" y="66675"/>
                  </a:cubicBezTo>
                  <a:cubicBezTo>
                    <a:pt x="457835" y="22225"/>
                    <a:pt x="513334" y="0"/>
                    <a:pt x="59207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4866EDB3-7DDB-184E-AA65-5E600ED18A7C}"/>
              </a:ext>
            </a:extLst>
          </p:cNvPr>
          <p:cNvSpPr txBox="1">
            <a:spLocks/>
          </p:cNvSpPr>
          <p:nvPr userDrawn="1"/>
        </p:nvSpPr>
        <p:spPr>
          <a:xfrm>
            <a:off x="11543166" y="6302375"/>
            <a:ext cx="5261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FE8D779-1ABC-494F-9A2B-D8C8F65E2494}" type="slidenum">
              <a:rPr lang="en-US" sz="1000" b="1" smtClean="0">
                <a:latin typeface="+mj-lt"/>
              </a:rPr>
              <a:pPr algn="ctr"/>
              <a:t>‹#›</a:t>
            </a:fld>
            <a:endParaRPr lang="en-US" sz="1000" b="1">
              <a:latin typeface="+mj-lt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ECF1735-DAC0-9D45-9BE7-45307BED5A4C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73691" y="6484937"/>
            <a:ext cx="552452" cy="0"/>
          </a:xfrm>
          <a:prstGeom prst="line">
            <a:avLst/>
          </a:prstGeom>
          <a:ln w="31750" cap="rnd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12">
            <a:extLst>
              <a:ext uri="{FF2B5EF4-FFF2-40B4-BE49-F238E27FC236}">
                <a16:creationId xmlns:a16="http://schemas.microsoft.com/office/drawing/2014/main" id="{8C579298-2E2C-3A41-A427-F9F5D9040484}"/>
              </a:ext>
            </a:extLst>
          </p:cNvPr>
          <p:cNvSpPr/>
          <p:nvPr userDrawn="1"/>
        </p:nvSpPr>
        <p:spPr>
          <a:xfrm>
            <a:off x="362071" y="6387293"/>
            <a:ext cx="2090618" cy="195289"/>
          </a:xfrm>
          <a:prstGeom prst="roundRect">
            <a:avLst>
              <a:gd name="adj" fmla="val 50000"/>
            </a:avLst>
          </a:prstGeom>
          <a:noFill/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600" spc="300" dirty="0">
                <a:solidFill>
                  <a:schemeClr val="bg2">
                    <a:lumMod val="75000"/>
                  </a:schemeClr>
                </a:solidFill>
              </a:rPr>
              <a:t>FORECAST PRESENTATION</a:t>
            </a:r>
            <a:endParaRPr lang="en-US" sz="600" spc="3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63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  <p:sldLayoutId id="2147483851" r:id="rId14"/>
    <p:sldLayoutId id="2147483852" r:id="rId15"/>
    <p:sldLayoutId id="2147483853" r:id="rId16"/>
    <p:sldLayoutId id="2147483854" r:id="rId17"/>
    <p:sldLayoutId id="2147483855" r:id="rId18"/>
    <p:sldLayoutId id="2147483856" r:id="rId19"/>
    <p:sldLayoutId id="2147483857" r:id="rId20"/>
    <p:sldLayoutId id="2147483858" r:id="rId21"/>
    <p:sldLayoutId id="2147483817" r:id="rId22"/>
    <p:sldLayoutId id="2147483818" r:id="rId23"/>
    <p:sldLayoutId id="2147483819" r:id="rId24"/>
    <p:sldLayoutId id="2147483820" r:id="rId25"/>
    <p:sldLayoutId id="2147483821" r:id="rId26"/>
    <p:sldLayoutId id="2147483822" r:id="rId27"/>
    <p:sldLayoutId id="2147483823" r:id="rId28"/>
    <p:sldLayoutId id="2147483824" r:id="rId29"/>
    <p:sldLayoutId id="2147483825" r:id="rId30"/>
    <p:sldLayoutId id="2147483826" r:id="rId31"/>
    <p:sldLayoutId id="2147483827" r:id="rId32"/>
    <p:sldLayoutId id="2147483828" r:id="rId33"/>
    <p:sldLayoutId id="2147483829" r:id="rId34"/>
    <p:sldLayoutId id="2147483830" r:id="rId35"/>
    <p:sldLayoutId id="2147483831" r:id="rId36"/>
    <p:sldLayoutId id="2147483832" r:id="rId37"/>
    <p:sldLayoutId id="2147483833" r:id="rId38"/>
    <p:sldLayoutId id="2147483834" r:id="rId39"/>
    <p:sldLayoutId id="2147483835" r:id="rId40"/>
    <p:sldLayoutId id="2147483836" r:id="rId41"/>
    <p:sldLayoutId id="2147483657" r:id="rId4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9.jpe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000">
              <a:srgbClr val="78C8CF"/>
            </a:gs>
            <a:gs pos="98000">
              <a:srgbClr val="ACDDDC"/>
            </a:gs>
            <a:gs pos="49000">
              <a:srgbClr val="90D1D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B25EF5B8-E3F8-8931-449B-5492D3B795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37" b="87710"/>
          <a:stretch/>
        </p:blipFill>
        <p:spPr>
          <a:xfrm>
            <a:off x="-32714" y="-47649"/>
            <a:ext cx="12234653" cy="6791333"/>
          </a:xfrm>
          <a:prstGeom prst="rect">
            <a:avLst/>
          </a:prstGeom>
        </p:spPr>
      </p:pic>
      <p:pic>
        <p:nvPicPr>
          <p:cNvPr id="316" name="Picture 315" descr="A picture containing toy&#10;&#10;Description automatically generated">
            <a:extLst>
              <a:ext uri="{FF2B5EF4-FFF2-40B4-BE49-F238E27FC236}">
                <a16:creationId xmlns:a16="http://schemas.microsoft.com/office/drawing/2014/main" id="{3D22290E-7434-1A4E-B370-C1659559F8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44"/>
          <a:stretch/>
        </p:blipFill>
        <p:spPr>
          <a:xfrm>
            <a:off x="-8796" y="4502129"/>
            <a:ext cx="2885127" cy="2355871"/>
          </a:xfrm>
          <a:prstGeom prst="rect">
            <a:avLst/>
          </a:prstGeom>
        </p:spPr>
      </p:pic>
      <p:pic>
        <p:nvPicPr>
          <p:cNvPr id="314" name="Picture 313" descr="A picture containing toy&#10;&#10;Description automatically generated">
            <a:extLst>
              <a:ext uri="{FF2B5EF4-FFF2-40B4-BE49-F238E27FC236}">
                <a16:creationId xmlns:a16="http://schemas.microsoft.com/office/drawing/2014/main" id="{1F476087-77AB-FE4B-9CD4-077B693B4A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30"/>
          <a:stretch/>
        </p:blipFill>
        <p:spPr>
          <a:xfrm>
            <a:off x="6876530" y="5156315"/>
            <a:ext cx="5715000" cy="1764080"/>
          </a:xfrm>
          <a:prstGeom prst="rect">
            <a:avLst/>
          </a:prstGeom>
        </p:spPr>
      </p:pic>
      <p:pic>
        <p:nvPicPr>
          <p:cNvPr id="313" name="Picture 312" descr="A picture containing toy, computer, clock, computer&#10;&#10;Description automatically generated">
            <a:extLst>
              <a:ext uri="{FF2B5EF4-FFF2-40B4-BE49-F238E27FC236}">
                <a16:creationId xmlns:a16="http://schemas.microsoft.com/office/drawing/2014/main" id="{54C419B5-F296-6242-97D4-8505751245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513"/>
                    </a14:imgEffect>
                    <a14:imgEffect>
                      <a14:saturation sat="3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76331" y="4871083"/>
            <a:ext cx="4390508" cy="2078514"/>
          </a:xfrm>
          <a:prstGeom prst="rect">
            <a:avLst/>
          </a:prstGeom>
        </p:spPr>
      </p:pic>
      <p:grpSp>
        <p:nvGrpSpPr>
          <p:cNvPr id="117" name="Group 2439">
            <a:extLst>
              <a:ext uri="{FF2B5EF4-FFF2-40B4-BE49-F238E27FC236}">
                <a16:creationId xmlns:a16="http://schemas.microsoft.com/office/drawing/2014/main" id="{892CB08E-7860-CE48-B4A3-E7B8BC1F2C07}"/>
              </a:ext>
            </a:extLst>
          </p:cNvPr>
          <p:cNvGrpSpPr>
            <a:grpSpLocks/>
          </p:cNvGrpSpPr>
          <p:nvPr/>
        </p:nvGrpSpPr>
        <p:grpSpPr bwMode="auto">
          <a:xfrm>
            <a:off x="12515878" y="-1940593"/>
            <a:ext cx="839074" cy="1139459"/>
            <a:chOff x="1047656" y="10135310"/>
            <a:chExt cx="2659598" cy="3684208"/>
          </a:xfrm>
        </p:grpSpPr>
        <p:pic>
          <p:nvPicPr>
            <p:cNvPr id="118" name="Picture 3364">
              <a:extLst>
                <a:ext uri="{FF2B5EF4-FFF2-40B4-BE49-F238E27FC236}">
                  <a16:creationId xmlns:a16="http://schemas.microsoft.com/office/drawing/2014/main" id="{FA9CD1F4-7F3F-BE41-BA70-8E7BF7E51E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656" y="10135310"/>
              <a:ext cx="2659598" cy="3684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9" name="Group 3223">
              <a:extLst>
                <a:ext uri="{FF2B5EF4-FFF2-40B4-BE49-F238E27FC236}">
                  <a16:creationId xmlns:a16="http://schemas.microsoft.com/office/drawing/2014/main" id="{73D18DEB-D508-1048-AEDB-D2572D6DDB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49087" y="11052663"/>
              <a:ext cx="1408378" cy="1041639"/>
              <a:chOff x="4581228" y="5334868"/>
              <a:chExt cx="739268" cy="558254"/>
            </a:xfrm>
          </p:grpSpPr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502311D8-98B7-E646-8928-A130C78B1475}"/>
                  </a:ext>
                </a:extLst>
              </p:cNvPr>
              <p:cNvSpPr/>
              <p:nvPr/>
            </p:nvSpPr>
            <p:spPr>
              <a:xfrm>
                <a:off x="4661336" y="5653449"/>
                <a:ext cx="591321" cy="23973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C9F4C1AD-EE2D-5B43-82F9-676F9673566F}"/>
                  </a:ext>
                </a:extLst>
              </p:cNvPr>
              <p:cNvCxnSpPr>
                <a:cxnSpLocks/>
                <a:stCxn id="120" idx="1"/>
              </p:cNvCxnSpPr>
              <p:nvPr/>
            </p:nvCxnSpPr>
            <p:spPr>
              <a:xfrm flipH="1" flipV="1">
                <a:off x="4581460" y="5361545"/>
                <a:ext cx="166905" cy="327420"/>
              </a:xfrm>
              <a:prstGeom prst="line">
                <a:avLst/>
              </a:prstGeom>
              <a:ln w="28575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43B4211A-6107-C649-BC8D-168F33C38C5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585036" y="5715603"/>
                <a:ext cx="71531" cy="56604"/>
              </a:xfrm>
              <a:prstGeom prst="line">
                <a:avLst/>
              </a:prstGeom>
              <a:ln w="28575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E438A025-20A9-C344-A277-E76F83F310F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52657" y="5715603"/>
                <a:ext cx="67955" cy="66594"/>
              </a:xfrm>
              <a:prstGeom prst="line">
                <a:avLst/>
              </a:prstGeom>
              <a:ln w="28575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C33C8291-26A7-F744-9293-07CB95BC5A30}"/>
                  </a:ext>
                </a:extLst>
              </p:cNvPr>
              <p:cNvCxnSpPr>
                <a:cxnSpLocks/>
                <a:stCxn id="120" idx="7"/>
              </p:cNvCxnSpPr>
              <p:nvPr/>
            </p:nvCxnSpPr>
            <p:spPr>
              <a:xfrm flipV="1">
                <a:off x="5166820" y="5334908"/>
                <a:ext cx="152599" cy="354057"/>
              </a:xfrm>
              <a:prstGeom prst="line">
                <a:avLst/>
              </a:prstGeom>
              <a:ln w="28575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0510D7D3-7062-6342-B71D-F8680DCB5DA3}"/>
              </a:ext>
            </a:extLst>
          </p:cNvPr>
          <p:cNvGrpSpPr/>
          <p:nvPr/>
        </p:nvGrpSpPr>
        <p:grpSpPr>
          <a:xfrm>
            <a:off x="5825168" y="1421078"/>
            <a:ext cx="3061808" cy="1097824"/>
            <a:chOff x="132491" y="1119858"/>
            <a:chExt cx="3061808" cy="1097824"/>
          </a:xfrm>
        </p:grpSpPr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6219C408-5905-F74A-902B-3EC7D5ACBAC0}"/>
                </a:ext>
              </a:extLst>
            </p:cNvPr>
            <p:cNvGrpSpPr/>
            <p:nvPr/>
          </p:nvGrpSpPr>
          <p:grpSpPr>
            <a:xfrm>
              <a:off x="132491" y="1119858"/>
              <a:ext cx="3061808" cy="1097824"/>
              <a:chOff x="7059449" y="2678840"/>
              <a:chExt cx="3061808" cy="1097824"/>
            </a:xfrm>
          </p:grpSpPr>
          <p:sp>
            <p:nvSpPr>
              <p:cNvPr id="246" name="Speech Bubble: Rectangle with Corners Rounded 2495">
                <a:extLst>
                  <a:ext uri="{FF2B5EF4-FFF2-40B4-BE49-F238E27FC236}">
                    <a16:creationId xmlns:a16="http://schemas.microsoft.com/office/drawing/2014/main" id="{9AE85644-39F9-9944-88B5-6BFBE1B35D87}"/>
                  </a:ext>
                </a:extLst>
              </p:cNvPr>
              <p:cNvSpPr/>
              <p:nvPr/>
            </p:nvSpPr>
            <p:spPr bwMode="auto">
              <a:xfrm>
                <a:off x="7188832" y="2860360"/>
                <a:ext cx="2595551" cy="908049"/>
              </a:xfrm>
              <a:prstGeom prst="wedgeRoundRectCallout">
                <a:avLst>
                  <a:gd name="adj1" fmla="val 1711"/>
                  <a:gd name="adj2" fmla="val 31882"/>
                  <a:gd name="adj3" fmla="val 16667"/>
                </a:avLst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 sz="3600" kern="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47" name="Rectangle: Rounded Corners 2496">
                <a:extLst>
                  <a:ext uri="{FF2B5EF4-FFF2-40B4-BE49-F238E27FC236}">
                    <a16:creationId xmlns:a16="http://schemas.microsoft.com/office/drawing/2014/main" id="{1DB45BD8-2D92-8242-8336-E77C898186DA}"/>
                  </a:ext>
                </a:extLst>
              </p:cNvPr>
              <p:cNvSpPr/>
              <p:nvPr/>
            </p:nvSpPr>
            <p:spPr bwMode="auto">
              <a:xfrm>
                <a:off x="7059449" y="2679599"/>
                <a:ext cx="1231793" cy="398593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dirty="0">
                  <a:solidFill>
                    <a:schemeClr val="accent2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248" name="Rectangle 2497">
                <a:extLst>
                  <a:ext uri="{FF2B5EF4-FFF2-40B4-BE49-F238E27FC236}">
                    <a16:creationId xmlns:a16="http://schemas.microsoft.com/office/drawing/2014/main" id="{F32B94C5-D62D-BF49-BF30-508533FEBB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99865" y="2678840"/>
                <a:ext cx="115544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th-TH" altLang="en-US" sz="2000" b="1" dirty="0">
                    <a:solidFill>
                      <a:schemeClr val="bg1"/>
                    </a:solidFill>
                    <a:latin typeface="Kanit" pitchFamily="2" charset="-127"/>
                    <a:ea typeface="Kanit" pitchFamily="2" charset="-127"/>
                    <a:cs typeface="Kanit" pitchFamily="2" charset="-127"/>
                  </a:rPr>
                  <a:t>ชุมพร</a:t>
                </a:r>
                <a:endParaRPr lang="en-US" altLang="en-US" sz="2000" b="1" dirty="0">
                  <a:solidFill>
                    <a:schemeClr val="bg1"/>
                  </a:solidFill>
                  <a:latin typeface="Kanit" pitchFamily="2" charset="-127"/>
                  <a:ea typeface="Kanit" pitchFamily="2" charset="-127"/>
                  <a:cs typeface="Kanit" pitchFamily="2" charset="-127"/>
                </a:endParaRPr>
              </a:p>
            </p:txBody>
          </p:sp>
          <p:sp>
            <p:nvSpPr>
              <p:cNvPr id="249" name="TextBox 3382">
                <a:extLst>
                  <a:ext uri="{FF2B5EF4-FFF2-40B4-BE49-F238E27FC236}">
                    <a16:creationId xmlns:a16="http://schemas.microsoft.com/office/drawing/2014/main" id="{88B9B3F3-739B-7844-9F41-BD9CEA5C62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979513" y="3438110"/>
                <a:ext cx="1141744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th-TH" altLang="en-US" sz="16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Kanit" pitchFamily="2" charset="-127"/>
                    <a:ea typeface="Kanit" pitchFamily="2" charset="-127"/>
                    <a:cs typeface="Kanit" pitchFamily="2" charset="-127"/>
                  </a:rPr>
                  <a:t>มม. </a:t>
                </a:r>
                <a:endParaRPr lang="th-TH" altLang="en-US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Kanit" pitchFamily="2" charset="-127"/>
                  <a:ea typeface="Kanit" pitchFamily="2" charset="-127"/>
                  <a:cs typeface="Kanit" pitchFamily="2" charset="-127"/>
                </a:endParaRPr>
              </a:p>
            </p:txBody>
          </p:sp>
          <p:grpSp>
            <p:nvGrpSpPr>
              <p:cNvPr id="250" name="Group 2501">
                <a:extLst>
                  <a:ext uri="{FF2B5EF4-FFF2-40B4-BE49-F238E27FC236}">
                    <a16:creationId xmlns:a16="http://schemas.microsoft.com/office/drawing/2014/main" id="{28DA38BB-D3E7-6F4E-9FCC-1DAE26BE13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372930" y="3123293"/>
                <a:ext cx="1575334" cy="523220"/>
                <a:chOff x="5866689" y="9106955"/>
                <a:chExt cx="2185952" cy="635487"/>
              </a:xfrm>
            </p:grpSpPr>
            <p:sp>
              <p:nvSpPr>
                <p:cNvPr id="252" name="Rectangle 251">
                  <a:extLst>
                    <a:ext uri="{FF2B5EF4-FFF2-40B4-BE49-F238E27FC236}">
                      <a16:creationId xmlns:a16="http://schemas.microsoft.com/office/drawing/2014/main" id="{315EEE3F-2E22-B948-8C76-EC4BCCF5C5C0}"/>
                    </a:ext>
                  </a:extLst>
                </p:cNvPr>
                <p:cNvSpPr/>
                <p:nvPr/>
              </p:nvSpPr>
              <p:spPr bwMode="auto">
                <a:xfrm>
                  <a:off x="6177188" y="9106955"/>
                  <a:ext cx="1875453" cy="635487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r>
                    <a:rPr lang="en-US" altLang="en-US" sz="1400" b="1" dirty="0">
                      <a:solidFill>
                        <a:srgbClr val="FF7E79"/>
                      </a:solidFill>
                      <a:latin typeface="Kanit" pitchFamily="2" charset="-127"/>
                      <a:ea typeface="Kanit" pitchFamily="2" charset="-127"/>
                      <a:cs typeface="Kanit" pitchFamily="2" charset="-127"/>
                    </a:rPr>
                    <a:t>                °C</a:t>
                  </a:r>
                  <a:br>
                    <a:rPr lang="th-TH" altLang="en-US" sz="1400" b="1" dirty="0">
                      <a:solidFill>
                        <a:srgbClr val="FF7E79"/>
                      </a:solidFill>
                      <a:latin typeface="Kanit" pitchFamily="2" charset="-127"/>
                      <a:ea typeface="Kanit" pitchFamily="2" charset="-127"/>
                      <a:cs typeface="Kanit" pitchFamily="2" charset="-127"/>
                    </a:rPr>
                  </a:br>
                  <a:r>
                    <a:rPr lang="en-US" altLang="en-US" sz="1400" b="1" dirty="0">
                      <a:solidFill>
                        <a:srgbClr val="FF7E79"/>
                      </a:solidFill>
                      <a:latin typeface="Kanit" pitchFamily="2" charset="-127"/>
                      <a:ea typeface="Kanit" pitchFamily="2" charset="-127"/>
                      <a:cs typeface="Kanit" pitchFamily="2" charset="-127"/>
                    </a:rPr>
                    <a:t>                </a:t>
                  </a:r>
                  <a:r>
                    <a:rPr lang="th-TH" altLang="en-US" sz="1400" b="1" dirty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atin typeface="Kanit" pitchFamily="2" charset="-127"/>
                      <a:ea typeface="Kanit" pitchFamily="2" charset="-127"/>
                      <a:cs typeface="Kanit" pitchFamily="2" charset="-127"/>
                    </a:rPr>
                    <a:t>°</a:t>
                  </a:r>
                  <a:r>
                    <a:rPr lang="en-US" altLang="en-US" sz="1400" b="1" dirty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atin typeface="Kanit" pitchFamily="2" charset="-127"/>
                      <a:ea typeface="Kanit" pitchFamily="2" charset="-127"/>
                      <a:cs typeface="Kanit" pitchFamily="2" charset="-127"/>
                    </a:rPr>
                    <a:t>C</a:t>
                  </a:r>
                </a:p>
              </p:txBody>
            </p:sp>
            <p:pic>
              <p:nvPicPr>
                <p:cNvPr id="253" name="Picture 33">
                  <a:extLst>
                    <a:ext uri="{FF2B5EF4-FFF2-40B4-BE49-F238E27FC236}">
                      <a16:creationId xmlns:a16="http://schemas.microsoft.com/office/drawing/2014/main" id="{25F31BA3-7162-584A-9ECF-71ECCECE9F0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66689" y="9130155"/>
                  <a:ext cx="311405" cy="5768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51" name="Freeform: Shape 33">
                <a:extLst>
                  <a:ext uri="{FF2B5EF4-FFF2-40B4-BE49-F238E27FC236}">
                    <a16:creationId xmlns:a16="http://schemas.microsoft.com/office/drawing/2014/main" id="{8A0F3E8E-9283-C34A-87E8-D085F910DC6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979686" y="2921249"/>
                <a:ext cx="560105" cy="535214"/>
              </a:xfrm>
              <a:custGeom>
                <a:avLst/>
                <a:gdLst>
                  <a:gd name="connsiteX0" fmla="*/ 598793 w 645948"/>
                  <a:gd name="connsiteY0" fmla="*/ 198535 h 617241"/>
                  <a:gd name="connsiteX1" fmla="*/ 600259 w 645948"/>
                  <a:gd name="connsiteY1" fmla="*/ 176638 h 617241"/>
                  <a:gd name="connsiteX2" fmla="*/ 423621 w 645948"/>
                  <a:gd name="connsiteY2" fmla="*/ 0 h 617241"/>
                  <a:gd name="connsiteX3" fmla="*/ 277759 w 645948"/>
                  <a:gd name="connsiteY3" fmla="*/ 77241 h 617241"/>
                  <a:gd name="connsiteX4" fmla="*/ 224397 w 645948"/>
                  <a:gd name="connsiteY4" fmla="*/ 64310 h 617241"/>
                  <a:gd name="connsiteX5" fmla="*/ 108448 w 645948"/>
                  <a:gd name="connsiteY5" fmla="*/ 170086 h 617241"/>
                  <a:gd name="connsiteX6" fmla="*/ 0 w 645948"/>
                  <a:gd name="connsiteY6" fmla="*/ 299052 h 617241"/>
                  <a:gd name="connsiteX7" fmla="*/ 131035 w 645948"/>
                  <a:gd name="connsiteY7" fmla="*/ 430087 h 617241"/>
                  <a:gd name="connsiteX8" fmla="*/ 514914 w 645948"/>
                  <a:gd name="connsiteY8" fmla="*/ 430087 h 617241"/>
                  <a:gd name="connsiteX9" fmla="*/ 645949 w 645948"/>
                  <a:gd name="connsiteY9" fmla="*/ 299052 h 617241"/>
                  <a:gd name="connsiteX10" fmla="*/ 598793 w 645948"/>
                  <a:gd name="connsiteY10" fmla="*/ 198535 h 617241"/>
                  <a:gd name="connsiteX11" fmla="*/ 598793 w 645948"/>
                  <a:gd name="connsiteY11" fmla="*/ 198535 h 617241"/>
                  <a:gd name="connsiteX12" fmla="*/ 514914 w 645948"/>
                  <a:gd name="connsiteY12" fmla="*/ 404483 h 617241"/>
                  <a:gd name="connsiteX13" fmla="*/ 131035 w 645948"/>
                  <a:gd name="connsiteY13" fmla="*/ 404483 h 617241"/>
                  <a:gd name="connsiteX14" fmla="*/ 25517 w 645948"/>
                  <a:gd name="connsiteY14" fmla="*/ 298966 h 617241"/>
                  <a:gd name="connsiteX15" fmla="*/ 121810 w 645948"/>
                  <a:gd name="connsiteY15" fmla="*/ 193966 h 617241"/>
                  <a:gd name="connsiteX16" fmla="*/ 133448 w 645948"/>
                  <a:gd name="connsiteY16" fmla="*/ 192414 h 617241"/>
                  <a:gd name="connsiteX17" fmla="*/ 133448 w 645948"/>
                  <a:gd name="connsiteY17" fmla="*/ 180690 h 617241"/>
                  <a:gd name="connsiteX18" fmla="*/ 224483 w 645948"/>
                  <a:gd name="connsiteY18" fmla="*/ 89655 h 617241"/>
                  <a:gd name="connsiteX19" fmla="*/ 274914 w 645948"/>
                  <a:gd name="connsiteY19" fmla="*/ 104914 h 617241"/>
                  <a:gd name="connsiteX20" fmla="*/ 286207 w 645948"/>
                  <a:gd name="connsiteY20" fmla="*/ 112414 h 617241"/>
                  <a:gd name="connsiteX21" fmla="*/ 293017 w 645948"/>
                  <a:gd name="connsiteY21" fmla="*/ 100690 h 617241"/>
                  <a:gd name="connsiteX22" fmla="*/ 423707 w 645948"/>
                  <a:gd name="connsiteY22" fmla="*/ 25345 h 617241"/>
                  <a:gd name="connsiteX23" fmla="*/ 574914 w 645948"/>
                  <a:gd name="connsiteY23" fmla="*/ 176466 h 617241"/>
                  <a:gd name="connsiteX24" fmla="*/ 572587 w 645948"/>
                  <a:gd name="connsiteY24" fmla="*/ 201724 h 617241"/>
                  <a:gd name="connsiteX25" fmla="*/ 571293 w 645948"/>
                  <a:gd name="connsiteY25" fmla="*/ 209483 h 617241"/>
                  <a:gd name="connsiteX26" fmla="*/ 577587 w 645948"/>
                  <a:gd name="connsiteY26" fmla="*/ 214138 h 617241"/>
                  <a:gd name="connsiteX27" fmla="*/ 620518 w 645948"/>
                  <a:gd name="connsiteY27" fmla="*/ 298966 h 617241"/>
                  <a:gd name="connsiteX28" fmla="*/ 514914 w 645948"/>
                  <a:gd name="connsiteY28" fmla="*/ 404483 h 617241"/>
                  <a:gd name="connsiteX29" fmla="*/ 514914 w 645948"/>
                  <a:gd name="connsiteY29" fmla="*/ 404483 h 617241"/>
                  <a:gd name="connsiteX30" fmla="*/ 173707 w 645948"/>
                  <a:gd name="connsiteY30" fmla="*/ 472845 h 617241"/>
                  <a:gd name="connsiteX31" fmla="*/ 173276 w 645948"/>
                  <a:gd name="connsiteY31" fmla="*/ 604569 h 617241"/>
                  <a:gd name="connsiteX32" fmla="*/ 160517 w 645948"/>
                  <a:gd name="connsiteY32" fmla="*/ 617242 h 617241"/>
                  <a:gd name="connsiteX33" fmla="*/ 160517 w 645948"/>
                  <a:gd name="connsiteY33" fmla="*/ 617242 h 617241"/>
                  <a:gd name="connsiteX34" fmla="*/ 147845 w 645948"/>
                  <a:gd name="connsiteY34" fmla="*/ 604483 h 617241"/>
                  <a:gd name="connsiteX35" fmla="*/ 148276 w 645948"/>
                  <a:gd name="connsiteY35" fmla="*/ 472845 h 617241"/>
                  <a:gd name="connsiteX36" fmla="*/ 161035 w 645948"/>
                  <a:gd name="connsiteY36" fmla="*/ 460173 h 617241"/>
                  <a:gd name="connsiteX37" fmla="*/ 161035 w 645948"/>
                  <a:gd name="connsiteY37" fmla="*/ 460173 h 617241"/>
                  <a:gd name="connsiteX38" fmla="*/ 173707 w 645948"/>
                  <a:gd name="connsiteY38" fmla="*/ 472845 h 617241"/>
                  <a:gd name="connsiteX39" fmla="*/ 259397 w 645948"/>
                  <a:gd name="connsiteY39" fmla="*/ 472759 h 617241"/>
                  <a:gd name="connsiteX40" fmla="*/ 259138 w 645948"/>
                  <a:gd name="connsiteY40" fmla="*/ 564742 h 617241"/>
                  <a:gd name="connsiteX41" fmla="*/ 246379 w 645948"/>
                  <a:gd name="connsiteY41" fmla="*/ 577414 h 617241"/>
                  <a:gd name="connsiteX42" fmla="*/ 246379 w 645948"/>
                  <a:gd name="connsiteY42" fmla="*/ 577414 h 617241"/>
                  <a:gd name="connsiteX43" fmla="*/ 233707 w 645948"/>
                  <a:gd name="connsiteY43" fmla="*/ 564655 h 617241"/>
                  <a:gd name="connsiteX44" fmla="*/ 233966 w 645948"/>
                  <a:gd name="connsiteY44" fmla="*/ 472673 h 617241"/>
                  <a:gd name="connsiteX45" fmla="*/ 246724 w 645948"/>
                  <a:gd name="connsiteY45" fmla="*/ 460000 h 617241"/>
                  <a:gd name="connsiteX46" fmla="*/ 246724 w 645948"/>
                  <a:gd name="connsiteY46" fmla="*/ 460000 h 617241"/>
                  <a:gd name="connsiteX47" fmla="*/ 259397 w 645948"/>
                  <a:gd name="connsiteY47" fmla="*/ 472759 h 617241"/>
                  <a:gd name="connsiteX48" fmla="*/ 345173 w 645948"/>
                  <a:gd name="connsiteY48" fmla="*/ 472759 h 617241"/>
                  <a:gd name="connsiteX49" fmla="*/ 344742 w 645948"/>
                  <a:gd name="connsiteY49" fmla="*/ 604397 h 617241"/>
                  <a:gd name="connsiteX50" fmla="*/ 331983 w 645948"/>
                  <a:gd name="connsiteY50" fmla="*/ 617069 h 617241"/>
                  <a:gd name="connsiteX51" fmla="*/ 331983 w 645948"/>
                  <a:gd name="connsiteY51" fmla="*/ 617069 h 617241"/>
                  <a:gd name="connsiteX52" fmla="*/ 319224 w 645948"/>
                  <a:gd name="connsiteY52" fmla="*/ 604311 h 617241"/>
                  <a:gd name="connsiteX53" fmla="*/ 319655 w 645948"/>
                  <a:gd name="connsiteY53" fmla="*/ 472673 h 617241"/>
                  <a:gd name="connsiteX54" fmla="*/ 332414 w 645948"/>
                  <a:gd name="connsiteY54" fmla="*/ 460000 h 617241"/>
                  <a:gd name="connsiteX55" fmla="*/ 332500 w 645948"/>
                  <a:gd name="connsiteY55" fmla="*/ 460000 h 617241"/>
                  <a:gd name="connsiteX56" fmla="*/ 345173 w 645948"/>
                  <a:gd name="connsiteY56" fmla="*/ 472759 h 617241"/>
                  <a:gd name="connsiteX57" fmla="*/ 430862 w 645948"/>
                  <a:gd name="connsiteY57" fmla="*/ 472673 h 617241"/>
                  <a:gd name="connsiteX58" fmla="*/ 430604 w 645948"/>
                  <a:gd name="connsiteY58" fmla="*/ 564655 h 617241"/>
                  <a:gd name="connsiteX59" fmla="*/ 417845 w 645948"/>
                  <a:gd name="connsiteY59" fmla="*/ 577328 h 617241"/>
                  <a:gd name="connsiteX60" fmla="*/ 417845 w 645948"/>
                  <a:gd name="connsiteY60" fmla="*/ 577328 h 617241"/>
                  <a:gd name="connsiteX61" fmla="*/ 405086 w 645948"/>
                  <a:gd name="connsiteY61" fmla="*/ 564569 h 617241"/>
                  <a:gd name="connsiteX62" fmla="*/ 405345 w 645948"/>
                  <a:gd name="connsiteY62" fmla="*/ 472586 h 617241"/>
                  <a:gd name="connsiteX63" fmla="*/ 418104 w 645948"/>
                  <a:gd name="connsiteY63" fmla="*/ 459914 h 617241"/>
                  <a:gd name="connsiteX64" fmla="*/ 430862 w 645948"/>
                  <a:gd name="connsiteY64" fmla="*/ 472673 h 617241"/>
                  <a:gd name="connsiteX65" fmla="*/ 516638 w 645948"/>
                  <a:gd name="connsiteY65" fmla="*/ 472586 h 617241"/>
                  <a:gd name="connsiteX66" fmla="*/ 516207 w 645948"/>
                  <a:gd name="connsiteY66" fmla="*/ 604224 h 617241"/>
                  <a:gd name="connsiteX67" fmla="*/ 503449 w 645948"/>
                  <a:gd name="connsiteY67" fmla="*/ 616897 h 617241"/>
                  <a:gd name="connsiteX68" fmla="*/ 503362 w 645948"/>
                  <a:gd name="connsiteY68" fmla="*/ 616897 h 617241"/>
                  <a:gd name="connsiteX69" fmla="*/ 490690 w 645948"/>
                  <a:gd name="connsiteY69" fmla="*/ 604138 h 617241"/>
                  <a:gd name="connsiteX70" fmla="*/ 491121 w 645948"/>
                  <a:gd name="connsiteY70" fmla="*/ 472500 h 617241"/>
                  <a:gd name="connsiteX71" fmla="*/ 503880 w 645948"/>
                  <a:gd name="connsiteY71" fmla="*/ 459828 h 617241"/>
                  <a:gd name="connsiteX72" fmla="*/ 503966 w 645948"/>
                  <a:gd name="connsiteY72" fmla="*/ 459828 h 617241"/>
                  <a:gd name="connsiteX73" fmla="*/ 516638 w 645948"/>
                  <a:gd name="connsiteY73" fmla="*/ 472586 h 617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645948" h="617241">
                    <a:moveTo>
                      <a:pt x="598793" y="198535"/>
                    </a:moveTo>
                    <a:cubicBezTo>
                      <a:pt x="599828" y="190862"/>
                      <a:pt x="600259" y="183621"/>
                      <a:pt x="600259" y="176638"/>
                    </a:cubicBezTo>
                    <a:cubicBezTo>
                      <a:pt x="600259" y="79224"/>
                      <a:pt x="521035" y="0"/>
                      <a:pt x="423621" y="0"/>
                    </a:cubicBezTo>
                    <a:cubicBezTo>
                      <a:pt x="365259" y="0"/>
                      <a:pt x="310517" y="29310"/>
                      <a:pt x="277759" y="77241"/>
                    </a:cubicBezTo>
                    <a:cubicBezTo>
                      <a:pt x="261293" y="68793"/>
                      <a:pt x="243104" y="64310"/>
                      <a:pt x="224397" y="64310"/>
                    </a:cubicBezTo>
                    <a:cubicBezTo>
                      <a:pt x="163966" y="64310"/>
                      <a:pt x="114052" y="110604"/>
                      <a:pt x="108448" y="170086"/>
                    </a:cubicBezTo>
                    <a:cubicBezTo>
                      <a:pt x="45862" y="180776"/>
                      <a:pt x="0" y="234397"/>
                      <a:pt x="0" y="299052"/>
                    </a:cubicBezTo>
                    <a:cubicBezTo>
                      <a:pt x="0" y="371293"/>
                      <a:pt x="58793" y="430087"/>
                      <a:pt x="131035" y="430087"/>
                    </a:cubicBezTo>
                    <a:lnTo>
                      <a:pt x="514914" y="430087"/>
                    </a:lnTo>
                    <a:cubicBezTo>
                      <a:pt x="587156" y="430087"/>
                      <a:pt x="645949" y="371293"/>
                      <a:pt x="645949" y="299052"/>
                    </a:cubicBezTo>
                    <a:cubicBezTo>
                      <a:pt x="645949" y="259742"/>
                      <a:pt x="628880" y="223535"/>
                      <a:pt x="598793" y="198535"/>
                    </a:cubicBezTo>
                    <a:lnTo>
                      <a:pt x="598793" y="198535"/>
                    </a:lnTo>
                    <a:close/>
                    <a:moveTo>
                      <a:pt x="514914" y="404483"/>
                    </a:moveTo>
                    <a:lnTo>
                      <a:pt x="131035" y="404483"/>
                    </a:lnTo>
                    <a:cubicBezTo>
                      <a:pt x="72845" y="404483"/>
                      <a:pt x="25517" y="357155"/>
                      <a:pt x="25517" y="298966"/>
                    </a:cubicBezTo>
                    <a:cubicBezTo>
                      <a:pt x="25517" y="243879"/>
                      <a:pt x="66897" y="198707"/>
                      <a:pt x="121810" y="193966"/>
                    </a:cubicBezTo>
                    <a:lnTo>
                      <a:pt x="133448" y="192414"/>
                    </a:lnTo>
                    <a:lnTo>
                      <a:pt x="133448" y="180690"/>
                    </a:lnTo>
                    <a:cubicBezTo>
                      <a:pt x="133448" y="130517"/>
                      <a:pt x="174310" y="89655"/>
                      <a:pt x="224483" y="89655"/>
                    </a:cubicBezTo>
                    <a:cubicBezTo>
                      <a:pt x="242500" y="89655"/>
                      <a:pt x="259914" y="94914"/>
                      <a:pt x="274914" y="104914"/>
                    </a:cubicBezTo>
                    <a:lnTo>
                      <a:pt x="286207" y="112414"/>
                    </a:lnTo>
                    <a:lnTo>
                      <a:pt x="293017" y="100690"/>
                    </a:lnTo>
                    <a:cubicBezTo>
                      <a:pt x="320086" y="54224"/>
                      <a:pt x="370086" y="25345"/>
                      <a:pt x="423707" y="25345"/>
                    </a:cubicBezTo>
                    <a:cubicBezTo>
                      <a:pt x="507069" y="25345"/>
                      <a:pt x="574914" y="93190"/>
                      <a:pt x="574914" y="176466"/>
                    </a:cubicBezTo>
                    <a:cubicBezTo>
                      <a:pt x="574914" y="184310"/>
                      <a:pt x="574138" y="192586"/>
                      <a:pt x="572587" y="201724"/>
                    </a:cubicBezTo>
                    <a:lnTo>
                      <a:pt x="571293" y="209483"/>
                    </a:lnTo>
                    <a:lnTo>
                      <a:pt x="577587" y="214138"/>
                    </a:lnTo>
                    <a:cubicBezTo>
                      <a:pt x="604914" y="234310"/>
                      <a:pt x="620518" y="265259"/>
                      <a:pt x="620518" y="298966"/>
                    </a:cubicBezTo>
                    <a:cubicBezTo>
                      <a:pt x="620431" y="357155"/>
                      <a:pt x="573104" y="404483"/>
                      <a:pt x="514914" y="404483"/>
                    </a:cubicBezTo>
                    <a:lnTo>
                      <a:pt x="514914" y="404483"/>
                    </a:lnTo>
                    <a:close/>
                    <a:moveTo>
                      <a:pt x="173707" y="472845"/>
                    </a:moveTo>
                    <a:lnTo>
                      <a:pt x="173276" y="604569"/>
                    </a:lnTo>
                    <a:cubicBezTo>
                      <a:pt x="173276" y="611638"/>
                      <a:pt x="167586" y="617242"/>
                      <a:pt x="160517" y="617242"/>
                    </a:cubicBezTo>
                    <a:cubicBezTo>
                      <a:pt x="160517" y="617242"/>
                      <a:pt x="160517" y="617242"/>
                      <a:pt x="160517" y="617242"/>
                    </a:cubicBezTo>
                    <a:cubicBezTo>
                      <a:pt x="153448" y="617242"/>
                      <a:pt x="147759" y="611466"/>
                      <a:pt x="147845" y="604483"/>
                    </a:cubicBezTo>
                    <a:lnTo>
                      <a:pt x="148276" y="472845"/>
                    </a:lnTo>
                    <a:cubicBezTo>
                      <a:pt x="148276" y="465776"/>
                      <a:pt x="153966" y="460173"/>
                      <a:pt x="161035" y="460173"/>
                    </a:cubicBezTo>
                    <a:lnTo>
                      <a:pt x="161035" y="460173"/>
                    </a:lnTo>
                    <a:cubicBezTo>
                      <a:pt x="168017" y="460086"/>
                      <a:pt x="173707" y="465776"/>
                      <a:pt x="173707" y="472845"/>
                    </a:cubicBezTo>
                    <a:close/>
                    <a:moveTo>
                      <a:pt x="259397" y="472759"/>
                    </a:moveTo>
                    <a:lnTo>
                      <a:pt x="259138" y="564742"/>
                    </a:lnTo>
                    <a:cubicBezTo>
                      <a:pt x="259138" y="571811"/>
                      <a:pt x="253448" y="577414"/>
                      <a:pt x="246379" y="577414"/>
                    </a:cubicBezTo>
                    <a:cubicBezTo>
                      <a:pt x="246379" y="577414"/>
                      <a:pt x="246379" y="577414"/>
                      <a:pt x="246379" y="577414"/>
                    </a:cubicBezTo>
                    <a:cubicBezTo>
                      <a:pt x="239310" y="577414"/>
                      <a:pt x="233621" y="571638"/>
                      <a:pt x="233707" y="564655"/>
                    </a:cubicBezTo>
                    <a:lnTo>
                      <a:pt x="233966" y="472673"/>
                    </a:lnTo>
                    <a:cubicBezTo>
                      <a:pt x="233966" y="465604"/>
                      <a:pt x="239655" y="460000"/>
                      <a:pt x="246724" y="460000"/>
                    </a:cubicBezTo>
                    <a:lnTo>
                      <a:pt x="246724" y="460000"/>
                    </a:lnTo>
                    <a:cubicBezTo>
                      <a:pt x="253707" y="460000"/>
                      <a:pt x="259397" y="465776"/>
                      <a:pt x="259397" y="472759"/>
                    </a:cubicBezTo>
                    <a:close/>
                    <a:moveTo>
                      <a:pt x="345173" y="472759"/>
                    </a:moveTo>
                    <a:lnTo>
                      <a:pt x="344742" y="604397"/>
                    </a:lnTo>
                    <a:cubicBezTo>
                      <a:pt x="344742" y="611466"/>
                      <a:pt x="339052" y="617069"/>
                      <a:pt x="331983" y="617069"/>
                    </a:cubicBezTo>
                    <a:lnTo>
                      <a:pt x="331983" y="617069"/>
                    </a:lnTo>
                    <a:cubicBezTo>
                      <a:pt x="324914" y="617069"/>
                      <a:pt x="319224" y="611293"/>
                      <a:pt x="319224" y="604311"/>
                    </a:cubicBezTo>
                    <a:lnTo>
                      <a:pt x="319655" y="472673"/>
                    </a:lnTo>
                    <a:cubicBezTo>
                      <a:pt x="319655" y="465604"/>
                      <a:pt x="325345" y="460000"/>
                      <a:pt x="332414" y="460000"/>
                    </a:cubicBezTo>
                    <a:lnTo>
                      <a:pt x="332500" y="460000"/>
                    </a:lnTo>
                    <a:cubicBezTo>
                      <a:pt x="339569" y="460000"/>
                      <a:pt x="345173" y="465690"/>
                      <a:pt x="345173" y="472759"/>
                    </a:cubicBezTo>
                    <a:close/>
                    <a:moveTo>
                      <a:pt x="430862" y="472673"/>
                    </a:moveTo>
                    <a:lnTo>
                      <a:pt x="430604" y="564655"/>
                    </a:lnTo>
                    <a:cubicBezTo>
                      <a:pt x="430604" y="571724"/>
                      <a:pt x="424914" y="577328"/>
                      <a:pt x="417845" y="577328"/>
                    </a:cubicBezTo>
                    <a:lnTo>
                      <a:pt x="417845" y="577328"/>
                    </a:lnTo>
                    <a:cubicBezTo>
                      <a:pt x="410776" y="577328"/>
                      <a:pt x="405086" y="571552"/>
                      <a:pt x="405086" y="564569"/>
                    </a:cubicBezTo>
                    <a:lnTo>
                      <a:pt x="405345" y="472586"/>
                    </a:lnTo>
                    <a:cubicBezTo>
                      <a:pt x="405345" y="465517"/>
                      <a:pt x="410690" y="459397"/>
                      <a:pt x="418104" y="459914"/>
                    </a:cubicBezTo>
                    <a:cubicBezTo>
                      <a:pt x="425173" y="459914"/>
                      <a:pt x="430948" y="465604"/>
                      <a:pt x="430862" y="472673"/>
                    </a:cubicBezTo>
                    <a:close/>
                    <a:moveTo>
                      <a:pt x="516638" y="472586"/>
                    </a:moveTo>
                    <a:lnTo>
                      <a:pt x="516207" y="604224"/>
                    </a:lnTo>
                    <a:cubicBezTo>
                      <a:pt x="516207" y="611293"/>
                      <a:pt x="510518" y="616897"/>
                      <a:pt x="503449" y="616897"/>
                    </a:cubicBezTo>
                    <a:cubicBezTo>
                      <a:pt x="503449" y="616897"/>
                      <a:pt x="503449" y="616897"/>
                      <a:pt x="503362" y="616897"/>
                    </a:cubicBezTo>
                    <a:cubicBezTo>
                      <a:pt x="496293" y="616897"/>
                      <a:pt x="490604" y="611121"/>
                      <a:pt x="490690" y="604138"/>
                    </a:cubicBezTo>
                    <a:lnTo>
                      <a:pt x="491121" y="472500"/>
                    </a:lnTo>
                    <a:cubicBezTo>
                      <a:pt x="491121" y="465431"/>
                      <a:pt x="496811" y="459828"/>
                      <a:pt x="503880" y="459828"/>
                    </a:cubicBezTo>
                    <a:lnTo>
                      <a:pt x="503966" y="459828"/>
                    </a:lnTo>
                    <a:cubicBezTo>
                      <a:pt x="511035" y="459828"/>
                      <a:pt x="516724" y="465604"/>
                      <a:pt x="516638" y="472586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86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EF60528B-CFA6-1643-A713-8D18D146D6B5}"/>
                </a:ext>
              </a:extLst>
            </p:cNvPr>
            <p:cNvSpPr txBox="1"/>
            <p:nvPr/>
          </p:nvSpPr>
          <p:spPr>
            <a:xfrm>
              <a:off x="2064387" y="1519127"/>
              <a:ext cx="56010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000" dirty="0">
                  <a:solidFill>
                    <a:schemeClr val="accent1"/>
                  </a:solidFill>
                  <a:latin typeface="Kanit" pitchFamily="2" charset="-34"/>
                  <a:cs typeface="Kanit" pitchFamily="2" charset="-34"/>
                </a:rPr>
                <a:t>รวม</a:t>
              </a:r>
              <a:endParaRPr lang="en-TH" sz="1000" dirty="0">
                <a:solidFill>
                  <a:schemeClr val="accent1"/>
                </a:solidFill>
                <a:latin typeface="Kanit" pitchFamily="2" charset="-34"/>
                <a:cs typeface="Kanit" pitchFamily="2" charset="-34"/>
              </a:endParaRPr>
            </a:p>
          </p:txBody>
        </p:sp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320780B4-1CF1-0142-9489-1E555EEC259C}"/>
              </a:ext>
            </a:extLst>
          </p:cNvPr>
          <p:cNvGrpSpPr/>
          <p:nvPr/>
        </p:nvGrpSpPr>
        <p:grpSpPr>
          <a:xfrm>
            <a:off x="7515735" y="2984501"/>
            <a:ext cx="3099904" cy="1097824"/>
            <a:chOff x="132491" y="1119858"/>
            <a:chExt cx="3099904" cy="1097824"/>
          </a:xfrm>
        </p:grpSpPr>
        <p:grpSp>
          <p:nvGrpSpPr>
            <p:cNvPr id="268" name="Group 267">
              <a:extLst>
                <a:ext uri="{FF2B5EF4-FFF2-40B4-BE49-F238E27FC236}">
                  <a16:creationId xmlns:a16="http://schemas.microsoft.com/office/drawing/2014/main" id="{074B9005-048B-F847-B9A7-3ECEB45B057A}"/>
                </a:ext>
              </a:extLst>
            </p:cNvPr>
            <p:cNvGrpSpPr/>
            <p:nvPr/>
          </p:nvGrpSpPr>
          <p:grpSpPr>
            <a:xfrm>
              <a:off x="132491" y="1119858"/>
              <a:ext cx="3099904" cy="1097824"/>
              <a:chOff x="7059449" y="2678840"/>
              <a:chExt cx="3099904" cy="1097824"/>
            </a:xfrm>
          </p:grpSpPr>
          <p:sp>
            <p:nvSpPr>
              <p:cNvPr id="270" name="Speech Bubble: Rectangle with Corners Rounded 2495">
                <a:extLst>
                  <a:ext uri="{FF2B5EF4-FFF2-40B4-BE49-F238E27FC236}">
                    <a16:creationId xmlns:a16="http://schemas.microsoft.com/office/drawing/2014/main" id="{EF5933B8-23C8-AD4A-9092-7C2D8D98B3BB}"/>
                  </a:ext>
                </a:extLst>
              </p:cNvPr>
              <p:cNvSpPr/>
              <p:nvPr/>
            </p:nvSpPr>
            <p:spPr bwMode="auto">
              <a:xfrm>
                <a:off x="7188832" y="2860360"/>
                <a:ext cx="2664415" cy="908049"/>
              </a:xfrm>
              <a:prstGeom prst="wedgeRoundRectCallout">
                <a:avLst>
                  <a:gd name="adj1" fmla="val 1711"/>
                  <a:gd name="adj2" fmla="val 31882"/>
                  <a:gd name="adj3" fmla="val 16667"/>
                </a:avLst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 sz="3600" kern="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71" name="Rectangle: Rounded Corners 2496">
                <a:extLst>
                  <a:ext uri="{FF2B5EF4-FFF2-40B4-BE49-F238E27FC236}">
                    <a16:creationId xmlns:a16="http://schemas.microsoft.com/office/drawing/2014/main" id="{1CE56DA6-0BC6-294A-B950-999110DD25C8}"/>
                  </a:ext>
                </a:extLst>
              </p:cNvPr>
              <p:cNvSpPr/>
              <p:nvPr/>
            </p:nvSpPr>
            <p:spPr bwMode="auto">
              <a:xfrm>
                <a:off x="7059449" y="2679599"/>
                <a:ext cx="1623097" cy="398593"/>
              </a:xfrm>
              <a:prstGeom prst="roundRect">
                <a:avLst>
                  <a:gd name="adj" fmla="val 50000"/>
                </a:avLst>
              </a:prstGeom>
              <a:solidFill>
                <a:srgbClr val="73D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dirty="0"/>
              </a:p>
            </p:txBody>
          </p:sp>
          <p:sp>
            <p:nvSpPr>
              <p:cNvPr id="272" name="Rectangle 2497">
                <a:extLst>
                  <a:ext uri="{FF2B5EF4-FFF2-40B4-BE49-F238E27FC236}">
                    <a16:creationId xmlns:a16="http://schemas.microsoft.com/office/drawing/2014/main" id="{8EA275B6-A44C-AE41-9AD3-82CBEDC1D4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99865" y="2678840"/>
                <a:ext cx="155530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th-TH" altLang="en-US" sz="2000" b="1" dirty="0">
                    <a:solidFill>
                      <a:schemeClr val="bg1"/>
                    </a:solidFill>
                    <a:latin typeface="Kanit" pitchFamily="2" charset="-127"/>
                    <a:ea typeface="Kanit" pitchFamily="2" charset="-127"/>
                    <a:cs typeface="Kanit" pitchFamily="2" charset="-127"/>
                  </a:rPr>
                  <a:t>สุราษฎร์ธานี</a:t>
                </a:r>
                <a:endParaRPr lang="en-US" altLang="en-US" sz="2000" b="1" dirty="0">
                  <a:solidFill>
                    <a:schemeClr val="bg1"/>
                  </a:solidFill>
                  <a:latin typeface="Kanit" pitchFamily="2" charset="-127"/>
                  <a:ea typeface="Kanit" pitchFamily="2" charset="-127"/>
                  <a:cs typeface="Kanit" pitchFamily="2" charset="-127"/>
                </a:endParaRPr>
              </a:p>
            </p:txBody>
          </p:sp>
          <p:sp>
            <p:nvSpPr>
              <p:cNvPr id="273" name="TextBox 3382">
                <a:extLst>
                  <a:ext uri="{FF2B5EF4-FFF2-40B4-BE49-F238E27FC236}">
                    <a16:creationId xmlns:a16="http://schemas.microsoft.com/office/drawing/2014/main" id="{14E20C0D-5E7B-044C-B4EA-4E7F1A2074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017609" y="3438110"/>
                <a:ext cx="1141744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th-TH" altLang="en-US" sz="16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Kanit" pitchFamily="2" charset="-127"/>
                    <a:ea typeface="Kanit" pitchFamily="2" charset="-127"/>
                    <a:cs typeface="Kanit" pitchFamily="2" charset="-127"/>
                  </a:rPr>
                  <a:t>มม. </a:t>
                </a:r>
                <a:endParaRPr lang="th-TH" altLang="en-US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Kanit" pitchFamily="2" charset="-127"/>
                  <a:ea typeface="Kanit" pitchFamily="2" charset="-127"/>
                  <a:cs typeface="Kanit" pitchFamily="2" charset="-127"/>
                </a:endParaRPr>
              </a:p>
            </p:txBody>
          </p:sp>
          <p:grpSp>
            <p:nvGrpSpPr>
              <p:cNvPr id="274" name="Group 2501">
                <a:extLst>
                  <a:ext uri="{FF2B5EF4-FFF2-40B4-BE49-F238E27FC236}">
                    <a16:creationId xmlns:a16="http://schemas.microsoft.com/office/drawing/2014/main" id="{9179FF80-FD8F-5C41-8B75-5693FAB527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372930" y="3123293"/>
                <a:ext cx="1575334" cy="523220"/>
                <a:chOff x="5866689" y="9106955"/>
                <a:chExt cx="2185952" cy="635487"/>
              </a:xfrm>
            </p:grpSpPr>
            <p:sp>
              <p:nvSpPr>
                <p:cNvPr id="276" name="Rectangle 275">
                  <a:extLst>
                    <a:ext uri="{FF2B5EF4-FFF2-40B4-BE49-F238E27FC236}">
                      <a16:creationId xmlns:a16="http://schemas.microsoft.com/office/drawing/2014/main" id="{C2DD67C7-5CC3-BC4D-A599-64864F408560}"/>
                    </a:ext>
                  </a:extLst>
                </p:cNvPr>
                <p:cNvSpPr/>
                <p:nvPr/>
              </p:nvSpPr>
              <p:spPr bwMode="auto">
                <a:xfrm>
                  <a:off x="6177188" y="9106955"/>
                  <a:ext cx="1875453" cy="635487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r>
                    <a:rPr lang="en-US" altLang="en-US" sz="1400" b="1" dirty="0">
                      <a:solidFill>
                        <a:srgbClr val="FF7E79"/>
                      </a:solidFill>
                      <a:latin typeface="Kanit" pitchFamily="2" charset="-127"/>
                      <a:ea typeface="Kanit" pitchFamily="2" charset="-127"/>
                      <a:cs typeface="Kanit" pitchFamily="2" charset="-127"/>
                    </a:rPr>
                    <a:t>                °C</a:t>
                  </a:r>
                  <a:br>
                    <a:rPr lang="th-TH" altLang="en-US" sz="1400" b="1" dirty="0">
                      <a:solidFill>
                        <a:srgbClr val="FF7E79"/>
                      </a:solidFill>
                      <a:latin typeface="Kanit" pitchFamily="2" charset="-127"/>
                      <a:ea typeface="Kanit" pitchFamily="2" charset="-127"/>
                      <a:cs typeface="Kanit" pitchFamily="2" charset="-127"/>
                    </a:rPr>
                  </a:br>
                  <a:r>
                    <a:rPr lang="en-US" altLang="en-US" sz="1400" b="1" dirty="0">
                      <a:solidFill>
                        <a:srgbClr val="FF7E79"/>
                      </a:solidFill>
                      <a:latin typeface="Kanit" pitchFamily="2" charset="-127"/>
                      <a:ea typeface="Kanit" pitchFamily="2" charset="-127"/>
                      <a:cs typeface="Kanit" pitchFamily="2" charset="-127"/>
                    </a:rPr>
                    <a:t>                </a:t>
                  </a:r>
                  <a:r>
                    <a:rPr lang="th-TH" altLang="en-US" sz="1400" b="1" dirty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atin typeface="Kanit" pitchFamily="2" charset="-127"/>
                      <a:ea typeface="Kanit" pitchFamily="2" charset="-127"/>
                      <a:cs typeface="Kanit" pitchFamily="2" charset="-127"/>
                    </a:rPr>
                    <a:t>°</a:t>
                  </a:r>
                  <a:r>
                    <a:rPr lang="en-US" altLang="en-US" sz="1400" b="1" dirty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atin typeface="Kanit" pitchFamily="2" charset="-127"/>
                      <a:ea typeface="Kanit" pitchFamily="2" charset="-127"/>
                      <a:cs typeface="Kanit" pitchFamily="2" charset="-127"/>
                    </a:rPr>
                    <a:t>C</a:t>
                  </a:r>
                </a:p>
              </p:txBody>
            </p:sp>
            <p:pic>
              <p:nvPicPr>
                <p:cNvPr id="277" name="Picture 33">
                  <a:extLst>
                    <a:ext uri="{FF2B5EF4-FFF2-40B4-BE49-F238E27FC236}">
                      <a16:creationId xmlns:a16="http://schemas.microsoft.com/office/drawing/2014/main" id="{D2E49159-23DE-6546-8B50-6A7256690AD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66689" y="9130155"/>
                  <a:ext cx="311405" cy="5768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75" name="Freeform: Shape 33">
                <a:extLst>
                  <a:ext uri="{FF2B5EF4-FFF2-40B4-BE49-F238E27FC236}">
                    <a16:creationId xmlns:a16="http://schemas.microsoft.com/office/drawing/2014/main" id="{6C1D5F93-A7E8-1D49-8A0E-2FBA46C6FF0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027311" y="2921249"/>
                <a:ext cx="560105" cy="535214"/>
              </a:xfrm>
              <a:custGeom>
                <a:avLst/>
                <a:gdLst>
                  <a:gd name="connsiteX0" fmla="*/ 598793 w 645948"/>
                  <a:gd name="connsiteY0" fmla="*/ 198535 h 617241"/>
                  <a:gd name="connsiteX1" fmla="*/ 600259 w 645948"/>
                  <a:gd name="connsiteY1" fmla="*/ 176638 h 617241"/>
                  <a:gd name="connsiteX2" fmla="*/ 423621 w 645948"/>
                  <a:gd name="connsiteY2" fmla="*/ 0 h 617241"/>
                  <a:gd name="connsiteX3" fmla="*/ 277759 w 645948"/>
                  <a:gd name="connsiteY3" fmla="*/ 77241 h 617241"/>
                  <a:gd name="connsiteX4" fmla="*/ 224397 w 645948"/>
                  <a:gd name="connsiteY4" fmla="*/ 64310 h 617241"/>
                  <a:gd name="connsiteX5" fmla="*/ 108448 w 645948"/>
                  <a:gd name="connsiteY5" fmla="*/ 170086 h 617241"/>
                  <a:gd name="connsiteX6" fmla="*/ 0 w 645948"/>
                  <a:gd name="connsiteY6" fmla="*/ 299052 h 617241"/>
                  <a:gd name="connsiteX7" fmla="*/ 131035 w 645948"/>
                  <a:gd name="connsiteY7" fmla="*/ 430087 h 617241"/>
                  <a:gd name="connsiteX8" fmla="*/ 514914 w 645948"/>
                  <a:gd name="connsiteY8" fmla="*/ 430087 h 617241"/>
                  <a:gd name="connsiteX9" fmla="*/ 645949 w 645948"/>
                  <a:gd name="connsiteY9" fmla="*/ 299052 h 617241"/>
                  <a:gd name="connsiteX10" fmla="*/ 598793 w 645948"/>
                  <a:gd name="connsiteY10" fmla="*/ 198535 h 617241"/>
                  <a:gd name="connsiteX11" fmla="*/ 598793 w 645948"/>
                  <a:gd name="connsiteY11" fmla="*/ 198535 h 617241"/>
                  <a:gd name="connsiteX12" fmla="*/ 514914 w 645948"/>
                  <a:gd name="connsiteY12" fmla="*/ 404483 h 617241"/>
                  <a:gd name="connsiteX13" fmla="*/ 131035 w 645948"/>
                  <a:gd name="connsiteY13" fmla="*/ 404483 h 617241"/>
                  <a:gd name="connsiteX14" fmla="*/ 25517 w 645948"/>
                  <a:gd name="connsiteY14" fmla="*/ 298966 h 617241"/>
                  <a:gd name="connsiteX15" fmla="*/ 121810 w 645948"/>
                  <a:gd name="connsiteY15" fmla="*/ 193966 h 617241"/>
                  <a:gd name="connsiteX16" fmla="*/ 133448 w 645948"/>
                  <a:gd name="connsiteY16" fmla="*/ 192414 h 617241"/>
                  <a:gd name="connsiteX17" fmla="*/ 133448 w 645948"/>
                  <a:gd name="connsiteY17" fmla="*/ 180690 h 617241"/>
                  <a:gd name="connsiteX18" fmla="*/ 224483 w 645948"/>
                  <a:gd name="connsiteY18" fmla="*/ 89655 h 617241"/>
                  <a:gd name="connsiteX19" fmla="*/ 274914 w 645948"/>
                  <a:gd name="connsiteY19" fmla="*/ 104914 h 617241"/>
                  <a:gd name="connsiteX20" fmla="*/ 286207 w 645948"/>
                  <a:gd name="connsiteY20" fmla="*/ 112414 h 617241"/>
                  <a:gd name="connsiteX21" fmla="*/ 293017 w 645948"/>
                  <a:gd name="connsiteY21" fmla="*/ 100690 h 617241"/>
                  <a:gd name="connsiteX22" fmla="*/ 423707 w 645948"/>
                  <a:gd name="connsiteY22" fmla="*/ 25345 h 617241"/>
                  <a:gd name="connsiteX23" fmla="*/ 574914 w 645948"/>
                  <a:gd name="connsiteY23" fmla="*/ 176466 h 617241"/>
                  <a:gd name="connsiteX24" fmla="*/ 572587 w 645948"/>
                  <a:gd name="connsiteY24" fmla="*/ 201724 h 617241"/>
                  <a:gd name="connsiteX25" fmla="*/ 571293 w 645948"/>
                  <a:gd name="connsiteY25" fmla="*/ 209483 h 617241"/>
                  <a:gd name="connsiteX26" fmla="*/ 577587 w 645948"/>
                  <a:gd name="connsiteY26" fmla="*/ 214138 h 617241"/>
                  <a:gd name="connsiteX27" fmla="*/ 620518 w 645948"/>
                  <a:gd name="connsiteY27" fmla="*/ 298966 h 617241"/>
                  <a:gd name="connsiteX28" fmla="*/ 514914 w 645948"/>
                  <a:gd name="connsiteY28" fmla="*/ 404483 h 617241"/>
                  <a:gd name="connsiteX29" fmla="*/ 514914 w 645948"/>
                  <a:gd name="connsiteY29" fmla="*/ 404483 h 617241"/>
                  <a:gd name="connsiteX30" fmla="*/ 173707 w 645948"/>
                  <a:gd name="connsiteY30" fmla="*/ 472845 h 617241"/>
                  <a:gd name="connsiteX31" fmla="*/ 173276 w 645948"/>
                  <a:gd name="connsiteY31" fmla="*/ 604569 h 617241"/>
                  <a:gd name="connsiteX32" fmla="*/ 160517 w 645948"/>
                  <a:gd name="connsiteY32" fmla="*/ 617242 h 617241"/>
                  <a:gd name="connsiteX33" fmla="*/ 160517 w 645948"/>
                  <a:gd name="connsiteY33" fmla="*/ 617242 h 617241"/>
                  <a:gd name="connsiteX34" fmla="*/ 147845 w 645948"/>
                  <a:gd name="connsiteY34" fmla="*/ 604483 h 617241"/>
                  <a:gd name="connsiteX35" fmla="*/ 148276 w 645948"/>
                  <a:gd name="connsiteY35" fmla="*/ 472845 h 617241"/>
                  <a:gd name="connsiteX36" fmla="*/ 161035 w 645948"/>
                  <a:gd name="connsiteY36" fmla="*/ 460173 h 617241"/>
                  <a:gd name="connsiteX37" fmla="*/ 161035 w 645948"/>
                  <a:gd name="connsiteY37" fmla="*/ 460173 h 617241"/>
                  <a:gd name="connsiteX38" fmla="*/ 173707 w 645948"/>
                  <a:gd name="connsiteY38" fmla="*/ 472845 h 617241"/>
                  <a:gd name="connsiteX39" fmla="*/ 259397 w 645948"/>
                  <a:gd name="connsiteY39" fmla="*/ 472759 h 617241"/>
                  <a:gd name="connsiteX40" fmla="*/ 259138 w 645948"/>
                  <a:gd name="connsiteY40" fmla="*/ 564742 h 617241"/>
                  <a:gd name="connsiteX41" fmla="*/ 246379 w 645948"/>
                  <a:gd name="connsiteY41" fmla="*/ 577414 h 617241"/>
                  <a:gd name="connsiteX42" fmla="*/ 246379 w 645948"/>
                  <a:gd name="connsiteY42" fmla="*/ 577414 h 617241"/>
                  <a:gd name="connsiteX43" fmla="*/ 233707 w 645948"/>
                  <a:gd name="connsiteY43" fmla="*/ 564655 h 617241"/>
                  <a:gd name="connsiteX44" fmla="*/ 233966 w 645948"/>
                  <a:gd name="connsiteY44" fmla="*/ 472673 h 617241"/>
                  <a:gd name="connsiteX45" fmla="*/ 246724 w 645948"/>
                  <a:gd name="connsiteY45" fmla="*/ 460000 h 617241"/>
                  <a:gd name="connsiteX46" fmla="*/ 246724 w 645948"/>
                  <a:gd name="connsiteY46" fmla="*/ 460000 h 617241"/>
                  <a:gd name="connsiteX47" fmla="*/ 259397 w 645948"/>
                  <a:gd name="connsiteY47" fmla="*/ 472759 h 617241"/>
                  <a:gd name="connsiteX48" fmla="*/ 345173 w 645948"/>
                  <a:gd name="connsiteY48" fmla="*/ 472759 h 617241"/>
                  <a:gd name="connsiteX49" fmla="*/ 344742 w 645948"/>
                  <a:gd name="connsiteY49" fmla="*/ 604397 h 617241"/>
                  <a:gd name="connsiteX50" fmla="*/ 331983 w 645948"/>
                  <a:gd name="connsiteY50" fmla="*/ 617069 h 617241"/>
                  <a:gd name="connsiteX51" fmla="*/ 331983 w 645948"/>
                  <a:gd name="connsiteY51" fmla="*/ 617069 h 617241"/>
                  <a:gd name="connsiteX52" fmla="*/ 319224 w 645948"/>
                  <a:gd name="connsiteY52" fmla="*/ 604311 h 617241"/>
                  <a:gd name="connsiteX53" fmla="*/ 319655 w 645948"/>
                  <a:gd name="connsiteY53" fmla="*/ 472673 h 617241"/>
                  <a:gd name="connsiteX54" fmla="*/ 332414 w 645948"/>
                  <a:gd name="connsiteY54" fmla="*/ 460000 h 617241"/>
                  <a:gd name="connsiteX55" fmla="*/ 332500 w 645948"/>
                  <a:gd name="connsiteY55" fmla="*/ 460000 h 617241"/>
                  <a:gd name="connsiteX56" fmla="*/ 345173 w 645948"/>
                  <a:gd name="connsiteY56" fmla="*/ 472759 h 617241"/>
                  <a:gd name="connsiteX57" fmla="*/ 430862 w 645948"/>
                  <a:gd name="connsiteY57" fmla="*/ 472673 h 617241"/>
                  <a:gd name="connsiteX58" fmla="*/ 430604 w 645948"/>
                  <a:gd name="connsiteY58" fmla="*/ 564655 h 617241"/>
                  <a:gd name="connsiteX59" fmla="*/ 417845 w 645948"/>
                  <a:gd name="connsiteY59" fmla="*/ 577328 h 617241"/>
                  <a:gd name="connsiteX60" fmla="*/ 417845 w 645948"/>
                  <a:gd name="connsiteY60" fmla="*/ 577328 h 617241"/>
                  <a:gd name="connsiteX61" fmla="*/ 405086 w 645948"/>
                  <a:gd name="connsiteY61" fmla="*/ 564569 h 617241"/>
                  <a:gd name="connsiteX62" fmla="*/ 405345 w 645948"/>
                  <a:gd name="connsiteY62" fmla="*/ 472586 h 617241"/>
                  <a:gd name="connsiteX63" fmla="*/ 418104 w 645948"/>
                  <a:gd name="connsiteY63" fmla="*/ 459914 h 617241"/>
                  <a:gd name="connsiteX64" fmla="*/ 430862 w 645948"/>
                  <a:gd name="connsiteY64" fmla="*/ 472673 h 617241"/>
                  <a:gd name="connsiteX65" fmla="*/ 516638 w 645948"/>
                  <a:gd name="connsiteY65" fmla="*/ 472586 h 617241"/>
                  <a:gd name="connsiteX66" fmla="*/ 516207 w 645948"/>
                  <a:gd name="connsiteY66" fmla="*/ 604224 h 617241"/>
                  <a:gd name="connsiteX67" fmla="*/ 503449 w 645948"/>
                  <a:gd name="connsiteY67" fmla="*/ 616897 h 617241"/>
                  <a:gd name="connsiteX68" fmla="*/ 503362 w 645948"/>
                  <a:gd name="connsiteY68" fmla="*/ 616897 h 617241"/>
                  <a:gd name="connsiteX69" fmla="*/ 490690 w 645948"/>
                  <a:gd name="connsiteY69" fmla="*/ 604138 h 617241"/>
                  <a:gd name="connsiteX70" fmla="*/ 491121 w 645948"/>
                  <a:gd name="connsiteY70" fmla="*/ 472500 h 617241"/>
                  <a:gd name="connsiteX71" fmla="*/ 503880 w 645948"/>
                  <a:gd name="connsiteY71" fmla="*/ 459828 h 617241"/>
                  <a:gd name="connsiteX72" fmla="*/ 503966 w 645948"/>
                  <a:gd name="connsiteY72" fmla="*/ 459828 h 617241"/>
                  <a:gd name="connsiteX73" fmla="*/ 516638 w 645948"/>
                  <a:gd name="connsiteY73" fmla="*/ 472586 h 617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645948" h="617241">
                    <a:moveTo>
                      <a:pt x="598793" y="198535"/>
                    </a:moveTo>
                    <a:cubicBezTo>
                      <a:pt x="599828" y="190862"/>
                      <a:pt x="600259" y="183621"/>
                      <a:pt x="600259" y="176638"/>
                    </a:cubicBezTo>
                    <a:cubicBezTo>
                      <a:pt x="600259" y="79224"/>
                      <a:pt x="521035" y="0"/>
                      <a:pt x="423621" y="0"/>
                    </a:cubicBezTo>
                    <a:cubicBezTo>
                      <a:pt x="365259" y="0"/>
                      <a:pt x="310517" y="29310"/>
                      <a:pt x="277759" y="77241"/>
                    </a:cubicBezTo>
                    <a:cubicBezTo>
                      <a:pt x="261293" y="68793"/>
                      <a:pt x="243104" y="64310"/>
                      <a:pt x="224397" y="64310"/>
                    </a:cubicBezTo>
                    <a:cubicBezTo>
                      <a:pt x="163966" y="64310"/>
                      <a:pt x="114052" y="110604"/>
                      <a:pt x="108448" y="170086"/>
                    </a:cubicBezTo>
                    <a:cubicBezTo>
                      <a:pt x="45862" y="180776"/>
                      <a:pt x="0" y="234397"/>
                      <a:pt x="0" y="299052"/>
                    </a:cubicBezTo>
                    <a:cubicBezTo>
                      <a:pt x="0" y="371293"/>
                      <a:pt x="58793" y="430087"/>
                      <a:pt x="131035" y="430087"/>
                    </a:cubicBezTo>
                    <a:lnTo>
                      <a:pt x="514914" y="430087"/>
                    </a:lnTo>
                    <a:cubicBezTo>
                      <a:pt x="587156" y="430087"/>
                      <a:pt x="645949" y="371293"/>
                      <a:pt x="645949" y="299052"/>
                    </a:cubicBezTo>
                    <a:cubicBezTo>
                      <a:pt x="645949" y="259742"/>
                      <a:pt x="628880" y="223535"/>
                      <a:pt x="598793" y="198535"/>
                    </a:cubicBezTo>
                    <a:lnTo>
                      <a:pt x="598793" y="198535"/>
                    </a:lnTo>
                    <a:close/>
                    <a:moveTo>
                      <a:pt x="514914" y="404483"/>
                    </a:moveTo>
                    <a:lnTo>
                      <a:pt x="131035" y="404483"/>
                    </a:lnTo>
                    <a:cubicBezTo>
                      <a:pt x="72845" y="404483"/>
                      <a:pt x="25517" y="357155"/>
                      <a:pt x="25517" y="298966"/>
                    </a:cubicBezTo>
                    <a:cubicBezTo>
                      <a:pt x="25517" y="243879"/>
                      <a:pt x="66897" y="198707"/>
                      <a:pt x="121810" y="193966"/>
                    </a:cubicBezTo>
                    <a:lnTo>
                      <a:pt x="133448" y="192414"/>
                    </a:lnTo>
                    <a:lnTo>
                      <a:pt x="133448" y="180690"/>
                    </a:lnTo>
                    <a:cubicBezTo>
                      <a:pt x="133448" y="130517"/>
                      <a:pt x="174310" y="89655"/>
                      <a:pt x="224483" y="89655"/>
                    </a:cubicBezTo>
                    <a:cubicBezTo>
                      <a:pt x="242500" y="89655"/>
                      <a:pt x="259914" y="94914"/>
                      <a:pt x="274914" y="104914"/>
                    </a:cubicBezTo>
                    <a:lnTo>
                      <a:pt x="286207" y="112414"/>
                    </a:lnTo>
                    <a:lnTo>
                      <a:pt x="293017" y="100690"/>
                    </a:lnTo>
                    <a:cubicBezTo>
                      <a:pt x="320086" y="54224"/>
                      <a:pt x="370086" y="25345"/>
                      <a:pt x="423707" y="25345"/>
                    </a:cubicBezTo>
                    <a:cubicBezTo>
                      <a:pt x="507069" y="25345"/>
                      <a:pt x="574914" y="93190"/>
                      <a:pt x="574914" y="176466"/>
                    </a:cubicBezTo>
                    <a:cubicBezTo>
                      <a:pt x="574914" y="184310"/>
                      <a:pt x="574138" y="192586"/>
                      <a:pt x="572587" y="201724"/>
                    </a:cubicBezTo>
                    <a:lnTo>
                      <a:pt x="571293" y="209483"/>
                    </a:lnTo>
                    <a:lnTo>
                      <a:pt x="577587" y="214138"/>
                    </a:lnTo>
                    <a:cubicBezTo>
                      <a:pt x="604914" y="234310"/>
                      <a:pt x="620518" y="265259"/>
                      <a:pt x="620518" y="298966"/>
                    </a:cubicBezTo>
                    <a:cubicBezTo>
                      <a:pt x="620431" y="357155"/>
                      <a:pt x="573104" y="404483"/>
                      <a:pt x="514914" y="404483"/>
                    </a:cubicBezTo>
                    <a:lnTo>
                      <a:pt x="514914" y="404483"/>
                    </a:lnTo>
                    <a:close/>
                    <a:moveTo>
                      <a:pt x="173707" y="472845"/>
                    </a:moveTo>
                    <a:lnTo>
                      <a:pt x="173276" y="604569"/>
                    </a:lnTo>
                    <a:cubicBezTo>
                      <a:pt x="173276" y="611638"/>
                      <a:pt x="167586" y="617242"/>
                      <a:pt x="160517" y="617242"/>
                    </a:cubicBezTo>
                    <a:cubicBezTo>
                      <a:pt x="160517" y="617242"/>
                      <a:pt x="160517" y="617242"/>
                      <a:pt x="160517" y="617242"/>
                    </a:cubicBezTo>
                    <a:cubicBezTo>
                      <a:pt x="153448" y="617242"/>
                      <a:pt x="147759" y="611466"/>
                      <a:pt x="147845" y="604483"/>
                    </a:cubicBezTo>
                    <a:lnTo>
                      <a:pt x="148276" y="472845"/>
                    </a:lnTo>
                    <a:cubicBezTo>
                      <a:pt x="148276" y="465776"/>
                      <a:pt x="153966" y="460173"/>
                      <a:pt x="161035" y="460173"/>
                    </a:cubicBezTo>
                    <a:lnTo>
                      <a:pt x="161035" y="460173"/>
                    </a:lnTo>
                    <a:cubicBezTo>
                      <a:pt x="168017" y="460086"/>
                      <a:pt x="173707" y="465776"/>
                      <a:pt x="173707" y="472845"/>
                    </a:cubicBezTo>
                    <a:close/>
                    <a:moveTo>
                      <a:pt x="259397" y="472759"/>
                    </a:moveTo>
                    <a:lnTo>
                      <a:pt x="259138" y="564742"/>
                    </a:lnTo>
                    <a:cubicBezTo>
                      <a:pt x="259138" y="571811"/>
                      <a:pt x="253448" y="577414"/>
                      <a:pt x="246379" y="577414"/>
                    </a:cubicBezTo>
                    <a:cubicBezTo>
                      <a:pt x="246379" y="577414"/>
                      <a:pt x="246379" y="577414"/>
                      <a:pt x="246379" y="577414"/>
                    </a:cubicBezTo>
                    <a:cubicBezTo>
                      <a:pt x="239310" y="577414"/>
                      <a:pt x="233621" y="571638"/>
                      <a:pt x="233707" y="564655"/>
                    </a:cubicBezTo>
                    <a:lnTo>
                      <a:pt x="233966" y="472673"/>
                    </a:lnTo>
                    <a:cubicBezTo>
                      <a:pt x="233966" y="465604"/>
                      <a:pt x="239655" y="460000"/>
                      <a:pt x="246724" y="460000"/>
                    </a:cubicBezTo>
                    <a:lnTo>
                      <a:pt x="246724" y="460000"/>
                    </a:lnTo>
                    <a:cubicBezTo>
                      <a:pt x="253707" y="460000"/>
                      <a:pt x="259397" y="465776"/>
                      <a:pt x="259397" y="472759"/>
                    </a:cubicBezTo>
                    <a:close/>
                    <a:moveTo>
                      <a:pt x="345173" y="472759"/>
                    </a:moveTo>
                    <a:lnTo>
                      <a:pt x="344742" y="604397"/>
                    </a:lnTo>
                    <a:cubicBezTo>
                      <a:pt x="344742" y="611466"/>
                      <a:pt x="339052" y="617069"/>
                      <a:pt x="331983" y="617069"/>
                    </a:cubicBezTo>
                    <a:lnTo>
                      <a:pt x="331983" y="617069"/>
                    </a:lnTo>
                    <a:cubicBezTo>
                      <a:pt x="324914" y="617069"/>
                      <a:pt x="319224" y="611293"/>
                      <a:pt x="319224" y="604311"/>
                    </a:cubicBezTo>
                    <a:lnTo>
                      <a:pt x="319655" y="472673"/>
                    </a:lnTo>
                    <a:cubicBezTo>
                      <a:pt x="319655" y="465604"/>
                      <a:pt x="325345" y="460000"/>
                      <a:pt x="332414" y="460000"/>
                    </a:cubicBezTo>
                    <a:lnTo>
                      <a:pt x="332500" y="460000"/>
                    </a:lnTo>
                    <a:cubicBezTo>
                      <a:pt x="339569" y="460000"/>
                      <a:pt x="345173" y="465690"/>
                      <a:pt x="345173" y="472759"/>
                    </a:cubicBezTo>
                    <a:close/>
                    <a:moveTo>
                      <a:pt x="430862" y="472673"/>
                    </a:moveTo>
                    <a:lnTo>
                      <a:pt x="430604" y="564655"/>
                    </a:lnTo>
                    <a:cubicBezTo>
                      <a:pt x="430604" y="571724"/>
                      <a:pt x="424914" y="577328"/>
                      <a:pt x="417845" y="577328"/>
                    </a:cubicBezTo>
                    <a:lnTo>
                      <a:pt x="417845" y="577328"/>
                    </a:lnTo>
                    <a:cubicBezTo>
                      <a:pt x="410776" y="577328"/>
                      <a:pt x="405086" y="571552"/>
                      <a:pt x="405086" y="564569"/>
                    </a:cubicBezTo>
                    <a:lnTo>
                      <a:pt x="405345" y="472586"/>
                    </a:lnTo>
                    <a:cubicBezTo>
                      <a:pt x="405345" y="465517"/>
                      <a:pt x="410690" y="459397"/>
                      <a:pt x="418104" y="459914"/>
                    </a:cubicBezTo>
                    <a:cubicBezTo>
                      <a:pt x="425173" y="459914"/>
                      <a:pt x="430948" y="465604"/>
                      <a:pt x="430862" y="472673"/>
                    </a:cubicBezTo>
                    <a:close/>
                    <a:moveTo>
                      <a:pt x="516638" y="472586"/>
                    </a:moveTo>
                    <a:lnTo>
                      <a:pt x="516207" y="604224"/>
                    </a:lnTo>
                    <a:cubicBezTo>
                      <a:pt x="516207" y="611293"/>
                      <a:pt x="510518" y="616897"/>
                      <a:pt x="503449" y="616897"/>
                    </a:cubicBezTo>
                    <a:cubicBezTo>
                      <a:pt x="503449" y="616897"/>
                      <a:pt x="503449" y="616897"/>
                      <a:pt x="503362" y="616897"/>
                    </a:cubicBezTo>
                    <a:cubicBezTo>
                      <a:pt x="496293" y="616897"/>
                      <a:pt x="490604" y="611121"/>
                      <a:pt x="490690" y="604138"/>
                    </a:cubicBezTo>
                    <a:lnTo>
                      <a:pt x="491121" y="472500"/>
                    </a:lnTo>
                    <a:cubicBezTo>
                      <a:pt x="491121" y="465431"/>
                      <a:pt x="496811" y="459828"/>
                      <a:pt x="503880" y="459828"/>
                    </a:cubicBezTo>
                    <a:lnTo>
                      <a:pt x="503966" y="459828"/>
                    </a:lnTo>
                    <a:cubicBezTo>
                      <a:pt x="511035" y="459828"/>
                      <a:pt x="516724" y="465604"/>
                      <a:pt x="516638" y="472586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86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269" name="TextBox 268">
              <a:extLst>
                <a:ext uri="{FF2B5EF4-FFF2-40B4-BE49-F238E27FC236}">
                  <a16:creationId xmlns:a16="http://schemas.microsoft.com/office/drawing/2014/main" id="{E85E5949-FB63-5C44-ACD5-CF23C0388078}"/>
                </a:ext>
              </a:extLst>
            </p:cNvPr>
            <p:cNvSpPr txBox="1"/>
            <p:nvPr/>
          </p:nvSpPr>
          <p:spPr>
            <a:xfrm>
              <a:off x="2112012" y="1519127"/>
              <a:ext cx="56010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000" dirty="0">
                  <a:solidFill>
                    <a:schemeClr val="accent1"/>
                  </a:solidFill>
                  <a:latin typeface="Kanit" pitchFamily="2" charset="-34"/>
                  <a:cs typeface="Kanit" pitchFamily="2" charset="-34"/>
                </a:rPr>
                <a:t>รวม</a:t>
              </a:r>
              <a:endParaRPr lang="en-TH" sz="1000" dirty="0">
                <a:solidFill>
                  <a:schemeClr val="accent1"/>
                </a:solidFill>
                <a:latin typeface="Kanit" pitchFamily="2" charset="-34"/>
                <a:cs typeface="Kanit" pitchFamily="2" charset="-34"/>
              </a:endParaRPr>
            </a:p>
          </p:txBody>
        </p:sp>
      </p:grpSp>
      <p:sp>
        <p:nvSpPr>
          <p:cNvPr id="317" name="Rectangle 316">
            <a:extLst>
              <a:ext uri="{FF2B5EF4-FFF2-40B4-BE49-F238E27FC236}">
                <a16:creationId xmlns:a16="http://schemas.microsoft.com/office/drawing/2014/main" id="{80C63453-996C-484B-AA88-D3FC0D538B0B}"/>
              </a:ext>
            </a:extLst>
          </p:cNvPr>
          <p:cNvSpPr/>
          <p:nvPr/>
        </p:nvSpPr>
        <p:spPr>
          <a:xfrm>
            <a:off x="0" y="6730203"/>
            <a:ext cx="12210735" cy="143914"/>
          </a:xfrm>
          <a:prstGeom prst="rect">
            <a:avLst/>
          </a:prstGeom>
          <a:solidFill>
            <a:srgbClr val="2676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5D30EBC-2B1D-68F5-816D-741C02662216}"/>
              </a:ext>
            </a:extLst>
          </p:cNvPr>
          <p:cNvGrpSpPr/>
          <p:nvPr/>
        </p:nvGrpSpPr>
        <p:grpSpPr>
          <a:xfrm>
            <a:off x="-1025655" y="1872996"/>
            <a:ext cx="613752" cy="547988"/>
            <a:chOff x="-968377" y="1716299"/>
            <a:chExt cx="613752" cy="547988"/>
          </a:xfrm>
        </p:grpSpPr>
        <p:sp>
          <p:nvSpPr>
            <p:cNvPr id="8" name="Google Shape;525;p22">
              <a:extLst>
                <a:ext uri="{FF2B5EF4-FFF2-40B4-BE49-F238E27FC236}">
                  <a16:creationId xmlns:a16="http://schemas.microsoft.com/office/drawing/2014/main" id="{F9989DC8-4173-CBD9-24CD-043FA495E49C}"/>
                </a:ext>
              </a:extLst>
            </p:cNvPr>
            <p:cNvSpPr/>
            <p:nvPr/>
          </p:nvSpPr>
          <p:spPr>
            <a:xfrm>
              <a:off x="-900426" y="1718486"/>
              <a:ext cx="545801" cy="545801"/>
            </a:xfrm>
            <a:prstGeom prst="ellipse">
              <a:avLst/>
            </a:prstGeom>
            <a:solidFill>
              <a:srgbClr val="32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12333D9-2D1F-B2B0-5007-1E71A55B68F0}"/>
                </a:ext>
              </a:extLst>
            </p:cNvPr>
            <p:cNvGrpSpPr/>
            <p:nvPr/>
          </p:nvGrpSpPr>
          <p:grpSpPr>
            <a:xfrm>
              <a:off x="-968377" y="1716299"/>
              <a:ext cx="540000" cy="540000"/>
              <a:chOff x="5151390" y="1915993"/>
              <a:chExt cx="360000" cy="360000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3377D79-704A-B718-CAD8-E91D2EB0C7DE}"/>
                  </a:ext>
                </a:extLst>
              </p:cNvPr>
              <p:cNvSpPr/>
              <p:nvPr/>
            </p:nvSpPr>
            <p:spPr bwMode="auto">
              <a:xfrm>
                <a:off x="5151390" y="1915993"/>
                <a:ext cx="360000" cy="3600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rgbClr val="549CC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B88934D1-EC83-01F1-6509-504C29D93ACD}"/>
                  </a:ext>
                </a:extLst>
              </p:cNvPr>
              <p:cNvSpPr/>
              <p:nvPr/>
            </p:nvSpPr>
            <p:spPr bwMode="auto">
              <a:xfrm>
                <a:off x="5247658" y="2013474"/>
                <a:ext cx="46120" cy="59395"/>
              </a:xfrm>
              <a:prstGeom prst="ellipse">
                <a:avLst/>
              </a:prstGeom>
              <a:solidFill>
                <a:srgbClr val="1210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C28F088F-FA1F-E246-D9CC-A59C71255EF0}"/>
                  </a:ext>
                </a:extLst>
              </p:cNvPr>
              <p:cNvSpPr/>
              <p:nvPr/>
            </p:nvSpPr>
            <p:spPr bwMode="auto">
              <a:xfrm>
                <a:off x="5357362" y="2012568"/>
                <a:ext cx="46119" cy="59849"/>
              </a:xfrm>
              <a:prstGeom prst="ellipse">
                <a:avLst/>
              </a:prstGeom>
              <a:solidFill>
                <a:srgbClr val="1210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" name="Chord 15">
                <a:extLst>
                  <a:ext uri="{FF2B5EF4-FFF2-40B4-BE49-F238E27FC236}">
                    <a16:creationId xmlns:a16="http://schemas.microsoft.com/office/drawing/2014/main" id="{678DD9F2-4EA0-7A99-C9DE-72FF44F9A1A3}"/>
                  </a:ext>
                </a:extLst>
              </p:cNvPr>
              <p:cNvSpPr/>
              <p:nvPr/>
            </p:nvSpPr>
            <p:spPr bwMode="auto">
              <a:xfrm rot="15191615">
                <a:off x="5210559" y="1960356"/>
                <a:ext cx="241662" cy="240896"/>
              </a:xfrm>
              <a:prstGeom prst="chord">
                <a:avLst>
                  <a:gd name="adj1" fmla="val 8115258"/>
                  <a:gd name="adj2" fmla="val 15501038"/>
                </a:avLst>
              </a:prstGeom>
              <a:solidFill>
                <a:srgbClr val="1210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7733C58-E34A-D8A7-44E7-D6BF709460BA}"/>
              </a:ext>
            </a:extLst>
          </p:cNvPr>
          <p:cNvGrpSpPr/>
          <p:nvPr/>
        </p:nvGrpSpPr>
        <p:grpSpPr>
          <a:xfrm>
            <a:off x="-997653" y="3410259"/>
            <a:ext cx="614783" cy="552586"/>
            <a:chOff x="-997653" y="3410259"/>
            <a:chExt cx="614783" cy="552586"/>
          </a:xfrm>
        </p:grpSpPr>
        <p:sp>
          <p:nvSpPr>
            <p:cNvPr id="18" name="Google Shape;525;p22">
              <a:extLst>
                <a:ext uri="{FF2B5EF4-FFF2-40B4-BE49-F238E27FC236}">
                  <a16:creationId xmlns:a16="http://schemas.microsoft.com/office/drawing/2014/main" id="{FC0CBD3F-E639-6E89-106E-B01D04DB204B}"/>
                </a:ext>
              </a:extLst>
            </p:cNvPr>
            <p:cNvSpPr/>
            <p:nvPr/>
          </p:nvSpPr>
          <p:spPr>
            <a:xfrm>
              <a:off x="-928671" y="3417044"/>
              <a:ext cx="545801" cy="545801"/>
            </a:xfrm>
            <a:prstGeom prst="ellipse">
              <a:avLst/>
            </a:prstGeom>
            <a:solidFill>
              <a:srgbClr val="32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F8C9DB8-BDFD-0F4D-E18A-7D7DE077FE14}"/>
                </a:ext>
              </a:extLst>
            </p:cNvPr>
            <p:cNvGrpSpPr/>
            <p:nvPr/>
          </p:nvGrpSpPr>
          <p:grpSpPr>
            <a:xfrm>
              <a:off x="-997653" y="3410259"/>
              <a:ext cx="540000" cy="540000"/>
              <a:chOff x="5139726" y="2671907"/>
              <a:chExt cx="360000" cy="360000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EC74D7D6-527C-4FB2-4584-EB76C837163F}"/>
                  </a:ext>
                </a:extLst>
              </p:cNvPr>
              <p:cNvSpPr/>
              <p:nvPr/>
            </p:nvSpPr>
            <p:spPr bwMode="auto">
              <a:xfrm>
                <a:off x="5139726" y="2671907"/>
                <a:ext cx="360000" cy="360000"/>
              </a:xfrm>
              <a:prstGeom prst="ellipse">
                <a:avLst/>
              </a:prstGeom>
              <a:solidFill>
                <a:srgbClr val="FFFD78"/>
              </a:solidFill>
              <a:ln w="12700">
                <a:solidFill>
                  <a:srgbClr val="FFFD7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81D29A9-C904-EF5C-0B84-D3C4D6458F70}"/>
                  </a:ext>
                </a:extLst>
              </p:cNvPr>
              <p:cNvSpPr/>
              <p:nvPr/>
            </p:nvSpPr>
            <p:spPr bwMode="auto">
              <a:xfrm>
                <a:off x="5241867" y="2774503"/>
                <a:ext cx="47562" cy="61356"/>
              </a:xfrm>
              <a:prstGeom prst="ellipse">
                <a:avLst/>
              </a:prstGeom>
              <a:solidFill>
                <a:srgbClr val="1210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6983C628-9901-0197-42C8-9ACE491B583B}"/>
                  </a:ext>
                </a:extLst>
              </p:cNvPr>
              <p:cNvSpPr/>
              <p:nvPr/>
            </p:nvSpPr>
            <p:spPr bwMode="auto">
              <a:xfrm>
                <a:off x="5364013" y="2774503"/>
                <a:ext cx="47562" cy="61356"/>
              </a:xfrm>
              <a:prstGeom prst="ellipse">
                <a:avLst/>
              </a:prstGeom>
              <a:solidFill>
                <a:srgbClr val="1210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191F601-6242-279F-C7F1-2CB7CB3E8CE6}"/>
                  </a:ext>
                </a:extLst>
              </p:cNvPr>
              <p:cNvSpPr/>
              <p:nvPr/>
            </p:nvSpPr>
            <p:spPr bwMode="auto">
              <a:xfrm>
                <a:off x="5239021" y="2910793"/>
                <a:ext cx="173521" cy="23578"/>
              </a:xfrm>
              <a:prstGeom prst="rect">
                <a:avLst/>
              </a:prstGeom>
              <a:solidFill>
                <a:srgbClr val="12103D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47FE7E1-8635-155D-647F-7DE80DF1BD57}"/>
              </a:ext>
            </a:extLst>
          </p:cNvPr>
          <p:cNvGrpSpPr/>
          <p:nvPr/>
        </p:nvGrpSpPr>
        <p:grpSpPr>
          <a:xfrm>
            <a:off x="-997653" y="2624770"/>
            <a:ext cx="611456" cy="546890"/>
            <a:chOff x="-997653" y="2624770"/>
            <a:chExt cx="611456" cy="546890"/>
          </a:xfrm>
        </p:grpSpPr>
        <p:sp>
          <p:nvSpPr>
            <p:cNvPr id="27" name="Google Shape;525;p22">
              <a:extLst>
                <a:ext uri="{FF2B5EF4-FFF2-40B4-BE49-F238E27FC236}">
                  <a16:creationId xmlns:a16="http://schemas.microsoft.com/office/drawing/2014/main" id="{E604CAFA-083A-AF38-05D5-0162130FC29D}"/>
                </a:ext>
              </a:extLst>
            </p:cNvPr>
            <p:cNvSpPr/>
            <p:nvPr/>
          </p:nvSpPr>
          <p:spPr>
            <a:xfrm>
              <a:off x="-931998" y="2624770"/>
              <a:ext cx="545801" cy="545801"/>
            </a:xfrm>
            <a:prstGeom prst="ellipse">
              <a:avLst/>
            </a:prstGeom>
            <a:solidFill>
              <a:srgbClr val="32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BC1937D7-B6D4-78D6-9DB6-DE4C32ED1420}"/>
                </a:ext>
              </a:extLst>
            </p:cNvPr>
            <p:cNvGrpSpPr/>
            <p:nvPr/>
          </p:nvGrpSpPr>
          <p:grpSpPr>
            <a:xfrm>
              <a:off x="-997653" y="2631660"/>
              <a:ext cx="540000" cy="540000"/>
              <a:chOff x="5151390" y="2292322"/>
              <a:chExt cx="360000" cy="360000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F296ACB1-C5B5-2520-64FF-69D6CA412041}"/>
                  </a:ext>
                </a:extLst>
              </p:cNvPr>
              <p:cNvSpPr/>
              <p:nvPr/>
            </p:nvSpPr>
            <p:spPr bwMode="auto">
              <a:xfrm>
                <a:off x="5151390" y="2292322"/>
                <a:ext cx="360000" cy="360000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12700">
                <a:solidFill>
                  <a:srgbClr val="73DF7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DEFA9E18-8851-0D4B-D8A9-FFBB18106CB8}"/>
                  </a:ext>
                </a:extLst>
              </p:cNvPr>
              <p:cNvSpPr/>
              <p:nvPr/>
            </p:nvSpPr>
            <p:spPr bwMode="auto">
              <a:xfrm>
                <a:off x="5242651" y="2382556"/>
                <a:ext cx="47562" cy="59938"/>
              </a:xfrm>
              <a:prstGeom prst="ellipse">
                <a:avLst/>
              </a:prstGeom>
              <a:solidFill>
                <a:srgbClr val="1210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AE7EE488-EDA7-50B6-D6DE-ADAFADB941D9}"/>
                  </a:ext>
                </a:extLst>
              </p:cNvPr>
              <p:cNvSpPr/>
              <p:nvPr/>
            </p:nvSpPr>
            <p:spPr bwMode="auto">
              <a:xfrm>
                <a:off x="5366180" y="2381527"/>
                <a:ext cx="47562" cy="59938"/>
              </a:xfrm>
              <a:prstGeom prst="ellipse">
                <a:avLst/>
              </a:prstGeom>
              <a:solidFill>
                <a:srgbClr val="1210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6" name="Arc 65">
                <a:extLst>
                  <a:ext uri="{FF2B5EF4-FFF2-40B4-BE49-F238E27FC236}">
                    <a16:creationId xmlns:a16="http://schemas.microsoft.com/office/drawing/2014/main" id="{53D30674-225A-19C1-F705-1A209342D18E}"/>
                  </a:ext>
                </a:extLst>
              </p:cNvPr>
              <p:cNvSpPr/>
              <p:nvPr/>
            </p:nvSpPr>
            <p:spPr>
              <a:xfrm rot="5400000">
                <a:off x="5261647" y="2428398"/>
                <a:ext cx="129524" cy="160020"/>
              </a:xfrm>
              <a:prstGeom prst="arc">
                <a:avLst>
                  <a:gd name="adj1" fmla="val 16200000"/>
                  <a:gd name="adj2" fmla="val 5463622"/>
                </a:avLst>
              </a:prstGeom>
              <a:noFill/>
              <a:ln w="12700">
                <a:solidFill>
                  <a:srgbClr val="1210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TH"/>
              </a:p>
            </p:txBody>
          </p:sp>
        </p:grp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6284525-5FC6-1342-1608-9BB98986B4A7}"/>
              </a:ext>
            </a:extLst>
          </p:cNvPr>
          <p:cNvGrpSpPr/>
          <p:nvPr/>
        </p:nvGrpSpPr>
        <p:grpSpPr>
          <a:xfrm>
            <a:off x="-997653" y="4175060"/>
            <a:ext cx="619385" cy="558387"/>
            <a:chOff x="-997653" y="4175060"/>
            <a:chExt cx="619385" cy="558387"/>
          </a:xfrm>
        </p:grpSpPr>
        <p:sp>
          <p:nvSpPr>
            <p:cNvPr id="68" name="Google Shape;525;p22">
              <a:extLst>
                <a:ext uri="{FF2B5EF4-FFF2-40B4-BE49-F238E27FC236}">
                  <a16:creationId xmlns:a16="http://schemas.microsoft.com/office/drawing/2014/main" id="{713008BE-7A04-C1E6-CECC-BC2DABFE485B}"/>
                </a:ext>
              </a:extLst>
            </p:cNvPr>
            <p:cNvSpPr/>
            <p:nvPr/>
          </p:nvSpPr>
          <p:spPr>
            <a:xfrm>
              <a:off x="-924069" y="4187646"/>
              <a:ext cx="545801" cy="545801"/>
            </a:xfrm>
            <a:prstGeom prst="ellipse">
              <a:avLst/>
            </a:prstGeom>
            <a:solidFill>
              <a:srgbClr val="32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4BCD0FB1-EA7A-3F54-EC22-37AF8F176D25}"/>
                </a:ext>
              </a:extLst>
            </p:cNvPr>
            <p:cNvGrpSpPr/>
            <p:nvPr/>
          </p:nvGrpSpPr>
          <p:grpSpPr>
            <a:xfrm>
              <a:off x="-997653" y="4175060"/>
              <a:ext cx="540000" cy="540000"/>
              <a:chOff x="5130813" y="3042291"/>
              <a:chExt cx="360000" cy="360000"/>
            </a:xfrm>
          </p:grpSpPr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11CE1453-75D9-0001-8558-674B534D713E}"/>
                  </a:ext>
                </a:extLst>
              </p:cNvPr>
              <p:cNvSpPr/>
              <p:nvPr/>
            </p:nvSpPr>
            <p:spPr bwMode="auto">
              <a:xfrm>
                <a:off x="5130813" y="3042291"/>
                <a:ext cx="360000" cy="360000"/>
              </a:xfrm>
              <a:prstGeom prst="ellipse">
                <a:avLst/>
              </a:prstGeom>
              <a:solidFill>
                <a:srgbClr val="FFAE4C"/>
              </a:solidFill>
              <a:ln w="12700">
                <a:solidFill>
                  <a:srgbClr val="FFAE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47C1953D-EA58-93E0-B744-23212B74E420}"/>
                  </a:ext>
                </a:extLst>
              </p:cNvPr>
              <p:cNvSpPr/>
              <p:nvPr/>
            </p:nvSpPr>
            <p:spPr bwMode="auto">
              <a:xfrm>
                <a:off x="5235481" y="3142498"/>
                <a:ext cx="45719" cy="61356"/>
              </a:xfrm>
              <a:prstGeom prst="ellipse">
                <a:avLst/>
              </a:prstGeom>
              <a:solidFill>
                <a:srgbClr val="1210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2" name="Arc 71">
                <a:extLst>
                  <a:ext uri="{FF2B5EF4-FFF2-40B4-BE49-F238E27FC236}">
                    <a16:creationId xmlns:a16="http://schemas.microsoft.com/office/drawing/2014/main" id="{518EFB0F-1F89-3B9E-4C4D-67D90DF926B4}"/>
                  </a:ext>
                </a:extLst>
              </p:cNvPr>
              <p:cNvSpPr/>
              <p:nvPr/>
            </p:nvSpPr>
            <p:spPr>
              <a:xfrm rot="16200000">
                <a:off x="5272950" y="3240282"/>
                <a:ext cx="78224" cy="135927"/>
              </a:xfrm>
              <a:prstGeom prst="arc">
                <a:avLst>
                  <a:gd name="adj1" fmla="val 16200000"/>
                  <a:gd name="adj2" fmla="val 5463622"/>
                </a:avLst>
              </a:prstGeom>
              <a:noFill/>
              <a:ln w="12700">
                <a:solidFill>
                  <a:srgbClr val="1210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TH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0AADDFD8-5D82-876A-8ED5-18180392C864}"/>
                  </a:ext>
                </a:extLst>
              </p:cNvPr>
              <p:cNvSpPr/>
              <p:nvPr/>
            </p:nvSpPr>
            <p:spPr bwMode="auto">
              <a:xfrm>
                <a:off x="5350766" y="3140961"/>
                <a:ext cx="45719" cy="61356"/>
              </a:xfrm>
              <a:prstGeom prst="ellipse">
                <a:avLst/>
              </a:prstGeom>
              <a:solidFill>
                <a:srgbClr val="1210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31B1BFE-2215-BE6B-EF7E-75E1F735DC50}"/>
              </a:ext>
            </a:extLst>
          </p:cNvPr>
          <p:cNvGrpSpPr/>
          <p:nvPr/>
        </p:nvGrpSpPr>
        <p:grpSpPr>
          <a:xfrm>
            <a:off x="-1005122" y="4919600"/>
            <a:ext cx="604336" cy="556065"/>
            <a:chOff x="-1005122" y="4919600"/>
            <a:chExt cx="604336" cy="556065"/>
          </a:xfrm>
        </p:grpSpPr>
        <p:sp>
          <p:nvSpPr>
            <p:cNvPr id="75" name="Google Shape;525;p22">
              <a:extLst>
                <a:ext uri="{FF2B5EF4-FFF2-40B4-BE49-F238E27FC236}">
                  <a16:creationId xmlns:a16="http://schemas.microsoft.com/office/drawing/2014/main" id="{6011524A-D9B2-8C84-9EC2-DE5CC2F4A034}"/>
                </a:ext>
              </a:extLst>
            </p:cNvPr>
            <p:cNvSpPr/>
            <p:nvPr/>
          </p:nvSpPr>
          <p:spPr>
            <a:xfrm>
              <a:off x="-946587" y="4929864"/>
              <a:ext cx="545801" cy="545801"/>
            </a:xfrm>
            <a:prstGeom prst="ellipse">
              <a:avLst/>
            </a:prstGeom>
            <a:solidFill>
              <a:srgbClr val="32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0E89120D-57C2-27BC-8351-FEBC02771C3E}"/>
                </a:ext>
              </a:extLst>
            </p:cNvPr>
            <p:cNvGrpSpPr/>
            <p:nvPr/>
          </p:nvGrpSpPr>
          <p:grpSpPr>
            <a:xfrm>
              <a:off x="-1005122" y="4919600"/>
              <a:ext cx="540000" cy="540000"/>
              <a:chOff x="5139726" y="3410504"/>
              <a:chExt cx="360000" cy="360001"/>
            </a:xfrm>
          </p:grpSpPr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C3932EF0-1D7A-0C76-1657-C92F6787B910}"/>
                  </a:ext>
                </a:extLst>
              </p:cNvPr>
              <p:cNvSpPr/>
              <p:nvPr/>
            </p:nvSpPr>
            <p:spPr bwMode="auto">
              <a:xfrm>
                <a:off x="5139726" y="3410504"/>
                <a:ext cx="360000" cy="360001"/>
              </a:xfrm>
              <a:prstGeom prst="ellipse">
                <a:avLst/>
              </a:prstGeom>
              <a:solidFill>
                <a:srgbClr val="FF7E79"/>
              </a:solidFill>
              <a:ln w="12700">
                <a:solidFill>
                  <a:srgbClr val="FF7E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8" name="Cross 77">
                <a:extLst>
                  <a:ext uri="{FF2B5EF4-FFF2-40B4-BE49-F238E27FC236}">
                    <a16:creationId xmlns:a16="http://schemas.microsoft.com/office/drawing/2014/main" id="{4F5C303C-BC2A-42AF-06C8-43798E8F14B3}"/>
                  </a:ext>
                </a:extLst>
              </p:cNvPr>
              <p:cNvSpPr/>
              <p:nvPr/>
            </p:nvSpPr>
            <p:spPr>
              <a:xfrm>
                <a:off x="5224764" y="3509578"/>
                <a:ext cx="45719" cy="61355"/>
              </a:xfrm>
              <a:prstGeom prst="plus">
                <a:avLst/>
              </a:prstGeom>
              <a:solidFill>
                <a:srgbClr val="1210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TH"/>
              </a:p>
            </p:txBody>
          </p:sp>
          <p:sp>
            <p:nvSpPr>
              <p:cNvPr id="79" name="Cross 78">
                <a:extLst>
                  <a:ext uri="{FF2B5EF4-FFF2-40B4-BE49-F238E27FC236}">
                    <a16:creationId xmlns:a16="http://schemas.microsoft.com/office/drawing/2014/main" id="{0CFD0C2E-5C83-C3EC-FF50-BB2A094624D1}"/>
                  </a:ext>
                </a:extLst>
              </p:cNvPr>
              <p:cNvSpPr/>
              <p:nvPr/>
            </p:nvSpPr>
            <p:spPr>
              <a:xfrm>
                <a:off x="5369063" y="3509577"/>
                <a:ext cx="45719" cy="61355"/>
              </a:xfrm>
              <a:prstGeom prst="plus">
                <a:avLst/>
              </a:prstGeom>
              <a:solidFill>
                <a:srgbClr val="1210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TH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D1124F90-4455-7C62-34DD-9FA45D8D02D4}"/>
                  </a:ext>
                </a:extLst>
              </p:cNvPr>
              <p:cNvSpPr/>
              <p:nvPr/>
            </p:nvSpPr>
            <p:spPr>
              <a:xfrm>
                <a:off x="5276897" y="3601422"/>
                <a:ext cx="84909" cy="105395"/>
              </a:xfrm>
              <a:prstGeom prst="ellipse">
                <a:avLst/>
              </a:prstGeom>
              <a:solidFill>
                <a:srgbClr val="12103D"/>
              </a:solidFill>
              <a:ln>
                <a:solidFill>
                  <a:srgbClr val="1210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TH" dirty="0"/>
              </a:p>
            </p:txBody>
          </p:sp>
        </p:grpSp>
      </p:grpSp>
      <p:grpSp>
        <p:nvGrpSpPr>
          <p:cNvPr id="81" name="Google Shape;1245;p39">
            <a:extLst>
              <a:ext uri="{FF2B5EF4-FFF2-40B4-BE49-F238E27FC236}">
                <a16:creationId xmlns:a16="http://schemas.microsoft.com/office/drawing/2014/main" id="{7A884E9E-C702-0CE4-95DE-E7414E55365A}"/>
              </a:ext>
            </a:extLst>
          </p:cNvPr>
          <p:cNvGrpSpPr/>
          <p:nvPr/>
        </p:nvGrpSpPr>
        <p:grpSpPr>
          <a:xfrm>
            <a:off x="669625" y="3313874"/>
            <a:ext cx="2070907" cy="1223830"/>
            <a:chOff x="2295625" y="648078"/>
            <a:chExt cx="1166805" cy="689539"/>
          </a:xfrm>
        </p:grpSpPr>
        <p:sp>
          <p:nvSpPr>
            <p:cNvPr id="82" name="Google Shape;1246;p39">
              <a:extLst>
                <a:ext uri="{FF2B5EF4-FFF2-40B4-BE49-F238E27FC236}">
                  <a16:creationId xmlns:a16="http://schemas.microsoft.com/office/drawing/2014/main" id="{0AFE8986-647E-490A-57EC-22A62DCAEC26}"/>
                </a:ext>
              </a:extLst>
            </p:cNvPr>
            <p:cNvSpPr/>
            <p:nvPr/>
          </p:nvSpPr>
          <p:spPr>
            <a:xfrm>
              <a:off x="2295625" y="648078"/>
              <a:ext cx="1166805" cy="689446"/>
            </a:xfrm>
            <a:custGeom>
              <a:avLst/>
              <a:gdLst/>
              <a:ahLst/>
              <a:cxnLst/>
              <a:rect l="l" t="t" r="r" b="b"/>
              <a:pathLst>
                <a:path w="145714" h="86100" extrusionOk="0">
                  <a:moveTo>
                    <a:pt x="72282" y="1"/>
                  </a:moveTo>
                  <a:cubicBezTo>
                    <a:pt x="60292" y="1"/>
                    <a:pt x="50002" y="7399"/>
                    <a:pt x="45750" y="17859"/>
                  </a:cubicBezTo>
                  <a:cubicBezTo>
                    <a:pt x="42563" y="16029"/>
                    <a:pt x="38907" y="15008"/>
                    <a:pt x="34995" y="15008"/>
                  </a:cubicBezTo>
                  <a:cubicBezTo>
                    <a:pt x="22920" y="15008"/>
                    <a:pt x="13140" y="24788"/>
                    <a:pt x="13140" y="36863"/>
                  </a:cubicBezTo>
                  <a:cubicBezTo>
                    <a:pt x="13140" y="37418"/>
                    <a:pt x="13181" y="37928"/>
                    <a:pt x="13225" y="38479"/>
                  </a:cubicBezTo>
                  <a:cubicBezTo>
                    <a:pt x="12630" y="38394"/>
                    <a:pt x="11991" y="38309"/>
                    <a:pt x="11354" y="38309"/>
                  </a:cubicBezTo>
                  <a:cubicBezTo>
                    <a:pt x="5062" y="38309"/>
                    <a:pt x="0" y="43411"/>
                    <a:pt x="0" y="49663"/>
                  </a:cubicBezTo>
                  <a:cubicBezTo>
                    <a:pt x="0" y="55912"/>
                    <a:pt x="5062" y="61014"/>
                    <a:pt x="11354" y="61014"/>
                  </a:cubicBezTo>
                  <a:cubicBezTo>
                    <a:pt x="12035" y="61014"/>
                    <a:pt x="12671" y="60929"/>
                    <a:pt x="13310" y="60844"/>
                  </a:cubicBezTo>
                  <a:cubicBezTo>
                    <a:pt x="14372" y="67987"/>
                    <a:pt x="20494" y="73474"/>
                    <a:pt x="27937" y="73474"/>
                  </a:cubicBezTo>
                  <a:cubicBezTo>
                    <a:pt x="30954" y="73474"/>
                    <a:pt x="33719" y="72579"/>
                    <a:pt x="36056" y="71048"/>
                  </a:cubicBezTo>
                  <a:cubicBezTo>
                    <a:pt x="40903" y="80021"/>
                    <a:pt x="50387" y="86100"/>
                    <a:pt x="61312" y="86100"/>
                  </a:cubicBezTo>
                  <a:cubicBezTo>
                    <a:pt x="71177" y="86100"/>
                    <a:pt x="79850" y="81127"/>
                    <a:pt x="85038" y="73559"/>
                  </a:cubicBezTo>
                  <a:cubicBezTo>
                    <a:pt x="86017" y="74280"/>
                    <a:pt x="87249" y="74705"/>
                    <a:pt x="88569" y="74705"/>
                  </a:cubicBezTo>
                  <a:cubicBezTo>
                    <a:pt x="90480" y="74705"/>
                    <a:pt x="92140" y="73814"/>
                    <a:pt x="93246" y="72453"/>
                  </a:cubicBezTo>
                  <a:cubicBezTo>
                    <a:pt x="96137" y="74195"/>
                    <a:pt x="99494" y="75215"/>
                    <a:pt x="103110" y="75215"/>
                  </a:cubicBezTo>
                  <a:cubicBezTo>
                    <a:pt x="112889" y="75215"/>
                    <a:pt x="120968" y="67861"/>
                    <a:pt x="122114" y="58337"/>
                  </a:cubicBezTo>
                  <a:cubicBezTo>
                    <a:pt x="124580" y="60163"/>
                    <a:pt x="127601" y="61269"/>
                    <a:pt x="130917" y="61269"/>
                  </a:cubicBezTo>
                  <a:cubicBezTo>
                    <a:pt x="139081" y="61269"/>
                    <a:pt x="145714" y="54636"/>
                    <a:pt x="145714" y="46472"/>
                  </a:cubicBezTo>
                  <a:cubicBezTo>
                    <a:pt x="145714" y="38309"/>
                    <a:pt x="139081" y="31720"/>
                    <a:pt x="130917" y="31720"/>
                  </a:cubicBezTo>
                  <a:cubicBezTo>
                    <a:pt x="130023" y="31720"/>
                    <a:pt x="129172" y="31805"/>
                    <a:pt x="128322" y="31931"/>
                  </a:cubicBezTo>
                  <a:cubicBezTo>
                    <a:pt x="127727" y="21896"/>
                    <a:pt x="119393" y="13903"/>
                    <a:pt x="109188" y="13903"/>
                  </a:cubicBezTo>
                  <a:cubicBezTo>
                    <a:pt x="105277" y="13903"/>
                    <a:pt x="101620" y="15093"/>
                    <a:pt x="98559" y="17134"/>
                  </a:cubicBezTo>
                  <a:cubicBezTo>
                    <a:pt x="94096" y="7059"/>
                    <a:pt x="84017" y="1"/>
                    <a:pt x="72282" y="1"/>
                  </a:cubicBezTo>
                  <a:close/>
                </a:path>
              </a:pathLst>
            </a:custGeom>
            <a:solidFill>
              <a:srgbClr val="E8F2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" name="Google Shape;1247;p39">
              <a:extLst>
                <a:ext uri="{FF2B5EF4-FFF2-40B4-BE49-F238E27FC236}">
                  <a16:creationId xmlns:a16="http://schemas.microsoft.com/office/drawing/2014/main" id="{91CF1F35-B7D0-6618-96F5-663BB09FF4EE}"/>
                </a:ext>
              </a:extLst>
            </p:cNvPr>
            <p:cNvSpPr/>
            <p:nvPr/>
          </p:nvSpPr>
          <p:spPr>
            <a:xfrm>
              <a:off x="2295625" y="979113"/>
              <a:ext cx="1166805" cy="358504"/>
            </a:xfrm>
            <a:custGeom>
              <a:avLst/>
              <a:gdLst/>
              <a:ahLst/>
              <a:cxnLst/>
              <a:rect l="l" t="t" r="r" b="b"/>
              <a:pathLst>
                <a:path w="145714" h="44771" extrusionOk="0">
                  <a:moveTo>
                    <a:pt x="144734" y="0"/>
                  </a:moveTo>
                  <a:cubicBezTo>
                    <a:pt x="144734" y="7269"/>
                    <a:pt x="138186" y="13137"/>
                    <a:pt x="130152" y="13137"/>
                  </a:cubicBezTo>
                  <a:cubicBezTo>
                    <a:pt x="126876" y="13137"/>
                    <a:pt x="123900" y="12161"/>
                    <a:pt x="121478" y="10545"/>
                  </a:cubicBezTo>
                  <a:cubicBezTo>
                    <a:pt x="120328" y="18964"/>
                    <a:pt x="112379" y="25512"/>
                    <a:pt x="102685" y="25512"/>
                  </a:cubicBezTo>
                  <a:cubicBezTo>
                    <a:pt x="99154" y="25512"/>
                    <a:pt x="95838" y="24617"/>
                    <a:pt x="92990" y="23046"/>
                  </a:cubicBezTo>
                  <a:cubicBezTo>
                    <a:pt x="91885" y="24277"/>
                    <a:pt x="90225" y="25086"/>
                    <a:pt x="88354" y="25086"/>
                  </a:cubicBezTo>
                  <a:cubicBezTo>
                    <a:pt x="87038" y="25086"/>
                    <a:pt x="85847" y="24702"/>
                    <a:pt x="84868" y="24066"/>
                  </a:cubicBezTo>
                  <a:cubicBezTo>
                    <a:pt x="79765" y="30784"/>
                    <a:pt x="71221" y="35206"/>
                    <a:pt x="61482" y="35206"/>
                  </a:cubicBezTo>
                  <a:cubicBezTo>
                    <a:pt x="50683" y="35206"/>
                    <a:pt x="41328" y="29804"/>
                    <a:pt x="36566" y="21811"/>
                  </a:cubicBezTo>
                  <a:cubicBezTo>
                    <a:pt x="34230" y="23171"/>
                    <a:pt x="31508" y="23981"/>
                    <a:pt x="28532" y="23981"/>
                  </a:cubicBezTo>
                  <a:cubicBezTo>
                    <a:pt x="21219" y="23981"/>
                    <a:pt x="15137" y="19090"/>
                    <a:pt x="14116" y="12712"/>
                  </a:cubicBezTo>
                  <a:cubicBezTo>
                    <a:pt x="13480" y="12841"/>
                    <a:pt x="12841" y="12882"/>
                    <a:pt x="12161" y="12882"/>
                  </a:cubicBezTo>
                  <a:cubicBezTo>
                    <a:pt x="6293" y="12882"/>
                    <a:pt x="1531" y="8800"/>
                    <a:pt x="1065" y="3613"/>
                  </a:cubicBezTo>
                  <a:cubicBezTo>
                    <a:pt x="385" y="5058"/>
                    <a:pt x="0" y="6633"/>
                    <a:pt x="0" y="8334"/>
                  </a:cubicBezTo>
                  <a:cubicBezTo>
                    <a:pt x="0" y="14583"/>
                    <a:pt x="5062" y="19685"/>
                    <a:pt x="11354" y="19685"/>
                  </a:cubicBezTo>
                  <a:cubicBezTo>
                    <a:pt x="12035" y="19685"/>
                    <a:pt x="12671" y="19600"/>
                    <a:pt x="13310" y="19515"/>
                  </a:cubicBezTo>
                  <a:cubicBezTo>
                    <a:pt x="14372" y="26658"/>
                    <a:pt x="20494" y="32145"/>
                    <a:pt x="27937" y="32145"/>
                  </a:cubicBezTo>
                  <a:cubicBezTo>
                    <a:pt x="30954" y="32145"/>
                    <a:pt x="33719" y="31250"/>
                    <a:pt x="36056" y="29719"/>
                  </a:cubicBezTo>
                  <a:cubicBezTo>
                    <a:pt x="40903" y="38692"/>
                    <a:pt x="50387" y="44771"/>
                    <a:pt x="61312" y="44771"/>
                  </a:cubicBezTo>
                  <a:cubicBezTo>
                    <a:pt x="71177" y="44771"/>
                    <a:pt x="79850" y="39798"/>
                    <a:pt x="85038" y="32230"/>
                  </a:cubicBezTo>
                  <a:cubicBezTo>
                    <a:pt x="86017" y="32951"/>
                    <a:pt x="87249" y="33376"/>
                    <a:pt x="88569" y="33376"/>
                  </a:cubicBezTo>
                  <a:cubicBezTo>
                    <a:pt x="90480" y="33376"/>
                    <a:pt x="92140" y="32485"/>
                    <a:pt x="93246" y="31124"/>
                  </a:cubicBezTo>
                  <a:cubicBezTo>
                    <a:pt x="96137" y="32866"/>
                    <a:pt x="99494" y="33886"/>
                    <a:pt x="103110" y="33886"/>
                  </a:cubicBezTo>
                  <a:cubicBezTo>
                    <a:pt x="112889" y="33886"/>
                    <a:pt x="120968" y="26532"/>
                    <a:pt x="122114" y="17008"/>
                  </a:cubicBezTo>
                  <a:cubicBezTo>
                    <a:pt x="124580" y="18834"/>
                    <a:pt x="127601" y="19940"/>
                    <a:pt x="130917" y="19940"/>
                  </a:cubicBezTo>
                  <a:cubicBezTo>
                    <a:pt x="139081" y="19940"/>
                    <a:pt x="145714" y="13307"/>
                    <a:pt x="145714" y="5143"/>
                  </a:cubicBezTo>
                  <a:cubicBezTo>
                    <a:pt x="145714" y="3358"/>
                    <a:pt x="145329" y="1616"/>
                    <a:pt x="144734" y="0"/>
                  </a:cubicBezTo>
                  <a:close/>
                </a:path>
              </a:pathLst>
            </a:custGeom>
            <a:solidFill>
              <a:srgbClr val="09A5AF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13F5CBCD-D362-5E9A-9C4F-08F11213398F}"/>
              </a:ext>
            </a:extLst>
          </p:cNvPr>
          <p:cNvGrpSpPr/>
          <p:nvPr/>
        </p:nvGrpSpPr>
        <p:grpSpPr>
          <a:xfrm flipH="1">
            <a:off x="683809" y="1561747"/>
            <a:ext cx="2160000" cy="2160000"/>
            <a:chOff x="4953053" y="1469248"/>
            <a:chExt cx="1782105" cy="180341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98" name="Rounded Rectangle 232">
              <a:extLst>
                <a:ext uri="{FF2B5EF4-FFF2-40B4-BE49-F238E27FC236}">
                  <a16:creationId xmlns:a16="http://schemas.microsoft.com/office/drawing/2014/main" id="{4C528982-5CEF-6917-670E-75B3DA732264}"/>
                </a:ext>
              </a:extLst>
            </p:cNvPr>
            <p:cNvSpPr/>
            <p:nvPr/>
          </p:nvSpPr>
          <p:spPr>
            <a:xfrm>
              <a:off x="5399890" y="1930900"/>
              <a:ext cx="1260000" cy="252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8DBD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anit" pitchFamily="2" charset="-34"/>
                  <a:cs typeface="Kanit" pitchFamily="2" charset="-34"/>
                </a:rPr>
                <a:t>คุณภาพอากาศดีมาก</a:t>
              </a:r>
              <a:br>
                <a:rPr lang="th-TH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anit" pitchFamily="2" charset="-34"/>
                  <a:cs typeface="Kanit" pitchFamily="2" charset="-34"/>
                </a:rPr>
              </a:br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anit" pitchFamily="2" charset="-34"/>
                  <a:cs typeface="Kanit" pitchFamily="2" charset="-34"/>
                </a:rPr>
                <a:t>(0-25 AQI)</a:t>
              </a:r>
              <a:endParaRPr lang="en-TH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Kanit" pitchFamily="2" charset="-34"/>
                <a:cs typeface="Kanit" pitchFamily="2" charset="-34"/>
              </a:endParaRPr>
            </a:p>
          </p:txBody>
        </p:sp>
        <p:sp>
          <p:nvSpPr>
            <p:cNvPr id="99" name="Rounded Rectangle 233">
              <a:extLst>
                <a:ext uri="{FF2B5EF4-FFF2-40B4-BE49-F238E27FC236}">
                  <a16:creationId xmlns:a16="http://schemas.microsoft.com/office/drawing/2014/main" id="{B1F1D8E4-52F5-E7A1-7C39-EEAB12EE94CA}"/>
                </a:ext>
              </a:extLst>
            </p:cNvPr>
            <p:cNvSpPr/>
            <p:nvPr/>
          </p:nvSpPr>
          <p:spPr>
            <a:xfrm>
              <a:off x="5399890" y="2201828"/>
              <a:ext cx="1260000" cy="25200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CAF7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anit" pitchFamily="2" charset="-34"/>
                  <a:cs typeface="Kanit" pitchFamily="2" charset="-34"/>
                </a:rPr>
                <a:t>คุณภาพอากาศดี</a:t>
              </a:r>
              <a:br>
                <a:rPr lang="th-TH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anit" pitchFamily="2" charset="-34"/>
                  <a:cs typeface="Kanit" pitchFamily="2" charset="-34"/>
                </a:rPr>
              </a:br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anit" pitchFamily="2" charset="-34"/>
                  <a:cs typeface="Kanit" pitchFamily="2" charset="-34"/>
                </a:rPr>
                <a:t>(25-50 AQI)</a:t>
              </a:r>
              <a:r>
                <a:rPr lang="th-TH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anit" pitchFamily="2" charset="-34"/>
                  <a:cs typeface="Kanit" pitchFamily="2" charset="-34"/>
                </a:rPr>
                <a:t>    </a:t>
              </a:r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anit" pitchFamily="2" charset="-34"/>
                  <a:cs typeface="Kanit" pitchFamily="2" charset="-34"/>
                </a:rPr>
                <a:t>      </a:t>
              </a:r>
              <a:endParaRPr lang="en-TH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Kanit" pitchFamily="2" charset="-34"/>
                <a:cs typeface="Kanit" pitchFamily="2" charset="-34"/>
              </a:endParaRPr>
            </a:p>
          </p:txBody>
        </p:sp>
        <p:sp>
          <p:nvSpPr>
            <p:cNvPr id="100" name="Rounded Rectangle 234">
              <a:extLst>
                <a:ext uri="{FF2B5EF4-FFF2-40B4-BE49-F238E27FC236}">
                  <a16:creationId xmlns:a16="http://schemas.microsoft.com/office/drawing/2014/main" id="{4459CBEE-FCDA-7F72-FC09-51030B1AECC1}"/>
                </a:ext>
              </a:extLst>
            </p:cNvPr>
            <p:cNvSpPr/>
            <p:nvPr/>
          </p:nvSpPr>
          <p:spPr>
            <a:xfrm>
              <a:off x="5408054" y="2478810"/>
              <a:ext cx="1260000" cy="252000"/>
            </a:xfrm>
            <a:prstGeom prst="roundRect">
              <a:avLst/>
            </a:prstGeom>
            <a:solidFill>
              <a:srgbClr val="FFFFC5"/>
            </a:solidFill>
            <a:ln>
              <a:solidFill>
                <a:srgbClr val="FFFF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anit" pitchFamily="2" charset="-34"/>
                  <a:cs typeface="Kanit" pitchFamily="2" charset="-34"/>
                </a:rPr>
                <a:t>คุณภาพอากาศปานกลาง</a:t>
              </a:r>
              <a:br>
                <a:rPr lang="th-TH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anit" pitchFamily="2" charset="-34"/>
                  <a:cs typeface="Kanit" pitchFamily="2" charset="-34"/>
                </a:rPr>
              </a:br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anit" pitchFamily="2" charset="-34"/>
                  <a:cs typeface="Kanit" pitchFamily="2" charset="-34"/>
                </a:rPr>
                <a:t>(50-100 AQI)</a:t>
              </a:r>
              <a:endParaRPr lang="en-TH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Kanit" pitchFamily="2" charset="-34"/>
                <a:cs typeface="Kanit" pitchFamily="2" charset="-34"/>
              </a:endParaRPr>
            </a:p>
          </p:txBody>
        </p:sp>
        <p:sp>
          <p:nvSpPr>
            <p:cNvPr id="101" name="Rounded Rectangle 235">
              <a:extLst>
                <a:ext uri="{FF2B5EF4-FFF2-40B4-BE49-F238E27FC236}">
                  <a16:creationId xmlns:a16="http://schemas.microsoft.com/office/drawing/2014/main" id="{781E7671-5360-CB6C-2381-B7EDE0BB9313}"/>
                </a:ext>
              </a:extLst>
            </p:cNvPr>
            <p:cNvSpPr/>
            <p:nvPr/>
          </p:nvSpPr>
          <p:spPr>
            <a:xfrm>
              <a:off x="5414293" y="2749738"/>
              <a:ext cx="1260000" cy="252000"/>
            </a:xfrm>
            <a:prstGeom prst="roundRect">
              <a:avLst/>
            </a:prstGeom>
            <a:solidFill>
              <a:srgbClr val="FFC79F"/>
            </a:solidFill>
            <a:ln>
              <a:solidFill>
                <a:srgbClr val="FFC7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anit" pitchFamily="2" charset="-34"/>
                  <a:cs typeface="Kanit" pitchFamily="2" charset="-34"/>
                </a:rPr>
                <a:t>เริ่มมีผลกระทบ</a:t>
              </a:r>
              <a:br>
                <a:rPr lang="th-TH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anit" pitchFamily="2" charset="-34"/>
                  <a:cs typeface="Kanit" pitchFamily="2" charset="-34"/>
                </a:rPr>
              </a:br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anit" pitchFamily="2" charset="-34"/>
                  <a:cs typeface="Kanit" pitchFamily="2" charset="-34"/>
                </a:rPr>
                <a:t>(100-200 AQI)</a:t>
              </a:r>
              <a:endParaRPr lang="en-TH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Kanit" pitchFamily="2" charset="-34"/>
                <a:cs typeface="Kanit" pitchFamily="2" charset="-34"/>
              </a:endParaRPr>
            </a:p>
          </p:txBody>
        </p:sp>
        <p:sp>
          <p:nvSpPr>
            <p:cNvPr id="102" name="Rounded Rectangle 236">
              <a:extLst>
                <a:ext uri="{FF2B5EF4-FFF2-40B4-BE49-F238E27FC236}">
                  <a16:creationId xmlns:a16="http://schemas.microsoft.com/office/drawing/2014/main" id="{0A2C0DAA-AD35-5B9E-ED44-92BA60D490CE}"/>
                </a:ext>
              </a:extLst>
            </p:cNvPr>
            <p:cNvSpPr/>
            <p:nvPr/>
          </p:nvSpPr>
          <p:spPr>
            <a:xfrm>
              <a:off x="5408054" y="3020666"/>
              <a:ext cx="1260000" cy="252000"/>
            </a:xfrm>
            <a:prstGeom prst="roundRect">
              <a:avLst/>
            </a:prstGeom>
            <a:solidFill>
              <a:srgbClr val="FFBDBD"/>
            </a:solidFill>
            <a:ln>
              <a:solidFill>
                <a:srgbClr val="FFBD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anit" pitchFamily="2" charset="-34"/>
                  <a:cs typeface="Kanit" pitchFamily="2" charset="-34"/>
                </a:rPr>
                <a:t>มีผลกระทบมาก</a:t>
              </a:r>
              <a:br>
                <a:rPr lang="th-TH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anit" pitchFamily="2" charset="-34"/>
                  <a:cs typeface="Kanit" pitchFamily="2" charset="-34"/>
                </a:rPr>
              </a:br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anit" pitchFamily="2" charset="-34"/>
                  <a:cs typeface="Kanit" pitchFamily="2" charset="-34"/>
                </a:rPr>
                <a:t>(</a:t>
              </a:r>
              <a:r>
                <a:rPr lang="th-TH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anit" pitchFamily="2" charset="-34"/>
                  <a:cs typeface="Kanit" pitchFamily="2" charset="-34"/>
                </a:rPr>
                <a:t>มากกว่า </a:t>
              </a:r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anit" pitchFamily="2" charset="-34"/>
                  <a:cs typeface="Kanit" pitchFamily="2" charset="-34"/>
                </a:rPr>
                <a:t>201 AQI)</a:t>
              </a:r>
              <a:endParaRPr lang="en-TH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Kanit" pitchFamily="2" charset="-34"/>
                <a:cs typeface="Kanit" pitchFamily="2" charset="-34"/>
              </a:endParaRPr>
            </a:p>
          </p:txBody>
        </p: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FBF14433-6266-C69C-6D56-E2D000D31FB4}"/>
                </a:ext>
              </a:extLst>
            </p:cNvPr>
            <p:cNvGrpSpPr/>
            <p:nvPr/>
          </p:nvGrpSpPr>
          <p:grpSpPr>
            <a:xfrm>
              <a:off x="5235695" y="1915993"/>
              <a:ext cx="252000" cy="252000"/>
              <a:chOff x="5151390" y="1915993"/>
              <a:chExt cx="360000" cy="360000"/>
            </a:xfrm>
          </p:grpSpPr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1768B9F2-2C54-0573-BA4E-14E413A30BF0}"/>
                  </a:ext>
                </a:extLst>
              </p:cNvPr>
              <p:cNvSpPr/>
              <p:nvPr/>
            </p:nvSpPr>
            <p:spPr bwMode="auto">
              <a:xfrm>
                <a:off x="5151390" y="1915993"/>
                <a:ext cx="360000" cy="3600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rgbClr val="549CC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A53DE005-ECB4-53BF-A170-558556AD5434}"/>
                  </a:ext>
                </a:extLst>
              </p:cNvPr>
              <p:cNvSpPr/>
              <p:nvPr/>
            </p:nvSpPr>
            <p:spPr bwMode="auto">
              <a:xfrm>
                <a:off x="5247658" y="2013474"/>
                <a:ext cx="46120" cy="59395"/>
              </a:xfrm>
              <a:prstGeom prst="ellipse">
                <a:avLst/>
              </a:prstGeom>
              <a:solidFill>
                <a:srgbClr val="1210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56EAADF1-0736-69D1-C121-336F0C4BD32A}"/>
                  </a:ext>
                </a:extLst>
              </p:cNvPr>
              <p:cNvSpPr/>
              <p:nvPr/>
            </p:nvSpPr>
            <p:spPr bwMode="auto">
              <a:xfrm>
                <a:off x="5357360" y="2012568"/>
                <a:ext cx="46119" cy="59849"/>
              </a:xfrm>
              <a:prstGeom prst="ellipse">
                <a:avLst/>
              </a:prstGeom>
              <a:solidFill>
                <a:srgbClr val="1210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8" name="Chord 137">
                <a:extLst>
                  <a:ext uri="{FF2B5EF4-FFF2-40B4-BE49-F238E27FC236}">
                    <a16:creationId xmlns:a16="http://schemas.microsoft.com/office/drawing/2014/main" id="{81FD6288-EA5A-5E1D-3C3F-E9F889676784}"/>
                  </a:ext>
                </a:extLst>
              </p:cNvPr>
              <p:cNvSpPr/>
              <p:nvPr/>
            </p:nvSpPr>
            <p:spPr bwMode="auto">
              <a:xfrm rot="15191615">
                <a:off x="5210559" y="1960356"/>
                <a:ext cx="241662" cy="240896"/>
              </a:xfrm>
              <a:prstGeom prst="chord">
                <a:avLst>
                  <a:gd name="adj1" fmla="val 8115258"/>
                  <a:gd name="adj2" fmla="val 15501038"/>
                </a:avLst>
              </a:prstGeom>
              <a:solidFill>
                <a:srgbClr val="1210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86C55955-04E5-6F32-95B1-5F7C6D53FEA8}"/>
                </a:ext>
              </a:extLst>
            </p:cNvPr>
            <p:cNvGrpSpPr/>
            <p:nvPr/>
          </p:nvGrpSpPr>
          <p:grpSpPr>
            <a:xfrm>
              <a:off x="5235694" y="2476629"/>
              <a:ext cx="252000" cy="252000"/>
              <a:chOff x="5139726" y="2671907"/>
              <a:chExt cx="360000" cy="360000"/>
            </a:xfrm>
          </p:grpSpPr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A9A8A5BA-7CB3-CB9A-DD28-76BBC4EB9F96}"/>
                  </a:ext>
                </a:extLst>
              </p:cNvPr>
              <p:cNvSpPr/>
              <p:nvPr/>
            </p:nvSpPr>
            <p:spPr bwMode="auto">
              <a:xfrm>
                <a:off x="5139726" y="2671907"/>
                <a:ext cx="360000" cy="360000"/>
              </a:xfrm>
              <a:prstGeom prst="ellipse">
                <a:avLst/>
              </a:prstGeom>
              <a:solidFill>
                <a:srgbClr val="FFFD78"/>
              </a:solidFill>
              <a:ln w="12700">
                <a:solidFill>
                  <a:srgbClr val="FFFD7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F55E9129-4C61-F201-B69B-07DEE794D677}"/>
                  </a:ext>
                </a:extLst>
              </p:cNvPr>
              <p:cNvSpPr/>
              <p:nvPr/>
            </p:nvSpPr>
            <p:spPr bwMode="auto">
              <a:xfrm>
                <a:off x="5241867" y="2774503"/>
                <a:ext cx="47562" cy="61356"/>
              </a:xfrm>
              <a:prstGeom prst="ellipse">
                <a:avLst/>
              </a:prstGeom>
              <a:solidFill>
                <a:srgbClr val="1210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890BD766-A904-0648-41EA-14C98AC075F3}"/>
                  </a:ext>
                </a:extLst>
              </p:cNvPr>
              <p:cNvSpPr/>
              <p:nvPr/>
            </p:nvSpPr>
            <p:spPr bwMode="auto">
              <a:xfrm>
                <a:off x="5364013" y="2774503"/>
                <a:ext cx="47562" cy="61356"/>
              </a:xfrm>
              <a:prstGeom prst="ellipse">
                <a:avLst/>
              </a:prstGeom>
              <a:solidFill>
                <a:srgbClr val="1210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7BBC3C22-C951-61E5-C684-5EE862844757}"/>
                  </a:ext>
                </a:extLst>
              </p:cNvPr>
              <p:cNvSpPr/>
              <p:nvPr/>
            </p:nvSpPr>
            <p:spPr bwMode="auto">
              <a:xfrm>
                <a:off x="5243784" y="2910793"/>
                <a:ext cx="173521" cy="23578"/>
              </a:xfrm>
              <a:prstGeom prst="rect">
                <a:avLst/>
              </a:prstGeom>
              <a:solidFill>
                <a:srgbClr val="12103D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9D6EFCE2-3A66-A526-3CBD-0FBB5E817452}"/>
                </a:ext>
              </a:extLst>
            </p:cNvPr>
            <p:cNvGrpSpPr/>
            <p:nvPr/>
          </p:nvGrpSpPr>
          <p:grpSpPr>
            <a:xfrm>
              <a:off x="4953053" y="1469248"/>
              <a:ext cx="1782105" cy="409630"/>
              <a:chOff x="2567666" y="4475108"/>
              <a:chExt cx="1782105" cy="409630"/>
            </a:xfrm>
            <a:solidFill>
              <a:schemeClr val="accent1"/>
            </a:solidFill>
          </p:grpSpPr>
          <p:sp>
            <p:nvSpPr>
              <p:cNvPr id="129" name="Arrow: Pentagon 3266">
                <a:extLst>
                  <a:ext uri="{FF2B5EF4-FFF2-40B4-BE49-F238E27FC236}">
                    <a16:creationId xmlns:a16="http://schemas.microsoft.com/office/drawing/2014/main" id="{95185C48-493E-D05A-854F-1DA15B86D4F3}"/>
                  </a:ext>
                </a:extLst>
              </p:cNvPr>
              <p:cNvSpPr/>
              <p:nvPr/>
            </p:nvSpPr>
            <p:spPr>
              <a:xfrm flipH="1">
                <a:off x="2567666" y="4475108"/>
                <a:ext cx="1710648" cy="409630"/>
              </a:xfrm>
              <a:prstGeom prst="homePlate">
                <a:avLst/>
              </a:prstGeom>
              <a:solidFill>
                <a:srgbClr val="3A3A3A"/>
              </a:solidFill>
              <a:ln>
                <a:solidFill>
                  <a:srgbClr val="3461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30" name="Rectangle 3265">
                <a:extLst>
                  <a:ext uri="{FF2B5EF4-FFF2-40B4-BE49-F238E27FC236}">
                    <a16:creationId xmlns:a16="http://schemas.microsoft.com/office/drawing/2014/main" id="{9581DD5A-D3C2-7E16-0A15-D193B6DA36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90808" y="4511844"/>
                <a:ext cx="1658963" cy="35975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th-TH" altLang="en-US" sz="1100" dirty="0">
                    <a:solidFill>
                      <a:schemeClr val="bg1"/>
                    </a:solidFill>
                    <a:latin typeface="Kanit" pitchFamily="2" charset="-34"/>
                    <a:cs typeface="Kanit" pitchFamily="2" charset="-34"/>
                  </a:rPr>
                  <a:t>ดัชนีคุณภาพอากาศ</a:t>
                </a:r>
                <a:endParaRPr lang="en-US" altLang="en-US" sz="1100" dirty="0">
                  <a:solidFill>
                    <a:schemeClr val="bg1"/>
                  </a:solidFill>
                  <a:latin typeface="Kanit" pitchFamily="2" charset="-34"/>
                  <a:cs typeface="Kanit" pitchFamily="2" charset="-34"/>
                </a:endParaRP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th-TH" altLang="en-US" sz="1100" dirty="0">
                    <a:solidFill>
                      <a:schemeClr val="bg1"/>
                    </a:solidFill>
                    <a:latin typeface="Kanit" pitchFamily="2" charset="-34"/>
                    <a:cs typeface="Kanit" pitchFamily="2" charset="-34"/>
                  </a:rPr>
                  <a:t>(</a:t>
                </a:r>
                <a:r>
                  <a:rPr lang="en-US" altLang="en-US" sz="1100" dirty="0">
                    <a:solidFill>
                      <a:schemeClr val="bg1"/>
                    </a:solidFill>
                    <a:latin typeface="Kanit" pitchFamily="2" charset="-34"/>
                    <a:cs typeface="Kanit" pitchFamily="2" charset="-34"/>
                  </a:rPr>
                  <a:t>Air Quality Index; AQI) </a:t>
                </a:r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18E7A7E9-88AF-7E49-37C0-7DB54FF0F36E}"/>
                </a:ext>
              </a:extLst>
            </p:cNvPr>
            <p:cNvGrpSpPr/>
            <p:nvPr/>
          </p:nvGrpSpPr>
          <p:grpSpPr>
            <a:xfrm>
              <a:off x="5235695" y="2195047"/>
              <a:ext cx="252000" cy="252000"/>
              <a:chOff x="5151390" y="2292322"/>
              <a:chExt cx="360000" cy="360000"/>
            </a:xfrm>
          </p:grpSpPr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4E3E8196-A3B0-C110-C6FC-DD10459C39A7}"/>
                  </a:ext>
                </a:extLst>
              </p:cNvPr>
              <p:cNvSpPr/>
              <p:nvPr/>
            </p:nvSpPr>
            <p:spPr bwMode="auto">
              <a:xfrm>
                <a:off x="5151390" y="2292322"/>
                <a:ext cx="360000" cy="360000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12700">
                <a:solidFill>
                  <a:srgbClr val="73DF7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90863963-84D7-3597-AC3E-4AA991EBF4EB}"/>
                  </a:ext>
                </a:extLst>
              </p:cNvPr>
              <p:cNvSpPr/>
              <p:nvPr/>
            </p:nvSpPr>
            <p:spPr bwMode="auto">
              <a:xfrm>
                <a:off x="5242651" y="2382556"/>
                <a:ext cx="47562" cy="59938"/>
              </a:xfrm>
              <a:prstGeom prst="ellipse">
                <a:avLst/>
              </a:prstGeom>
              <a:solidFill>
                <a:srgbClr val="1210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E6D0D62B-680F-F04C-876D-787175629B1D}"/>
                  </a:ext>
                </a:extLst>
              </p:cNvPr>
              <p:cNvSpPr/>
              <p:nvPr/>
            </p:nvSpPr>
            <p:spPr bwMode="auto">
              <a:xfrm>
                <a:off x="5366180" y="2381527"/>
                <a:ext cx="47562" cy="59938"/>
              </a:xfrm>
              <a:prstGeom prst="ellipse">
                <a:avLst/>
              </a:prstGeom>
              <a:solidFill>
                <a:srgbClr val="1210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8" name="Arc 127">
                <a:extLst>
                  <a:ext uri="{FF2B5EF4-FFF2-40B4-BE49-F238E27FC236}">
                    <a16:creationId xmlns:a16="http://schemas.microsoft.com/office/drawing/2014/main" id="{B68B3CF3-5E7D-D85A-E0CA-54C7A388BC9A}"/>
                  </a:ext>
                </a:extLst>
              </p:cNvPr>
              <p:cNvSpPr/>
              <p:nvPr/>
            </p:nvSpPr>
            <p:spPr>
              <a:xfrm rot="5400000">
                <a:off x="5261647" y="2428398"/>
                <a:ext cx="129524" cy="160020"/>
              </a:xfrm>
              <a:prstGeom prst="arc">
                <a:avLst>
                  <a:gd name="adj1" fmla="val 16200000"/>
                  <a:gd name="adj2" fmla="val 5463622"/>
                </a:avLst>
              </a:prstGeom>
              <a:noFill/>
              <a:ln w="12700">
                <a:solidFill>
                  <a:srgbClr val="1210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TH"/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0E6EAB13-7D60-D1F2-AD1C-E054DDD127D0}"/>
                </a:ext>
              </a:extLst>
            </p:cNvPr>
            <p:cNvGrpSpPr/>
            <p:nvPr/>
          </p:nvGrpSpPr>
          <p:grpSpPr>
            <a:xfrm>
              <a:off x="5235694" y="2749737"/>
              <a:ext cx="252000" cy="252000"/>
              <a:chOff x="5130813" y="3042291"/>
              <a:chExt cx="360000" cy="360000"/>
            </a:xfrm>
          </p:grpSpPr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36240355-CD5C-F86F-CC6F-A20B6412E0E0}"/>
                  </a:ext>
                </a:extLst>
              </p:cNvPr>
              <p:cNvSpPr/>
              <p:nvPr/>
            </p:nvSpPr>
            <p:spPr bwMode="auto">
              <a:xfrm>
                <a:off x="5130813" y="3042291"/>
                <a:ext cx="360000" cy="360000"/>
              </a:xfrm>
              <a:prstGeom prst="ellipse">
                <a:avLst/>
              </a:prstGeom>
              <a:solidFill>
                <a:srgbClr val="FFAE4C"/>
              </a:solidFill>
              <a:ln w="12700">
                <a:solidFill>
                  <a:srgbClr val="FFAE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A97F63E8-946D-4D2A-660A-F69ECD71106B}"/>
                  </a:ext>
                </a:extLst>
              </p:cNvPr>
              <p:cNvSpPr/>
              <p:nvPr/>
            </p:nvSpPr>
            <p:spPr bwMode="auto">
              <a:xfrm>
                <a:off x="5235481" y="3142498"/>
                <a:ext cx="45719" cy="61356"/>
              </a:xfrm>
              <a:prstGeom prst="ellipse">
                <a:avLst/>
              </a:prstGeom>
              <a:solidFill>
                <a:srgbClr val="1210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5" name="Arc 114">
                <a:extLst>
                  <a:ext uri="{FF2B5EF4-FFF2-40B4-BE49-F238E27FC236}">
                    <a16:creationId xmlns:a16="http://schemas.microsoft.com/office/drawing/2014/main" id="{79B33320-6CC0-2ECA-2B78-208D867E0998}"/>
                  </a:ext>
                </a:extLst>
              </p:cNvPr>
              <p:cNvSpPr/>
              <p:nvPr/>
            </p:nvSpPr>
            <p:spPr>
              <a:xfrm rot="16200000">
                <a:off x="5272950" y="3240282"/>
                <a:ext cx="78224" cy="135927"/>
              </a:xfrm>
              <a:prstGeom prst="arc">
                <a:avLst>
                  <a:gd name="adj1" fmla="val 16200000"/>
                  <a:gd name="adj2" fmla="val 5463622"/>
                </a:avLst>
              </a:prstGeom>
              <a:noFill/>
              <a:ln w="12700">
                <a:solidFill>
                  <a:srgbClr val="1210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TH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405DAC57-4431-1DE9-CBAF-F7DA08C21D46}"/>
                  </a:ext>
                </a:extLst>
              </p:cNvPr>
              <p:cNvSpPr/>
              <p:nvPr/>
            </p:nvSpPr>
            <p:spPr bwMode="auto">
              <a:xfrm>
                <a:off x="5350766" y="3140961"/>
                <a:ext cx="45719" cy="61356"/>
              </a:xfrm>
              <a:prstGeom prst="ellipse">
                <a:avLst/>
              </a:prstGeom>
              <a:solidFill>
                <a:srgbClr val="1210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BAE2EE89-6BE9-1DE8-C5FD-AEBA2738F94B}"/>
                </a:ext>
              </a:extLst>
            </p:cNvPr>
            <p:cNvGrpSpPr/>
            <p:nvPr/>
          </p:nvGrpSpPr>
          <p:grpSpPr>
            <a:xfrm>
              <a:off x="5235694" y="3014472"/>
              <a:ext cx="252000" cy="252000"/>
              <a:chOff x="5139726" y="3410504"/>
              <a:chExt cx="360000" cy="360001"/>
            </a:xfrm>
          </p:grpSpPr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3B89BBC1-6548-56D5-20AB-21B048C03723}"/>
                  </a:ext>
                </a:extLst>
              </p:cNvPr>
              <p:cNvSpPr/>
              <p:nvPr/>
            </p:nvSpPr>
            <p:spPr bwMode="auto">
              <a:xfrm>
                <a:off x="5139726" y="3410504"/>
                <a:ext cx="360000" cy="360001"/>
              </a:xfrm>
              <a:prstGeom prst="ellipse">
                <a:avLst/>
              </a:prstGeom>
              <a:solidFill>
                <a:srgbClr val="FF7E79"/>
              </a:solidFill>
              <a:ln w="12700">
                <a:solidFill>
                  <a:srgbClr val="FF7E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0" name="Cross 109">
                <a:extLst>
                  <a:ext uri="{FF2B5EF4-FFF2-40B4-BE49-F238E27FC236}">
                    <a16:creationId xmlns:a16="http://schemas.microsoft.com/office/drawing/2014/main" id="{D74D98EF-FCBC-BB5E-24AA-2701D51B29A1}"/>
                  </a:ext>
                </a:extLst>
              </p:cNvPr>
              <p:cNvSpPr/>
              <p:nvPr/>
            </p:nvSpPr>
            <p:spPr>
              <a:xfrm>
                <a:off x="5224764" y="3509578"/>
                <a:ext cx="45719" cy="61355"/>
              </a:xfrm>
              <a:prstGeom prst="plus">
                <a:avLst/>
              </a:prstGeom>
              <a:solidFill>
                <a:srgbClr val="1210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TH"/>
              </a:p>
            </p:txBody>
          </p:sp>
          <p:sp>
            <p:nvSpPr>
              <p:cNvPr id="111" name="Cross 110">
                <a:extLst>
                  <a:ext uri="{FF2B5EF4-FFF2-40B4-BE49-F238E27FC236}">
                    <a16:creationId xmlns:a16="http://schemas.microsoft.com/office/drawing/2014/main" id="{ACDA3EC4-FCDC-C894-0E56-31ED046A602C}"/>
                  </a:ext>
                </a:extLst>
              </p:cNvPr>
              <p:cNvSpPr/>
              <p:nvPr/>
            </p:nvSpPr>
            <p:spPr>
              <a:xfrm>
                <a:off x="5369063" y="3509577"/>
                <a:ext cx="45719" cy="61355"/>
              </a:xfrm>
              <a:prstGeom prst="plus">
                <a:avLst/>
              </a:prstGeom>
              <a:solidFill>
                <a:srgbClr val="1210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TH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55468595-0225-C44B-2A9C-1E67586D7B41}"/>
                  </a:ext>
                </a:extLst>
              </p:cNvPr>
              <p:cNvSpPr/>
              <p:nvPr/>
            </p:nvSpPr>
            <p:spPr>
              <a:xfrm>
                <a:off x="5281660" y="3601422"/>
                <a:ext cx="84909" cy="105395"/>
              </a:xfrm>
              <a:prstGeom prst="ellipse">
                <a:avLst/>
              </a:prstGeom>
              <a:solidFill>
                <a:srgbClr val="12103D"/>
              </a:solidFill>
              <a:ln>
                <a:solidFill>
                  <a:srgbClr val="1210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TH"/>
              </a:p>
            </p:txBody>
          </p:sp>
        </p:grp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F9952D83-C752-6961-D18E-49A47AF3B112}"/>
              </a:ext>
            </a:extLst>
          </p:cNvPr>
          <p:cNvGrpSpPr/>
          <p:nvPr/>
        </p:nvGrpSpPr>
        <p:grpSpPr>
          <a:xfrm>
            <a:off x="3178232" y="1436679"/>
            <a:ext cx="3923421" cy="4508895"/>
            <a:chOff x="7990883" y="1751031"/>
            <a:chExt cx="4006948" cy="4589339"/>
          </a:xfrm>
          <a:solidFill>
            <a:srgbClr val="3A3A3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0778C4A4-7B42-B907-5B8E-9F5FBFB5D4E3}"/>
                </a:ext>
              </a:extLst>
            </p:cNvPr>
            <p:cNvGrpSpPr/>
            <p:nvPr/>
          </p:nvGrpSpPr>
          <p:grpSpPr>
            <a:xfrm>
              <a:off x="7990883" y="1751031"/>
              <a:ext cx="4006948" cy="4589339"/>
              <a:chOff x="4992113" y="4700188"/>
              <a:chExt cx="669986" cy="1110463"/>
            </a:xfrm>
            <a:grpFill/>
          </p:grpSpPr>
          <p:sp>
            <p:nvSpPr>
              <p:cNvPr id="90" name="Shape 2953">
                <a:extLst>
                  <a:ext uri="{FF2B5EF4-FFF2-40B4-BE49-F238E27FC236}">
                    <a16:creationId xmlns:a16="http://schemas.microsoft.com/office/drawing/2014/main" id="{332E0A74-4FF3-203A-EF44-C73D243717B3}"/>
                  </a:ext>
                </a:extLst>
              </p:cNvPr>
              <p:cNvSpPr/>
              <p:nvPr/>
            </p:nvSpPr>
            <p:spPr>
              <a:xfrm>
                <a:off x="4992113" y="4790419"/>
                <a:ext cx="197423" cy="51011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17236"/>
                    </a:moveTo>
                    <a:lnTo>
                      <a:pt x="0" y="117236"/>
                    </a:lnTo>
                    <a:cubicBezTo>
                      <a:pt x="15277" y="117236"/>
                      <a:pt x="15277" y="117236"/>
                      <a:pt x="15277" y="117236"/>
                    </a:cubicBezTo>
                    <a:cubicBezTo>
                      <a:pt x="24640" y="119952"/>
                      <a:pt x="24640" y="119952"/>
                      <a:pt x="24640" y="119952"/>
                    </a:cubicBezTo>
                    <a:lnTo>
                      <a:pt x="24640" y="119952"/>
                    </a:lnTo>
                    <a:cubicBezTo>
                      <a:pt x="28213" y="118142"/>
                      <a:pt x="31786" y="116760"/>
                      <a:pt x="35236" y="115855"/>
                    </a:cubicBezTo>
                    <a:cubicBezTo>
                      <a:pt x="41149" y="114045"/>
                      <a:pt x="45831" y="115855"/>
                      <a:pt x="50513" y="116284"/>
                    </a:cubicBezTo>
                    <a:cubicBezTo>
                      <a:pt x="63449" y="117236"/>
                      <a:pt x="57535" y="107661"/>
                      <a:pt x="63449" y="105422"/>
                    </a:cubicBezTo>
                    <a:cubicBezTo>
                      <a:pt x="69363" y="103564"/>
                      <a:pt x="77494" y="103564"/>
                      <a:pt x="78726" y="100420"/>
                    </a:cubicBezTo>
                    <a:cubicBezTo>
                      <a:pt x="76386" y="95418"/>
                      <a:pt x="76386" y="95418"/>
                      <a:pt x="76386" y="95418"/>
                    </a:cubicBezTo>
                    <a:lnTo>
                      <a:pt x="76386" y="95418"/>
                    </a:lnTo>
                    <a:cubicBezTo>
                      <a:pt x="70472" y="93608"/>
                      <a:pt x="62340" y="92703"/>
                      <a:pt x="57535" y="89940"/>
                    </a:cubicBezTo>
                    <a:cubicBezTo>
                      <a:pt x="56427" y="89035"/>
                      <a:pt x="54086" y="87701"/>
                      <a:pt x="52854" y="86319"/>
                    </a:cubicBezTo>
                    <a:cubicBezTo>
                      <a:pt x="51745" y="83128"/>
                      <a:pt x="49404" y="81317"/>
                      <a:pt x="56427" y="78602"/>
                    </a:cubicBezTo>
                    <a:cubicBezTo>
                      <a:pt x="61108" y="76792"/>
                      <a:pt x="68131" y="75887"/>
                      <a:pt x="70472" y="73171"/>
                    </a:cubicBezTo>
                    <a:cubicBezTo>
                      <a:pt x="71704" y="71790"/>
                      <a:pt x="74045" y="69503"/>
                      <a:pt x="77494" y="68598"/>
                    </a:cubicBezTo>
                    <a:cubicBezTo>
                      <a:pt x="82299" y="67217"/>
                      <a:pt x="89322" y="69075"/>
                      <a:pt x="91663" y="65406"/>
                    </a:cubicBezTo>
                    <a:cubicBezTo>
                      <a:pt x="92895" y="63596"/>
                      <a:pt x="104599" y="61786"/>
                      <a:pt x="98685" y="58642"/>
                    </a:cubicBezTo>
                    <a:cubicBezTo>
                      <a:pt x="96344" y="56355"/>
                      <a:pt x="101026" y="50877"/>
                      <a:pt x="102258" y="49067"/>
                    </a:cubicBezTo>
                    <a:cubicBezTo>
                      <a:pt x="104599" y="44970"/>
                      <a:pt x="105708" y="41349"/>
                      <a:pt x="112854" y="38157"/>
                    </a:cubicBezTo>
                    <a:cubicBezTo>
                      <a:pt x="116303" y="36347"/>
                      <a:pt x="115195" y="31822"/>
                      <a:pt x="111622" y="30440"/>
                    </a:cubicBezTo>
                    <a:cubicBezTo>
                      <a:pt x="95236" y="25009"/>
                      <a:pt x="111622" y="24104"/>
                      <a:pt x="116303" y="18626"/>
                    </a:cubicBezTo>
                    <a:cubicBezTo>
                      <a:pt x="119876" y="15911"/>
                      <a:pt x="118644" y="12290"/>
                      <a:pt x="113963" y="9575"/>
                    </a:cubicBezTo>
                    <a:cubicBezTo>
                      <a:pt x="111622" y="8193"/>
                      <a:pt x="106940" y="6383"/>
                      <a:pt x="106940" y="5001"/>
                    </a:cubicBezTo>
                    <a:cubicBezTo>
                      <a:pt x="99917" y="0"/>
                      <a:pt x="99917" y="0"/>
                      <a:pt x="99917" y="0"/>
                    </a:cubicBezTo>
                    <a:lnTo>
                      <a:pt x="99917" y="0"/>
                    </a:lnTo>
                    <a:cubicBezTo>
                      <a:pt x="84640" y="2286"/>
                      <a:pt x="78726" y="8622"/>
                      <a:pt x="84640" y="14529"/>
                    </a:cubicBezTo>
                    <a:cubicBezTo>
                      <a:pt x="90431" y="20436"/>
                      <a:pt x="86981" y="26343"/>
                      <a:pt x="77494" y="31345"/>
                    </a:cubicBezTo>
                    <a:cubicBezTo>
                      <a:pt x="64681" y="45875"/>
                      <a:pt x="64681" y="45875"/>
                      <a:pt x="64681" y="45875"/>
                    </a:cubicBezTo>
                    <a:lnTo>
                      <a:pt x="64681" y="45875"/>
                    </a:lnTo>
                    <a:cubicBezTo>
                      <a:pt x="64681" y="47256"/>
                      <a:pt x="61108" y="51353"/>
                      <a:pt x="60000" y="52258"/>
                    </a:cubicBezTo>
                    <a:cubicBezTo>
                      <a:pt x="57535" y="54069"/>
                      <a:pt x="54086" y="55450"/>
                      <a:pt x="51745" y="57260"/>
                    </a:cubicBezTo>
                    <a:cubicBezTo>
                      <a:pt x="48172" y="59976"/>
                      <a:pt x="42381" y="62262"/>
                      <a:pt x="42381" y="64978"/>
                    </a:cubicBezTo>
                    <a:cubicBezTo>
                      <a:pt x="39917" y="69075"/>
                      <a:pt x="44599" y="69503"/>
                      <a:pt x="34127" y="72695"/>
                    </a:cubicBezTo>
                    <a:cubicBezTo>
                      <a:pt x="32895" y="73600"/>
                      <a:pt x="29445" y="74077"/>
                      <a:pt x="28213" y="74982"/>
                    </a:cubicBezTo>
                    <a:cubicBezTo>
                      <a:pt x="28213" y="76315"/>
                      <a:pt x="32895" y="77697"/>
                      <a:pt x="32895" y="79078"/>
                    </a:cubicBezTo>
                    <a:cubicBezTo>
                      <a:pt x="31786" y="79984"/>
                      <a:pt x="28213" y="80412"/>
                      <a:pt x="28213" y="80889"/>
                    </a:cubicBezTo>
                    <a:cubicBezTo>
                      <a:pt x="27104" y="81317"/>
                      <a:pt x="24640" y="83128"/>
                      <a:pt x="24640" y="83604"/>
                    </a:cubicBezTo>
                    <a:cubicBezTo>
                      <a:pt x="24640" y="84938"/>
                      <a:pt x="31786" y="83604"/>
                      <a:pt x="32895" y="84080"/>
                    </a:cubicBezTo>
                    <a:cubicBezTo>
                      <a:pt x="35236" y="84938"/>
                      <a:pt x="31786" y="87225"/>
                      <a:pt x="30554" y="88130"/>
                    </a:cubicBezTo>
                    <a:cubicBezTo>
                      <a:pt x="31786" y="91321"/>
                      <a:pt x="19958" y="89035"/>
                      <a:pt x="25872" y="91321"/>
                    </a:cubicBezTo>
                    <a:cubicBezTo>
                      <a:pt x="27104" y="92227"/>
                      <a:pt x="30554" y="93608"/>
                      <a:pt x="28213" y="94513"/>
                    </a:cubicBezTo>
                    <a:cubicBezTo>
                      <a:pt x="24640" y="95847"/>
                      <a:pt x="15277" y="92227"/>
                      <a:pt x="17618" y="96323"/>
                    </a:cubicBezTo>
                    <a:cubicBezTo>
                      <a:pt x="18850" y="98134"/>
                      <a:pt x="38809" y="96323"/>
                      <a:pt x="25872" y="99515"/>
                    </a:cubicBezTo>
                    <a:cubicBezTo>
                      <a:pt x="19958" y="100420"/>
                      <a:pt x="12936" y="98134"/>
                      <a:pt x="12936" y="101754"/>
                    </a:cubicBezTo>
                    <a:cubicBezTo>
                      <a:pt x="12936" y="104946"/>
                      <a:pt x="7022" y="109519"/>
                      <a:pt x="2340" y="112235"/>
                    </a:cubicBezTo>
                    <a:cubicBezTo>
                      <a:pt x="1232" y="113568"/>
                      <a:pt x="1232" y="115855"/>
                      <a:pt x="0" y="117236"/>
                    </a:cubicBezTo>
                  </a:path>
                </a:pathLst>
              </a:custGeom>
              <a:grpFill/>
              <a:ln w="9525" cap="flat" cmpd="sng">
                <a:noFill/>
                <a:prstDash val="solid"/>
                <a:bevel/>
                <a:headEnd type="none" w="med" len="med"/>
                <a:tailEnd type="none" w="med" len="med"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lIns="45713" tIns="22850" rIns="45713" bIns="22850" anchor="ctr" anchorCtr="0">
                <a:noAutofit/>
              </a:bodyPr>
              <a:lstStyle/>
              <a:p>
                <a:pPr defTabSz="457200"/>
                <a:endParaRPr kern="0" dirty="0">
                  <a:solidFill>
                    <a:srgbClr val="7F7F7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91" name="Shape 2954">
                <a:extLst>
                  <a:ext uri="{FF2B5EF4-FFF2-40B4-BE49-F238E27FC236}">
                    <a16:creationId xmlns:a16="http://schemas.microsoft.com/office/drawing/2014/main" id="{7C037EAE-4676-66EB-301D-E3AA1586A739}"/>
                  </a:ext>
                </a:extLst>
              </p:cNvPr>
              <p:cNvSpPr/>
              <p:nvPr/>
            </p:nvSpPr>
            <p:spPr>
              <a:xfrm>
                <a:off x="5073405" y="4700188"/>
                <a:ext cx="305514" cy="49671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2647" y="21924"/>
                    </a:moveTo>
                    <a:lnTo>
                      <a:pt x="32647" y="21924"/>
                    </a:lnTo>
                    <a:cubicBezTo>
                      <a:pt x="37186" y="27063"/>
                      <a:pt x="37186" y="27063"/>
                      <a:pt x="37186" y="27063"/>
                    </a:cubicBezTo>
                    <a:cubicBezTo>
                      <a:pt x="37186" y="28482"/>
                      <a:pt x="40212" y="30342"/>
                      <a:pt x="41725" y="31761"/>
                    </a:cubicBezTo>
                    <a:cubicBezTo>
                      <a:pt x="44751" y="34551"/>
                      <a:pt x="45547" y="38270"/>
                      <a:pt x="43238" y="41060"/>
                    </a:cubicBezTo>
                    <a:cubicBezTo>
                      <a:pt x="40212" y="46688"/>
                      <a:pt x="29621" y="47618"/>
                      <a:pt x="40212" y="53197"/>
                    </a:cubicBezTo>
                    <a:cubicBezTo>
                      <a:pt x="42521" y="54616"/>
                      <a:pt x="43238" y="59265"/>
                      <a:pt x="41008" y="61125"/>
                    </a:cubicBezTo>
                    <a:cubicBezTo>
                      <a:pt x="36390" y="64404"/>
                      <a:pt x="35673" y="68123"/>
                      <a:pt x="34160" y="72332"/>
                    </a:cubicBezTo>
                    <a:cubicBezTo>
                      <a:pt x="33364" y="74192"/>
                      <a:pt x="30338" y="79820"/>
                      <a:pt x="31851" y="82169"/>
                    </a:cubicBezTo>
                    <a:cubicBezTo>
                      <a:pt x="35673" y="85399"/>
                      <a:pt x="28108" y="87259"/>
                      <a:pt x="27312" y="89119"/>
                    </a:cubicBezTo>
                    <a:cubicBezTo>
                      <a:pt x="25799" y="92887"/>
                      <a:pt x="21260" y="90978"/>
                      <a:pt x="18155" y="92398"/>
                    </a:cubicBezTo>
                    <a:cubicBezTo>
                      <a:pt x="15925" y="93327"/>
                      <a:pt x="14412" y="95676"/>
                      <a:pt x="13616" y="97096"/>
                    </a:cubicBezTo>
                    <a:cubicBezTo>
                      <a:pt x="12103" y="99885"/>
                      <a:pt x="7564" y="100815"/>
                      <a:pt x="4538" y="102675"/>
                    </a:cubicBezTo>
                    <a:cubicBezTo>
                      <a:pt x="0" y="105464"/>
                      <a:pt x="1512" y="107324"/>
                      <a:pt x="2229" y="110603"/>
                    </a:cubicBezTo>
                    <a:cubicBezTo>
                      <a:pt x="3025" y="112022"/>
                      <a:pt x="4538" y="113393"/>
                      <a:pt x="5255" y="114323"/>
                    </a:cubicBezTo>
                    <a:cubicBezTo>
                      <a:pt x="8360" y="117161"/>
                      <a:pt x="13616" y="118091"/>
                      <a:pt x="17438" y="119951"/>
                    </a:cubicBezTo>
                    <a:lnTo>
                      <a:pt x="17438" y="119951"/>
                    </a:lnTo>
                    <a:cubicBezTo>
                      <a:pt x="20464" y="117601"/>
                      <a:pt x="19747" y="114323"/>
                      <a:pt x="25082" y="113393"/>
                    </a:cubicBezTo>
                    <a:cubicBezTo>
                      <a:pt x="28108" y="112463"/>
                      <a:pt x="31851" y="109673"/>
                      <a:pt x="34877" y="109673"/>
                    </a:cubicBezTo>
                    <a:cubicBezTo>
                      <a:pt x="41008" y="110603"/>
                      <a:pt x="41008" y="116672"/>
                      <a:pt x="48573" y="113882"/>
                    </a:cubicBezTo>
                    <a:cubicBezTo>
                      <a:pt x="53908" y="111533"/>
                      <a:pt x="65295" y="112022"/>
                      <a:pt x="71347" y="112022"/>
                    </a:cubicBezTo>
                    <a:lnTo>
                      <a:pt x="71347" y="112022"/>
                    </a:lnTo>
                    <a:cubicBezTo>
                      <a:pt x="69037" y="107814"/>
                      <a:pt x="69037" y="103605"/>
                      <a:pt x="71347" y="100815"/>
                    </a:cubicBezTo>
                    <a:cubicBezTo>
                      <a:pt x="73656" y="98026"/>
                      <a:pt x="71347" y="92887"/>
                      <a:pt x="72143" y="89608"/>
                    </a:cubicBezTo>
                    <a:cubicBezTo>
                      <a:pt x="73656" y="85889"/>
                      <a:pt x="75169" y="83539"/>
                      <a:pt x="72143" y="80261"/>
                    </a:cubicBezTo>
                    <a:cubicBezTo>
                      <a:pt x="68321" y="76052"/>
                      <a:pt x="75169" y="68613"/>
                      <a:pt x="82733" y="67683"/>
                    </a:cubicBezTo>
                    <a:cubicBezTo>
                      <a:pt x="82733" y="67194"/>
                      <a:pt x="82733" y="67194"/>
                      <a:pt x="82733" y="66753"/>
                    </a:cubicBezTo>
                    <a:cubicBezTo>
                      <a:pt x="81220" y="66753"/>
                      <a:pt x="78195" y="66264"/>
                      <a:pt x="78195" y="65823"/>
                    </a:cubicBezTo>
                    <a:cubicBezTo>
                      <a:pt x="77398" y="63474"/>
                      <a:pt x="76682" y="63474"/>
                      <a:pt x="73656" y="62544"/>
                    </a:cubicBezTo>
                    <a:cubicBezTo>
                      <a:pt x="72143" y="60685"/>
                      <a:pt x="69834" y="57895"/>
                      <a:pt x="74372" y="56476"/>
                    </a:cubicBezTo>
                    <a:cubicBezTo>
                      <a:pt x="75885" y="55986"/>
                      <a:pt x="82733" y="55546"/>
                      <a:pt x="83530" y="56476"/>
                    </a:cubicBezTo>
                    <a:cubicBezTo>
                      <a:pt x="86556" y="56476"/>
                      <a:pt x="87272" y="56476"/>
                      <a:pt x="89581" y="55986"/>
                    </a:cubicBezTo>
                    <a:cubicBezTo>
                      <a:pt x="89581" y="49918"/>
                      <a:pt x="79708" y="48988"/>
                      <a:pt x="82733" y="42479"/>
                    </a:cubicBezTo>
                    <a:cubicBezTo>
                      <a:pt x="85043" y="37340"/>
                      <a:pt x="93404" y="32202"/>
                      <a:pt x="98659" y="27553"/>
                    </a:cubicBezTo>
                    <a:cubicBezTo>
                      <a:pt x="103278" y="24274"/>
                      <a:pt x="109329" y="21924"/>
                      <a:pt x="110126" y="17275"/>
                    </a:cubicBezTo>
                    <a:cubicBezTo>
                      <a:pt x="110126" y="14926"/>
                      <a:pt x="112355" y="13066"/>
                      <a:pt x="115381" y="13066"/>
                    </a:cubicBezTo>
                    <a:cubicBezTo>
                      <a:pt x="116894" y="13066"/>
                      <a:pt x="118407" y="13556"/>
                      <a:pt x="119203" y="13066"/>
                    </a:cubicBezTo>
                    <a:cubicBezTo>
                      <a:pt x="119920" y="13066"/>
                      <a:pt x="117690" y="6508"/>
                      <a:pt x="118407" y="4649"/>
                    </a:cubicBezTo>
                    <a:cubicBezTo>
                      <a:pt x="118407" y="4208"/>
                      <a:pt x="119203" y="3719"/>
                      <a:pt x="119203" y="3278"/>
                    </a:cubicBezTo>
                    <a:lnTo>
                      <a:pt x="119203" y="3278"/>
                    </a:lnTo>
                    <a:cubicBezTo>
                      <a:pt x="114664" y="3278"/>
                      <a:pt x="110126" y="3719"/>
                      <a:pt x="107020" y="4649"/>
                    </a:cubicBezTo>
                    <a:cubicBezTo>
                      <a:pt x="102481" y="6068"/>
                      <a:pt x="100172" y="5628"/>
                      <a:pt x="95633" y="5138"/>
                    </a:cubicBezTo>
                    <a:cubicBezTo>
                      <a:pt x="93404" y="4649"/>
                      <a:pt x="90298" y="5628"/>
                      <a:pt x="88069" y="5628"/>
                    </a:cubicBezTo>
                    <a:cubicBezTo>
                      <a:pt x="84246" y="5628"/>
                      <a:pt x="81220" y="4649"/>
                      <a:pt x="77398" y="3719"/>
                    </a:cubicBezTo>
                    <a:cubicBezTo>
                      <a:pt x="69834" y="0"/>
                      <a:pt x="69834" y="0"/>
                      <a:pt x="69834" y="0"/>
                    </a:cubicBezTo>
                    <a:lnTo>
                      <a:pt x="69834" y="0"/>
                    </a:lnTo>
                    <a:cubicBezTo>
                      <a:pt x="68321" y="489"/>
                      <a:pt x="65295" y="489"/>
                      <a:pt x="64499" y="2349"/>
                    </a:cubicBezTo>
                    <a:cubicBezTo>
                      <a:pt x="63782" y="3278"/>
                      <a:pt x="62269" y="6998"/>
                      <a:pt x="59960" y="6998"/>
                    </a:cubicBezTo>
                    <a:cubicBezTo>
                      <a:pt x="57650" y="6998"/>
                      <a:pt x="50882" y="4208"/>
                      <a:pt x="50882" y="7928"/>
                    </a:cubicBezTo>
                    <a:cubicBezTo>
                      <a:pt x="50882" y="10717"/>
                      <a:pt x="55421" y="13996"/>
                      <a:pt x="48573" y="15856"/>
                    </a:cubicBezTo>
                    <a:cubicBezTo>
                      <a:pt x="47060" y="18694"/>
                      <a:pt x="44751" y="18694"/>
                      <a:pt x="41008" y="18694"/>
                    </a:cubicBezTo>
                    <a:cubicBezTo>
                      <a:pt x="37982" y="18694"/>
                      <a:pt x="37982" y="20995"/>
                      <a:pt x="34160" y="21484"/>
                    </a:cubicBezTo>
                    <a:cubicBezTo>
                      <a:pt x="34160" y="21484"/>
                      <a:pt x="33364" y="21924"/>
                      <a:pt x="32647" y="21924"/>
                    </a:cubicBezTo>
                  </a:path>
                </a:pathLst>
              </a:custGeom>
              <a:grpFill/>
              <a:ln w="9525" cap="flat" cmpd="sng">
                <a:noFill/>
                <a:prstDash val="solid"/>
                <a:bevel/>
                <a:headEnd type="none" w="med" len="med"/>
                <a:tailEnd type="none" w="med" len="med"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lIns="45713" tIns="22850" rIns="45713" bIns="22850" anchor="ctr" anchorCtr="0">
                <a:noAutofit/>
              </a:bodyPr>
              <a:lstStyle/>
              <a:p>
                <a:pPr defTabSz="457200"/>
                <a:endParaRPr kern="0" dirty="0">
                  <a:solidFill>
                    <a:srgbClr val="7F7F7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92" name="Shape 2955">
                <a:extLst>
                  <a:ext uri="{FF2B5EF4-FFF2-40B4-BE49-F238E27FC236}">
                    <a16:creationId xmlns:a16="http://schemas.microsoft.com/office/drawing/2014/main" id="{524B451B-4318-5F76-92B1-0704D1DC5AB9}"/>
                  </a:ext>
                </a:extLst>
              </p:cNvPr>
              <p:cNvSpPr/>
              <p:nvPr/>
            </p:nvSpPr>
            <p:spPr>
              <a:xfrm>
                <a:off x="5269934" y="5298749"/>
                <a:ext cx="392165" cy="51190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2839" y="117246"/>
                    </a:moveTo>
                    <a:lnTo>
                      <a:pt x="102839" y="117246"/>
                    </a:lnTo>
                    <a:cubicBezTo>
                      <a:pt x="104574" y="117721"/>
                      <a:pt x="106928" y="118148"/>
                      <a:pt x="108167" y="116819"/>
                    </a:cubicBezTo>
                    <a:cubicBezTo>
                      <a:pt x="111078" y="114541"/>
                      <a:pt x="116406" y="113212"/>
                      <a:pt x="119938" y="112737"/>
                    </a:cubicBezTo>
                    <a:lnTo>
                      <a:pt x="119938" y="112737"/>
                    </a:lnTo>
                    <a:cubicBezTo>
                      <a:pt x="118760" y="104572"/>
                      <a:pt x="118760" y="104572"/>
                      <a:pt x="118760" y="104572"/>
                    </a:cubicBezTo>
                    <a:cubicBezTo>
                      <a:pt x="112875" y="83306"/>
                      <a:pt x="112875" y="83306"/>
                      <a:pt x="112875" y="83306"/>
                    </a:cubicBezTo>
                    <a:cubicBezTo>
                      <a:pt x="112256" y="80601"/>
                      <a:pt x="106370" y="65221"/>
                      <a:pt x="101662" y="66123"/>
                    </a:cubicBezTo>
                    <a:cubicBezTo>
                      <a:pt x="101662" y="66123"/>
                      <a:pt x="101662" y="66123"/>
                      <a:pt x="101042" y="66123"/>
                    </a:cubicBezTo>
                    <a:cubicBezTo>
                      <a:pt x="101042" y="69256"/>
                      <a:pt x="101662" y="72436"/>
                      <a:pt x="100423" y="75189"/>
                    </a:cubicBezTo>
                    <a:cubicBezTo>
                      <a:pt x="98069" y="75189"/>
                      <a:pt x="94537" y="70632"/>
                      <a:pt x="93360" y="69256"/>
                    </a:cubicBezTo>
                    <a:cubicBezTo>
                      <a:pt x="91006" y="67025"/>
                      <a:pt x="87475" y="65648"/>
                      <a:pt x="85121" y="63370"/>
                    </a:cubicBezTo>
                    <a:cubicBezTo>
                      <a:pt x="79173" y="57531"/>
                      <a:pt x="77439" y="47088"/>
                      <a:pt x="76262" y="39398"/>
                    </a:cubicBezTo>
                    <a:cubicBezTo>
                      <a:pt x="75642" y="35316"/>
                      <a:pt x="76262" y="30806"/>
                      <a:pt x="75085" y="26724"/>
                    </a:cubicBezTo>
                    <a:cubicBezTo>
                      <a:pt x="74465" y="23544"/>
                      <a:pt x="76262" y="19034"/>
                      <a:pt x="73846" y="16329"/>
                    </a:cubicBezTo>
                    <a:cubicBezTo>
                      <a:pt x="72111" y="13623"/>
                      <a:pt x="72111" y="13148"/>
                      <a:pt x="71491" y="10443"/>
                    </a:cubicBezTo>
                    <a:cubicBezTo>
                      <a:pt x="70934" y="6787"/>
                      <a:pt x="69137" y="4556"/>
                      <a:pt x="69137" y="1376"/>
                    </a:cubicBezTo>
                    <a:cubicBezTo>
                      <a:pt x="67960" y="949"/>
                      <a:pt x="66783" y="474"/>
                      <a:pt x="65606" y="0"/>
                    </a:cubicBezTo>
                    <a:cubicBezTo>
                      <a:pt x="64429" y="0"/>
                      <a:pt x="61455" y="0"/>
                      <a:pt x="59721" y="0"/>
                    </a:cubicBezTo>
                    <a:lnTo>
                      <a:pt x="59721" y="0"/>
                    </a:lnTo>
                    <a:cubicBezTo>
                      <a:pt x="59101" y="1376"/>
                      <a:pt x="58544" y="4556"/>
                      <a:pt x="58544" y="5886"/>
                    </a:cubicBezTo>
                    <a:cubicBezTo>
                      <a:pt x="58544" y="7689"/>
                      <a:pt x="57305" y="9066"/>
                      <a:pt x="56128" y="10443"/>
                    </a:cubicBezTo>
                    <a:cubicBezTo>
                      <a:pt x="54950" y="11344"/>
                      <a:pt x="54950" y="12674"/>
                      <a:pt x="54393" y="13623"/>
                    </a:cubicBezTo>
                    <a:cubicBezTo>
                      <a:pt x="54950" y="17231"/>
                      <a:pt x="57305" y="17658"/>
                      <a:pt x="60278" y="19936"/>
                    </a:cubicBezTo>
                    <a:cubicBezTo>
                      <a:pt x="61455" y="21313"/>
                      <a:pt x="57305" y="25348"/>
                      <a:pt x="56128" y="26297"/>
                    </a:cubicBezTo>
                    <a:cubicBezTo>
                      <a:pt x="53773" y="27626"/>
                      <a:pt x="53773" y="28101"/>
                      <a:pt x="52596" y="29905"/>
                    </a:cubicBezTo>
                    <a:cubicBezTo>
                      <a:pt x="50800" y="32136"/>
                      <a:pt x="46091" y="31234"/>
                      <a:pt x="43180" y="31708"/>
                    </a:cubicBezTo>
                    <a:cubicBezTo>
                      <a:pt x="42003" y="32136"/>
                      <a:pt x="35498" y="37594"/>
                      <a:pt x="34878" y="38496"/>
                    </a:cubicBezTo>
                    <a:cubicBezTo>
                      <a:pt x="32524" y="42579"/>
                      <a:pt x="35498" y="45284"/>
                      <a:pt x="30727" y="49794"/>
                    </a:cubicBezTo>
                    <a:cubicBezTo>
                      <a:pt x="29550" y="52974"/>
                      <a:pt x="27816" y="56155"/>
                      <a:pt x="25462" y="59335"/>
                    </a:cubicBezTo>
                    <a:cubicBezTo>
                      <a:pt x="24223" y="60664"/>
                      <a:pt x="22488" y="63844"/>
                      <a:pt x="20691" y="65221"/>
                    </a:cubicBezTo>
                    <a:cubicBezTo>
                      <a:pt x="15983" y="68354"/>
                      <a:pt x="0" y="67927"/>
                      <a:pt x="4150" y="75189"/>
                    </a:cubicBezTo>
                    <a:cubicBezTo>
                      <a:pt x="5947" y="77895"/>
                      <a:pt x="10655" y="79224"/>
                      <a:pt x="11832" y="81930"/>
                    </a:cubicBezTo>
                    <a:lnTo>
                      <a:pt x="11832" y="81930"/>
                    </a:lnTo>
                    <a:cubicBezTo>
                      <a:pt x="13629" y="86487"/>
                      <a:pt x="13629" y="86487"/>
                      <a:pt x="13629" y="86487"/>
                    </a:cubicBezTo>
                    <a:cubicBezTo>
                      <a:pt x="12452" y="90094"/>
                      <a:pt x="15983" y="91898"/>
                      <a:pt x="18957" y="93702"/>
                    </a:cubicBezTo>
                    <a:cubicBezTo>
                      <a:pt x="19514" y="95079"/>
                      <a:pt x="20691" y="96455"/>
                      <a:pt x="20691" y="98259"/>
                    </a:cubicBezTo>
                    <a:cubicBezTo>
                      <a:pt x="21311" y="100965"/>
                      <a:pt x="23045" y="103243"/>
                      <a:pt x="22488" y="105949"/>
                    </a:cubicBezTo>
                    <a:cubicBezTo>
                      <a:pt x="21868" y="108227"/>
                      <a:pt x="19514" y="110031"/>
                      <a:pt x="19514" y="112262"/>
                    </a:cubicBezTo>
                    <a:lnTo>
                      <a:pt x="19514" y="112262"/>
                    </a:lnTo>
                    <a:cubicBezTo>
                      <a:pt x="22488" y="113212"/>
                      <a:pt x="23045" y="112737"/>
                      <a:pt x="25462" y="115443"/>
                    </a:cubicBezTo>
                    <a:cubicBezTo>
                      <a:pt x="27196" y="117721"/>
                      <a:pt x="34259" y="119525"/>
                      <a:pt x="36675" y="116344"/>
                    </a:cubicBezTo>
                    <a:cubicBezTo>
                      <a:pt x="37852" y="113639"/>
                      <a:pt x="41383" y="109556"/>
                      <a:pt x="44357" y="107753"/>
                    </a:cubicBezTo>
                    <a:cubicBezTo>
                      <a:pt x="47268" y="105949"/>
                      <a:pt x="47888" y="106851"/>
                      <a:pt x="51419" y="106851"/>
                    </a:cubicBezTo>
                    <a:cubicBezTo>
                      <a:pt x="56747" y="107278"/>
                      <a:pt x="57924" y="106851"/>
                      <a:pt x="56747" y="111360"/>
                    </a:cubicBezTo>
                    <a:cubicBezTo>
                      <a:pt x="56747" y="113212"/>
                      <a:pt x="56128" y="116344"/>
                      <a:pt x="57305" y="118623"/>
                    </a:cubicBezTo>
                    <a:lnTo>
                      <a:pt x="57305" y="118623"/>
                    </a:lnTo>
                    <a:cubicBezTo>
                      <a:pt x="59721" y="118623"/>
                      <a:pt x="62075" y="119525"/>
                      <a:pt x="63252" y="117721"/>
                    </a:cubicBezTo>
                    <a:cubicBezTo>
                      <a:pt x="66226" y="115015"/>
                      <a:pt x="69137" y="115917"/>
                      <a:pt x="72669" y="116344"/>
                    </a:cubicBezTo>
                    <a:cubicBezTo>
                      <a:pt x="75642" y="116819"/>
                      <a:pt x="77996" y="115917"/>
                      <a:pt x="80970" y="116819"/>
                    </a:cubicBezTo>
                    <a:cubicBezTo>
                      <a:pt x="85121" y="117721"/>
                      <a:pt x="86298" y="119952"/>
                      <a:pt x="91006" y="119952"/>
                    </a:cubicBezTo>
                    <a:cubicBezTo>
                      <a:pt x="95157" y="119952"/>
                      <a:pt x="98688" y="117721"/>
                      <a:pt x="102839" y="117246"/>
                    </a:cubicBezTo>
                  </a:path>
                </a:pathLst>
              </a:custGeom>
              <a:grpFill/>
              <a:ln w="9525" cap="flat" cmpd="sng">
                <a:noFill/>
                <a:prstDash val="solid"/>
                <a:bevel/>
                <a:headEnd type="none" w="med" len="med"/>
                <a:tailEnd type="none" w="med" len="med"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lIns="45713" tIns="22850" rIns="45713" bIns="22850" anchor="ctr" anchorCtr="0">
                <a:noAutofit/>
              </a:bodyPr>
              <a:lstStyle/>
              <a:p>
                <a:pPr defTabSz="457200"/>
                <a:endParaRPr kern="0" dirty="0">
                  <a:solidFill>
                    <a:srgbClr val="7F7F7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93" name="Shape 2961">
                <a:extLst>
                  <a:ext uri="{FF2B5EF4-FFF2-40B4-BE49-F238E27FC236}">
                    <a16:creationId xmlns:a16="http://schemas.microsoft.com/office/drawing/2014/main" id="{84B777C6-BEED-4617-2ADA-04DCCC00FA60}"/>
                  </a:ext>
                </a:extLst>
              </p:cNvPr>
              <p:cNvSpPr/>
              <p:nvPr/>
            </p:nvSpPr>
            <p:spPr>
              <a:xfrm>
                <a:off x="5022485" y="5130794"/>
                <a:ext cx="554749" cy="52798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8648" y="23732"/>
                    </a:moveTo>
                    <a:lnTo>
                      <a:pt x="108648" y="23732"/>
                    </a:lnTo>
                    <a:cubicBezTo>
                      <a:pt x="108648" y="21935"/>
                      <a:pt x="108254" y="20184"/>
                      <a:pt x="108254" y="18433"/>
                    </a:cubicBezTo>
                    <a:cubicBezTo>
                      <a:pt x="108254" y="15806"/>
                      <a:pt x="110314" y="16267"/>
                      <a:pt x="112417" y="16682"/>
                    </a:cubicBezTo>
                    <a:cubicBezTo>
                      <a:pt x="114083" y="16682"/>
                      <a:pt x="117414" y="15345"/>
                      <a:pt x="118685" y="15806"/>
                    </a:cubicBezTo>
                    <a:cubicBezTo>
                      <a:pt x="118685" y="17557"/>
                      <a:pt x="117852" y="18894"/>
                      <a:pt x="117852" y="20645"/>
                    </a:cubicBezTo>
                    <a:cubicBezTo>
                      <a:pt x="118246" y="22396"/>
                      <a:pt x="118246" y="23271"/>
                      <a:pt x="117019" y="24608"/>
                    </a:cubicBezTo>
                    <a:cubicBezTo>
                      <a:pt x="116186" y="25483"/>
                      <a:pt x="115748" y="25483"/>
                      <a:pt x="115354" y="26359"/>
                    </a:cubicBezTo>
                    <a:cubicBezTo>
                      <a:pt x="114521" y="28110"/>
                      <a:pt x="113688" y="29861"/>
                      <a:pt x="112023" y="30322"/>
                    </a:cubicBezTo>
                    <a:cubicBezTo>
                      <a:pt x="108648" y="31198"/>
                      <a:pt x="108648" y="28110"/>
                      <a:pt x="108648" y="25898"/>
                    </a:cubicBezTo>
                    <a:cubicBezTo>
                      <a:pt x="108648" y="23732"/>
                      <a:pt x="108648" y="23732"/>
                      <a:pt x="108648" y="23732"/>
                    </a:cubicBezTo>
                    <a:close/>
                    <a:moveTo>
                      <a:pt x="116625" y="7880"/>
                    </a:moveTo>
                    <a:lnTo>
                      <a:pt x="116625" y="7880"/>
                    </a:lnTo>
                    <a:cubicBezTo>
                      <a:pt x="115748" y="8341"/>
                      <a:pt x="114521" y="7880"/>
                      <a:pt x="114083" y="7465"/>
                    </a:cubicBezTo>
                    <a:cubicBezTo>
                      <a:pt x="113250" y="7004"/>
                      <a:pt x="112023" y="5714"/>
                      <a:pt x="111585" y="5253"/>
                    </a:cubicBezTo>
                    <a:cubicBezTo>
                      <a:pt x="110752" y="4377"/>
                      <a:pt x="109919" y="414"/>
                      <a:pt x="111585" y="0"/>
                    </a:cubicBezTo>
                    <a:cubicBezTo>
                      <a:pt x="112417" y="0"/>
                      <a:pt x="112812" y="414"/>
                      <a:pt x="113688" y="414"/>
                    </a:cubicBezTo>
                    <a:cubicBezTo>
                      <a:pt x="114915" y="414"/>
                      <a:pt x="116625" y="414"/>
                      <a:pt x="117852" y="875"/>
                    </a:cubicBezTo>
                    <a:cubicBezTo>
                      <a:pt x="118685" y="1290"/>
                      <a:pt x="118685" y="4792"/>
                      <a:pt x="118685" y="5714"/>
                    </a:cubicBezTo>
                    <a:cubicBezTo>
                      <a:pt x="119123" y="7880"/>
                      <a:pt x="119956" y="9216"/>
                      <a:pt x="117019" y="9216"/>
                    </a:cubicBezTo>
                    <a:cubicBezTo>
                      <a:pt x="116625" y="7880"/>
                      <a:pt x="116625" y="7880"/>
                      <a:pt x="116625" y="7880"/>
                    </a:cubicBezTo>
                    <a:close/>
                    <a:moveTo>
                      <a:pt x="95719" y="38202"/>
                    </a:moveTo>
                    <a:lnTo>
                      <a:pt x="95719" y="38202"/>
                    </a:lnTo>
                    <a:cubicBezTo>
                      <a:pt x="94448" y="37788"/>
                      <a:pt x="93615" y="37788"/>
                      <a:pt x="93177" y="37788"/>
                    </a:cubicBezTo>
                    <a:cubicBezTo>
                      <a:pt x="91117" y="36912"/>
                      <a:pt x="90679" y="35115"/>
                      <a:pt x="89013" y="37788"/>
                    </a:cubicBezTo>
                    <a:cubicBezTo>
                      <a:pt x="86910" y="42165"/>
                      <a:pt x="82746" y="41290"/>
                      <a:pt x="79415" y="39953"/>
                    </a:cubicBezTo>
                    <a:cubicBezTo>
                      <a:pt x="76873" y="39124"/>
                      <a:pt x="77311" y="44377"/>
                      <a:pt x="75646" y="45668"/>
                    </a:cubicBezTo>
                    <a:cubicBezTo>
                      <a:pt x="73148" y="48341"/>
                      <a:pt x="69379" y="46129"/>
                      <a:pt x="66442" y="47880"/>
                    </a:cubicBezTo>
                    <a:cubicBezTo>
                      <a:pt x="65171" y="48755"/>
                      <a:pt x="63944" y="46129"/>
                      <a:pt x="63506" y="45253"/>
                    </a:cubicBezTo>
                    <a:cubicBezTo>
                      <a:pt x="61446" y="43502"/>
                      <a:pt x="60569" y="46129"/>
                      <a:pt x="58904" y="45668"/>
                    </a:cubicBezTo>
                    <a:cubicBezTo>
                      <a:pt x="56406" y="44792"/>
                      <a:pt x="56406" y="40875"/>
                      <a:pt x="55573" y="38663"/>
                    </a:cubicBezTo>
                    <a:cubicBezTo>
                      <a:pt x="55573" y="36451"/>
                      <a:pt x="58509" y="33824"/>
                      <a:pt x="60175" y="32488"/>
                    </a:cubicBezTo>
                    <a:cubicBezTo>
                      <a:pt x="63506" y="31198"/>
                      <a:pt x="61446" y="29861"/>
                      <a:pt x="59780" y="28110"/>
                    </a:cubicBezTo>
                    <a:cubicBezTo>
                      <a:pt x="58509" y="26774"/>
                      <a:pt x="57238" y="25023"/>
                      <a:pt x="56844" y="23732"/>
                    </a:cubicBezTo>
                    <a:cubicBezTo>
                      <a:pt x="55178" y="19769"/>
                      <a:pt x="51804" y="13594"/>
                      <a:pt x="50138" y="7465"/>
                    </a:cubicBezTo>
                    <a:lnTo>
                      <a:pt x="50138" y="7465"/>
                    </a:lnTo>
                    <a:cubicBezTo>
                      <a:pt x="46807" y="7465"/>
                      <a:pt x="40540" y="7004"/>
                      <a:pt x="37604" y="9216"/>
                    </a:cubicBezTo>
                    <a:cubicBezTo>
                      <a:pt x="33440" y="11843"/>
                      <a:pt x="33440" y="6129"/>
                      <a:pt x="30065" y="5253"/>
                    </a:cubicBezTo>
                    <a:cubicBezTo>
                      <a:pt x="28400" y="5253"/>
                      <a:pt x="26340" y="7880"/>
                      <a:pt x="24674" y="8755"/>
                    </a:cubicBezTo>
                    <a:cubicBezTo>
                      <a:pt x="21738" y="9631"/>
                      <a:pt x="22132" y="12718"/>
                      <a:pt x="20467" y="14930"/>
                    </a:cubicBezTo>
                    <a:lnTo>
                      <a:pt x="20467" y="14930"/>
                    </a:lnTo>
                    <a:cubicBezTo>
                      <a:pt x="21300" y="19769"/>
                      <a:pt x="21300" y="19769"/>
                      <a:pt x="21300" y="19769"/>
                    </a:cubicBezTo>
                    <a:cubicBezTo>
                      <a:pt x="20861" y="22811"/>
                      <a:pt x="17969" y="22811"/>
                      <a:pt x="15865" y="24608"/>
                    </a:cubicBezTo>
                    <a:cubicBezTo>
                      <a:pt x="13761" y="26774"/>
                      <a:pt x="15865" y="36036"/>
                      <a:pt x="11263" y="35115"/>
                    </a:cubicBezTo>
                    <a:cubicBezTo>
                      <a:pt x="9598" y="34700"/>
                      <a:pt x="7932" y="32949"/>
                      <a:pt x="5829" y="34700"/>
                    </a:cubicBezTo>
                    <a:cubicBezTo>
                      <a:pt x="4601" y="35576"/>
                      <a:pt x="3330" y="36912"/>
                      <a:pt x="2059" y="38663"/>
                    </a:cubicBezTo>
                    <a:lnTo>
                      <a:pt x="2059" y="38663"/>
                    </a:lnTo>
                    <a:cubicBezTo>
                      <a:pt x="3769" y="42626"/>
                      <a:pt x="3769" y="42626"/>
                      <a:pt x="3769" y="42626"/>
                    </a:cubicBezTo>
                    <a:cubicBezTo>
                      <a:pt x="2498" y="44377"/>
                      <a:pt x="2059" y="45253"/>
                      <a:pt x="1665" y="47419"/>
                    </a:cubicBezTo>
                    <a:cubicBezTo>
                      <a:pt x="1665" y="48341"/>
                      <a:pt x="2059" y="49216"/>
                      <a:pt x="1665" y="50092"/>
                    </a:cubicBezTo>
                    <a:cubicBezTo>
                      <a:pt x="394" y="51843"/>
                      <a:pt x="0" y="54930"/>
                      <a:pt x="0" y="57096"/>
                    </a:cubicBezTo>
                    <a:cubicBezTo>
                      <a:pt x="394" y="59308"/>
                      <a:pt x="1665" y="61059"/>
                      <a:pt x="1665" y="63271"/>
                    </a:cubicBezTo>
                    <a:cubicBezTo>
                      <a:pt x="1665" y="64562"/>
                      <a:pt x="1227" y="65898"/>
                      <a:pt x="1665" y="67235"/>
                    </a:cubicBezTo>
                    <a:cubicBezTo>
                      <a:pt x="1665" y="68525"/>
                      <a:pt x="3330" y="74700"/>
                      <a:pt x="4601" y="75576"/>
                    </a:cubicBezTo>
                    <a:cubicBezTo>
                      <a:pt x="5829" y="76451"/>
                      <a:pt x="8765" y="76912"/>
                      <a:pt x="8765" y="79539"/>
                    </a:cubicBezTo>
                    <a:cubicBezTo>
                      <a:pt x="9159" y="82165"/>
                      <a:pt x="5434" y="85668"/>
                      <a:pt x="8765" y="87880"/>
                    </a:cubicBezTo>
                    <a:cubicBezTo>
                      <a:pt x="11263" y="89631"/>
                      <a:pt x="14638" y="90967"/>
                      <a:pt x="15865" y="94055"/>
                    </a:cubicBezTo>
                    <a:lnTo>
                      <a:pt x="15865" y="94055"/>
                    </a:lnTo>
                    <a:cubicBezTo>
                      <a:pt x="16303" y="94055"/>
                      <a:pt x="16303" y="94055"/>
                      <a:pt x="16303" y="94055"/>
                    </a:cubicBezTo>
                    <a:cubicBezTo>
                      <a:pt x="18363" y="92258"/>
                      <a:pt x="19634" y="89216"/>
                      <a:pt x="22132" y="89216"/>
                    </a:cubicBezTo>
                    <a:cubicBezTo>
                      <a:pt x="29671" y="89216"/>
                      <a:pt x="29671" y="89216"/>
                      <a:pt x="29671" y="89216"/>
                    </a:cubicBezTo>
                    <a:cubicBezTo>
                      <a:pt x="32169" y="89216"/>
                      <a:pt x="33834" y="88755"/>
                      <a:pt x="33834" y="91843"/>
                    </a:cubicBezTo>
                    <a:cubicBezTo>
                      <a:pt x="33834" y="96682"/>
                      <a:pt x="33834" y="111198"/>
                      <a:pt x="39707" y="112949"/>
                    </a:cubicBezTo>
                    <a:cubicBezTo>
                      <a:pt x="44309" y="114700"/>
                      <a:pt x="47640" y="112027"/>
                      <a:pt x="52636" y="115115"/>
                    </a:cubicBezTo>
                    <a:cubicBezTo>
                      <a:pt x="55573" y="117327"/>
                      <a:pt x="58071" y="119953"/>
                      <a:pt x="61840" y="117741"/>
                    </a:cubicBezTo>
                    <a:lnTo>
                      <a:pt x="61840" y="117741"/>
                    </a:lnTo>
                    <a:cubicBezTo>
                      <a:pt x="61008" y="115115"/>
                      <a:pt x="57677" y="113824"/>
                      <a:pt x="56406" y="111198"/>
                    </a:cubicBezTo>
                    <a:cubicBezTo>
                      <a:pt x="53469" y="104147"/>
                      <a:pt x="64777" y="104562"/>
                      <a:pt x="68108" y="101520"/>
                    </a:cubicBezTo>
                    <a:cubicBezTo>
                      <a:pt x="69379" y="100184"/>
                      <a:pt x="70606" y="97096"/>
                      <a:pt x="71482" y="95806"/>
                    </a:cubicBezTo>
                    <a:cubicBezTo>
                      <a:pt x="73148" y="92718"/>
                      <a:pt x="74375" y="89631"/>
                      <a:pt x="75208" y="86543"/>
                    </a:cubicBezTo>
                    <a:cubicBezTo>
                      <a:pt x="78582" y="82165"/>
                      <a:pt x="76479" y="79539"/>
                      <a:pt x="78144" y="75576"/>
                    </a:cubicBezTo>
                    <a:cubicBezTo>
                      <a:pt x="78582" y="74700"/>
                      <a:pt x="83184" y="69400"/>
                      <a:pt x="84017" y="68986"/>
                    </a:cubicBezTo>
                    <a:cubicBezTo>
                      <a:pt x="86077" y="68525"/>
                      <a:pt x="89408" y="69400"/>
                      <a:pt x="90679" y="67235"/>
                    </a:cubicBezTo>
                    <a:cubicBezTo>
                      <a:pt x="91512" y="65483"/>
                      <a:pt x="91512" y="65023"/>
                      <a:pt x="93177" y="63732"/>
                    </a:cubicBezTo>
                    <a:cubicBezTo>
                      <a:pt x="94010" y="62811"/>
                      <a:pt x="96946" y="58894"/>
                      <a:pt x="96113" y="57557"/>
                    </a:cubicBezTo>
                    <a:cubicBezTo>
                      <a:pt x="94010" y="55345"/>
                      <a:pt x="92344" y="54930"/>
                      <a:pt x="91950" y="51428"/>
                    </a:cubicBezTo>
                    <a:cubicBezTo>
                      <a:pt x="92344" y="50506"/>
                      <a:pt x="92344" y="49216"/>
                      <a:pt x="93177" y="48341"/>
                    </a:cubicBezTo>
                    <a:cubicBezTo>
                      <a:pt x="94010" y="47004"/>
                      <a:pt x="94886" y="45668"/>
                      <a:pt x="94886" y="43917"/>
                    </a:cubicBezTo>
                    <a:cubicBezTo>
                      <a:pt x="94886" y="42626"/>
                      <a:pt x="95281" y="39539"/>
                      <a:pt x="95719" y="38202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bevel/>
                <a:headEnd type="none" w="med" len="med"/>
                <a:tailEnd type="none" w="med" len="med"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lIns="45713" tIns="22850" rIns="45713" bIns="22850" anchor="ctr" anchorCtr="0">
                <a:noAutofit/>
              </a:bodyPr>
              <a:lstStyle/>
              <a:p>
                <a:pPr defTabSz="457200"/>
                <a:endParaRPr kern="0" dirty="0">
                  <a:solidFill>
                    <a:srgbClr val="7F7F7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E326B6B4-4224-E180-BEB8-77CDC77EFC06}"/>
                </a:ext>
              </a:extLst>
            </p:cNvPr>
            <p:cNvSpPr/>
            <p:nvPr/>
          </p:nvSpPr>
          <p:spPr>
            <a:xfrm>
              <a:off x="8714911" y="4468394"/>
              <a:ext cx="1216715" cy="344594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th-TH" altLang="en-US" sz="1600" dirty="0">
                  <a:solidFill>
                    <a:schemeClr val="bg1"/>
                  </a:solidFill>
                  <a:latin typeface="Kanit" pitchFamily="2" charset="-127"/>
                  <a:ea typeface="Kanit" pitchFamily="2" charset="-127"/>
                  <a:cs typeface="Kanit" pitchFamily="2" charset="-127"/>
                </a:rPr>
                <a:t>สุราษฎร์ธานี</a:t>
              </a:r>
              <a:endParaRPr lang="en-US" altLang="en-US" sz="1600" dirty="0">
                <a:solidFill>
                  <a:schemeClr val="bg1"/>
                </a:solidFill>
                <a:latin typeface="Kanit" pitchFamily="2" charset="-127"/>
                <a:ea typeface="Kanit" pitchFamily="2" charset="-127"/>
                <a:cs typeface="Kanit" pitchFamily="2" charset="-127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C5BC4C37-0965-59AD-4997-A02A435E3B94}"/>
                </a:ext>
              </a:extLst>
            </p:cNvPr>
            <p:cNvSpPr/>
            <p:nvPr/>
          </p:nvSpPr>
          <p:spPr>
            <a:xfrm>
              <a:off x="10163756" y="5583482"/>
              <a:ext cx="1557238" cy="344594"/>
            </a:xfrm>
            <a:prstGeom prst="rect">
              <a:avLst/>
            </a:prstGeom>
            <a:grp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th-TH" altLang="en-US" sz="1600" dirty="0">
                  <a:solidFill>
                    <a:schemeClr val="bg1"/>
                  </a:solidFill>
                  <a:latin typeface="Kanit" pitchFamily="2" charset="-127"/>
                  <a:ea typeface="Kanit" pitchFamily="2" charset="-127"/>
                  <a:cs typeface="Kanit" pitchFamily="2" charset="-127"/>
                </a:rPr>
                <a:t>นครศรีธรรมราช</a:t>
              </a:r>
              <a:endParaRPr lang="en-US" altLang="en-US" sz="1600" dirty="0">
                <a:solidFill>
                  <a:schemeClr val="bg1"/>
                </a:solidFill>
                <a:latin typeface="Kanit" pitchFamily="2" charset="-127"/>
                <a:ea typeface="Kanit" pitchFamily="2" charset="-127"/>
                <a:cs typeface="Kanit" pitchFamily="2" charset="-127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148BBD7-8722-2F49-AB59-9E19D2E24908}"/>
              </a:ext>
            </a:extLst>
          </p:cNvPr>
          <p:cNvGrpSpPr/>
          <p:nvPr/>
        </p:nvGrpSpPr>
        <p:grpSpPr>
          <a:xfrm>
            <a:off x="3077202" y="1325375"/>
            <a:ext cx="3923421" cy="4508895"/>
            <a:chOff x="7990883" y="1751031"/>
            <a:chExt cx="4006948" cy="458933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AC53510-375B-0243-A112-E5CB54D14C55}"/>
                </a:ext>
              </a:extLst>
            </p:cNvPr>
            <p:cNvGrpSpPr/>
            <p:nvPr/>
          </p:nvGrpSpPr>
          <p:grpSpPr>
            <a:xfrm>
              <a:off x="7990883" y="1751031"/>
              <a:ext cx="4006948" cy="4589339"/>
              <a:chOff x="4992113" y="4700188"/>
              <a:chExt cx="669986" cy="1110463"/>
            </a:xfrm>
            <a:solidFill>
              <a:schemeClr val="accent4"/>
            </a:solidFill>
          </p:grpSpPr>
          <p:sp>
            <p:nvSpPr>
              <p:cNvPr id="237" name="Shape 2953">
                <a:extLst>
                  <a:ext uri="{FF2B5EF4-FFF2-40B4-BE49-F238E27FC236}">
                    <a16:creationId xmlns:a16="http://schemas.microsoft.com/office/drawing/2014/main" id="{7C63D5DB-4CAF-7741-A7EB-6BF14643899F}"/>
                  </a:ext>
                </a:extLst>
              </p:cNvPr>
              <p:cNvSpPr/>
              <p:nvPr/>
            </p:nvSpPr>
            <p:spPr>
              <a:xfrm>
                <a:off x="4992113" y="4790419"/>
                <a:ext cx="197423" cy="51011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17236"/>
                    </a:moveTo>
                    <a:lnTo>
                      <a:pt x="0" y="117236"/>
                    </a:lnTo>
                    <a:cubicBezTo>
                      <a:pt x="15277" y="117236"/>
                      <a:pt x="15277" y="117236"/>
                      <a:pt x="15277" y="117236"/>
                    </a:cubicBezTo>
                    <a:cubicBezTo>
                      <a:pt x="24640" y="119952"/>
                      <a:pt x="24640" y="119952"/>
                      <a:pt x="24640" y="119952"/>
                    </a:cubicBezTo>
                    <a:lnTo>
                      <a:pt x="24640" y="119952"/>
                    </a:lnTo>
                    <a:cubicBezTo>
                      <a:pt x="28213" y="118142"/>
                      <a:pt x="31786" y="116760"/>
                      <a:pt x="35236" y="115855"/>
                    </a:cubicBezTo>
                    <a:cubicBezTo>
                      <a:pt x="41149" y="114045"/>
                      <a:pt x="45831" y="115855"/>
                      <a:pt x="50513" y="116284"/>
                    </a:cubicBezTo>
                    <a:cubicBezTo>
                      <a:pt x="63449" y="117236"/>
                      <a:pt x="57535" y="107661"/>
                      <a:pt x="63449" y="105422"/>
                    </a:cubicBezTo>
                    <a:cubicBezTo>
                      <a:pt x="69363" y="103564"/>
                      <a:pt x="77494" y="103564"/>
                      <a:pt x="78726" y="100420"/>
                    </a:cubicBezTo>
                    <a:cubicBezTo>
                      <a:pt x="76386" y="95418"/>
                      <a:pt x="76386" y="95418"/>
                      <a:pt x="76386" y="95418"/>
                    </a:cubicBezTo>
                    <a:lnTo>
                      <a:pt x="76386" y="95418"/>
                    </a:lnTo>
                    <a:cubicBezTo>
                      <a:pt x="70472" y="93608"/>
                      <a:pt x="62340" y="92703"/>
                      <a:pt x="57535" y="89940"/>
                    </a:cubicBezTo>
                    <a:cubicBezTo>
                      <a:pt x="56427" y="89035"/>
                      <a:pt x="54086" y="87701"/>
                      <a:pt x="52854" y="86319"/>
                    </a:cubicBezTo>
                    <a:cubicBezTo>
                      <a:pt x="51745" y="83128"/>
                      <a:pt x="49404" y="81317"/>
                      <a:pt x="56427" y="78602"/>
                    </a:cubicBezTo>
                    <a:cubicBezTo>
                      <a:pt x="61108" y="76792"/>
                      <a:pt x="68131" y="75887"/>
                      <a:pt x="70472" y="73171"/>
                    </a:cubicBezTo>
                    <a:cubicBezTo>
                      <a:pt x="71704" y="71790"/>
                      <a:pt x="74045" y="69503"/>
                      <a:pt x="77494" y="68598"/>
                    </a:cubicBezTo>
                    <a:cubicBezTo>
                      <a:pt x="82299" y="67217"/>
                      <a:pt x="89322" y="69075"/>
                      <a:pt x="91663" y="65406"/>
                    </a:cubicBezTo>
                    <a:cubicBezTo>
                      <a:pt x="92895" y="63596"/>
                      <a:pt x="104599" y="61786"/>
                      <a:pt x="98685" y="58642"/>
                    </a:cubicBezTo>
                    <a:cubicBezTo>
                      <a:pt x="96344" y="56355"/>
                      <a:pt x="101026" y="50877"/>
                      <a:pt x="102258" y="49067"/>
                    </a:cubicBezTo>
                    <a:cubicBezTo>
                      <a:pt x="104599" y="44970"/>
                      <a:pt x="105708" y="41349"/>
                      <a:pt x="112854" y="38157"/>
                    </a:cubicBezTo>
                    <a:cubicBezTo>
                      <a:pt x="116303" y="36347"/>
                      <a:pt x="115195" y="31822"/>
                      <a:pt x="111622" y="30440"/>
                    </a:cubicBezTo>
                    <a:cubicBezTo>
                      <a:pt x="95236" y="25009"/>
                      <a:pt x="111622" y="24104"/>
                      <a:pt x="116303" y="18626"/>
                    </a:cubicBezTo>
                    <a:cubicBezTo>
                      <a:pt x="119876" y="15911"/>
                      <a:pt x="118644" y="12290"/>
                      <a:pt x="113963" y="9575"/>
                    </a:cubicBezTo>
                    <a:cubicBezTo>
                      <a:pt x="111622" y="8193"/>
                      <a:pt x="106940" y="6383"/>
                      <a:pt x="106940" y="5001"/>
                    </a:cubicBezTo>
                    <a:cubicBezTo>
                      <a:pt x="99917" y="0"/>
                      <a:pt x="99917" y="0"/>
                      <a:pt x="99917" y="0"/>
                    </a:cubicBezTo>
                    <a:lnTo>
                      <a:pt x="99917" y="0"/>
                    </a:lnTo>
                    <a:cubicBezTo>
                      <a:pt x="84640" y="2286"/>
                      <a:pt x="78726" y="8622"/>
                      <a:pt x="84640" y="14529"/>
                    </a:cubicBezTo>
                    <a:cubicBezTo>
                      <a:pt x="90431" y="20436"/>
                      <a:pt x="86981" y="26343"/>
                      <a:pt x="77494" y="31345"/>
                    </a:cubicBezTo>
                    <a:cubicBezTo>
                      <a:pt x="64681" y="45875"/>
                      <a:pt x="64681" y="45875"/>
                      <a:pt x="64681" y="45875"/>
                    </a:cubicBezTo>
                    <a:lnTo>
                      <a:pt x="64681" y="45875"/>
                    </a:lnTo>
                    <a:cubicBezTo>
                      <a:pt x="64681" y="47256"/>
                      <a:pt x="61108" y="51353"/>
                      <a:pt x="60000" y="52258"/>
                    </a:cubicBezTo>
                    <a:cubicBezTo>
                      <a:pt x="57535" y="54069"/>
                      <a:pt x="54086" y="55450"/>
                      <a:pt x="51745" y="57260"/>
                    </a:cubicBezTo>
                    <a:cubicBezTo>
                      <a:pt x="48172" y="59976"/>
                      <a:pt x="42381" y="62262"/>
                      <a:pt x="42381" y="64978"/>
                    </a:cubicBezTo>
                    <a:cubicBezTo>
                      <a:pt x="39917" y="69075"/>
                      <a:pt x="44599" y="69503"/>
                      <a:pt x="34127" y="72695"/>
                    </a:cubicBezTo>
                    <a:cubicBezTo>
                      <a:pt x="32895" y="73600"/>
                      <a:pt x="29445" y="74077"/>
                      <a:pt x="28213" y="74982"/>
                    </a:cubicBezTo>
                    <a:cubicBezTo>
                      <a:pt x="28213" y="76315"/>
                      <a:pt x="32895" y="77697"/>
                      <a:pt x="32895" y="79078"/>
                    </a:cubicBezTo>
                    <a:cubicBezTo>
                      <a:pt x="31786" y="79984"/>
                      <a:pt x="28213" y="80412"/>
                      <a:pt x="28213" y="80889"/>
                    </a:cubicBezTo>
                    <a:cubicBezTo>
                      <a:pt x="27104" y="81317"/>
                      <a:pt x="24640" y="83128"/>
                      <a:pt x="24640" y="83604"/>
                    </a:cubicBezTo>
                    <a:cubicBezTo>
                      <a:pt x="24640" y="84938"/>
                      <a:pt x="31786" y="83604"/>
                      <a:pt x="32895" y="84080"/>
                    </a:cubicBezTo>
                    <a:cubicBezTo>
                      <a:pt x="35236" y="84938"/>
                      <a:pt x="31786" y="87225"/>
                      <a:pt x="30554" y="88130"/>
                    </a:cubicBezTo>
                    <a:cubicBezTo>
                      <a:pt x="31786" y="91321"/>
                      <a:pt x="19958" y="89035"/>
                      <a:pt x="25872" y="91321"/>
                    </a:cubicBezTo>
                    <a:cubicBezTo>
                      <a:pt x="27104" y="92227"/>
                      <a:pt x="30554" y="93608"/>
                      <a:pt x="28213" y="94513"/>
                    </a:cubicBezTo>
                    <a:cubicBezTo>
                      <a:pt x="24640" y="95847"/>
                      <a:pt x="15277" y="92227"/>
                      <a:pt x="17618" y="96323"/>
                    </a:cubicBezTo>
                    <a:cubicBezTo>
                      <a:pt x="18850" y="98134"/>
                      <a:pt x="38809" y="96323"/>
                      <a:pt x="25872" y="99515"/>
                    </a:cubicBezTo>
                    <a:cubicBezTo>
                      <a:pt x="19958" y="100420"/>
                      <a:pt x="12936" y="98134"/>
                      <a:pt x="12936" y="101754"/>
                    </a:cubicBezTo>
                    <a:cubicBezTo>
                      <a:pt x="12936" y="104946"/>
                      <a:pt x="7022" y="109519"/>
                      <a:pt x="2340" y="112235"/>
                    </a:cubicBezTo>
                    <a:cubicBezTo>
                      <a:pt x="1232" y="113568"/>
                      <a:pt x="1232" y="115855"/>
                      <a:pt x="0" y="117236"/>
                    </a:cubicBez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 cmpd="sng">
                <a:solidFill>
                  <a:schemeClr val="bg1"/>
                </a:solidFill>
                <a:prstDash val="solid"/>
                <a:bevel/>
                <a:headEnd type="none" w="med" len="med"/>
                <a:tailEnd type="none" w="med" len="med"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lIns="45713" tIns="22850" rIns="45713" bIns="22850" anchor="ctr" anchorCtr="0">
                <a:noAutofit/>
              </a:bodyPr>
              <a:lstStyle/>
              <a:p>
                <a:pPr defTabSz="457200"/>
                <a:endParaRPr kern="0" dirty="0">
                  <a:solidFill>
                    <a:srgbClr val="7F7F7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38" name="Shape 2954">
                <a:extLst>
                  <a:ext uri="{FF2B5EF4-FFF2-40B4-BE49-F238E27FC236}">
                    <a16:creationId xmlns:a16="http://schemas.microsoft.com/office/drawing/2014/main" id="{EAB6AF15-05D1-A048-9B06-6818EE988576}"/>
                  </a:ext>
                </a:extLst>
              </p:cNvPr>
              <p:cNvSpPr/>
              <p:nvPr/>
            </p:nvSpPr>
            <p:spPr>
              <a:xfrm>
                <a:off x="5073405" y="4700188"/>
                <a:ext cx="305514" cy="49671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2647" y="21924"/>
                    </a:moveTo>
                    <a:lnTo>
                      <a:pt x="32647" y="21924"/>
                    </a:lnTo>
                    <a:cubicBezTo>
                      <a:pt x="37186" y="27063"/>
                      <a:pt x="37186" y="27063"/>
                      <a:pt x="37186" y="27063"/>
                    </a:cubicBezTo>
                    <a:cubicBezTo>
                      <a:pt x="37186" y="28482"/>
                      <a:pt x="40212" y="30342"/>
                      <a:pt x="41725" y="31761"/>
                    </a:cubicBezTo>
                    <a:cubicBezTo>
                      <a:pt x="44751" y="34551"/>
                      <a:pt x="45547" y="38270"/>
                      <a:pt x="43238" y="41060"/>
                    </a:cubicBezTo>
                    <a:cubicBezTo>
                      <a:pt x="40212" y="46688"/>
                      <a:pt x="29621" y="47618"/>
                      <a:pt x="40212" y="53197"/>
                    </a:cubicBezTo>
                    <a:cubicBezTo>
                      <a:pt x="42521" y="54616"/>
                      <a:pt x="43238" y="59265"/>
                      <a:pt x="41008" y="61125"/>
                    </a:cubicBezTo>
                    <a:cubicBezTo>
                      <a:pt x="36390" y="64404"/>
                      <a:pt x="35673" y="68123"/>
                      <a:pt x="34160" y="72332"/>
                    </a:cubicBezTo>
                    <a:cubicBezTo>
                      <a:pt x="33364" y="74192"/>
                      <a:pt x="30338" y="79820"/>
                      <a:pt x="31851" y="82169"/>
                    </a:cubicBezTo>
                    <a:cubicBezTo>
                      <a:pt x="35673" y="85399"/>
                      <a:pt x="28108" y="87259"/>
                      <a:pt x="27312" y="89119"/>
                    </a:cubicBezTo>
                    <a:cubicBezTo>
                      <a:pt x="25799" y="92887"/>
                      <a:pt x="21260" y="90978"/>
                      <a:pt x="18155" y="92398"/>
                    </a:cubicBezTo>
                    <a:cubicBezTo>
                      <a:pt x="15925" y="93327"/>
                      <a:pt x="14412" y="95676"/>
                      <a:pt x="13616" y="97096"/>
                    </a:cubicBezTo>
                    <a:cubicBezTo>
                      <a:pt x="12103" y="99885"/>
                      <a:pt x="7564" y="100815"/>
                      <a:pt x="4538" y="102675"/>
                    </a:cubicBezTo>
                    <a:cubicBezTo>
                      <a:pt x="0" y="105464"/>
                      <a:pt x="1512" y="107324"/>
                      <a:pt x="2229" y="110603"/>
                    </a:cubicBezTo>
                    <a:cubicBezTo>
                      <a:pt x="3025" y="112022"/>
                      <a:pt x="4538" y="113393"/>
                      <a:pt x="5255" y="114323"/>
                    </a:cubicBezTo>
                    <a:cubicBezTo>
                      <a:pt x="8360" y="117161"/>
                      <a:pt x="13616" y="118091"/>
                      <a:pt x="17438" y="119951"/>
                    </a:cubicBezTo>
                    <a:lnTo>
                      <a:pt x="17438" y="119951"/>
                    </a:lnTo>
                    <a:cubicBezTo>
                      <a:pt x="20464" y="117601"/>
                      <a:pt x="19747" y="114323"/>
                      <a:pt x="25082" y="113393"/>
                    </a:cubicBezTo>
                    <a:cubicBezTo>
                      <a:pt x="28108" y="112463"/>
                      <a:pt x="31851" y="109673"/>
                      <a:pt x="34877" y="109673"/>
                    </a:cubicBezTo>
                    <a:cubicBezTo>
                      <a:pt x="41008" y="110603"/>
                      <a:pt x="41008" y="116672"/>
                      <a:pt x="48573" y="113882"/>
                    </a:cubicBezTo>
                    <a:cubicBezTo>
                      <a:pt x="53908" y="111533"/>
                      <a:pt x="65295" y="112022"/>
                      <a:pt x="71347" y="112022"/>
                    </a:cubicBezTo>
                    <a:lnTo>
                      <a:pt x="71347" y="112022"/>
                    </a:lnTo>
                    <a:cubicBezTo>
                      <a:pt x="69037" y="107814"/>
                      <a:pt x="69037" y="103605"/>
                      <a:pt x="71347" y="100815"/>
                    </a:cubicBezTo>
                    <a:cubicBezTo>
                      <a:pt x="73656" y="98026"/>
                      <a:pt x="71347" y="92887"/>
                      <a:pt x="72143" y="89608"/>
                    </a:cubicBezTo>
                    <a:cubicBezTo>
                      <a:pt x="73656" y="85889"/>
                      <a:pt x="75169" y="83539"/>
                      <a:pt x="72143" y="80261"/>
                    </a:cubicBezTo>
                    <a:cubicBezTo>
                      <a:pt x="68321" y="76052"/>
                      <a:pt x="75169" y="68613"/>
                      <a:pt x="82733" y="67683"/>
                    </a:cubicBezTo>
                    <a:cubicBezTo>
                      <a:pt x="82733" y="67194"/>
                      <a:pt x="82733" y="67194"/>
                      <a:pt x="82733" y="66753"/>
                    </a:cubicBezTo>
                    <a:cubicBezTo>
                      <a:pt x="81220" y="66753"/>
                      <a:pt x="78195" y="66264"/>
                      <a:pt x="78195" y="65823"/>
                    </a:cubicBezTo>
                    <a:cubicBezTo>
                      <a:pt x="77398" y="63474"/>
                      <a:pt x="76682" y="63474"/>
                      <a:pt x="73656" y="62544"/>
                    </a:cubicBezTo>
                    <a:cubicBezTo>
                      <a:pt x="72143" y="60685"/>
                      <a:pt x="69834" y="57895"/>
                      <a:pt x="74372" y="56476"/>
                    </a:cubicBezTo>
                    <a:cubicBezTo>
                      <a:pt x="75885" y="55986"/>
                      <a:pt x="82733" y="55546"/>
                      <a:pt x="83530" y="56476"/>
                    </a:cubicBezTo>
                    <a:cubicBezTo>
                      <a:pt x="86556" y="56476"/>
                      <a:pt x="87272" y="56476"/>
                      <a:pt x="89581" y="55986"/>
                    </a:cubicBezTo>
                    <a:cubicBezTo>
                      <a:pt x="89581" y="49918"/>
                      <a:pt x="79708" y="48988"/>
                      <a:pt x="82733" y="42479"/>
                    </a:cubicBezTo>
                    <a:cubicBezTo>
                      <a:pt x="85043" y="37340"/>
                      <a:pt x="93404" y="32202"/>
                      <a:pt x="98659" y="27553"/>
                    </a:cubicBezTo>
                    <a:cubicBezTo>
                      <a:pt x="103278" y="24274"/>
                      <a:pt x="109329" y="21924"/>
                      <a:pt x="110126" y="17275"/>
                    </a:cubicBezTo>
                    <a:cubicBezTo>
                      <a:pt x="110126" y="14926"/>
                      <a:pt x="112355" y="13066"/>
                      <a:pt x="115381" y="13066"/>
                    </a:cubicBezTo>
                    <a:cubicBezTo>
                      <a:pt x="116894" y="13066"/>
                      <a:pt x="118407" y="13556"/>
                      <a:pt x="119203" y="13066"/>
                    </a:cubicBezTo>
                    <a:cubicBezTo>
                      <a:pt x="119920" y="13066"/>
                      <a:pt x="117690" y="6508"/>
                      <a:pt x="118407" y="4649"/>
                    </a:cubicBezTo>
                    <a:cubicBezTo>
                      <a:pt x="118407" y="4208"/>
                      <a:pt x="119203" y="3719"/>
                      <a:pt x="119203" y="3278"/>
                    </a:cubicBezTo>
                    <a:lnTo>
                      <a:pt x="119203" y="3278"/>
                    </a:lnTo>
                    <a:cubicBezTo>
                      <a:pt x="114664" y="3278"/>
                      <a:pt x="110126" y="3719"/>
                      <a:pt x="107020" y="4649"/>
                    </a:cubicBezTo>
                    <a:cubicBezTo>
                      <a:pt x="102481" y="6068"/>
                      <a:pt x="100172" y="5628"/>
                      <a:pt x="95633" y="5138"/>
                    </a:cubicBezTo>
                    <a:cubicBezTo>
                      <a:pt x="93404" y="4649"/>
                      <a:pt x="90298" y="5628"/>
                      <a:pt x="88069" y="5628"/>
                    </a:cubicBezTo>
                    <a:cubicBezTo>
                      <a:pt x="84246" y="5628"/>
                      <a:pt x="81220" y="4649"/>
                      <a:pt x="77398" y="3719"/>
                    </a:cubicBezTo>
                    <a:cubicBezTo>
                      <a:pt x="69834" y="0"/>
                      <a:pt x="69834" y="0"/>
                      <a:pt x="69834" y="0"/>
                    </a:cubicBezTo>
                    <a:lnTo>
                      <a:pt x="69834" y="0"/>
                    </a:lnTo>
                    <a:cubicBezTo>
                      <a:pt x="68321" y="489"/>
                      <a:pt x="65295" y="489"/>
                      <a:pt x="64499" y="2349"/>
                    </a:cubicBezTo>
                    <a:cubicBezTo>
                      <a:pt x="63782" y="3278"/>
                      <a:pt x="62269" y="6998"/>
                      <a:pt x="59960" y="6998"/>
                    </a:cubicBezTo>
                    <a:cubicBezTo>
                      <a:pt x="57650" y="6998"/>
                      <a:pt x="50882" y="4208"/>
                      <a:pt x="50882" y="7928"/>
                    </a:cubicBezTo>
                    <a:cubicBezTo>
                      <a:pt x="50882" y="10717"/>
                      <a:pt x="55421" y="13996"/>
                      <a:pt x="48573" y="15856"/>
                    </a:cubicBezTo>
                    <a:cubicBezTo>
                      <a:pt x="47060" y="18694"/>
                      <a:pt x="44751" y="18694"/>
                      <a:pt x="41008" y="18694"/>
                    </a:cubicBezTo>
                    <a:cubicBezTo>
                      <a:pt x="37982" y="18694"/>
                      <a:pt x="37982" y="20995"/>
                      <a:pt x="34160" y="21484"/>
                    </a:cubicBezTo>
                    <a:cubicBezTo>
                      <a:pt x="34160" y="21484"/>
                      <a:pt x="33364" y="21924"/>
                      <a:pt x="32647" y="21924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 cmpd="sng">
                <a:solidFill>
                  <a:schemeClr val="bg1"/>
                </a:solidFill>
                <a:prstDash val="solid"/>
                <a:bevel/>
                <a:headEnd type="none" w="med" len="med"/>
                <a:tailEnd type="none" w="med" len="med"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lIns="45713" tIns="22850" rIns="45713" bIns="22850" anchor="ctr" anchorCtr="0">
                <a:noAutofit/>
              </a:bodyPr>
              <a:lstStyle/>
              <a:p>
                <a:pPr defTabSz="457200"/>
                <a:endParaRPr kern="0" dirty="0">
                  <a:solidFill>
                    <a:srgbClr val="7F7F7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39" name="Shape 2955">
                <a:extLst>
                  <a:ext uri="{FF2B5EF4-FFF2-40B4-BE49-F238E27FC236}">
                    <a16:creationId xmlns:a16="http://schemas.microsoft.com/office/drawing/2014/main" id="{9EEE5008-B467-BD41-A383-BCC3B1FC1951}"/>
                  </a:ext>
                </a:extLst>
              </p:cNvPr>
              <p:cNvSpPr/>
              <p:nvPr/>
            </p:nvSpPr>
            <p:spPr>
              <a:xfrm>
                <a:off x="5269934" y="5298749"/>
                <a:ext cx="392165" cy="51190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2839" y="117246"/>
                    </a:moveTo>
                    <a:lnTo>
                      <a:pt x="102839" y="117246"/>
                    </a:lnTo>
                    <a:cubicBezTo>
                      <a:pt x="104574" y="117721"/>
                      <a:pt x="106928" y="118148"/>
                      <a:pt x="108167" y="116819"/>
                    </a:cubicBezTo>
                    <a:cubicBezTo>
                      <a:pt x="111078" y="114541"/>
                      <a:pt x="116406" y="113212"/>
                      <a:pt x="119938" y="112737"/>
                    </a:cubicBezTo>
                    <a:lnTo>
                      <a:pt x="119938" y="112737"/>
                    </a:lnTo>
                    <a:cubicBezTo>
                      <a:pt x="118760" y="104572"/>
                      <a:pt x="118760" y="104572"/>
                      <a:pt x="118760" y="104572"/>
                    </a:cubicBezTo>
                    <a:cubicBezTo>
                      <a:pt x="112875" y="83306"/>
                      <a:pt x="112875" y="83306"/>
                      <a:pt x="112875" y="83306"/>
                    </a:cubicBezTo>
                    <a:cubicBezTo>
                      <a:pt x="112256" y="80601"/>
                      <a:pt x="106370" y="65221"/>
                      <a:pt x="101662" y="66123"/>
                    </a:cubicBezTo>
                    <a:cubicBezTo>
                      <a:pt x="101662" y="66123"/>
                      <a:pt x="101662" y="66123"/>
                      <a:pt x="101042" y="66123"/>
                    </a:cubicBezTo>
                    <a:cubicBezTo>
                      <a:pt x="101042" y="69256"/>
                      <a:pt x="101662" y="72436"/>
                      <a:pt x="100423" y="75189"/>
                    </a:cubicBezTo>
                    <a:cubicBezTo>
                      <a:pt x="98069" y="75189"/>
                      <a:pt x="94537" y="70632"/>
                      <a:pt x="93360" y="69256"/>
                    </a:cubicBezTo>
                    <a:cubicBezTo>
                      <a:pt x="91006" y="67025"/>
                      <a:pt x="87475" y="65648"/>
                      <a:pt x="85121" y="63370"/>
                    </a:cubicBezTo>
                    <a:cubicBezTo>
                      <a:pt x="79173" y="57531"/>
                      <a:pt x="77439" y="47088"/>
                      <a:pt x="76262" y="39398"/>
                    </a:cubicBezTo>
                    <a:cubicBezTo>
                      <a:pt x="75642" y="35316"/>
                      <a:pt x="76262" y="30806"/>
                      <a:pt x="75085" y="26724"/>
                    </a:cubicBezTo>
                    <a:cubicBezTo>
                      <a:pt x="74465" y="23544"/>
                      <a:pt x="76262" y="19034"/>
                      <a:pt x="73846" y="16329"/>
                    </a:cubicBezTo>
                    <a:cubicBezTo>
                      <a:pt x="72111" y="13623"/>
                      <a:pt x="72111" y="13148"/>
                      <a:pt x="71491" y="10443"/>
                    </a:cubicBezTo>
                    <a:cubicBezTo>
                      <a:pt x="70934" y="6787"/>
                      <a:pt x="69137" y="4556"/>
                      <a:pt x="69137" y="1376"/>
                    </a:cubicBezTo>
                    <a:cubicBezTo>
                      <a:pt x="67960" y="949"/>
                      <a:pt x="66783" y="474"/>
                      <a:pt x="65606" y="0"/>
                    </a:cubicBezTo>
                    <a:cubicBezTo>
                      <a:pt x="64429" y="0"/>
                      <a:pt x="61455" y="0"/>
                      <a:pt x="59721" y="0"/>
                    </a:cubicBezTo>
                    <a:lnTo>
                      <a:pt x="59721" y="0"/>
                    </a:lnTo>
                    <a:cubicBezTo>
                      <a:pt x="59101" y="1376"/>
                      <a:pt x="58544" y="4556"/>
                      <a:pt x="58544" y="5886"/>
                    </a:cubicBezTo>
                    <a:cubicBezTo>
                      <a:pt x="58544" y="7689"/>
                      <a:pt x="57305" y="9066"/>
                      <a:pt x="56128" y="10443"/>
                    </a:cubicBezTo>
                    <a:cubicBezTo>
                      <a:pt x="54950" y="11344"/>
                      <a:pt x="54950" y="12674"/>
                      <a:pt x="54393" y="13623"/>
                    </a:cubicBezTo>
                    <a:cubicBezTo>
                      <a:pt x="54950" y="17231"/>
                      <a:pt x="57305" y="17658"/>
                      <a:pt x="60278" y="19936"/>
                    </a:cubicBezTo>
                    <a:cubicBezTo>
                      <a:pt x="61455" y="21313"/>
                      <a:pt x="57305" y="25348"/>
                      <a:pt x="56128" y="26297"/>
                    </a:cubicBezTo>
                    <a:cubicBezTo>
                      <a:pt x="53773" y="27626"/>
                      <a:pt x="53773" y="28101"/>
                      <a:pt x="52596" y="29905"/>
                    </a:cubicBezTo>
                    <a:cubicBezTo>
                      <a:pt x="50800" y="32136"/>
                      <a:pt x="46091" y="31234"/>
                      <a:pt x="43180" y="31708"/>
                    </a:cubicBezTo>
                    <a:cubicBezTo>
                      <a:pt x="42003" y="32136"/>
                      <a:pt x="35498" y="37594"/>
                      <a:pt x="34878" y="38496"/>
                    </a:cubicBezTo>
                    <a:cubicBezTo>
                      <a:pt x="32524" y="42579"/>
                      <a:pt x="35498" y="45284"/>
                      <a:pt x="30727" y="49794"/>
                    </a:cubicBezTo>
                    <a:cubicBezTo>
                      <a:pt x="29550" y="52974"/>
                      <a:pt x="27816" y="56155"/>
                      <a:pt x="25462" y="59335"/>
                    </a:cubicBezTo>
                    <a:cubicBezTo>
                      <a:pt x="24223" y="60664"/>
                      <a:pt x="22488" y="63844"/>
                      <a:pt x="20691" y="65221"/>
                    </a:cubicBezTo>
                    <a:cubicBezTo>
                      <a:pt x="15983" y="68354"/>
                      <a:pt x="0" y="67927"/>
                      <a:pt x="4150" y="75189"/>
                    </a:cubicBezTo>
                    <a:cubicBezTo>
                      <a:pt x="5947" y="77895"/>
                      <a:pt x="10655" y="79224"/>
                      <a:pt x="11832" y="81930"/>
                    </a:cubicBezTo>
                    <a:lnTo>
                      <a:pt x="11832" y="81930"/>
                    </a:lnTo>
                    <a:cubicBezTo>
                      <a:pt x="13629" y="86487"/>
                      <a:pt x="13629" y="86487"/>
                      <a:pt x="13629" y="86487"/>
                    </a:cubicBezTo>
                    <a:cubicBezTo>
                      <a:pt x="12452" y="90094"/>
                      <a:pt x="15983" y="91898"/>
                      <a:pt x="18957" y="93702"/>
                    </a:cubicBezTo>
                    <a:cubicBezTo>
                      <a:pt x="19514" y="95079"/>
                      <a:pt x="20691" y="96455"/>
                      <a:pt x="20691" y="98259"/>
                    </a:cubicBezTo>
                    <a:cubicBezTo>
                      <a:pt x="21311" y="100965"/>
                      <a:pt x="23045" y="103243"/>
                      <a:pt x="22488" y="105949"/>
                    </a:cubicBezTo>
                    <a:cubicBezTo>
                      <a:pt x="21868" y="108227"/>
                      <a:pt x="19514" y="110031"/>
                      <a:pt x="19514" y="112262"/>
                    </a:cubicBezTo>
                    <a:lnTo>
                      <a:pt x="19514" y="112262"/>
                    </a:lnTo>
                    <a:cubicBezTo>
                      <a:pt x="22488" y="113212"/>
                      <a:pt x="23045" y="112737"/>
                      <a:pt x="25462" y="115443"/>
                    </a:cubicBezTo>
                    <a:cubicBezTo>
                      <a:pt x="27196" y="117721"/>
                      <a:pt x="34259" y="119525"/>
                      <a:pt x="36675" y="116344"/>
                    </a:cubicBezTo>
                    <a:cubicBezTo>
                      <a:pt x="37852" y="113639"/>
                      <a:pt x="41383" y="109556"/>
                      <a:pt x="44357" y="107753"/>
                    </a:cubicBezTo>
                    <a:cubicBezTo>
                      <a:pt x="47268" y="105949"/>
                      <a:pt x="47888" y="106851"/>
                      <a:pt x="51419" y="106851"/>
                    </a:cubicBezTo>
                    <a:cubicBezTo>
                      <a:pt x="56747" y="107278"/>
                      <a:pt x="57924" y="106851"/>
                      <a:pt x="56747" y="111360"/>
                    </a:cubicBezTo>
                    <a:cubicBezTo>
                      <a:pt x="56747" y="113212"/>
                      <a:pt x="56128" y="116344"/>
                      <a:pt x="57305" y="118623"/>
                    </a:cubicBezTo>
                    <a:lnTo>
                      <a:pt x="57305" y="118623"/>
                    </a:lnTo>
                    <a:cubicBezTo>
                      <a:pt x="59721" y="118623"/>
                      <a:pt x="62075" y="119525"/>
                      <a:pt x="63252" y="117721"/>
                    </a:cubicBezTo>
                    <a:cubicBezTo>
                      <a:pt x="66226" y="115015"/>
                      <a:pt x="69137" y="115917"/>
                      <a:pt x="72669" y="116344"/>
                    </a:cubicBezTo>
                    <a:cubicBezTo>
                      <a:pt x="75642" y="116819"/>
                      <a:pt x="77996" y="115917"/>
                      <a:pt x="80970" y="116819"/>
                    </a:cubicBezTo>
                    <a:cubicBezTo>
                      <a:pt x="85121" y="117721"/>
                      <a:pt x="86298" y="119952"/>
                      <a:pt x="91006" y="119952"/>
                    </a:cubicBezTo>
                    <a:cubicBezTo>
                      <a:pt x="95157" y="119952"/>
                      <a:pt x="98688" y="117721"/>
                      <a:pt x="102839" y="117246"/>
                    </a:cubicBez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 cap="flat" cmpd="sng">
                <a:solidFill>
                  <a:schemeClr val="bg1"/>
                </a:solidFill>
                <a:prstDash val="solid"/>
                <a:bevel/>
                <a:headEnd type="none" w="med" len="med"/>
                <a:tailEnd type="none" w="med" len="med"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lIns="45713" tIns="22850" rIns="45713" bIns="22850" anchor="ctr" anchorCtr="0">
                <a:noAutofit/>
              </a:bodyPr>
              <a:lstStyle/>
              <a:p>
                <a:pPr defTabSz="457200"/>
                <a:endParaRPr kern="0" dirty="0">
                  <a:solidFill>
                    <a:srgbClr val="7F7F7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40" name="Shape 2961">
                <a:extLst>
                  <a:ext uri="{FF2B5EF4-FFF2-40B4-BE49-F238E27FC236}">
                    <a16:creationId xmlns:a16="http://schemas.microsoft.com/office/drawing/2014/main" id="{6669230E-FD3D-0F43-9440-4D9778743B98}"/>
                  </a:ext>
                </a:extLst>
              </p:cNvPr>
              <p:cNvSpPr/>
              <p:nvPr/>
            </p:nvSpPr>
            <p:spPr>
              <a:xfrm>
                <a:off x="5022485" y="5130794"/>
                <a:ext cx="554749" cy="52798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8648" y="23732"/>
                    </a:moveTo>
                    <a:lnTo>
                      <a:pt x="108648" y="23732"/>
                    </a:lnTo>
                    <a:cubicBezTo>
                      <a:pt x="108648" y="21935"/>
                      <a:pt x="108254" y="20184"/>
                      <a:pt x="108254" y="18433"/>
                    </a:cubicBezTo>
                    <a:cubicBezTo>
                      <a:pt x="108254" y="15806"/>
                      <a:pt x="110314" y="16267"/>
                      <a:pt x="112417" y="16682"/>
                    </a:cubicBezTo>
                    <a:cubicBezTo>
                      <a:pt x="114083" y="16682"/>
                      <a:pt x="117414" y="15345"/>
                      <a:pt x="118685" y="15806"/>
                    </a:cubicBezTo>
                    <a:cubicBezTo>
                      <a:pt x="118685" y="17557"/>
                      <a:pt x="117852" y="18894"/>
                      <a:pt x="117852" y="20645"/>
                    </a:cubicBezTo>
                    <a:cubicBezTo>
                      <a:pt x="118246" y="22396"/>
                      <a:pt x="118246" y="23271"/>
                      <a:pt x="117019" y="24608"/>
                    </a:cubicBezTo>
                    <a:cubicBezTo>
                      <a:pt x="116186" y="25483"/>
                      <a:pt x="115748" y="25483"/>
                      <a:pt x="115354" y="26359"/>
                    </a:cubicBezTo>
                    <a:cubicBezTo>
                      <a:pt x="114521" y="28110"/>
                      <a:pt x="113688" y="29861"/>
                      <a:pt x="112023" y="30322"/>
                    </a:cubicBezTo>
                    <a:cubicBezTo>
                      <a:pt x="108648" y="31198"/>
                      <a:pt x="108648" y="28110"/>
                      <a:pt x="108648" y="25898"/>
                    </a:cubicBezTo>
                    <a:cubicBezTo>
                      <a:pt x="108648" y="23732"/>
                      <a:pt x="108648" y="23732"/>
                      <a:pt x="108648" y="23732"/>
                    </a:cubicBezTo>
                    <a:close/>
                    <a:moveTo>
                      <a:pt x="116625" y="7880"/>
                    </a:moveTo>
                    <a:lnTo>
                      <a:pt x="116625" y="7880"/>
                    </a:lnTo>
                    <a:cubicBezTo>
                      <a:pt x="115748" y="8341"/>
                      <a:pt x="114521" y="7880"/>
                      <a:pt x="114083" y="7465"/>
                    </a:cubicBezTo>
                    <a:cubicBezTo>
                      <a:pt x="113250" y="7004"/>
                      <a:pt x="112023" y="5714"/>
                      <a:pt x="111585" y="5253"/>
                    </a:cubicBezTo>
                    <a:cubicBezTo>
                      <a:pt x="110752" y="4377"/>
                      <a:pt x="109919" y="414"/>
                      <a:pt x="111585" y="0"/>
                    </a:cubicBezTo>
                    <a:cubicBezTo>
                      <a:pt x="112417" y="0"/>
                      <a:pt x="112812" y="414"/>
                      <a:pt x="113688" y="414"/>
                    </a:cubicBezTo>
                    <a:cubicBezTo>
                      <a:pt x="114915" y="414"/>
                      <a:pt x="116625" y="414"/>
                      <a:pt x="117852" y="875"/>
                    </a:cubicBezTo>
                    <a:cubicBezTo>
                      <a:pt x="118685" y="1290"/>
                      <a:pt x="118685" y="4792"/>
                      <a:pt x="118685" y="5714"/>
                    </a:cubicBezTo>
                    <a:cubicBezTo>
                      <a:pt x="119123" y="7880"/>
                      <a:pt x="119956" y="9216"/>
                      <a:pt x="117019" y="9216"/>
                    </a:cubicBezTo>
                    <a:cubicBezTo>
                      <a:pt x="116625" y="7880"/>
                      <a:pt x="116625" y="7880"/>
                      <a:pt x="116625" y="7880"/>
                    </a:cubicBezTo>
                    <a:close/>
                    <a:moveTo>
                      <a:pt x="95719" y="38202"/>
                    </a:moveTo>
                    <a:lnTo>
                      <a:pt x="95719" y="38202"/>
                    </a:lnTo>
                    <a:cubicBezTo>
                      <a:pt x="94448" y="37788"/>
                      <a:pt x="93615" y="37788"/>
                      <a:pt x="93177" y="37788"/>
                    </a:cubicBezTo>
                    <a:cubicBezTo>
                      <a:pt x="91117" y="36912"/>
                      <a:pt x="90679" y="35115"/>
                      <a:pt x="89013" y="37788"/>
                    </a:cubicBezTo>
                    <a:cubicBezTo>
                      <a:pt x="86910" y="42165"/>
                      <a:pt x="82746" y="41290"/>
                      <a:pt x="79415" y="39953"/>
                    </a:cubicBezTo>
                    <a:cubicBezTo>
                      <a:pt x="76873" y="39124"/>
                      <a:pt x="77311" y="44377"/>
                      <a:pt x="75646" y="45668"/>
                    </a:cubicBezTo>
                    <a:cubicBezTo>
                      <a:pt x="73148" y="48341"/>
                      <a:pt x="69379" y="46129"/>
                      <a:pt x="66442" y="47880"/>
                    </a:cubicBezTo>
                    <a:cubicBezTo>
                      <a:pt x="65171" y="48755"/>
                      <a:pt x="63944" y="46129"/>
                      <a:pt x="63506" y="45253"/>
                    </a:cubicBezTo>
                    <a:cubicBezTo>
                      <a:pt x="61446" y="43502"/>
                      <a:pt x="60569" y="46129"/>
                      <a:pt x="58904" y="45668"/>
                    </a:cubicBezTo>
                    <a:cubicBezTo>
                      <a:pt x="56406" y="44792"/>
                      <a:pt x="56406" y="40875"/>
                      <a:pt x="55573" y="38663"/>
                    </a:cubicBezTo>
                    <a:cubicBezTo>
                      <a:pt x="55573" y="36451"/>
                      <a:pt x="58509" y="33824"/>
                      <a:pt x="60175" y="32488"/>
                    </a:cubicBezTo>
                    <a:cubicBezTo>
                      <a:pt x="63506" y="31198"/>
                      <a:pt x="61446" y="29861"/>
                      <a:pt x="59780" y="28110"/>
                    </a:cubicBezTo>
                    <a:cubicBezTo>
                      <a:pt x="58509" y="26774"/>
                      <a:pt x="57238" y="25023"/>
                      <a:pt x="56844" y="23732"/>
                    </a:cubicBezTo>
                    <a:cubicBezTo>
                      <a:pt x="55178" y="19769"/>
                      <a:pt x="51804" y="13594"/>
                      <a:pt x="50138" y="7465"/>
                    </a:cubicBezTo>
                    <a:lnTo>
                      <a:pt x="50138" y="7465"/>
                    </a:lnTo>
                    <a:cubicBezTo>
                      <a:pt x="46807" y="7465"/>
                      <a:pt x="40540" y="7004"/>
                      <a:pt x="37604" y="9216"/>
                    </a:cubicBezTo>
                    <a:cubicBezTo>
                      <a:pt x="33440" y="11843"/>
                      <a:pt x="33440" y="6129"/>
                      <a:pt x="30065" y="5253"/>
                    </a:cubicBezTo>
                    <a:cubicBezTo>
                      <a:pt x="28400" y="5253"/>
                      <a:pt x="26340" y="7880"/>
                      <a:pt x="24674" y="8755"/>
                    </a:cubicBezTo>
                    <a:cubicBezTo>
                      <a:pt x="21738" y="9631"/>
                      <a:pt x="22132" y="12718"/>
                      <a:pt x="20467" y="14930"/>
                    </a:cubicBezTo>
                    <a:lnTo>
                      <a:pt x="20467" y="14930"/>
                    </a:lnTo>
                    <a:cubicBezTo>
                      <a:pt x="21300" y="19769"/>
                      <a:pt x="21300" y="19769"/>
                      <a:pt x="21300" y="19769"/>
                    </a:cubicBezTo>
                    <a:cubicBezTo>
                      <a:pt x="20861" y="22811"/>
                      <a:pt x="17969" y="22811"/>
                      <a:pt x="15865" y="24608"/>
                    </a:cubicBezTo>
                    <a:cubicBezTo>
                      <a:pt x="13761" y="26774"/>
                      <a:pt x="15865" y="36036"/>
                      <a:pt x="11263" y="35115"/>
                    </a:cubicBezTo>
                    <a:cubicBezTo>
                      <a:pt x="9598" y="34700"/>
                      <a:pt x="7932" y="32949"/>
                      <a:pt x="5829" y="34700"/>
                    </a:cubicBezTo>
                    <a:cubicBezTo>
                      <a:pt x="4601" y="35576"/>
                      <a:pt x="3330" y="36912"/>
                      <a:pt x="2059" y="38663"/>
                    </a:cubicBezTo>
                    <a:lnTo>
                      <a:pt x="2059" y="38663"/>
                    </a:lnTo>
                    <a:cubicBezTo>
                      <a:pt x="3769" y="42626"/>
                      <a:pt x="3769" y="42626"/>
                      <a:pt x="3769" y="42626"/>
                    </a:cubicBezTo>
                    <a:cubicBezTo>
                      <a:pt x="2498" y="44377"/>
                      <a:pt x="2059" y="45253"/>
                      <a:pt x="1665" y="47419"/>
                    </a:cubicBezTo>
                    <a:cubicBezTo>
                      <a:pt x="1665" y="48341"/>
                      <a:pt x="2059" y="49216"/>
                      <a:pt x="1665" y="50092"/>
                    </a:cubicBezTo>
                    <a:cubicBezTo>
                      <a:pt x="394" y="51843"/>
                      <a:pt x="0" y="54930"/>
                      <a:pt x="0" y="57096"/>
                    </a:cubicBezTo>
                    <a:cubicBezTo>
                      <a:pt x="394" y="59308"/>
                      <a:pt x="1665" y="61059"/>
                      <a:pt x="1665" y="63271"/>
                    </a:cubicBezTo>
                    <a:cubicBezTo>
                      <a:pt x="1665" y="64562"/>
                      <a:pt x="1227" y="65898"/>
                      <a:pt x="1665" y="67235"/>
                    </a:cubicBezTo>
                    <a:cubicBezTo>
                      <a:pt x="1665" y="68525"/>
                      <a:pt x="3330" y="74700"/>
                      <a:pt x="4601" y="75576"/>
                    </a:cubicBezTo>
                    <a:cubicBezTo>
                      <a:pt x="5829" y="76451"/>
                      <a:pt x="8765" y="76912"/>
                      <a:pt x="8765" y="79539"/>
                    </a:cubicBezTo>
                    <a:cubicBezTo>
                      <a:pt x="9159" y="82165"/>
                      <a:pt x="5434" y="85668"/>
                      <a:pt x="8765" y="87880"/>
                    </a:cubicBezTo>
                    <a:cubicBezTo>
                      <a:pt x="11263" y="89631"/>
                      <a:pt x="14638" y="90967"/>
                      <a:pt x="15865" y="94055"/>
                    </a:cubicBezTo>
                    <a:lnTo>
                      <a:pt x="15865" y="94055"/>
                    </a:lnTo>
                    <a:cubicBezTo>
                      <a:pt x="16303" y="94055"/>
                      <a:pt x="16303" y="94055"/>
                      <a:pt x="16303" y="94055"/>
                    </a:cubicBezTo>
                    <a:cubicBezTo>
                      <a:pt x="18363" y="92258"/>
                      <a:pt x="19634" y="89216"/>
                      <a:pt x="22132" y="89216"/>
                    </a:cubicBezTo>
                    <a:cubicBezTo>
                      <a:pt x="29671" y="89216"/>
                      <a:pt x="29671" y="89216"/>
                      <a:pt x="29671" y="89216"/>
                    </a:cubicBezTo>
                    <a:cubicBezTo>
                      <a:pt x="32169" y="89216"/>
                      <a:pt x="33834" y="88755"/>
                      <a:pt x="33834" y="91843"/>
                    </a:cubicBezTo>
                    <a:cubicBezTo>
                      <a:pt x="33834" y="96682"/>
                      <a:pt x="33834" y="111198"/>
                      <a:pt x="39707" y="112949"/>
                    </a:cubicBezTo>
                    <a:cubicBezTo>
                      <a:pt x="44309" y="114700"/>
                      <a:pt x="47640" y="112027"/>
                      <a:pt x="52636" y="115115"/>
                    </a:cubicBezTo>
                    <a:cubicBezTo>
                      <a:pt x="55573" y="117327"/>
                      <a:pt x="58071" y="119953"/>
                      <a:pt x="61840" y="117741"/>
                    </a:cubicBezTo>
                    <a:lnTo>
                      <a:pt x="61840" y="117741"/>
                    </a:lnTo>
                    <a:cubicBezTo>
                      <a:pt x="61008" y="115115"/>
                      <a:pt x="57677" y="113824"/>
                      <a:pt x="56406" y="111198"/>
                    </a:cubicBezTo>
                    <a:cubicBezTo>
                      <a:pt x="53469" y="104147"/>
                      <a:pt x="64777" y="104562"/>
                      <a:pt x="68108" y="101520"/>
                    </a:cubicBezTo>
                    <a:cubicBezTo>
                      <a:pt x="69379" y="100184"/>
                      <a:pt x="70606" y="97096"/>
                      <a:pt x="71482" y="95806"/>
                    </a:cubicBezTo>
                    <a:cubicBezTo>
                      <a:pt x="73148" y="92718"/>
                      <a:pt x="74375" y="89631"/>
                      <a:pt x="75208" y="86543"/>
                    </a:cubicBezTo>
                    <a:cubicBezTo>
                      <a:pt x="78582" y="82165"/>
                      <a:pt x="76479" y="79539"/>
                      <a:pt x="78144" y="75576"/>
                    </a:cubicBezTo>
                    <a:cubicBezTo>
                      <a:pt x="78582" y="74700"/>
                      <a:pt x="83184" y="69400"/>
                      <a:pt x="84017" y="68986"/>
                    </a:cubicBezTo>
                    <a:cubicBezTo>
                      <a:pt x="86077" y="68525"/>
                      <a:pt x="89408" y="69400"/>
                      <a:pt x="90679" y="67235"/>
                    </a:cubicBezTo>
                    <a:cubicBezTo>
                      <a:pt x="91512" y="65483"/>
                      <a:pt x="91512" y="65023"/>
                      <a:pt x="93177" y="63732"/>
                    </a:cubicBezTo>
                    <a:cubicBezTo>
                      <a:pt x="94010" y="62811"/>
                      <a:pt x="96946" y="58894"/>
                      <a:pt x="96113" y="57557"/>
                    </a:cubicBezTo>
                    <a:cubicBezTo>
                      <a:pt x="94010" y="55345"/>
                      <a:pt x="92344" y="54930"/>
                      <a:pt x="91950" y="51428"/>
                    </a:cubicBezTo>
                    <a:cubicBezTo>
                      <a:pt x="92344" y="50506"/>
                      <a:pt x="92344" y="49216"/>
                      <a:pt x="93177" y="48341"/>
                    </a:cubicBezTo>
                    <a:cubicBezTo>
                      <a:pt x="94010" y="47004"/>
                      <a:pt x="94886" y="45668"/>
                      <a:pt x="94886" y="43917"/>
                    </a:cubicBezTo>
                    <a:cubicBezTo>
                      <a:pt x="94886" y="42626"/>
                      <a:pt x="95281" y="39539"/>
                      <a:pt x="95719" y="38202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 cap="flat" cmpd="sng">
                <a:solidFill>
                  <a:schemeClr val="bg1"/>
                </a:solidFill>
                <a:prstDash val="solid"/>
                <a:bevel/>
                <a:headEnd type="none" w="med" len="med"/>
                <a:tailEnd type="none" w="med" len="med"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txBody>
              <a:bodyPr lIns="45713" tIns="22850" rIns="45713" bIns="22850" anchor="ctr" anchorCtr="0">
                <a:noAutofit/>
              </a:bodyPr>
              <a:lstStyle/>
              <a:p>
                <a:pPr defTabSz="457200"/>
                <a:endParaRPr kern="0" dirty="0">
                  <a:solidFill>
                    <a:srgbClr val="7F7F7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ECFF57A-AF71-954D-AD1C-D775D2586995}"/>
                </a:ext>
              </a:extLst>
            </p:cNvPr>
            <p:cNvSpPr/>
            <p:nvPr/>
          </p:nvSpPr>
          <p:spPr>
            <a:xfrm>
              <a:off x="8841348" y="3214792"/>
              <a:ext cx="694471" cy="3445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altLang="en-US" sz="1600" dirty="0">
                  <a:solidFill>
                    <a:schemeClr val="bg1"/>
                  </a:solidFill>
                  <a:latin typeface="Kanit" pitchFamily="2" charset="-127"/>
                  <a:ea typeface="Kanit" pitchFamily="2" charset="-127"/>
                  <a:cs typeface="Kanit" pitchFamily="2" charset="-127"/>
                </a:rPr>
                <a:t>ชุมพร</a:t>
              </a:r>
              <a:endParaRPr lang="en-US" altLang="en-US" sz="1600" dirty="0">
                <a:solidFill>
                  <a:schemeClr val="bg1"/>
                </a:solidFill>
                <a:latin typeface="Kanit" pitchFamily="2" charset="-127"/>
                <a:ea typeface="Kanit" pitchFamily="2" charset="-127"/>
                <a:cs typeface="Kanit" pitchFamily="2" charset="-127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83A09DE-F620-5747-9399-BC1AC70CFFDC}"/>
                </a:ext>
              </a:extLst>
            </p:cNvPr>
            <p:cNvSpPr/>
            <p:nvPr/>
          </p:nvSpPr>
          <p:spPr>
            <a:xfrm>
              <a:off x="8047387" y="3798543"/>
              <a:ext cx="727213" cy="3445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altLang="en-US" sz="1600" dirty="0">
                  <a:solidFill>
                    <a:schemeClr val="bg1"/>
                  </a:solidFill>
                  <a:latin typeface="Kanit" pitchFamily="2" charset="-127"/>
                  <a:ea typeface="Kanit" pitchFamily="2" charset="-127"/>
                  <a:cs typeface="Kanit" pitchFamily="2" charset="-127"/>
                </a:rPr>
                <a:t>ระนอง</a:t>
              </a:r>
              <a:endParaRPr lang="en-US" altLang="en-US" sz="1600" dirty="0">
                <a:solidFill>
                  <a:schemeClr val="bg1"/>
                </a:solidFill>
                <a:latin typeface="Kanit" pitchFamily="2" charset="-127"/>
                <a:ea typeface="Kanit" pitchFamily="2" charset="-127"/>
                <a:cs typeface="Kanit" pitchFamily="2" charset="-127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B431052-F761-C44D-B2D3-BAF4892C8373}"/>
                </a:ext>
              </a:extLst>
            </p:cNvPr>
            <p:cNvSpPr/>
            <p:nvPr/>
          </p:nvSpPr>
          <p:spPr>
            <a:xfrm>
              <a:off x="9455026" y="4481209"/>
              <a:ext cx="1216715" cy="3445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altLang="en-US" sz="1600" dirty="0">
                  <a:solidFill>
                    <a:schemeClr val="bg1"/>
                  </a:solidFill>
                  <a:latin typeface="Kanit" pitchFamily="2" charset="-127"/>
                  <a:ea typeface="Kanit" pitchFamily="2" charset="-127"/>
                  <a:cs typeface="Kanit" pitchFamily="2" charset="-127"/>
                </a:rPr>
                <a:t>สุราษฎร์ธานี</a:t>
              </a:r>
              <a:endParaRPr lang="en-US" altLang="en-US" sz="1600" dirty="0">
                <a:solidFill>
                  <a:schemeClr val="bg1"/>
                </a:solidFill>
                <a:latin typeface="Kanit" pitchFamily="2" charset="-127"/>
                <a:ea typeface="Kanit" pitchFamily="2" charset="-127"/>
                <a:cs typeface="Kanit" pitchFamily="2" charset="-127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3574FAD-1EED-954F-99A5-885000718BDA}"/>
                </a:ext>
              </a:extLst>
            </p:cNvPr>
            <p:cNvSpPr/>
            <p:nvPr/>
          </p:nvSpPr>
          <p:spPr>
            <a:xfrm>
              <a:off x="10163756" y="5583482"/>
              <a:ext cx="1557238" cy="3445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altLang="en-US" sz="1600" dirty="0">
                  <a:solidFill>
                    <a:schemeClr val="bg1"/>
                  </a:solidFill>
                  <a:latin typeface="Kanit" pitchFamily="2" charset="-127"/>
                  <a:ea typeface="Kanit" pitchFamily="2" charset="-127"/>
                  <a:cs typeface="Kanit" pitchFamily="2" charset="-127"/>
                </a:rPr>
                <a:t>นครศรีธรรมราช</a:t>
              </a:r>
              <a:endParaRPr lang="en-US" altLang="en-US" sz="1600" dirty="0">
                <a:solidFill>
                  <a:schemeClr val="bg1"/>
                </a:solidFill>
                <a:latin typeface="Kanit" pitchFamily="2" charset="-127"/>
                <a:ea typeface="Kanit" pitchFamily="2" charset="-127"/>
                <a:cs typeface="Kanit" pitchFamily="2" charset="-127"/>
              </a:endParaRPr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FA032ED1-EF2D-388E-34A1-9D5459DEDD52}"/>
              </a:ext>
            </a:extLst>
          </p:cNvPr>
          <p:cNvGrpSpPr/>
          <p:nvPr/>
        </p:nvGrpSpPr>
        <p:grpSpPr>
          <a:xfrm>
            <a:off x="3881539" y="3753460"/>
            <a:ext cx="641738" cy="824857"/>
            <a:chOff x="3881539" y="3753460"/>
            <a:chExt cx="641738" cy="824857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9FC195E2-F258-E600-7269-5EC43281CAB7}"/>
                </a:ext>
              </a:extLst>
            </p:cNvPr>
            <p:cNvGrpSpPr/>
            <p:nvPr/>
          </p:nvGrpSpPr>
          <p:grpSpPr>
            <a:xfrm>
              <a:off x="3881539" y="3753460"/>
              <a:ext cx="641738" cy="824857"/>
              <a:chOff x="3575659" y="1171264"/>
              <a:chExt cx="872736" cy="1149354"/>
            </a:xfrm>
          </p:grpSpPr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8E27A347-C775-2F03-A7E4-51970562754B}"/>
                  </a:ext>
                </a:extLst>
              </p:cNvPr>
              <p:cNvSpPr/>
              <p:nvPr/>
            </p:nvSpPr>
            <p:spPr>
              <a:xfrm>
                <a:off x="3575659" y="1171264"/>
                <a:ext cx="872736" cy="872736"/>
              </a:xfrm>
              <a:prstGeom prst="ellipse">
                <a:avLst/>
              </a:prstGeom>
              <a:solidFill>
                <a:srgbClr val="26767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40" name="Graphic 139">
                <a:extLst>
                  <a:ext uri="{FF2B5EF4-FFF2-40B4-BE49-F238E27FC236}">
                    <a16:creationId xmlns:a16="http://schemas.microsoft.com/office/drawing/2014/main" id="{5BABBCE2-C008-C740-EADE-271A4B22BF4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 l="14599" t="55659" r="67574" b="32060"/>
              <a:stretch/>
            </p:blipFill>
            <p:spPr>
              <a:xfrm>
                <a:off x="3709217" y="1912568"/>
                <a:ext cx="593779" cy="408050"/>
              </a:xfrm>
              <a:prstGeom prst="rect">
                <a:avLst/>
              </a:prstGeom>
            </p:spPr>
          </p:pic>
        </p:grp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E2FD9E07-7A9F-E09A-0630-77DCCE4A9D8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46" r="22357"/>
            <a:stretch/>
          </p:blipFill>
          <p:spPr bwMode="auto">
            <a:xfrm>
              <a:off x="3900798" y="3764560"/>
              <a:ext cx="604592" cy="597863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D6C0C9A5-3C83-93C1-0B40-83E6ACEBD90E}"/>
              </a:ext>
            </a:extLst>
          </p:cNvPr>
          <p:cNvGrpSpPr/>
          <p:nvPr/>
        </p:nvGrpSpPr>
        <p:grpSpPr>
          <a:xfrm>
            <a:off x="5643584" y="3670135"/>
            <a:ext cx="641738" cy="824857"/>
            <a:chOff x="5643584" y="3670135"/>
            <a:chExt cx="641738" cy="824857"/>
          </a:xfrm>
        </p:grpSpPr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3EE4BA90-D93D-E62A-07FB-6AE28A149C99}"/>
                </a:ext>
              </a:extLst>
            </p:cNvPr>
            <p:cNvGrpSpPr/>
            <p:nvPr/>
          </p:nvGrpSpPr>
          <p:grpSpPr>
            <a:xfrm>
              <a:off x="5643584" y="3670135"/>
              <a:ext cx="641738" cy="824857"/>
              <a:chOff x="3575659" y="1171264"/>
              <a:chExt cx="872736" cy="1149354"/>
            </a:xfrm>
          </p:grpSpPr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9DA53F7F-E966-6CEE-95D5-06AD9362454B}"/>
                  </a:ext>
                </a:extLst>
              </p:cNvPr>
              <p:cNvSpPr/>
              <p:nvPr/>
            </p:nvSpPr>
            <p:spPr>
              <a:xfrm>
                <a:off x="3575659" y="1171264"/>
                <a:ext cx="872736" cy="872736"/>
              </a:xfrm>
              <a:prstGeom prst="ellipse">
                <a:avLst/>
              </a:prstGeom>
              <a:solidFill>
                <a:srgbClr val="26767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46" name="Graphic 145">
                <a:extLst>
                  <a:ext uri="{FF2B5EF4-FFF2-40B4-BE49-F238E27FC236}">
                    <a16:creationId xmlns:a16="http://schemas.microsoft.com/office/drawing/2014/main" id="{939BE9E4-B76C-6474-72EE-D14D34440A5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 l="14599" t="55659" r="67574" b="32060"/>
              <a:stretch/>
            </p:blipFill>
            <p:spPr>
              <a:xfrm>
                <a:off x="3709217" y="1912568"/>
                <a:ext cx="593779" cy="408050"/>
              </a:xfrm>
              <a:prstGeom prst="rect">
                <a:avLst/>
              </a:prstGeom>
            </p:spPr>
          </p:pic>
        </p:grpSp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C196D388-0AE4-A177-1780-8182BDAFFB0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57" r="12858"/>
            <a:stretch/>
          </p:blipFill>
          <p:spPr bwMode="auto">
            <a:xfrm>
              <a:off x="5661503" y="3681510"/>
              <a:ext cx="604960" cy="612433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B9E5182-638D-C721-2F3E-F813F1760D01}"/>
              </a:ext>
            </a:extLst>
          </p:cNvPr>
          <p:cNvGrpSpPr/>
          <p:nvPr/>
        </p:nvGrpSpPr>
        <p:grpSpPr>
          <a:xfrm>
            <a:off x="4451167" y="1459671"/>
            <a:ext cx="641738" cy="824857"/>
            <a:chOff x="4451167" y="1459671"/>
            <a:chExt cx="641738" cy="824857"/>
          </a:xfrm>
        </p:grpSpPr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B574C0CD-66CE-7E66-A3F4-44278B7F6B21}"/>
                </a:ext>
              </a:extLst>
            </p:cNvPr>
            <p:cNvGrpSpPr/>
            <p:nvPr/>
          </p:nvGrpSpPr>
          <p:grpSpPr>
            <a:xfrm>
              <a:off x="4451167" y="1459671"/>
              <a:ext cx="641738" cy="824857"/>
              <a:chOff x="3575659" y="1171264"/>
              <a:chExt cx="872736" cy="1149354"/>
            </a:xfrm>
          </p:grpSpPr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2A7F0D47-9280-1AAF-E3EB-4422FEE373DF}"/>
                  </a:ext>
                </a:extLst>
              </p:cNvPr>
              <p:cNvSpPr/>
              <p:nvPr/>
            </p:nvSpPr>
            <p:spPr>
              <a:xfrm>
                <a:off x="3575659" y="1171264"/>
                <a:ext cx="872736" cy="872736"/>
              </a:xfrm>
              <a:prstGeom prst="ellipse">
                <a:avLst/>
              </a:prstGeom>
              <a:solidFill>
                <a:srgbClr val="26767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52" name="Graphic 151">
                <a:extLst>
                  <a:ext uri="{FF2B5EF4-FFF2-40B4-BE49-F238E27FC236}">
                    <a16:creationId xmlns:a16="http://schemas.microsoft.com/office/drawing/2014/main" id="{609AAE2C-961A-0A1A-79BD-8FF73BE9774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 l="14599" t="55659" r="67574" b="32060"/>
              <a:stretch/>
            </p:blipFill>
            <p:spPr>
              <a:xfrm>
                <a:off x="3709217" y="1912568"/>
                <a:ext cx="593779" cy="408050"/>
              </a:xfrm>
              <a:prstGeom prst="rect">
                <a:avLst/>
              </a:prstGeom>
            </p:spPr>
          </p:pic>
        </p:grpSp>
        <p:pic>
          <p:nvPicPr>
            <p:cNvPr id="1030" name="Picture 6" descr="หาดทรายรี 1080P, 2K, 4K, 5K HD wallpapers free download | Wallpaper Flare">
              <a:extLst>
                <a:ext uri="{FF2B5EF4-FFF2-40B4-BE49-F238E27FC236}">
                  <a16:creationId xmlns:a16="http://schemas.microsoft.com/office/drawing/2014/main" id="{B84F20E6-AF05-5DF9-3A97-143BF4E1A9C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127"/>
            <a:stretch/>
          </p:blipFill>
          <p:spPr bwMode="auto">
            <a:xfrm>
              <a:off x="4473362" y="1469680"/>
              <a:ext cx="596719" cy="606318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B4BFDFB9-F72A-BC34-7625-9658288CAACD}"/>
              </a:ext>
            </a:extLst>
          </p:cNvPr>
          <p:cNvGrpSpPr/>
          <p:nvPr/>
        </p:nvGrpSpPr>
        <p:grpSpPr>
          <a:xfrm>
            <a:off x="3182820" y="2297886"/>
            <a:ext cx="641738" cy="824857"/>
            <a:chOff x="3182820" y="2297886"/>
            <a:chExt cx="641738" cy="824857"/>
          </a:xfrm>
        </p:grpSpPr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93306721-297A-2B50-C9E9-557669D04504}"/>
                </a:ext>
              </a:extLst>
            </p:cNvPr>
            <p:cNvGrpSpPr/>
            <p:nvPr/>
          </p:nvGrpSpPr>
          <p:grpSpPr>
            <a:xfrm>
              <a:off x="3182820" y="2297886"/>
              <a:ext cx="641738" cy="824857"/>
              <a:chOff x="3575659" y="1171264"/>
              <a:chExt cx="872736" cy="1149354"/>
            </a:xfrm>
          </p:grpSpPr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40D62D52-C9F0-2770-0D73-62111D8B4FC5}"/>
                  </a:ext>
                </a:extLst>
              </p:cNvPr>
              <p:cNvSpPr/>
              <p:nvPr/>
            </p:nvSpPr>
            <p:spPr>
              <a:xfrm>
                <a:off x="3575659" y="1171264"/>
                <a:ext cx="872736" cy="872736"/>
              </a:xfrm>
              <a:prstGeom prst="ellipse">
                <a:avLst/>
              </a:prstGeom>
              <a:solidFill>
                <a:srgbClr val="26767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58" name="Graphic 157">
                <a:extLst>
                  <a:ext uri="{FF2B5EF4-FFF2-40B4-BE49-F238E27FC236}">
                    <a16:creationId xmlns:a16="http://schemas.microsoft.com/office/drawing/2014/main" id="{11B20C9B-3504-ED61-193F-2E11790F36F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 l="14599" t="55659" r="67574" b="32060"/>
              <a:stretch/>
            </p:blipFill>
            <p:spPr>
              <a:xfrm>
                <a:off x="3709217" y="1912568"/>
                <a:ext cx="593779" cy="408050"/>
              </a:xfrm>
              <a:prstGeom prst="rect">
                <a:avLst/>
              </a:prstGeom>
            </p:spPr>
          </p:pic>
        </p:grpSp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E77DC68F-6689-A408-8A65-E83130A0B59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30398"/>
            <a:stretch/>
          </p:blipFill>
          <p:spPr bwMode="auto">
            <a:xfrm>
              <a:off x="3200739" y="2307742"/>
              <a:ext cx="612672" cy="600767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CF1B790E-7C37-1C14-0A80-7985B8C92DA2}"/>
              </a:ext>
            </a:extLst>
          </p:cNvPr>
          <p:cNvSpPr/>
          <p:nvPr/>
        </p:nvSpPr>
        <p:spPr>
          <a:xfrm>
            <a:off x="7578702" y="5144309"/>
            <a:ext cx="993268" cy="841539"/>
          </a:xfrm>
          <a:prstGeom prst="rect">
            <a:avLst/>
          </a:prstGeom>
          <a:solidFill>
            <a:srgbClr val="C3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8CD30AE5-D88D-9C42-BEC8-812CE92F9290}"/>
              </a:ext>
            </a:extLst>
          </p:cNvPr>
          <p:cNvGrpSpPr/>
          <p:nvPr/>
        </p:nvGrpSpPr>
        <p:grpSpPr>
          <a:xfrm>
            <a:off x="8420719" y="4462768"/>
            <a:ext cx="3286504" cy="1097824"/>
            <a:chOff x="132491" y="1119858"/>
            <a:chExt cx="3286504" cy="1097824"/>
          </a:xfrm>
        </p:grpSpPr>
        <p:grpSp>
          <p:nvGrpSpPr>
            <p:cNvPr id="292" name="Group 291">
              <a:extLst>
                <a:ext uri="{FF2B5EF4-FFF2-40B4-BE49-F238E27FC236}">
                  <a16:creationId xmlns:a16="http://schemas.microsoft.com/office/drawing/2014/main" id="{C4733605-ADC6-E344-A797-71B1D479EEA0}"/>
                </a:ext>
              </a:extLst>
            </p:cNvPr>
            <p:cNvGrpSpPr/>
            <p:nvPr/>
          </p:nvGrpSpPr>
          <p:grpSpPr>
            <a:xfrm>
              <a:off x="132491" y="1119858"/>
              <a:ext cx="3286504" cy="1097824"/>
              <a:chOff x="7059449" y="2678840"/>
              <a:chExt cx="3286504" cy="1097824"/>
            </a:xfrm>
          </p:grpSpPr>
          <p:sp>
            <p:nvSpPr>
              <p:cNvPr id="294" name="Speech Bubble: Rectangle with Corners Rounded 2495">
                <a:extLst>
                  <a:ext uri="{FF2B5EF4-FFF2-40B4-BE49-F238E27FC236}">
                    <a16:creationId xmlns:a16="http://schemas.microsoft.com/office/drawing/2014/main" id="{144F3636-282C-E04C-A850-66E89A321A6B}"/>
                  </a:ext>
                </a:extLst>
              </p:cNvPr>
              <p:cNvSpPr/>
              <p:nvPr/>
            </p:nvSpPr>
            <p:spPr bwMode="auto">
              <a:xfrm>
                <a:off x="7188833" y="2860360"/>
                <a:ext cx="2817748" cy="908049"/>
              </a:xfrm>
              <a:prstGeom prst="wedgeRoundRectCallout">
                <a:avLst>
                  <a:gd name="adj1" fmla="val 1711"/>
                  <a:gd name="adj2" fmla="val 31882"/>
                  <a:gd name="adj3" fmla="val 16667"/>
                </a:avLst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 sz="3600" kern="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95" name="Rectangle: Rounded Corners 2496">
                <a:extLst>
                  <a:ext uri="{FF2B5EF4-FFF2-40B4-BE49-F238E27FC236}">
                    <a16:creationId xmlns:a16="http://schemas.microsoft.com/office/drawing/2014/main" id="{75F67DB5-2C3D-A84E-A22B-651E8A475A20}"/>
                  </a:ext>
                </a:extLst>
              </p:cNvPr>
              <p:cNvSpPr/>
              <p:nvPr/>
            </p:nvSpPr>
            <p:spPr bwMode="auto">
              <a:xfrm>
                <a:off x="7059449" y="2679599"/>
                <a:ext cx="2181829" cy="398593"/>
              </a:xfrm>
              <a:prstGeom prst="roundRect">
                <a:avLst>
                  <a:gd name="adj" fmla="val 50000"/>
                </a:avLst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dirty="0"/>
              </a:p>
            </p:txBody>
          </p:sp>
          <p:sp>
            <p:nvSpPr>
              <p:cNvPr id="296" name="Rectangle 2497">
                <a:extLst>
                  <a:ext uri="{FF2B5EF4-FFF2-40B4-BE49-F238E27FC236}">
                    <a16:creationId xmlns:a16="http://schemas.microsoft.com/office/drawing/2014/main" id="{67D37513-C447-A94F-9490-BF787F5792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12744" y="2678840"/>
                <a:ext cx="206824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th-TH" altLang="en-US" sz="2000" b="1" dirty="0">
                    <a:solidFill>
                      <a:schemeClr val="bg1"/>
                    </a:solidFill>
                    <a:latin typeface="Kanit" pitchFamily="2" charset="-127"/>
                    <a:ea typeface="Kanit" pitchFamily="2" charset="-127"/>
                    <a:cs typeface="Kanit" pitchFamily="2" charset="-127"/>
                  </a:rPr>
                  <a:t>นครศรีธรรมราช</a:t>
                </a:r>
                <a:endParaRPr lang="en-US" altLang="en-US" sz="2000" b="1" dirty="0">
                  <a:solidFill>
                    <a:schemeClr val="bg1"/>
                  </a:solidFill>
                  <a:latin typeface="Kanit" pitchFamily="2" charset="-127"/>
                  <a:ea typeface="Kanit" pitchFamily="2" charset="-127"/>
                  <a:cs typeface="Kanit" pitchFamily="2" charset="-127"/>
                </a:endParaRPr>
              </a:p>
            </p:txBody>
          </p:sp>
          <p:sp>
            <p:nvSpPr>
              <p:cNvPr id="297" name="TextBox 3382">
                <a:extLst>
                  <a:ext uri="{FF2B5EF4-FFF2-40B4-BE49-F238E27FC236}">
                    <a16:creationId xmlns:a16="http://schemas.microsoft.com/office/drawing/2014/main" id="{4A824384-13D3-BF45-8DDC-D299D82BCF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04209" y="3438110"/>
                <a:ext cx="1141744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th-TH" altLang="en-US" sz="16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Kanit" pitchFamily="2" charset="-127"/>
                    <a:ea typeface="Kanit" pitchFamily="2" charset="-127"/>
                    <a:cs typeface="Kanit" pitchFamily="2" charset="-127"/>
                  </a:rPr>
                  <a:t>มม. </a:t>
                </a:r>
                <a:endParaRPr lang="th-TH" altLang="en-US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Kanit" pitchFamily="2" charset="-127"/>
                  <a:ea typeface="Kanit" pitchFamily="2" charset="-127"/>
                  <a:cs typeface="Kanit" pitchFamily="2" charset="-127"/>
                </a:endParaRPr>
              </a:p>
            </p:txBody>
          </p:sp>
          <p:grpSp>
            <p:nvGrpSpPr>
              <p:cNvPr id="298" name="Group 2501">
                <a:extLst>
                  <a:ext uri="{FF2B5EF4-FFF2-40B4-BE49-F238E27FC236}">
                    <a16:creationId xmlns:a16="http://schemas.microsoft.com/office/drawing/2014/main" id="{D3A0085B-4AF2-AE49-BD0D-817E5AF42B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372930" y="3123293"/>
                <a:ext cx="1575334" cy="523220"/>
                <a:chOff x="5866689" y="9106955"/>
                <a:chExt cx="2185952" cy="635487"/>
              </a:xfrm>
            </p:grpSpPr>
            <p:sp>
              <p:nvSpPr>
                <p:cNvPr id="300" name="Rectangle 299">
                  <a:extLst>
                    <a:ext uri="{FF2B5EF4-FFF2-40B4-BE49-F238E27FC236}">
                      <a16:creationId xmlns:a16="http://schemas.microsoft.com/office/drawing/2014/main" id="{A075A5E6-9162-B848-BCC9-AD2046213F92}"/>
                    </a:ext>
                  </a:extLst>
                </p:cNvPr>
                <p:cNvSpPr/>
                <p:nvPr/>
              </p:nvSpPr>
              <p:spPr bwMode="auto">
                <a:xfrm>
                  <a:off x="6177188" y="9106955"/>
                  <a:ext cx="1875453" cy="635487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r>
                    <a:rPr lang="en-US" altLang="en-US" sz="1400" b="1" dirty="0">
                      <a:solidFill>
                        <a:srgbClr val="FF7E79"/>
                      </a:solidFill>
                      <a:latin typeface="Kanit" pitchFamily="2" charset="-127"/>
                      <a:ea typeface="Kanit" pitchFamily="2" charset="-127"/>
                      <a:cs typeface="Kanit" pitchFamily="2" charset="-127"/>
                    </a:rPr>
                    <a:t>                °C</a:t>
                  </a:r>
                  <a:br>
                    <a:rPr lang="th-TH" altLang="en-US" sz="1400" b="1" dirty="0">
                      <a:solidFill>
                        <a:srgbClr val="FF7E79"/>
                      </a:solidFill>
                      <a:latin typeface="Kanit" pitchFamily="2" charset="-127"/>
                      <a:ea typeface="Kanit" pitchFamily="2" charset="-127"/>
                      <a:cs typeface="Kanit" pitchFamily="2" charset="-127"/>
                    </a:rPr>
                  </a:br>
                  <a:r>
                    <a:rPr lang="en-US" altLang="en-US" sz="1400" b="1" dirty="0">
                      <a:solidFill>
                        <a:srgbClr val="FF7E79"/>
                      </a:solidFill>
                      <a:latin typeface="Kanit" pitchFamily="2" charset="-127"/>
                      <a:ea typeface="Kanit" pitchFamily="2" charset="-127"/>
                      <a:cs typeface="Kanit" pitchFamily="2" charset="-127"/>
                    </a:rPr>
                    <a:t>                </a:t>
                  </a:r>
                  <a:r>
                    <a:rPr lang="th-TH" altLang="en-US" sz="1400" b="1" dirty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atin typeface="Kanit" pitchFamily="2" charset="-127"/>
                      <a:ea typeface="Kanit" pitchFamily="2" charset="-127"/>
                      <a:cs typeface="Kanit" pitchFamily="2" charset="-127"/>
                    </a:rPr>
                    <a:t>°</a:t>
                  </a:r>
                  <a:r>
                    <a:rPr lang="en-US" altLang="en-US" sz="1400" b="1" dirty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atin typeface="Kanit" pitchFamily="2" charset="-127"/>
                      <a:ea typeface="Kanit" pitchFamily="2" charset="-127"/>
                      <a:cs typeface="Kanit" pitchFamily="2" charset="-127"/>
                    </a:rPr>
                    <a:t>C</a:t>
                  </a:r>
                </a:p>
              </p:txBody>
            </p:sp>
            <p:pic>
              <p:nvPicPr>
                <p:cNvPr id="301" name="Picture 33">
                  <a:extLst>
                    <a:ext uri="{FF2B5EF4-FFF2-40B4-BE49-F238E27FC236}">
                      <a16:creationId xmlns:a16="http://schemas.microsoft.com/office/drawing/2014/main" id="{98328483-2599-3F45-82E5-F26D542ECDC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66689" y="9130155"/>
                  <a:ext cx="311405" cy="5768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99" name="Freeform: Shape 33">
                <a:extLst>
                  <a:ext uri="{FF2B5EF4-FFF2-40B4-BE49-F238E27FC236}">
                    <a16:creationId xmlns:a16="http://schemas.microsoft.com/office/drawing/2014/main" id="{665A74C5-5C60-8E49-B825-98FEED5A2CE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244288" y="2921249"/>
                <a:ext cx="560105" cy="535214"/>
              </a:xfrm>
              <a:custGeom>
                <a:avLst/>
                <a:gdLst>
                  <a:gd name="connsiteX0" fmla="*/ 598793 w 645948"/>
                  <a:gd name="connsiteY0" fmla="*/ 198535 h 617241"/>
                  <a:gd name="connsiteX1" fmla="*/ 600259 w 645948"/>
                  <a:gd name="connsiteY1" fmla="*/ 176638 h 617241"/>
                  <a:gd name="connsiteX2" fmla="*/ 423621 w 645948"/>
                  <a:gd name="connsiteY2" fmla="*/ 0 h 617241"/>
                  <a:gd name="connsiteX3" fmla="*/ 277759 w 645948"/>
                  <a:gd name="connsiteY3" fmla="*/ 77241 h 617241"/>
                  <a:gd name="connsiteX4" fmla="*/ 224397 w 645948"/>
                  <a:gd name="connsiteY4" fmla="*/ 64310 h 617241"/>
                  <a:gd name="connsiteX5" fmla="*/ 108448 w 645948"/>
                  <a:gd name="connsiteY5" fmla="*/ 170086 h 617241"/>
                  <a:gd name="connsiteX6" fmla="*/ 0 w 645948"/>
                  <a:gd name="connsiteY6" fmla="*/ 299052 h 617241"/>
                  <a:gd name="connsiteX7" fmla="*/ 131035 w 645948"/>
                  <a:gd name="connsiteY7" fmla="*/ 430087 h 617241"/>
                  <a:gd name="connsiteX8" fmla="*/ 514914 w 645948"/>
                  <a:gd name="connsiteY8" fmla="*/ 430087 h 617241"/>
                  <a:gd name="connsiteX9" fmla="*/ 645949 w 645948"/>
                  <a:gd name="connsiteY9" fmla="*/ 299052 h 617241"/>
                  <a:gd name="connsiteX10" fmla="*/ 598793 w 645948"/>
                  <a:gd name="connsiteY10" fmla="*/ 198535 h 617241"/>
                  <a:gd name="connsiteX11" fmla="*/ 598793 w 645948"/>
                  <a:gd name="connsiteY11" fmla="*/ 198535 h 617241"/>
                  <a:gd name="connsiteX12" fmla="*/ 514914 w 645948"/>
                  <a:gd name="connsiteY12" fmla="*/ 404483 h 617241"/>
                  <a:gd name="connsiteX13" fmla="*/ 131035 w 645948"/>
                  <a:gd name="connsiteY13" fmla="*/ 404483 h 617241"/>
                  <a:gd name="connsiteX14" fmla="*/ 25517 w 645948"/>
                  <a:gd name="connsiteY14" fmla="*/ 298966 h 617241"/>
                  <a:gd name="connsiteX15" fmla="*/ 121810 w 645948"/>
                  <a:gd name="connsiteY15" fmla="*/ 193966 h 617241"/>
                  <a:gd name="connsiteX16" fmla="*/ 133448 w 645948"/>
                  <a:gd name="connsiteY16" fmla="*/ 192414 h 617241"/>
                  <a:gd name="connsiteX17" fmla="*/ 133448 w 645948"/>
                  <a:gd name="connsiteY17" fmla="*/ 180690 h 617241"/>
                  <a:gd name="connsiteX18" fmla="*/ 224483 w 645948"/>
                  <a:gd name="connsiteY18" fmla="*/ 89655 h 617241"/>
                  <a:gd name="connsiteX19" fmla="*/ 274914 w 645948"/>
                  <a:gd name="connsiteY19" fmla="*/ 104914 h 617241"/>
                  <a:gd name="connsiteX20" fmla="*/ 286207 w 645948"/>
                  <a:gd name="connsiteY20" fmla="*/ 112414 h 617241"/>
                  <a:gd name="connsiteX21" fmla="*/ 293017 w 645948"/>
                  <a:gd name="connsiteY21" fmla="*/ 100690 h 617241"/>
                  <a:gd name="connsiteX22" fmla="*/ 423707 w 645948"/>
                  <a:gd name="connsiteY22" fmla="*/ 25345 h 617241"/>
                  <a:gd name="connsiteX23" fmla="*/ 574914 w 645948"/>
                  <a:gd name="connsiteY23" fmla="*/ 176466 h 617241"/>
                  <a:gd name="connsiteX24" fmla="*/ 572587 w 645948"/>
                  <a:gd name="connsiteY24" fmla="*/ 201724 h 617241"/>
                  <a:gd name="connsiteX25" fmla="*/ 571293 w 645948"/>
                  <a:gd name="connsiteY25" fmla="*/ 209483 h 617241"/>
                  <a:gd name="connsiteX26" fmla="*/ 577587 w 645948"/>
                  <a:gd name="connsiteY26" fmla="*/ 214138 h 617241"/>
                  <a:gd name="connsiteX27" fmla="*/ 620518 w 645948"/>
                  <a:gd name="connsiteY27" fmla="*/ 298966 h 617241"/>
                  <a:gd name="connsiteX28" fmla="*/ 514914 w 645948"/>
                  <a:gd name="connsiteY28" fmla="*/ 404483 h 617241"/>
                  <a:gd name="connsiteX29" fmla="*/ 514914 w 645948"/>
                  <a:gd name="connsiteY29" fmla="*/ 404483 h 617241"/>
                  <a:gd name="connsiteX30" fmla="*/ 173707 w 645948"/>
                  <a:gd name="connsiteY30" fmla="*/ 472845 h 617241"/>
                  <a:gd name="connsiteX31" fmla="*/ 173276 w 645948"/>
                  <a:gd name="connsiteY31" fmla="*/ 604569 h 617241"/>
                  <a:gd name="connsiteX32" fmla="*/ 160517 w 645948"/>
                  <a:gd name="connsiteY32" fmla="*/ 617242 h 617241"/>
                  <a:gd name="connsiteX33" fmla="*/ 160517 w 645948"/>
                  <a:gd name="connsiteY33" fmla="*/ 617242 h 617241"/>
                  <a:gd name="connsiteX34" fmla="*/ 147845 w 645948"/>
                  <a:gd name="connsiteY34" fmla="*/ 604483 h 617241"/>
                  <a:gd name="connsiteX35" fmla="*/ 148276 w 645948"/>
                  <a:gd name="connsiteY35" fmla="*/ 472845 h 617241"/>
                  <a:gd name="connsiteX36" fmla="*/ 161035 w 645948"/>
                  <a:gd name="connsiteY36" fmla="*/ 460173 h 617241"/>
                  <a:gd name="connsiteX37" fmla="*/ 161035 w 645948"/>
                  <a:gd name="connsiteY37" fmla="*/ 460173 h 617241"/>
                  <a:gd name="connsiteX38" fmla="*/ 173707 w 645948"/>
                  <a:gd name="connsiteY38" fmla="*/ 472845 h 617241"/>
                  <a:gd name="connsiteX39" fmla="*/ 259397 w 645948"/>
                  <a:gd name="connsiteY39" fmla="*/ 472759 h 617241"/>
                  <a:gd name="connsiteX40" fmla="*/ 259138 w 645948"/>
                  <a:gd name="connsiteY40" fmla="*/ 564742 h 617241"/>
                  <a:gd name="connsiteX41" fmla="*/ 246379 w 645948"/>
                  <a:gd name="connsiteY41" fmla="*/ 577414 h 617241"/>
                  <a:gd name="connsiteX42" fmla="*/ 246379 w 645948"/>
                  <a:gd name="connsiteY42" fmla="*/ 577414 h 617241"/>
                  <a:gd name="connsiteX43" fmla="*/ 233707 w 645948"/>
                  <a:gd name="connsiteY43" fmla="*/ 564655 h 617241"/>
                  <a:gd name="connsiteX44" fmla="*/ 233966 w 645948"/>
                  <a:gd name="connsiteY44" fmla="*/ 472673 h 617241"/>
                  <a:gd name="connsiteX45" fmla="*/ 246724 w 645948"/>
                  <a:gd name="connsiteY45" fmla="*/ 460000 h 617241"/>
                  <a:gd name="connsiteX46" fmla="*/ 246724 w 645948"/>
                  <a:gd name="connsiteY46" fmla="*/ 460000 h 617241"/>
                  <a:gd name="connsiteX47" fmla="*/ 259397 w 645948"/>
                  <a:gd name="connsiteY47" fmla="*/ 472759 h 617241"/>
                  <a:gd name="connsiteX48" fmla="*/ 345173 w 645948"/>
                  <a:gd name="connsiteY48" fmla="*/ 472759 h 617241"/>
                  <a:gd name="connsiteX49" fmla="*/ 344742 w 645948"/>
                  <a:gd name="connsiteY49" fmla="*/ 604397 h 617241"/>
                  <a:gd name="connsiteX50" fmla="*/ 331983 w 645948"/>
                  <a:gd name="connsiteY50" fmla="*/ 617069 h 617241"/>
                  <a:gd name="connsiteX51" fmla="*/ 331983 w 645948"/>
                  <a:gd name="connsiteY51" fmla="*/ 617069 h 617241"/>
                  <a:gd name="connsiteX52" fmla="*/ 319224 w 645948"/>
                  <a:gd name="connsiteY52" fmla="*/ 604311 h 617241"/>
                  <a:gd name="connsiteX53" fmla="*/ 319655 w 645948"/>
                  <a:gd name="connsiteY53" fmla="*/ 472673 h 617241"/>
                  <a:gd name="connsiteX54" fmla="*/ 332414 w 645948"/>
                  <a:gd name="connsiteY54" fmla="*/ 460000 h 617241"/>
                  <a:gd name="connsiteX55" fmla="*/ 332500 w 645948"/>
                  <a:gd name="connsiteY55" fmla="*/ 460000 h 617241"/>
                  <a:gd name="connsiteX56" fmla="*/ 345173 w 645948"/>
                  <a:gd name="connsiteY56" fmla="*/ 472759 h 617241"/>
                  <a:gd name="connsiteX57" fmla="*/ 430862 w 645948"/>
                  <a:gd name="connsiteY57" fmla="*/ 472673 h 617241"/>
                  <a:gd name="connsiteX58" fmla="*/ 430604 w 645948"/>
                  <a:gd name="connsiteY58" fmla="*/ 564655 h 617241"/>
                  <a:gd name="connsiteX59" fmla="*/ 417845 w 645948"/>
                  <a:gd name="connsiteY59" fmla="*/ 577328 h 617241"/>
                  <a:gd name="connsiteX60" fmla="*/ 417845 w 645948"/>
                  <a:gd name="connsiteY60" fmla="*/ 577328 h 617241"/>
                  <a:gd name="connsiteX61" fmla="*/ 405086 w 645948"/>
                  <a:gd name="connsiteY61" fmla="*/ 564569 h 617241"/>
                  <a:gd name="connsiteX62" fmla="*/ 405345 w 645948"/>
                  <a:gd name="connsiteY62" fmla="*/ 472586 h 617241"/>
                  <a:gd name="connsiteX63" fmla="*/ 418104 w 645948"/>
                  <a:gd name="connsiteY63" fmla="*/ 459914 h 617241"/>
                  <a:gd name="connsiteX64" fmla="*/ 430862 w 645948"/>
                  <a:gd name="connsiteY64" fmla="*/ 472673 h 617241"/>
                  <a:gd name="connsiteX65" fmla="*/ 516638 w 645948"/>
                  <a:gd name="connsiteY65" fmla="*/ 472586 h 617241"/>
                  <a:gd name="connsiteX66" fmla="*/ 516207 w 645948"/>
                  <a:gd name="connsiteY66" fmla="*/ 604224 h 617241"/>
                  <a:gd name="connsiteX67" fmla="*/ 503449 w 645948"/>
                  <a:gd name="connsiteY67" fmla="*/ 616897 h 617241"/>
                  <a:gd name="connsiteX68" fmla="*/ 503362 w 645948"/>
                  <a:gd name="connsiteY68" fmla="*/ 616897 h 617241"/>
                  <a:gd name="connsiteX69" fmla="*/ 490690 w 645948"/>
                  <a:gd name="connsiteY69" fmla="*/ 604138 h 617241"/>
                  <a:gd name="connsiteX70" fmla="*/ 491121 w 645948"/>
                  <a:gd name="connsiteY70" fmla="*/ 472500 h 617241"/>
                  <a:gd name="connsiteX71" fmla="*/ 503880 w 645948"/>
                  <a:gd name="connsiteY71" fmla="*/ 459828 h 617241"/>
                  <a:gd name="connsiteX72" fmla="*/ 503966 w 645948"/>
                  <a:gd name="connsiteY72" fmla="*/ 459828 h 617241"/>
                  <a:gd name="connsiteX73" fmla="*/ 516638 w 645948"/>
                  <a:gd name="connsiteY73" fmla="*/ 472586 h 617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645948" h="617241">
                    <a:moveTo>
                      <a:pt x="598793" y="198535"/>
                    </a:moveTo>
                    <a:cubicBezTo>
                      <a:pt x="599828" y="190862"/>
                      <a:pt x="600259" y="183621"/>
                      <a:pt x="600259" y="176638"/>
                    </a:cubicBezTo>
                    <a:cubicBezTo>
                      <a:pt x="600259" y="79224"/>
                      <a:pt x="521035" y="0"/>
                      <a:pt x="423621" y="0"/>
                    </a:cubicBezTo>
                    <a:cubicBezTo>
                      <a:pt x="365259" y="0"/>
                      <a:pt x="310517" y="29310"/>
                      <a:pt x="277759" y="77241"/>
                    </a:cubicBezTo>
                    <a:cubicBezTo>
                      <a:pt x="261293" y="68793"/>
                      <a:pt x="243104" y="64310"/>
                      <a:pt x="224397" y="64310"/>
                    </a:cubicBezTo>
                    <a:cubicBezTo>
                      <a:pt x="163966" y="64310"/>
                      <a:pt x="114052" y="110604"/>
                      <a:pt x="108448" y="170086"/>
                    </a:cubicBezTo>
                    <a:cubicBezTo>
                      <a:pt x="45862" y="180776"/>
                      <a:pt x="0" y="234397"/>
                      <a:pt x="0" y="299052"/>
                    </a:cubicBezTo>
                    <a:cubicBezTo>
                      <a:pt x="0" y="371293"/>
                      <a:pt x="58793" y="430087"/>
                      <a:pt x="131035" y="430087"/>
                    </a:cubicBezTo>
                    <a:lnTo>
                      <a:pt x="514914" y="430087"/>
                    </a:lnTo>
                    <a:cubicBezTo>
                      <a:pt x="587156" y="430087"/>
                      <a:pt x="645949" y="371293"/>
                      <a:pt x="645949" y="299052"/>
                    </a:cubicBezTo>
                    <a:cubicBezTo>
                      <a:pt x="645949" y="259742"/>
                      <a:pt x="628880" y="223535"/>
                      <a:pt x="598793" y="198535"/>
                    </a:cubicBezTo>
                    <a:lnTo>
                      <a:pt x="598793" y="198535"/>
                    </a:lnTo>
                    <a:close/>
                    <a:moveTo>
                      <a:pt x="514914" y="404483"/>
                    </a:moveTo>
                    <a:lnTo>
                      <a:pt x="131035" y="404483"/>
                    </a:lnTo>
                    <a:cubicBezTo>
                      <a:pt x="72845" y="404483"/>
                      <a:pt x="25517" y="357155"/>
                      <a:pt x="25517" y="298966"/>
                    </a:cubicBezTo>
                    <a:cubicBezTo>
                      <a:pt x="25517" y="243879"/>
                      <a:pt x="66897" y="198707"/>
                      <a:pt x="121810" y="193966"/>
                    </a:cubicBezTo>
                    <a:lnTo>
                      <a:pt x="133448" y="192414"/>
                    </a:lnTo>
                    <a:lnTo>
                      <a:pt x="133448" y="180690"/>
                    </a:lnTo>
                    <a:cubicBezTo>
                      <a:pt x="133448" y="130517"/>
                      <a:pt x="174310" y="89655"/>
                      <a:pt x="224483" y="89655"/>
                    </a:cubicBezTo>
                    <a:cubicBezTo>
                      <a:pt x="242500" y="89655"/>
                      <a:pt x="259914" y="94914"/>
                      <a:pt x="274914" y="104914"/>
                    </a:cubicBezTo>
                    <a:lnTo>
                      <a:pt x="286207" y="112414"/>
                    </a:lnTo>
                    <a:lnTo>
                      <a:pt x="293017" y="100690"/>
                    </a:lnTo>
                    <a:cubicBezTo>
                      <a:pt x="320086" y="54224"/>
                      <a:pt x="370086" y="25345"/>
                      <a:pt x="423707" y="25345"/>
                    </a:cubicBezTo>
                    <a:cubicBezTo>
                      <a:pt x="507069" y="25345"/>
                      <a:pt x="574914" y="93190"/>
                      <a:pt x="574914" y="176466"/>
                    </a:cubicBezTo>
                    <a:cubicBezTo>
                      <a:pt x="574914" y="184310"/>
                      <a:pt x="574138" y="192586"/>
                      <a:pt x="572587" y="201724"/>
                    </a:cubicBezTo>
                    <a:lnTo>
                      <a:pt x="571293" y="209483"/>
                    </a:lnTo>
                    <a:lnTo>
                      <a:pt x="577587" y="214138"/>
                    </a:lnTo>
                    <a:cubicBezTo>
                      <a:pt x="604914" y="234310"/>
                      <a:pt x="620518" y="265259"/>
                      <a:pt x="620518" y="298966"/>
                    </a:cubicBezTo>
                    <a:cubicBezTo>
                      <a:pt x="620431" y="357155"/>
                      <a:pt x="573104" y="404483"/>
                      <a:pt x="514914" y="404483"/>
                    </a:cubicBezTo>
                    <a:lnTo>
                      <a:pt x="514914" y="404483"/>
                    </a:lnTo>
                    <a:close/>
                    <a:moveTo>
                      <a:pt x="173707" y="472845"/>
                    </a:moveTo>
                    <a:lnTo>
                      <a:pt x="173276" y="604569"/>
                    </a:lnTo>
                    <a:cubicBezTo>
                      <a:pt x="173276" y="611638"/>
                      <a:pt x="167586" y="617242"/>
                      <a:pt x="160517" y="617242"/>
                    </a:cubicBezTo>
                    <a:cubicBezTo>
                      <a:pt x="160517" y="617242"/>
                      <a:pt x="160517" y="617242"/>
                      <a:pt x="160517" y="617242"/>
                    </a:cubicBezTo>
                    <a:cubicBezTo>
                      <a:pt x="153448" y="617242"/>
                      <a:pt x="147759" y="611466"/>
                      <a:pt x="147845" y="604483"/>
                    </a:cubicBezTo>
                    <a:lnTo>
                      <a:pt x="148276" y="472845"/>
                    </a:lnTo>
                    <a:cubicBezTo>
                      <a:pt x="148276" y="465776"/>
                      <a:pt x="153966" y="460173"/>
                      <a:pt x="161035" y="460173"/>
                    </a:cubicBezTo>
                    <a:lnTo>
                      <a:pt x="161035" y="460173"/>
                    </a:lnTo>
                    <a:cubicBezTo>
                      <a:pt x="168017" y="460086"/>
                      <a:pt x="173707" y="465776"/>
                      <a:pt x="173707" y="472845"/>
                    </a:cubicBezTo>
                    <a:close/>
                    <a:moveTo>
                      <a:pt x="259397" y="472759"/>
                    </a:moveTo>
                    <a:lnTo>
                      <a:pt x="259138" y="564742"/>
                    </a:lnTo>
                    <a:cubicBezTo>
                      <a:pt x="259138" y="571811"/>
                      <a:pt x="253448" y="577414"/>
                      <a:pt x="246379" y="577414"/>
                    </a:cubicBezTo>
                    <a:cubicBezTo>
                      <a:pt x="246379" y="577414"/>
                      <a:pt x="246379" y="577414"/>
                      <a:pt x="246379" y="577414"/>
                    </a:cubicBezTo>
                    <a:cubicBezTo>
                      <a:pt x="239310" y="577414"/>
                      <a:pt x="233621" y="571638"/>
                      <a:pt x="233707" y="564655"/>
                    </a:cubicBezTo>
                    <a:lnTo>
                      <a:pt x="233966" y="472673"/>
                    </a:lnTo>
                    <a:cubicBezTo>
                      <a:pt x="233966" y="465604"/>
                      <a:pt x="239655" y="460000"/>
                      <a:pt x="246724" y="460000"/>
                    </a:cubicBezTo>
                    <a:lnTo>
                      <a:pt x="246724" y="460000"/>
                    </a:lnTo>
                    <a:cubicBezTo>
                      <a:pt x="253707" y="460000"/>
                      <a:pt x="259397" y="465776"/>
                      <a:pt x="259397" y="472759"/>
                    </a:cubicBezTo>
                    <a:close/>
                    <a:moveTo>
                      <a:pt x="345173" y="472759"/>
                    </a:moveTo>
                    <a:lnTo>
                      <a:pt x="344742" y="604397"/>
                    </a:lnTo>
                    <a:cubicBezTo>
                      <a:pt x="344742" y="611466"/>
                      <a:pt x="339052" y="617069"/>
                      <a:pt x="331983" y="617069"/>
                    </a:cubicBezTo>
                    <a:lnTo>
                      <a:pt x="331983" y="617069"/>
                    </a:lnTo>
                    <a:cubicBezTo>
                      <a:pt x="324914" y="617069"/>
                      <a:pt x="319224" y="611293"/>
                      <a:pt x="319224" y="604311"/>
                    </a:cubicBezTo>
                    <a:lnTo>
                      <a:pt x="319655" y="472673"/>
                    </a:lnTo>
                    <a:cubicBezTo>
                      <a:pt x="319655" y="465604"/>
                      <a:pt x="325345" y="460000"/>
                      <a:pt x="332414" y="460000"/>
                    </a:cubicBezTo>
                    <a:lnTo>
                      <a:pt x="332500" y="460000"/>
                    </a:lnTo>
                    <a:cubicBezTo>
                      <a:pt x="339569" y="460000"/>
                      <a:pt x="345173" y="465690"/>
                      <a:pt x="345173" y="472759"/>
                    </a:cubicBezTo>
                    <a:close/>
                    <a:moveTo>
                      <a:pt x="430862" y="472673"/>
                    </a:moveTo>
                    <a:lnTo>
                      <a:pt x="430604" y="564655"/>
                    </a:lnTo>
                    <a:cubicBezTo>
                      <a:pt x="430604" y="571724"/>
                      <a:pt x="424914" y="577328"/>
                      <a:pt x="417845" y="577328"/>
                    </a:cubicBezTo>
                    <a:lnTo>
                      <a:pt x="417845" y="577328"/>
                    </a:lnTo>
                    <a:cubicBezTo>
                      <a:pt x="410776" y="577328"/>
                      <a:pt x="405086" y="571552"/>
                      <a:pt x="405086" y="564569"/>
                    </a:cubicBezTo>
                    <a:lnTo>
                      <a:pt x="405345" y="472586"/>
                    </a:lnTo>
                    <a:cubicBezTo>
                      <a:pt x="405345" y="465517"/>
                      <a:pt x="410690" y="459397"/>
                      <a:pt x="418104" y="459914"/>
                    </a:cubicBezTo>
                    <a:cubicBezTo>
                      <a:pt x="425173" y="459914"/>
                      <a:pt x="430948" y="465604"/>
                      <a:pt x="430862" y="472673"/>
                    </a:cubicBezTo>
                    <a:close/>
                    <a:moveTo>
                      <a:pt x="516638" y="472586"/>
                    </a:moveTo>
                    <a:lnTo>
                      <a:pt x="516207" y="604224"/>
                    </a:lnTo>
                    <a:cubicBezTo>
                      <a:pt x="516207" y="611293"/>
                      <a:pt x="510518" y="616897"/>
                      <a:pt x="503449" y="616897"/>
                    </a:cubicBezTo>
                    <a:cubicBezTo>
                      <a:pt x="503449" y="616897"/>
                      <a:pt x="503449" y="616897"/>
                      <a:pt x="503362" y="616897"/>
                    </a:cubicBezTo>
                    <a:cubicBezTo>
                      <a:pt x="496293" y="616897"/>
                      <a:pt x="490604" y="611121"/>
                      <a:pt x="490690" y="604138"/>
                    </a:cubicBezTo>
                    <a:lnTo>
                      <a:pt x="491121" y="472500"/>
                    </a:lnTo>
                    <a:cubicBezTo>
                      <a:pt x="491121" y="465431"/>
                      <a:pt x="496811" y="459828"/>
                      <a:pt x="503880" y="459828"/>
                    </a:cubicBezTo>
                    <a:lnTo>
                      <a:pt x="503966" y="459828"/>
                    </a:lnTo>
                    <a:cubicBezTo>
                      <a:pt x="511035" y="459828"/>
                      <a:pt x="516724" y="465604"/>
                      <a:pt x="516638" y="472586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86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id="{E737CAF7-27F5-9C4D-AEA0-7E17A147E73D}"/>
                </a:ext>
              </a:extLst>
            </p:cNvPr>
            <p:cNvSpPr txBox="1"/>
            <p:nvPr/>
          </p:nvSpPr>
          <p:spPr>
            <a:xfrm>
              <a:off x="2328989" y="1519127"/>
              <a:ext cx="56010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000" dirty="0">
                  <a:solidFill>
                    <a:schemeClr val="accent1"/>
                  </a:solidFill>
                  <a:latin typeface="Kanit" pitchFamily="2" charset="-34"/>
                  <a:cs typeface="Kanit" pitchFamily="2" charset="-34"/>
                </a:rPr>
                <a:t>รวม</a:t>
              </a:r>
              <a:endParaRPr lang="en-TH" sz="1000" dirty="0">
                <a:solidFill>
                  <a:schemeClr val="accent1"/>
                </a:solidFill>
                <a:latin typeface="Kanit" pitchFamily="2" charset="-34"/>
                <a:cs typeface="Kanit" pitchFamily="2" charset="-34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E0ACD6A-B80D-87D2-3A4F-59D70F682F18}"/>
              </a:ext>
            </a:extLst>
          </p:cNvPr>
          <p:cNvGrpSpPr/>
          <p:nvPr/>
        </p:nvGrpSpPr>
        <p:grpSpPr>
          <a:xfrm>
            <a:off x="10324507" y="371073"/>
            <a:ext cx="2050783" cy="1894519"/>
            <a:chOff x="9676499" y="-126879"/>
            <a:chExt cx="2050783" cy="1894519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C78C982-1CE6-288A-EDAA-7A43E36358F5}"/>
                </a:ext>
              </a:extLst>
            </p:cNvPr>
            <p:cNvSpPr/>
            <p:nvPr/>
          </p:nvSpPr>
          <p:spPr>
            <a:xfrm>
              <a:off x="9676499" y="-126879"/>
              <a:ext cx="2050783" cy="1894519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4" descr="Download Sun, Solar, Helios. Royalty-Free Stock Illustration Image - Pixabay">
              <a:extLst>
                <a:ext uri="{FF2B5EF4-FFF2-40B4-BE49-F238E27FC236}">
                  <a16:creationId xmlns:a16="http://schemas.microsoft.com/office/drawing/2014/main" id="{BB4DA003-0FD7-851E-1805-7037E98BAC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1692" y="270162"/>
              <a:ext cx="973487" cy="973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36E878D7-7457-BD4E-852F-1DCFE05972FD}"/>
              </a:ext>
            </a:extLst>
          </p:cNvPr>
          <p:cNvGrpSpPr/>
          <p:nvPr/>
        </p:nvGrpSpPr>
        <p:grpSpPr>
          <a:xfrm>
            <a:off x="8936166" y="1442790"/>
            <a:ext cx="3080849" cy="1089569"/>
            <a:chOff x="132492" y="1119858"/>
            <a:chExt cx="3080849" cy="1089569"/>
          </a:xfrm>
        </p:grpSpPr>
        <p:grpSp>
          <p:nvGrpSpPr>
            <p:cNvPr id="280" name="Group 279">
              <a:extLst>
                <a:ext uri="{FF2B5EF4-FFF2-40B4-BE49-F238E27FC236}">
                  <a16:creationId xmlns:a16="http://schemas.microsoft.com/office/drawing/2014/main" id="{5470B56A-E6FE-2C45-8312-C08AE2260D19}"/>
                </a:ext>
              </a:extLst>
            </p:cNvPr>
            <p:cNvGrpSpPr/>
            <p:nvPr/>
          </p:nvGrpSpPr>
          <p:grpSpPr>
            <a:xfrm>
              <a:off x="132492" y="1119858"/>
              <a:ext cx="3080849" cy="1089569"/>
              <a:chOff x="7059450" y="2678840"/>
              <a:chExt cx="3080849" cy="1089569"/>
            </a:xfrm>
          </p:grpSpPr>
          <p:sp>
            <p:nvSpPr>
              <p:cNvPr id="282" name="Speech Bubble: Rectangle with Corners Rounded 2495">
                <a:extLst>
                  <a:ext uri="{FF2B5EF4-FFF2-40B4-BE49-F238E27FC236}">
                    <a16:creationId xmlns:a16="http://schemas.microsoft.com/office/drawing/2014/main" id="{BAB533D4-AF31-0E42-8709-03CD9E282E25}"/>
                  </a:ext>
                </a:extLst>
              </p:cNvPr>
              <p:cNvSpPr/>
              <p:nvPr/>
            </p:nvSpPr>
            <p:spPr bwMode="auto">
              <a:xfrm>
                <a:off x="7188833" y="2860360"/>
                <a:ext cx="2641674" cy="908049"/>
              </a:xfrm>
              <a:prstGeom prst="wedgeRoundRectCallout">
                <a:avLst>
                  <a:gd name="adj1" fmla="val 1711"/>
                  <a:gd name="adj2" fmla="val 31882"/>
                  <a:gd name="adj3" fmla="val 16667"/>
                </a:avLst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 sz="3600" kern="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83" name="Rectangle: Rounded Corners 2496">
                <a:extLst>
                  <a:ext uri="{FF2B5EF4-FFF2-40B4-BE49-F238E27FC236}">
                    <a16:creationId xmlns:a16="http://schemas.microsoft.com/office/drawing/2014/main" id="{FA306216-6344-A44E-862F-BABA1A072A45}"/>
                  </a:ext>
                </a:extLst>
              </p:cNvPr>
              <p:cNvSpPr/>
              <p:nvPr/>
            </p:nvSpPr>
            <p:spPr bwMode="auto">
              <a:xfrm>
                <a:off x="7059450" y="2679599"/>
                <a:ext cx="1213030" cy="398593"/>
              </a:xfrm>
              <a:prstGeom prst="roundRect">
                <a:avLst>
                  <a:gd name="adj" fmla="val 50000"/>
                </a:avLst>
              </a:prstGeom>
              <a:solidFill>
                <a:srgbClr val="549CCF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dirty="0"/>
              </a:p>
            </p:txBody>
          </p:sp>
          <p:sp>
            <p:nvSpPr>
              <p:cNvPr id="284" name="Rectangle 2497">
                <a:extLst>
                  <a:ext uri="{FF2B5EF4-FFF2-40B4-BE49-F238E27FC236}">
                    <a16:creationId xmlns:a16="http://schemas.microsoft.com/office/drawing/2014/main" id="{BFC5386C-0394-8B44-98C4-6771D28AC7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99865" y="2678840"/>
                <a:ext cx="114378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th-TH" altLang="en-US" sz="2000" b="1" dirty="0">
                    <a:solidFill>
                      <a:schemeClr val="bg1"/>
                    </a:solidFill>
                    <a:latin typeface="Kanit" pitchFamily="2" charset="-127"/>
                    <a:ea typeface="Kanit" pitchFamily="2" charset="-127"/>
                    <a:cs typeface="Kanit" pitchFamily="2" charset="-127"/>
                  </a:rPr>
                  <a:t>ระนอง</a:t>
                </a:r>
                <a:endParaRPr lang="en-US" altLang="en-US" sz="2000" b="1" dirty="0">
                  <a:solidFill>
                    <a:schemeClr val="bg1"/>
                  </a:solidFill>
                  <a:latin typeface="Kanit" pitchFamily="2" charset="-127"/>
                  <a:ea typeface="Kanit" pitchFamily="2" charset="-127"/>
                  <a:cs typeface="Kanit" pitchFamily="2" charset="-127"/>
                </a:endParaRPr>
              </a:p>
            </p:txBody>
          </p:sp>
          <p:sp>
            <p:nvSpPr>
              <p:cNvPr id="285" name="TextBox 3382">
                <a:extLst>
                  <a:ext uri="{FF2B5EF4-FFF2-40B4-BE49-F238E27FC236}">
                    <a16:creationId xmlns:a16="http://schemas.microsoft.com/office/drawing/2014/main" id="{0F63EAA2-BFEE-234E-96E9-2568ED5F7B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998555" y="3425753"/>
                <a:ext cx="1141744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th-TH" altLang="en-US" sz="16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Kanit" pitchFamily="2" charset="-127"/>
                    <a:ea typeface="Kanit" pitchFamily="2" charset="-127"/>
                    <a:cs typeface="Kanit" pitchFamily="2" charset="-127"/>
                  </a:rPr>
                  <a:t>มม. </a:t>
                </a:r>
                <a:endParaRPr lang="th-TH" altLang="en-US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Kanit" pitchFamily="2" charset="-127"/>
                  <a:ea typeface="Kanit" pitchFamily="2" charset="-127"/>
                  <a:cs typeface="Kanit" pitchFamily="2" charset="-127"/>
                </a:endParaRPr>
              </a:p>
            </p:txBody>
          </p:sp>
          <p:grpSp>
            <p:nvGrpSpPr>
              <p:cNvPr id="286" name="Group 2501">
                <a:extLst>
                  <a:ext uri="{FF2B5EF4-FFF2-40B4-BE49-F238E27FC236}">
                    <a16:creationId xmlns:a16="http://schemas.microsoft.com/office/drawing/2014/main" id="{59901212-4F9B-234D-B29D-94BC040989D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372930" y="3123293"/>
                <a:ext cx="1575334" cy="523220"/>
                <a:chOff x="5866689" y="9106955"/>
                <a:chExt cx="2185952" cy="635487"/>
              </a:xfrm>
            </p:grpSpPr>
            <p:sp>
              <p:nvSpPr>
                <p:cNvPr id="288" name="Rectangle 287">
                  <a:extLst>
                    <a:ext uri="{FF2B5EF4-FFF2-40B4-BE49-F238E27FC236}">
                      <a16:creationId xmlns:a16="http://schemas.microsoft.com/office/drawing/2014/main" id="{D4D530EE-790E-D746-BB77-41537EE1E080}"/>
                    </a:ext>
                  </a:extLst>
                </p:cNvPr>
                <p:cNvSpPr/>
                <p:nvPr/>
              </p:nvSpPr>
              <p:spPr bwMode="auto">
                <a:xfrm>
                  <a:off x="6177188" y="9106955"/>
                  <a:ext cx="1875453" cy="635487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r>
                    <a:rPr lang="en-US" altLang="en-US" sz="1400" b="1" dirty="0">
                      <a:solidFill>
                        <a:srgbClr val="FF7E79"/>
                      </a:solidFill>
                      <a:latin typeface="Kanit" pitchFamily="2" charset="-127"/>
                      <a:ea typeface="Kanit" pitchFamily="2" charset="-127"/>
                      <a:cs typeface="Kanit" pitchFamily="2" charset="-127"/>
                    </a:rPr>
                    <a:t>                °C</a:t>
                  </a:r>
                  <a:br>
                    <a:rPr lang="th-TH" altLang="en-US" sz="1400" b="1" dirty="0">
                      <a:solidFill>
                        <a:srgbClr val="FF7E79"/>
                      </a:solidFill>
                      <a:latin typeface="Kanit" pitchFamily="2" charset="-127"/>
                      <a:ea typeface="Kanit" pitchFamily="2" charset="-127"/>
                      <a:cs typeface="Kanit" pitchFamily="2" charset="-127"/>
                    </a:rPr>
                  </a:br>
                  <a:r>
                    <a:rPr lang="en-US" altLang="en-US" sz="1400" b="1" dirty="0">
                      <a:solidFill>
                        <a:srgbClr val="FF7E79"/>
                      </a:solidFill>
                      <a:latin typeface="Kanit" pitchFamily="2" charset="-127"/>
                      <a:ea typeface="Kanit" pitchFamily="2" charset="-127"/>
                      <a:cs typeface="Kanit" pitchFamily="2" charset="-127"/>
                    </a:rPr>
                    <a:t>                </a:t>
                  </a:r>
                  <a:r>
                    <a:rPr lang="th-TH" altLang="en-US" sz="1400" b="1" dirty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atin typeface="Kanit" pitchFamily="2" charset="-127"/>
                      <a:ea typeface="Kanit" pitchFamily="2" charset="-127"/>
                      <a:cs typeface="Kanit" pitchFamily="2" charset="-127"/>
                    </a:rPr>
                    <a:t>°</a:t>
                  </a:r>
                  <a:r>
                    <a:rPr lang="en-US" altLang="en-US" sz="1400" b="1" dirty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atin typeface="Kanit" pitchFamily="2" charset="-127"/>
                      <a:ea typeface="Kanit" pitchFamily="2" charset="-127"/>
                      <a:cs typeface="Kanit" pitchFamily="2" charset="-127"/>
                    </a:rPr>
                    <a:t>C</a:t>
                  </a:r>
                </a:p>
              </p:txBody>
            </p:sp>
            <p:pic>
              <p:nvPicPr>
                <p:cNvPr id="289" name="Picture 33">
                  <a:extLst>
                    <a:ext uri="{FF2B5EF4-FFF2-40B4-BE49-F238E27FC236}">
                      <a16:creationId xmlns:a16="http://schemas.microsoft.com/office/drawing/2014/main" id="{EB0409BE-E435-7D43-AF94-3E2C7B61898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66689" y="9130155"/>
                  <a:ext cx="311405" cy="5768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87" name="Freeform: Shape 33">
                <a:extLst>
                  <a:ext uri="{FF2B5EF4-FFF2-40B4-BE49-F238E27FC236}">
                    <a16:creationId xmlns:a16="http://schemas.microsoft.com/office/drawing/2014/main" id="{76145EF5-9875-874E-BB66-59E9D2F6C00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998736" y="2921249"/>
                <a:ext cx="560105" cy="535214"/>
              </a:xfrm>
              <a:custGeom>
                <a:avLst/>
                <a:gdLst>
                  <a:gd name="connsiteX0" fmla="*/ 598793 w 645948"/>
                  <a:gd name="connsiteY0" fmla="*/ 198535 h 617241"/>
                  <a:gd name="connsiteX1" fmla="*/ 600259 w 645948"/>
                  <a:gd name="connsiteY1" fmla="*/ 176638 h 617241"/>
                  <a:gd name="connsiteX2" fmla="*/ 423621 w 645948"/>
                  <a:gd name="connsiteY2" fmla="*/ 0 h 617241"/>
                  <a:gd name="connsiteX3" fmla="*/ 277759 w 645948"/>
                  <a:gd name="connsiteY3" fmla="*/ 77241 h 617241"/>
                  <a:gd name="connsiteX4" fmla="*/ 224397 w 645948"/>
                  <a:gd name="connsiteY4" fmla="*/ 64310 h 617241"/>
                  <a:gd name="connsiteX5" fmla="*/ 108448 w 645948"/>
                  <a:gd name="connsiteY5" fmla="*/ 170086 h 617241"/>
                  <a:gd name="connsiteX6" fmla="*/ 0 w 645948"/>
                  <a:gd name="connsiteY6" fmla="*/ 299052 h 617241"/>
                  <a:gd name="connsiteX7" fmla="*/ 131035 w 645948"/>
                  <a:gd name="connsiteY7" fmla="*/ 430087 h 617241"/>
                  <a:gd name="connsiteX8" fmla="*/ 514914 w 645948"/>
                  <a:gd name="connsiteY8" fmla="*/ 430087 h 617241"/>
                  <a:gd name="connsiteX9" fmla="*/ 645949 w 645948"/>
                  <a:gd name="connsiteY9" fmla="*/ 299052 h 617241"/>
                  <a:gd name="connsiteX10" fmla="*/ 598793 w 645948"/>
                  <a:gd name="connsiteY10" fmla="*/ 198535 h 617241"/>
                  <a:gd name="connsiteX11" fmla="*/ 598793 w 645948"/>
                  <a:gd name="connsiteY11" fmla="*/ 198535 h 617241"/>
                  <a:gd name="connsiteX12" fmla="*/ 514914 w 645948"/>
                  <a:gd name="connsiteY12" fmla="*/ 404483 h 617241"/>
                  <a:gd name="connsiteX13" fmla="*/ 131035 w 645948"/>
                  <a:gd name="connsiteY13" fmla="*/ 404483 h 617241"/>
                  <a:gd name="connsiteX14" fmla="*/ 25517 w 645948"/>
                  <a:gd name="connsiteY14" fmla="*/ 298966 h 617241"/>
                  <a:gd name="connsiteX15" fmla="*/ 121810 w 645948"/>
                  <a:gd name="connsiteY15" fmla="*/ 193966 h 617241"/>
                  <a:gd name="connsiteX16" fmla="*/ 133448 w 645948"/>
                  <a:gd name="connsiteY16" fmla="*/ 192414 h 617241"/>
                  <a:gd name="connsiteX17" fmla="*/ 133448 w 645948"/>
                  <a:gd name="connsiteY17" fmla="*/ 180690 h 617241"/>
                  <a:gd name="connsiteX18" fmla="*/ 224483 w 645948"/>
                  <a:gd name="connsiteY18" fmla="*/ 89655 h 617241"/>
                  <a:gd name="connsiteX19" fmla="*/ 274914 w 645948"/>
                  <a:gd name="connsiteY19" fmla="*/ 104914 h 617241"/>
                  <a:gd name="connsiteX20" fmla="*/ 286207 w 645948"/>
                  <a:gd name="connsiteY20" fmla="*/ 112414 h 617241"/>
                  <a:gd name="connsiteX21" fmla="*/ 293017 w 645948"/>
                  <a:gd name="connsiteY21" fmla="*/ 100690 h 617241"/>
                  <a:gd name="connsiteX22" fmla="*/ 423707 w 645948"/>
                  <a:gd name="connsiteY22" fmla="*/ 25345 h 617241"/>
                  <a:gd name="connsiteX23" fmla="*/ 574914 w 645948"/>
                  <a:gd name="connsiteY23" fmla="*/ 176466 h 617241"/>
                  <a:gd name="connsiteX24" fmla="*/ 572587 w 645948"/>
                  <a:gd name="connsiteY24" fmla="*/ 201724 h 617241"/>
                  <a:gd name="connsiteX25" fmla="*/ 571293 w 645948"/>
                  <a:gd name="connsiteY25" fmla="*/ 209483 h 617241"/>
                  <a:gd name="connsiteX26" fmla="*/ 577587 w 645948"/>
                  <a:gd name="connsiteY26" fmla="*/ 214138 h 617241"/>
                  <a:gd name="connsiteX27" fmla="*/ 620518 w 645948"/>
                  <a:gd name="connsiteY27" fmla="*/ 298966 h 617241"/>
                  <a:gd name="connsiteX28" fmla="*/ 514914 w 645948"/>
                  <a:gd name="connsiteY28" fmla="*/ 404483 h 617241"/>
                  <a:gd name="connsiteX29" fmla="*/ 514914 w 645948"/>
                  <a:gd name="connsiteY29" fmla="*/ 404483 h 617241"/>
                  <a:gd name="connsiteX30" fmla="*/ 173707 w 645948"/>
                  <a:gd name="connsiteY30" fmla="*/ 472845 h 617241"/>
                  <a:gd name="connsiteX31" fmla="*/ 173276 w 645948"/>
                  <a:gd name="connsiteY31" fmla="*/ 604569 h 617241"/>
                  <a:gd name="connsiteX32" fmla="*/ 160517 w 645948"/>
                  <a:gd name="connsiteY32" fmla="*/ 617242 h 617241"/>
                  <a:gd name="connsiteX33" fmla="*/ 160517 w 645948"/>
                  <a:gd name="connsiteY33" fmla="*/ 617242 h 617241"/>
                  <a:gd name="connsiteX34" fmla="*/ 147845 w 645948"/>
                  <a:gd name="connsiteY34" fmla="*/ 604483 h 617241"/>
                  <a:gd name="connsiteX35" fmla="*/ 148276 w 645948"/>
                  <a:gd name="connsiteY35" fmla="*/ 472845 h 617241"/>
                  <a:gd name="connsiteX36" fmla="*/ 161035 w 645948"/>
                  <a:gd name="connsiteY36" fmla="*/ 460173 h 617241"/>
                  <a:gd name="connsiteX37" fmla="*/ 161035 w 645948"/>
                  <a:gd name="connsiteY37" fmla="*/ 460173 h 617241"/>
                  <a:gd name="connsiteX38" fmla="*/ 173707 w 645948"/>
                  <a:gd name="connsiteY38" fmla="*/ 472845 h 617241"/>
                  <a:gd name="connsiteX39" fmla="*/ 259397 w 645948"/>
                  <a:gd name="connsiteY39" fmla="*/ 472759 h 617241"/>
                  <a:gd name="connsiteX40" fmla="*/ 259138 w 645948"/>
                  <a:gd name="connsiteY40" fmla="*/ 564742 h 617241"/>
                  <a:gd name="connsiteX41" fmla="*/ 246379 w 645948"/>
                  <a:gd name="connsiteY41" fmla="*/ 577414 h 617241"/>
                  <a:gd name="connsiteX42" fmla="*/ 246379 w 645948"/>
                  <a:gd name="connsiteY42" fmla="*/ 577414 h 617241"/>
                  <a:gd name="connsiteX43" fmla="*/ 233707 w 645948"/>
                  <a:gd name="connsiteY43" fmla="*/ 564655 h 617241"/>
                  <a:gd name="connsiteX44" fmla="*/ 233966 w 645948"/>
                  <a:gd name="connsiteY44" fmla="*/ 472673 h 617241"/>
                  <a:gd name="connsiteX45" fmla="*/ 246724 w 645948"/>
                  <a:gd name="connsiteY45" fmla="*/ 460000 h 617241"/>
                  <a:gd name="connsiteX46" fmla="*/ 246724 w 645948"/>
                  <a:gd name="connsiteY46" fmla="*/ 460000 h 617241"/>
                  <a:gd name="connsiteX47" fmla="*/ 259397 w 645948"/>
                  <a:gd name="connsiteY47" fmla="*/ 472759 h 617241"/>
                  <a:gd name="connsiteX48" fmla="*/ 345173 w 645948"/>
                  <a:gd name="connsiteY48" fmla="*/ 472759 h 617241"/>
                  <a:gd name="connsiteX49" fmla="*/ 344742 w 645948"/>
                  <a:gd name="connsiteY49" fmla="*/ 604397 h 617241"/>
                  <a:gd name="connsiteX50" fmla="*/ 331983 w 645948"/>
                  <a:gd name="connsiteY50" fmla="*/ 617069 h 617241"/>
                  <a:gd name="connsiteX51" fmla="*/ 331983 w 645948"/>
                  <a:gd name="connsiteY51" fmla="*/ 617069 h 617241"/>
                  <a:gd name="connsiteX52" fmla="*/ 319224 w 645948"/>
                  <a:gd name="connsiteY52" fmla="*/ 604311 h 617241"/>
                  <a:gd name="connsiteX53" fmla="*/ 319655 w 645948"/>
                  <a:gd name="connsiteY53" fmla="*/ 472673 h 617241"/>
                  <a:gd name="connsiteX54" fmla="*/ 332414 w 645948"/>
                  <a:gd name="connsiteY54" fmla="*/ 460000 h 617241"/>
                  <a:gd name="connsiteX55" fmla="*/ 332500 w 645948"/>
                  <a:gd name="connsiteY55" fmla="*/ 460000 h 617241"/>
                  <a:gd name="connsiteX56" fmla="*/ 345173 w 645948"/>
                  <a:gd name="connsiteY56" fmla="*/ 472759 h 617241"/>
                  <a:gd name="connsiteX57" fmla="*/ 430862 w 645948"/>
                  <a:gd name="connsiteY57" fmla="*/ 472673 h 617241"/>
                  <a:gd name="connsiteX58" fmla="*/ 430604 w 645948"/>
                  <a:gd name="connsiteY58" fmla="*/ 564655 h 617241"/>
                  <a:gd name="connsiteX59" fmla="*/ 417845 w 645948"/>
                  <a:gd name="connsiteY59" fmla="*/ 577328 h 617241"/>
                  <a:gd name="connsiteX60" fmla="*/ 417845 w 645948"/>
                  <a:gd name="connsiteY60" fmla="*/ 577328 h 617241"/>
                  <a:gd name="connsiteX61" fmla="*/ 405086 w 645948"/>
                  <a:gd name="connsiteY61" fmla="*/ 564569 h 617241"/>
                  <a:gd name="connsiteX62" fmla="*/ 405345 w 645948"/>
                  <a:gd name="connsiteY62" fmla="*/ 472586 h 617241"/>
                  <a:gd name="connsiteX63" fmla="*/ 418104 w 645948"/>
                  <a:gd name="connsiteY63" fmla="*/ 459914 h 617241"/>
                  <a:gd name="connsiteX64" fmla="*/ 430862 w 645948"/>
                  <a:gd name="connsiteY64" fmla="*/ 472673 h 617241"/>
                  <a:gd name="connsiteX65" fmla="*/ 516638 w 645948"/>
                  <a:gd name="connsiteY65" fmla="*/ 472586 h 617241"/>
                  <a:gd name="connsiteX66" fmla="*/ 516207 w 645948"/>
                  <a:gd name="connsiteY66" fmla="*/ 604224 h 617241"/>
                  <a:gd name="connsiteX67" fmla="*/ 503449 w 645948"/>
                  <a:gd name="connsiteY67" fmla="*/ 616897 h 617241"/>
                  <a:gd name="connsiteX68" fmla="*/ 503362 w 645948"/>
                  <a:gd name="connsiteY68" fmla="*/ 616897 h 617241"/>
                  <a:gd name="connsiteX69" fmla="*/ 490690 w 645948"/>
                  <a:gd name="connsiteY69" fmla="*/ 604138 h 617241"/>
                  <a:gd name="connsiteX70" fmla="*/ 491121 w 645948"/>
                  <a:gd name="connsiteY70" fmla="*/ 472500 h 617241"/>
                  <a:gd name="connsiteX71" fmla="*/ 503880 w 645948"/>
                  <a:gd name="connsiteY71" fmla="*/ 459828 h 617241"/>
                  <a:gd name="connsiteX72" fmla="*/ 503966 w 645948"/>
                  <a:gd name="connsiteY72" fmla="*/ 459828 h 617241"/>
                  <a:gd name="connsiteX73" fmla="*/ 516638 w 645948"/>
                  <a:gd name="connsiteY73" fmla="*/ 472586 h 617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645948" h="617241">
                    <a:moveTo>
                      <a:pt x="598793" y="198535"/>
                    </a:moveTo>
                    <a:cubicBezTo>
                      <a:pt x="599828" y="190862"/>
                      <a:pt x="600259" y="183621"/>
                      <a:pt x="600259" y="176638"/>
                    </a:cubicBezTo>
                    <a:cubicBezTo>
                      <a:pt x="600259" y="79224"/>
                      <a:pt x="521035" y="0"/>
                      <a:pt x="423621" y="0"/>
                    </a:cubicBezTo>
                    <a:cubicBezTo>
                      <a:pt x="365259" y="0"/>
                      <a:pt x="310517" y="29310"/>
                      <a:pt x="277759" y="77241"/>
                    </a:cubicBezTo>
                    <a:cubicBezTo>
                      <a:pt x="261293" y="68793"/>
                      <a:pt x="243104" y="64310"/>
                      <a:pt x="224397" y="64310"/>
                    </a:cubicBezTo>
                    <a:cubicBezTo>
                      <a:pt x="163966" y="64310"/>
                      <a:pt x="114052" y="110604"/>
                      <a:pt x="108448" y="170086"/>
                    </a:cubicBezTo>
                    <a:cubicBezTo>
                      <a:pt x="45862" y="180776"/>
                      <a:pt x="0" y="234397"/>
                      <a:pt x="0" y="299052"/>
                    </a:cubicBezTo>
                    <a:cubicBezTo>
                      <a:pt x="0" y="371293"/>
                      <a:pt x="58793" y="430087"/>
                      <a:pt x="131035" y="430087"/>
                    </a:cubicBezTo>
                    <a:lnTo>
                      <a:pt x="514914" y="430087"/>
                    </a:lnTo>
                    <a:cubicBezTo>
                      <a:pt x="587156" y="430087"/>
                      <a:pt x="645949" y="371293"/>
                      <a:pt x="645949" y="299052"/>
                    </a:cubicBezTo>
                    <a:cubicBezTo>
                      <a:pt x="645949" y="259742"/>
                      <a:pt x="628880" y="223535"/>
                      <a:pt x="598793" y="198535"/>
                    </a:cubicBezTo>
                    <a:lnTo>
                      <a:pt x="598793" y="198535"/>
                    </a:lnTo>
                    <a:close/>
                    <a:moveTo>
                      <a:pt x="514914" y="404483"/>
                    </a:moveTo>
                    <a:lnTo>
                      <a:pt x="131035" y="404483"/>
                    </a:lnTo>
                    <a:cubicBezTo>
                      <a:pt x="72845" y="404483"/>
                      <a:pt x="25517" y="357155"/>
                      <a:pt x="25517" y="298966"/>
                    </a:cubicBezTo>
                    <a:cubicBezTo>
                      <a:pt x="25517" y="243879"/>
                      <a:pt x="66897" y="198707"/>
                      <a:pt x="121810" y="193966"/>
                    </a:cubicBezTo>
                    <a:lnTo>
                      <a:pt x="133448" y="192414"/>
                    </a:lnTo>
                    <a:lnTo>
                      <a:pt x="133448" y="180690"/>
                    </a:lnTo>
                    <a:cubicBezTo>
                      <a:pt x="133448" y="130517"/>
                      <a:pt x="174310" y="89655"/>
                      <a:pt x="224483" y="89655"/>
                    </a:cubicBezTo>
                    <a:cubicBezTo>
                      <a:pt x="242500" y="89655"/>
                      <a:pt x="259914" y="94914"/>
                      <a:pt x="274914" y="104914"/>
                    </a:cubicBezTo>
                    <a:lnTo>
                      <a:pt x="286207" y="112414"/>
                    </a:lnTo>
                    <a:lnTo>
                      <a:pt x="293017" y="100690"/>
                    </a:lnTo>
                    <a:cubicBezTo>
                      <a:pt x="320086" y="54224"/>
                      <a:pt x="370086" y="25345"/>
                      <a:pt x="423707" y="25345"/>
                    </a:cubicBezTo>
                    <a:cubicBezTo>
                      <a:pt x="507069" y="25345"/>
                      <a:pt x="574914" y="93190"/>
                      <a:pt x="574914" y="176466"/>
                    </a:cubicBezTo>
                    <a:cubicBezTo>
                      <a:pt x="574914" y="184310"/>
                      <a:pt x="574138" y="192586"/>
                      <a:pt x="572587" y="201724"/>
                    </a:cubicBezTo>
                    <a:lnTo>
                      <a:pt x="571293" y="209483"/>
                    </a:lnTo>
                    <a:lnTo>
                      <a:pt x="577587" y="214138"/>
                    </a:lnTo>
                    <a:cubicBezTo>
                      <a:pt x="604914" y="234310"/>
                      <a:pt x="620518" y="265259"/>
                      <a:pt x="620518" y="298966"/>
                    </a:cubicBezTo>
                    <a:cubicBezTo>
                      <a:pt x="620431" y="357155"/>
                      <a:pt x="573104" y="404483"/>
                      <a:pt x="514914" y="404483"/>
                    </a:cubicBezTo>
                    <a:lnTo>
                      <a:pt x="514914" y="404483"/>
                    </a:lnTo>
                    <a:close/>
                    <a:moveTo>
                      <a:pt x="173707" y="472845"/>
                    </a:moveTo>
                    <a:lnTo>
                      <a:pt x="173276" y="604569"/>
                    </a:lnTo>
                    <a:cubicBezTo>
                      <a:pt x="173276" y="611638"/>
                      <a:pt x="167586" y="617242"/>
                      <a:pt x="160517" y="617242"/>
                    </a:cubicBezTo>
                    <a:cubicBezTo>
                      <a:pt x="160517" y="617242"/>
                      <a:pt x="160517" y="617242"/>
                      <a:pt x="160517" y="617242"/>
                    </a:cubicBezTo>
                    <a:cubicBezTo>
                      <a:pt x="153448" y="617242"/>
                      <a:pt x="147759" y="611466"/>
                      <a:pt x="147845" y="604483"/>
                    </a:cubicBezTo>
                    <a:lnTo>
                      <a:pt x="148276" y="472845"/>
                    </a:lnTo>
                    <a:cubicBezTo>
                      <a:pt x="148276" y="465776"/>
                      <a:pt x="153966" y="460173"/>
                      <a:pt x="161035" y="460173"/>
                    </a:cubicBezTo>
                    <a:lnTo>
                      <a:pt x="161035" y="460173"/>
                    </a:lnTo>
                    <a:cubicBezTo>
                      <a:pt x="168017" y="460086"/>
                      <a:pt x="173707" y="465776"/>
                      <a:pt x="173707" y="472845"/>
                    </a:cubicBezTo>
                    <a:close/>
                    <a:moveTo>
                      <a:pt x="259397" y="472759"/>
                    </a:moveTo>
                    <a:lnTo>
                      <a:pt x="259138" y="564742"/>
                    </a:lnTo>
                    <a:cubicBezTo>
                      <a:pt x="259138" y="571811"/>
                      <a:pt x="253448" y="577414"/>
                      <a:pt x="246379" y="577414"/>
                    </a:cubicBezTo>
                    <a:cubicBezTo>
                      <a:pt x="246379" y="577414"/>
                      <a:pt x="246379" y="577414"/>
                      <a:pt x="246379" y="577414"/>
                    </a:cubicBezTo>
                    <a:cubicBezTo>
                      <a:pt x="239310" y="577414"/>
                      <a:pt x="233621" y="571638"/>
                      <a:pt x="233707" y="564655"/>
                    </a:cubicBezTo>
                    <a:lnTo>
                      <a:pt x="233966" y="472673"/>
                    </a:lnTo>
                    <a:cubicBezTo>
                      <a:pt x="233966" y="465604"/>
                      <a:pt x="239655" y="460000"/>
                      <a:pt x="246724" y="460000"/>
                    </a:cubicBezTo>
                    <a:lnTo>
                      <a:pt x="246724" y="460000"/>
                    </a:lnTo>
                    <a:cubicBezTo>
                      <a:pt x="253707" y="460000"/>
                      <a:pt x="259397" y="465776"/>
                      <a:pt x="259397" y="472759"/>
                    </a:cubicBezTo>
                    <a:close/>
                    <a:moveTo>
                      <a:pt x="345173" y="472759"/>
                    </a:moveTo>
                    <a:lnTo>
                      <a:pt x="344742" y="604397"/>
                    </a:lnTo>
                    <a:cubicBezTo>
                      <a:pt x="344742" y="611466"/>
                      <a:pt x="339052" y="617069"/>
                      <a:pt x="331983" y="617069"/>
                    </a:cubicBezTo>
                    <a:lnTo>
                      <a:pt x="331983" y="617069"/>
                    </a:lnTo>
                    <a:cubicBezTo>
                      <a:pt x="324914" y="617069"/>
                      <a:pt x="319224" y="611293"/>
                      <a:pt x="319224" y="604311"/>
                    </a:cubicBezTo>
                    <a:lnTo>
                      <a:pt x="319655" y="472673"/>
                    </a:lnTo>
                    <a:cubicBezTo>
                      <a:pt x="319655" y="465604"/>
                      <a:pt x="325345" y="460000"/>
                      <a:pt x="332414" y="460000"/>
                    </a:cubicBezTo>
                    <a:lnTo>
                      <a:pt x="332500" y="460000"/>
                    </a:lnTo>
                    <a:cubicBezTo>
                      <a:pt x="339569" y="460000"/>
                      <a:pt x="345173" y="465690"/>
                      <a:pt x="345173" y="472759"/>
                    </a:cubicBezTo>
                    <a:close/>
                    <a:moveTo>
                      <a:pt x="430862" y="472673"/>
                    </a:moveTo>
                    <a:lnTo>
                      <a:pt x="430604" y="564655"/>
                    </a:lnTo>
                    <a:cubicBezTo>
                      <a:pt x="430604" y="571724"/>
                      <a:pt x="424914" y="577328"/>
                      <a:pt x="417845" y="577328"/>
                    </a:cubicBezTo>
                    <a:lnTo>
                      <a:pt x="417845" y="577328"/>
                    </a:lnTo>
                    <a:cubicBezTo>
                      <a:pt x="410776" y="577328"/>
                      <a:pt x="405086" y="571552"/>
                      <a:pt x="405086" y="564569"/>
                    </a:cubicBezTo>
                    <a:lnTo>
                      <a:pt x="405345" y="472586"/>
                    </a:lnTo>
                    <a:cubicBezTo>
                      <a:pt x="405345" y="465517"/>
                      <a:pt x="410690" y="459397"/>
                      <a:pt x="418104" y="459914"/>
                    </a:cubicBezTo>
                    <a:cubicBezTo>
                      <a:pt x="425173" y="459914"/>
                      <a:pt x="430948" y="465604"/>
                      <a:pt x="430862" y="472673"/>
                    </a:cubicBezTo>
                    <a:close/>
                    <a:moveTo>
                      <a:pt x="516638" y="472586"/>
                    </a:moveTo>
                    <a:lnTo>
                      <a:pt x="516207" y="604224"/>
                    </a:lnTo>
                    <a:cubicBezTo>
                      <a:pt x="516207" y="611293"/>
                      <a:pt x="510518" y="616897"/>
                      <a:pt x="503449" y="616897"/>
                    </a:cubicBezTo>
                    <a:cubicBezTo>
                      <a:pt x="503449" y="616897"/>
                      <a:pt x="503449" y="616897"/>
                      <a:pt x="503362" y="616897"/>
                    </a:cubicBezTo>
                    <a:cubicBezTo>
                      <a:pt x="496293" y="616897"/>
                      <a:pt x="490604" y="611121"/>
                      <a:pt x="490690" y="604138"/>
                    </a:cubicBezTo>
                    <a:lnTo>
                      <a:pt x="491121" y="472500"/>
                    </a:lnTo>
                    <a:cubicBezTo>
                      <a:pt x="491121" y="465431"/>
                      <a:pt x="496811" y="459828"/>
                      <a:pt x="503880" y="459828"/>
                    </a:cubicBezTo>
                    <a:lnTo>
                      <a:pt x="503966" y="459828"/>
                    </a:lnTo>
                    <a:cubicBezTo>
                      <a:pt x="511035" y="459828"/>
                      <a:pt x="516724" y="465604"/>
                      <a:pt x="516638" y="472586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86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281" name="TextBox 280">
              <a:extLst>
                <a:ext uri="{FF2B5EF4-FFF2-40B4-BE49-F238E27FC236}">
                  <a16:creationId xmlns:a16="http://schemas.microsoft.com/office/drawing/2014/main" id="{FA8FF08D-D214-2541-9C32-F5FA3C8F0364}"/>
                </a:ext>
              </a:extLst>
            </p:cNvPr>
            <p:cNvSpPr txBox="1"/>
            <p:nvPr/>
          </p:nvSpPr>
          <p:spPr>
            <a:xfrm>
              <a:off x="2083437" y="1519127"/>
              <a:ext cx="56010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000" dirty="0">
                  <a:solidFill>
                    <a:schemeClr val="accent1"/>
                  </a:solidFill>
                  <a:latin typeface="Kanit" pitchFamily="2" charset="-34"/>
                  <a:cs typeface="Kanit" pitchFamily="2" charset="-34"/>
                </a:rPr>
                <a:t>รวม</a:t>
              </a:r>
              <a:endParaRPr lang="en-TH" sz="1000" dirty="0">
                <a:solidFill>
                  <a:schemeClr val="accent1"/>
                </a:solidFill>
                <a:latin typeface="Kanit" pitchFamily="2" charset="-34"/>
                <a:cs typeface="Kanit" pitchFamily="2" charset="-34"/>
              </a:endParaRPr>
            </a:p>
          </p:txBody>
        </p:sp>
      </p:grpSp>
      <p:pic>
        <p:nvPicPr>
          <p:cNvPr id="37" name="Picture 6" descr="à¸à¸¥à¸à¸²à¸£à¸à¹à¸à¸«à¸²à¸£à¸¹à¸à¸ à¸²à¸à¸ªà¸³à¸«à¸£à¸±à¸ bird png">
            <a:extLst>
              <a:ext uri="{FF2B5EF4-FFF2-40B4-BE49-F238E27FC236}">
                <a16:creationId xmlns:a16="http://schemas.microsoft.com/office/drawing/2014/main" id="{CC49DFAA-24DD-B28B-C400-CBD65CF65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847" y="1154810"/>
            <a:ext cx="1054841" cy="86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3">
            <a:extLst>
              <a:ext uri="{FF2B5EF4-FFF2-40B4-BE49-F238E27FC236}">
                <a16:creationId xmlns:a16="http://schemas.microsoft.com/office/drawing/2014/main" id="{46EEDA30-1C7C-30A2-D035-7413A2DA3B73}"/>
              </a:ext>
            </a:extLst>
          </p:cNvPr>
          <p:cNvGrpSpPr>
            <a:grpSpLocks/>
          </p:cNvGrpSpPr>
          <p:nvPr/>
        </p:nvGrpSpPr>
        <p:grpSpPr bwMode="auto">
          <a:xfrm>
            <a:off x="1292441" y="26789"/>
            <a:ext cx="9762372" cy="1006474"/>
            <a:chOff x="-297810" y="95102"/>
            <a:chExt cx="9291454" cy="67727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42" name="Group 4">
              <a:extLst>
                <a:ext uri="{FF2B5EF4-FFF2-40B4-BE49-F238E27FC236}">
                  <a16:creationId xmlns:a16="http://schemas.microsoft.com/office/drawing/2014/main" id="{7C4D9706-4B2B-8613-9FC0-394D8A4911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97810" y="95102"/>
              <a:ext cx="9291454" cy="677272"/>
              <a:chOff x="-209551" y="152203"/>
              <a:chExt cx="9020388" cy="677272"/>
            </a:xfrm>
          </p:grpSpPr>
          <p:sp>
            <p:nvSpPr>
              <p:cNvPr id="44" name="Parallelogram 43">
                <a:extLst>
                  <a:ext uri="{FF2B5EF4-FFF2-40B4-BE49-F238E27FC236}">
                    <a16:creationId xmlns:a16="http://schemas.microsoft.com/office/drawing/2014/main" id="{71000484-138B-89A4-5E3C-F565171EDA8C}"/>
                  </a:ext>
                </a:extLst>
              </p:cNvPr>
              <p:cNvSpPr/>
              <p:nvPr/>
            </p:nvSpPr>
            <p:spPr>
              <a:xfrm>
                <a:off x="-150951" y="218435"/>
                <a:ext cx="8961788" cy="611040"/>
              </a:xfrm>
              <a:prstGeom prst="parallelogram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 sz="2400" dirty="0">
                  <a:latin typeface="RSU" panose="02000506040000020004" pitchFamily="2" charset="-34"/>
                  <a:cs typeface="RSU" panose="02000506040000020004" pitchFamily="2" charset="-34"/>
                </a:endParaRPr>
              </a:p>
            </p:txBody>
          </p:sp>
          <p:sp>
            <p:nvSpPr>
              <p:cNvPr id="45" name="Parallelogram 44">
                <a:extLst>
                  <a:ext uri="{FF2B5EF4-FFF2-40B4-BE49-F238E27FC236}">
                    <a16:creationId xmlns:a16="http://schemas.microsoft.com/office/drawing/2014/main" id="{41E91A7F-BFC4-2808-2E23-00B36FB79423}"/>
                  </a:ext>
                </a:extLst>
              </p:cNvPr>
              <p:cNvSpPr/>
              <p:nvPr/>
            </p:nvSpPr>
            <p:spPr>
              <a:xfrm>
                <a:off x="-209551" y="152203"/>
                <a:ext cx="8971159" cy="611040"/>
              </a:xfrm>
              <a:prstGeom prst="parallelogram">
                <a:avLst/>
              </a:prstGeom>
              <a:solidFill>
                <a:srgbClr val="267675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 sz="2400" dirty="0">
                  <a:latin typeface="RSU" panose="02000506040000020004" pitchFamily="2" charset="-34"/>
                  <a:cs typeface="RSU" panose="02000506040000020004" pitchFamily="2" charset="-34"/>
                </a:endParaRPr>
              </a:p>
            </p:txBody>
          </p:sp>
        </p:grpSp>
        <p:sp>
          <p:nvSpPr>
            <p:cNvPr id="43" name="Rectangle 2262">
              <a:extLst>
                <a:ext uri="{FF2B5EF4-FFF2-40B4-BE49-F238E27FC236}">
                  <a16:creationId xmlns:a16="http://schemas.microsoft.com/office/drawing/2014/main" id="{119512F1-5BC2-6304-4246-4B8512B7A6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55807" y="98306"/>
              <a:ext cx="9249451" cy="26924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th-TH" altLang="en-US" sz="2000" dirty="0">
                  <a:solidFill>
                    <a:schemeClr val="bg1"/>
                  </a:solidFill>
                  <a:latin typeface="Kanit" pitchFamily="2" charset="-127"/>
                  <a:ea typeface="Kanit" pitchFamily="2" charset="-127"/>
                  <a:cs typeface="Kanit" pitchFamily="2" charset="-127"/>
                </a:rPr>
                <a:t>สรุปลักษณะอากาศบริเวณระเบียงเศรษฐกิจภาคใต้</a:t>
              </a:r>
              <a:r>
                <a:rPr lang="en-US" altLang="en-US" sz="2000" dirty="0">
                  <a:solidFill>
                    <a:schemeClr val="bg1"/>
                  </a:solidFill>
                  <a:latin typeface="Kanit" pitchFamily="2" charset="-127"/>
                  <a:ea typeface="Kanit" pitchFamily="2" charset="-127"/>
                  <a:cs typeface="Kanit" pitchFamily="2" charset="-127"/>
                </a:rPr>
                <a:t> </a:t>
              </a:r>
              <a:r>
                <a:rPr lang="th-TH" altLang="en-US" dirty="0">
                  <a:solidFill>
                    <a:schemeClr val="bg1"/>
                  </a:solidFill>
                  <a:latin typeface="Kanit" pitchFamily="2" charset="-127"/>
                  <a:ea typeface="Kanit" pitchFamily="2" charset="-127"/>
                  <a:cs typeface="Kanit" pitchFamily="2" charset="-127"/>
                </a:rPr>
                <a:t>(</a:t>
              </a:r>
              <a:r>
                <a:rPr lang="en-US" altLang="en-US" dirty="0">
                  <a:solidFill>
                    <a:schemeClr val="bg1"/>
                  </a:solidFill>
                  <a:latin typeface="Kanit" pitchFamily="2" charset="-127"/>
                  <a:ea typeface="Kanit" pitchFamily="2" charset="-127"/>
                  <a:cs typeface="Kanit" pitchFamily="2" charset="-127"/>
                </a:rPr>
                <a:t>Southern Economic Corridor</a:t>
              </a:r>
              <a:r>
                <a:rPr lang="th-TH" altLang="en-US" dirty="0">
                  <a:solidFill>
                    <a:schemeClr val="bg1"/>
                  </a:solidFill>
                  <a:latin typeface="Kanit" pitchFamily="2" charset="-127"/>
                  <a:ea typeface="Kanit" pitchFamily="2" charset="-127"/>
                  <a:cs typeface="Kanit" pitchFamily="2" charset="-127"/>
                </a:rPr>
                <a:t> </a:t>
              </a:r>
              <a:r>
                <a:rPr lang="en-US" altLang="en-US" dirty="0">
                  <a:solidFill>
                    <a:schemeClr val="bg1"/>
                  </a:solidFill>
                  <a:latin typeface="Kanit" pitchFamily="2" charset="-127"/>
                  <a:ea typeface="Kanit" pitchFamily="2" charset="-127"/>
                  <a:cs typeface="Kanit" pitchFamily="2" charset="-127"/>
                </a:rPr>
                <a:t>: SEC)</a:t>
              </a:r>
              <a:endParaRPr lang="en-US" altLang="en-US" sz="2000" dirty="0">
                <a:solidFill>
                  <a:schemeClr val="bg1"/>
                </a:solidFill>
                <a:latin typeface="Kanit" pitchFamily="2" charset="-127"/>
                <a:ea typeface="Kanit" pitchFamily="2" charset="-127"/>
                <a:cs typeface="Kanit" pitchFamily="2" charset="-127"/>
              </a:endParaRP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C00AE933-31FE-C504-73F9-C8A14D8E116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79"/>
          <a:stretch/>
        </p:blipFill>
        <p:spPr>
          <a:xfrm>
            <a:off x="11054813" y="-127223"/>
            <a:ext cx="1058440" cy="103462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3E9AF5A-784C-7875-B6FD-A904ED882ED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7"/>
          <a:stretch/>
        </p:blipFill>
        <p:spPr>
          <a:xfrm>
            <a:off x="12234" y="23044"/>
            <a:ext cx="1280206" cy="860736"/>
          </a:xfrm>
          <a:prstGeom prst="rect">
            <a:avLst/>
          </a:prstGeom>
        </p:spPr>
      </p:pic>
      <p:sp>
        <p:nvSpPr>
          <p:cNvPr id="1033" name="TextBox 1032"/>
          <p:cNvSpPr txBox="1"/>
          <p:nvPr/>
        </p:nvSpPr>
        <p:spPr>
          <a:xfrm>
            <a:off x="3960000" y="468000"/>
            <a:ext cx="4680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2800" b="0">
                <a:solidFill>
                  <a:srgbClr val="FFFFFF"/>
                </a:solidFill>
                <a:latin typeface="tahoma"/>
              </a:defRPr>
            </a:pPr>
            <a:r>
              <a:t>ช่วงวันที่ 25 เม.ย. - 1 พ.ค. 68</a:t>
            </a:r>
          </a:p>
          <a:p/>
        </p:txBody>
      </p:sp>
      <p:sp>
        <p:nvSpPr>
          <p:cNvPr id="1034" name="TextBox 1033"/>
          <p:cNvSpPr txBox="1"/>
          <p:nvPr/>
        </p:nvSpPr>
        <p:spPr>
          <a:xfrm>
            <a:off x="6390000" y="1854000"/>
            <a:ext cx="1080000" cy="10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400" b="1">
                <a:solidFill>
                  <a:srgbClr val="FF7E79"/>
                </a:solidFill>
              </a:defRPr>
            </a:pPr>
            <a:r>
              <a:t>34.1 - 35.7</a:t>
            </a:r>
          </a:p>
          <a:p>
            <a:pPr algn="r">
              <a:defRPr sz="1400" b="1">
                <a:solidFill>
                  <a:srgbClr val="549CCF"/>
                </a:solidFill>
              </a:defRPr>
            </a:pPr>
            <a:r>
              <a:t>24.3 - 25.8</a:t>
            </a:r>
          </a:p>
        </p:txBody>
      </p:sp>
      <p:sp>
        <p:nvSpPr>
          <p:cNvPr id="1035" name="TextBox 1034"/>
          <p:cNvSpPr txBox="1"/>
          <p:nvPr/>
        </p:nvSpPr>
        <p:spPr>
          <a:xfrm>
            <a:off x="7506000" y="2160000"/>
            <a:ext cx="720000" cy="72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600" b="1">
                <a:solidFill>
                  <a:srgbClr val="7F7F7F"/>
                </a:solidFill>
              </a:defRPr>
            </a:pPr>
            <a:r>
              <a:t>0.0</a:t>
            </a:r>
          </a:p>
          <a:p/>
        </p:txBody>
      </p:sp>
      <p:sp>
        <p:nvSpPr>
          <p:cNvPr id="1036" name="TextBox 1035"/>
          <p:cNvSpPr txBox="1"/>
          <p:nvPr/>
        </p:nvSpPr>
        <p:spPr>
          <a:xfrm>
            <a:off x="9522000" y="1854000"/>
            <a:ext cx="1080000" cy="10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400" b="1">
                <a:solidFill>
                  <a:srgbClr val="FF7E79"/>
                </a:solidFill>
              </a:defRPr>
            </a:pPr>
            <a:r>
              <a:t>33.5 - 34.7</a:t>
            </a:r>
          </a:p>
          <a:p>
            <a:pPr algn="r">
              <a:defRPr sz="1400" b="1">
                <a:solidFill>
                  <a:srgbClr val="549CCF"/>
                </a:solidFill>
              </a:defRPr>
            </a:pPr>
            <a:r>
              <a:t>23.5 - 25.2</a:t>
            </a:r>
          </a:p>
        </p:txBody>
      </p:sp>
      <p:sp>
        <p:nvSpPr>
          <p:cNvPr id="1037" name="TextBox 1036"/>
          <p:cNvSpPr txBox="1"/>
          <p:nvPr/>
        </p:nvSpPr>
        <p:spPr>
          <a:xfrm>
            <a:off x="10638000" y="2178000"/>
            <a:ext cx="720000" cy="72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600" b="1">
                <a:solidFill>
                  <a:srgbClr val="7F7F7F"/>
                </a:solidFill>
              </a:defRPr>
            </a:pPr>
            <a:r>
              <a:t>74.2</a:t>
            </a:r>
          </a:p>
          <a:p/>
        </p:txBody>
      </p:sp>
      <p:sp>
        <p:nvSpPr>
          <p:cNvPr id="1038" name="TextBox 1037"/>
          <p:cNvSpPr txBox="1"/>
          <p:nvPr/>
        </p:nvSpPr>
        <p:spPr>
          <a:xfrm>
            <a:off x="8100000" y="3420000"/>
            <a:ext cx="1080000" cy="10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400" b="1">
                <a:solidFill>
                  <a:srgbClr val="FF7E79"/>
                </a:solidFill>
              </a:defRPr>
            </a:pPr>
            <a:r>
              <a:t>34.8 - 35.5</a:t>
            </a:r>
          </a:p>
          <a:p>
            <a:pPr algn="r">
              <a:defRPr sz="1400" b="1">
                <a:solidFill>
                  <a:srgbClr val="549CCF"/>
                </a:solidFill>
              </a:defRPr>
            </a:pPr>
            <a:r>
              <a:t>22.9 - 25.5</a:t>
            </a:r>
          </a:p>
        </p:txBody>
      </p:sp>
      <p:sp>
        <p:nvSpPr>
          <p:cNvPr id="1039" name="TextBox 1038"/>
          <p:cNvSpPr txBox="1"/>
          <p:nvPr/>
        </p:nvSpPr>
        <p:spPr>
          <a:xfrm>
            <a:off x="9234000" y="3726000"/>
            <a:ext cx="720000" cy="72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600" b="1">
                <a:solidFill>
                  <a:srgbClr val="7F7F7F"/>
                </a:solidFill>
              </a:defRPr>
            </a:pPr>
            <a:r>
              <a:t>2.1</a:t>
            </a:r>
          </a:p>
          <a:p/>
        </p:txBody>
      </p:sp>
      <p:sp>
        <p:nvSpPr>
          <p:cNvPr id="1040" name="TextBox 1039"/>
          <p:cNvSpPr txBox="1"/>
          <p:nvPr/>
        </p:nvSpPr>
        <p:spPr>
          <a:xfrm>
            <a:off x="9000000" y="4896000"/>
            <a:ext cx="1080000" cy="10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400" b="1">
                <a:solidFill>
                  <a:srgbClr val="FF7E79"/>
                </a:solidFill>
              </a:defRPr>
            </a:pPr>
            <a:r>
              <a:t>33.0 - 34.5</a:t>
            </a:r>
          </a:p>
          <a:p>
            <a:pPr algn="r">
              <a:defRPr sz="1400" b="1">
                <a:solidFill>
                  <a:srgbClr val="549CCF"/>
                </a:solidFill>
              </a:defRPr>
            </a:pPr>
            <a:r>
              <a:t>23.7 - 25.6</a:t>
            </a:r>
          </a:p>
        </p:txBody>
      </p:sp>
      <p:sp>
        <p:nvSpPr>
          <p:cNvPr id="1041" name="TextBox 1040"/>
          <p:cNvSpPr txBox="1"/>
          <p:nvPr/>
        </p:nvSpPr>
        <p:spPr>
          <a:xfrm>
            <a:off x="10332000" y="5202000"/>
            <a:ext cx="720000" cy="72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 sz="1600" b="1">
                <a:solidFill>
                  <a:srgbClr val="7F7F7F"/>
                </a:solidFill>
              </a:defRPr>
            </a:pPr>
            <a:r>
              <a:t>8.7</a:t>
            </a:r>
          </a:p>
          <a:p/>
        </p:txBody>
      </p:sp>
    </p:spTree>
    <p:extLst>
      <p:ext uri="{BB962C8B-B14F-4D97-AF65-F5344CB8AC3E}">
        <p14:creationId xmlns:p14="http://schemas.microsoft.com/office/powerpoint/2010/main" val="3657583843"/>
      </p:ext>
    </p:extLst>
  </p:cSld>
  <p:clrMapOvr>
    <a:masterClrMapping/>
  </p:clrMapOvr>
</p:sld>
</file>

<file path=ppt/theme/theme1.xml><?xml version="1.0" encoding="utf-8"?>
<a:theme xmlns:a="http://schemas.openxmlformats.org/drawingml/2006/main" name="Forecast Light - No Image">
  <a:themeElements>
    <a:clrScheme name="Custom 137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205072"/>
      </a:accent1>
      <a:accent2>
        <a:srgbClr val="329D9C"/>
      </a:accent2>
      <a:accent3>
        <a:srgbClr val="56C596"/>
      </a:accent3>
      <a:accent4>
        <a:srgbClr val="7BEC95"/>
      </a:accent4>
      <a:accent5>
        <a:srgbClr val="CFF4D2"/>
      </a:accent5>
      <a:accent6>
        <a:srgbClr val="E3F9E5"/>
      </a:accent6>
      <a:hlink>
        <a:srgbClr val="0563C1"/>
      </a:hlink>
      <a:folHlink>
        <a:srgbClr val="954F72"/>
      </a:folHlink>
    </a:clrScheme>
    <a:fontScheme name="Custom 104">
      <a:majorFont>
        <a:latin typeface="Titillium Web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Forecast Light - No Image</Template>
  <TotalTime>2878</TotalTime>
  <Words>119</Words>
  <Application>Microsoft Office PowerPoint</Application>
  <PresentationFormat>Widescreen</PresentationFormat>
  <Paragraphs>30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Kanit</vt:lpstr>
      <vt:lpstr>Open Sans</vt:lpstr>
      <vt:lpstr>RSU</vt:lpstr>
      <vt:lpstr>Source Sans Pro</vt:lpstr>
      <vt:lpstr>Titillium Web</vt:lpstr>
      <vt:lpstr>Forecast Light - No Image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Pandhuya Niking</dc:creator>
  <cp:lastModifiedBy>ACER</cp:lastModifiedBy>
  <cp:revision>101</cp:revision>
  <dcterms:created xsi:type="dcterms:W3CDTF">2020-01-07T07:58:16Z</dcterms:created>
  <dcterms:modified xsi:type="dcterms:W3CDTF">2025-02-17T03:36:00Z</dcterms:modified>
</cp:coreProperties>
</file>