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Oct2017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6.2</c:v>
                </c:pt>
                <c:pt idx="2">
                  <c:v>1.6</c:v>
                </c:pt>
                <c:pt idx="3">
                  <c:v>8.3000000000000007</c:v>
                </c:pt>
                <c:pt idx="4">
                  <c:v>2</c:v>
                </c:pt>
                <c:pt idx="5">
                  <c:v>2.5</c:v>
                </c:pt>
                <c:pt idx="6">
                  <c:v>31.9</c:v>
                </c:pt>
                <c:pt idx="7">
                  <c:v>53.7</c:v>
                </c:pt>
                <c:pt idx="8">
                  <c:v>0</c:v>
                </c:pt>
                <c:pt idx="9">
                  <c:v>17.100000000000001</c:v>
                </c:pt>
                <c:pt idx="10">
                  <c:v>7.5</c:v>
                </c:pt>
                <c:pt idx="11">
                  <c:v>7.2</c:v>
                </c:pt>
                <c:pt idx="12">
                  <c:v>0.1</c:v>
                </c:pt>
                <c:pt idx="13">
                  <c:v>0</c:v>
                </c:pt>
                <c:pt idx="14">
                  <c:v>0</c:v>
                </c:pt>
                <c:pt idx="15">
                  <c:v>4.0999999999999996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0.8</c:v>
                </c:pt>
                <c:pt idx="23">
                  <c:v>21.4</c:v>
                </c:pt>
                <c:pt idx="24">
                  <c:v>17.2</c:v>
                </c:pt>
                <c:pt idx="25">
                  <c:v>1.6</c:v>
                </c:pt>
                <c:pt idx="26">
                  <c:v>0.1</c:v>
                </c:pt>
                <c:pt idx="27">
                  <c:v>0.01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C0-49CE-8E54-E5B4A5E96A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94832"/>
        <c:axId val="80199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34.299999999999997</c:v>
                </c:pt>
                <c:pt idx="1">
                  <c:v>33.200000000000003</c:v>
                </c:pt>
                <c:pt idx="2">
                  <c:v>31.2</c:v>
                </c:pt>
                <c:pt idx="3">
                  <c:v>33.299999999999997</c:v>
                </c:pt>
                <c:pt idx="4">
                  <c:v>32.700000000000003</c:v>
                </c:pt>
                <c:pt idx="5">
                  <c:v>33</c:v>
                </c:pt>
                <c:pt idx="6">
                  <c:v>33.6</c:v>
                </c:pt>
                <c:pt idx="7">
                  <c:v>32.6</c:v>
                </c:pt>
                <c:pt idx="8">
                  <c:v>35</c:v>
                </c:pt>
                <c:pt idx="9">
                  <c:v>36.6</c:v>
                </c:pt>
                <c:pt idx="10">
                  <c:v>30.1</c:v>
                </c:pt>
                <c:pt idx="11">
                  <c:v>32.6</c:v>
                </c:pt>
                <c:pt idx="12">
                  <c:v>34.200000000000003</c:v>
                </c:pt>
                <c:pt idx="13">
                  <c:v>34.1</c:v>
                </c:pt>
                <c:pt idx="14">
                  <c:v>33.700000000000003</c:v>
                </c:pt>
                <c:pt idx="15">
                  <c:v>34.799999999999997</c:v>
                </c:pt>
                <c:pt idx="16">
                  <c:v>32.5</c:v>
                </c:pt>
                <c:pt idx="17">
                  <c:v>30.3</c:v>
                </c:pt>
                <c:pt idx="18">
                  <c:v>31.4</c:v>
                </c:pt>
                <c:pt idx="19">
                  <c:v>32.1</c:v>
                </c:pt>
                <c:pt idx="20">
                  <c:v>32.6</c:v>
                </c:pt>
                <c:pt idx="21">
                  <c:v>31.2</c:v>
                </c:pt>
                <c:pt idx="22">
                  <c:v>31.6</c:v>
                </c:pt>
                <c:pt idx="23">
                  <c:v>32.1</c:v>
                </c:pt>
                <c:pt idx="24">
                  <c:v>32.700000000000003</c:v>
                </c:pt>
                <c:pt idx="25">
                  <c:v>31.6</c:v>
                </c:pt>
                <c:pt idx="26">
                  <c:v>32.5</c:v>
                </c:pt>
                <c:pt idx="27">
                  <c:v>32.299999999999997</c:v>
                </c:pt>
                <c:pt idx="28">
                  <c:v>33.6</c:v>
                </c:pt>
                <c:pt idx="29">
                  <c:v>32</c:v>
                </c:pt>
                <c:pt idx="3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C0-49CE-8E54-E5B4A5E96AC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24.2</c:v>
                </c:pt>
                <c:pt idx="1">
                  <c:v>23.4</c:v>
                </c:pt>
                <c:pt idx="2">
                  <c:v>23.2</c:v>
                </c:pt>
                <c:pt idx="3">
                  <c:v>23.5</c:v>
                </c:pt>
                <c:pt idx="4">
                  <c:v>23</c:v>
                </c:pt>
                <c:pt idx="5">
                  <c:v>23.8</c:v>
                </c:pt>
                <c:pt idx="6">
                  <c:v>23.1</c:v>
                </c:pt>
                <c:pt idx="7">
                  <c:v>23.3</c:v>
                </c:pt>
                <c:pt idx="8">
                  <c:v>23.1</c:v>
                </c:pt>
                <c:pt idx="9">
                  <c:v>23</c:v>
                </c:pt>
                <c:pt idx="10">
                  <c:v>23.2</c:v>
                </c:pt>
                <c:pt idx="11">
                  <c:v>24</c:v>
                </c:pt>
                <c:pt idx="12">
                  <c:v>23.5</c:v>
                </c:pt>
                <c:pt idx="13">
                  <c:v>23.4</c:v>
                </c:pt>
                <c:pt idx="14">
                  <c:v>24</c:v>
                </c:pt>
                <c:pt idx="15">
                  <c:v>23.9</c:v>
                </c:pt>
                <c:pt idx="16">
                  <c:v>22.7</c:v>
                </c:pt>
                <c:pt idx="17">
                  <c:v>21.9</c:v>
                </c:pt>
                <c:pt idx="18">
                  <c:v>22.7</c:v>
                </c:pt>
                <c:pt idx="19">
                  <c:v>23</c:v>
                </c:pt>
                <c:pt idx="20">
                  <c:v>23.2</c:v>
                </c:pt>
                <c:pt idx="21">
                  <c:v>23.5</c:v>
                </c:pt>
                <c:pt idx="22">
                  <c:v>23.5</c:v>
                </c:pt>
                <c:pt idx="23">
                  <c:v>24.5</c:v>
                </c:pt>
                <c:pt idx="24">
                  <c:v>23.2</c:v>
                </c:pt>
                <c:pt idx="25">
                  <c:v>22.5</c:v>
                </c:pt>
                <c:pt idx="26">
                  <c:v>22.2</c:v>
                </c:pt>
                <c:pt idx="27">
                  <c:v>22.8</c:v>
                </c:pt>
                <c:pt idx="28">
                  <c:v>21.2</c:v>
                </c:pt>
                <c:pt idx="29">
                  <c:v>20.399999999999999</c:v>
                </c:pt>
                <c:pt idx="30">
                  <c:v>16.399999999999999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C0-49CE-8E54-E5B4A5E96A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2001904"/>
        <c:axId val="801995920"/>
        <c:extLst/>
      </c:stockChart>
      <c:valAx>
        <c:axId val="80199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4832"/>
        <c:crosses val="max"/>
        <c:crossBetween val="between"/>
      </c:valAx>
      <c:catAx>
        <c:axId val="8019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568"/>
        <c:crosses val="autoZero"/>
        <c:auto val="1"/>
        <c:lblAlgn val="ctr"/>
        <c:lblOffset val="100"/>
        <c:noMultiLvlLbl val="0"/>
      </c:catAx>
      <c:valAx>
        <c:axId val="80199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1904"/>
        <c:crosses val="autoZero"/>
        <c:crossBetween val="between"/>
      </c:valAx>
      <c:catAx>
        <c:axId val="802001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6.6</c:v>
                </c:pt>
                <c:pt idx="2">
                  <c:v>49.4</c:v>
                </c:pt>
                <c:pt idx="3">
                  <c:v>23.5</c:v>
                </c:pt>
                <c:pt idx="4">
                  <c:v>5.4</c:v>
                </c:pt>
                <c:pt idx="5">
                  <c:v>20.5</c:v>
                </c:pt>
                <c:pt idx="6">
                  <c:v>1.7</c:v>
                </c:pt>
                <c:pt idx="7">
                  <c:v>1.5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5.5</c:v>
                </c:pt>
                <c:pt idx="14">
                  <c:v>0</c:v>
                </c:pt>
                <c:pt idx="15">
                  <c:v>1.4</c:v>
                </c:pt>
                <c:pt idx="16">
                  <c:v>0</c:v>
                </c:pt>
                <c:pt idx="17">
                  <c:v>18.100000000000001</c:v>
                </c:pt>
                <c:pt idx="18">
                  <c:v>1.2</c:v>
                </c:pt>
                <c:pt idx="19">
                  <c:v>0.2</c:v>
                </c:pt>
                <c:pt idx="20">
                  <c:v>38</c:v>
                </c:pt>
                <c:pt idx="21">
                  <c:v>5.6</c:v>
                </c:pt>
                <c:pt idx="22">
                  <c:v>23.8</c:v>
                </c:pt>
                <c:pt idx="23">
                  <c:v>6.7</c:v>
                </c:pt>
                <c:pt idx="24">
                  <c:v>9.5</c:v>
                </c:pt>
                <c:pt idx="25">
                  <c:v>0</c:v>
                </c:pt>
                <c:pt idx="26">
                  <c:v>0</c:v>
                </c:pt>
                <c:pt idx="27">
                  <c:v>1.4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96-4C7E-9473-154A9542CC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4416"/>
        <c:axId val="84861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</c:v>
                </c:pt>
                <c:pt idx="1">
                  <c:v>31.2</c:v>
                </c:pt>
                <c:pt idx="2">
                  <c:v>29</c:v>
                </c:pt>
                <c:pt idx="3">
                  <c:v>28.6</c:v>
                </c:pt>
                <c:pt idx="4">
                  <c:v>29</c:v>
                </c:pt>
                <c:pt idx="5">
                  <c:v>31.3</c:v>
                </c:pt>
                <c:pt idx="6">
                  <c:v>31</c:v>
                </c:pt>
                <c:pt idx="7">
                  <c:v>31.2</c:v>
                </c:pt>
                <c:pt idx="8">
                  <c:v>32</c:v>
                </c:pt>
                <c:pt idx="9">
                  <c:v>31.8</c:v>
                </c:pt>
                <c:pt idx="10">
                  <c:v>32.6</c:v>
                </c:pt>
                <c:pt idx="11">
                  <c:v>32</c:v>
                </c:pt>
                <c:pt idx="12">
                  <c:v>30.3</c:v>
                </c:pt>
                <c:pt idx="13">
                  <c:v>30.5</c:v>
                </c:pt>
                <c:pt idx="14">
                  <c:v>31.7</c:v>
                </c:pt>
                <c:pt idx="15">
                  <c:v>31.8</c:v>
                </c:pt>
                <c:pt idx="16">
                  <c:v>32.200000000000003</c:v>
                </c:pt>
                <c:pt idx="17">
                  <c:v>32.5</c:v>
                </c:pt>
                <c:pt idx="18">
                  <c:v>33</c:v>
                </c:pt>
                <c:pt idx="19">
                  <c:v>32</c:v>
                </c:pt>
                <c:pt idx="20">
                  <c:v>32.799999999999997</c:v>
                </c:pt>
                <c:pt idx="21">
                  <c:v>32.4</c:v>
                </c:pt>
                <c:pt idx="22">
                  <c:v>33</c:v>
                </c:pt>
                <c:pt idx="23">
                  <c:v>31</c:v>
                </c:pt>
                <c:pt idx="24">
                  <c:v>31.7</c:v>
                </c:pt>
                <c:pt idx="25">
                  <c:v>32</c:v>
                </c:pt>
                <c:pt idx="26">
                  <c:v>34</c:v>
                </c:pt>
                <c:pt idx="27">
                  <c:v>32</c:v>
                </c:pt>
                <c:pt idx="28">
                  <c:v>33.200000000000003</c:v>
                </c:pt>
                <c:pt idx="29">
                  <c:v>32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96-4C7E-9473-154A9542CC7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26.5</c:v>
                </c:pt>
                <c:pt idx="1">
                  <c:v>26</c:v>
                </c:pt>
                <c:pt idx="2">
                  <c:v>25</c:v>
                </c:pt>
                <c:pt idx="3">
                  <c:v>23.8</c:v>
                </c:pt>
                <c:pt idx="4">
                  <c:v>24.2</c:v>
                </c:pt>
                <c:pt idx="5">
                  <c:v>24</c:v>
                </c:pt>
                <c:pt idx="6">
                  <c:v>24.3</c:v>
                </c:pt>
                <c:pt idx="7">
                  <c:v>25.5</c:v>
                </c:pt>
                <c:pt idx="8">
                  <c:v>25.8</c:v>
                </c:pt>
                <c:pt idx="9">
                  <c:v>25.5</c:v>
                </c:pt>
                <c:pt idx="10">
                  <c:v>28.4</c:v>
                </c:pt>
                <c:pt idx="11">
                  <c:v>26.5</c:v>
                </c:pt>
                <c:pt idx="12">
                  <c:v>26</c:v>
                </c:pt>
                <c:pt idx="13">
                  <c:v>24.6</c:v>
                </c:pt>
                <c:pt idx="14">
                  <c:v>25.5</c:v>
                </c:pt>
                <c:pt idx="15">
                  <c:v>26.5</c:v>
                </c:pt>
                <c:pt idx="16">
                  <c:v>26</c:v>
                </c:pt>
                <c:pt idx="17">
                  <c:v>25.5</c:v>
                </c:pt>
                <c:pt idx="18">
                  <c:v>25.4</c:v>
                </c:pt>
                <c:pt idx="19">
                  <c:v>25.7</c:v>
                </c:pt>
                <c:pt idx="20">
                  <c:v>25.8</c:v>
                </c:pt>
                <c:pt idx="21">
                  <c:v>24.4</c:v>
                </c:pt>
                <c:pt idx="22">
                  <c:v>24</c:v>
                </c:pt>
                <c:pt idx="23">
                  <c:v>24.5</c:v>
                </c:pt>
                <c:pt idx="24">
                  <c:v>24.5</c:v>
                </c:pt>
                <c:pt idx="25">
                  <c:v>24.5</c:v>
                </c:pt>
                <c:pt idx="26">
                  <c:v>24.4</c:v>
                </c:pt>
                <c:pt idx="27">
                  <c:v>25</c:v>
                </c:pt>
                <c:pt idx="28">
                  <c:v>24</c:v>
                </c:pt>
                <c:pt idx="29">
                  <c:v>25.3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96-4C7E-9473-154A9542CC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5504"/>
        <c:axId val="848616592"/>
        <c:extLst/>
      </c:stockChart>
      <c:valAx>
        <c:axId val="84861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4416"/>
        <c:crosses val="max"/>
        <c:crossBetween val="between"/>
      </c:valAx>
      <c:catAx>
        <c:axId val="8486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3328"/>
        <c:crossesAt val="0"/>
        <c:auto val="1"/>
        <c:lblAlgn val="ctr"/>
        <c:lblOffset val="100"/>
        <c:noMultiLvlLbl val="0"/>
      </c:catAx>
      <c:valAx>
        <c:axId val="84861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5504"/>
        <c:crosses val="autoZero"/>
        <c:crossBetween val="between"/>
      </c:valAx>
      <c:catAx>
        <c:axId val="848615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19.899999999999999</c:v>
                </c:pt>
                <c:pt idx="2">
                  <c:v>3.6</c:v>
                </c:pt>
                <c:pt idx="3">
                  <c:v>22.1</c:v>
                </c:pt>
                <c:pt idx="4">
                  <c:v>2</c:v>
                </c:pt>
                <c:pt idx="5">
                  <c:v>2.6</c:v>
                </c:pt>
                <c:pt idx="6">
                  <c:v>16.3</c:v>
                </c:pt>
                <c:pt idx="7">
                  <c:v>0.5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19.600000000000001</c:v>
                </c:pt>
                <c:pt idx="14">
                  <c:v>0</c:v>
                </c:pt>
                <c:pt idx="15">
                  <c:v>22.6</c:v>
                </c:pt>
                <c:pt idx="16">
                  <c:v>10.9</c:v>
                </c:pt>
                <c:pt idx="17">
                  <c:v>0.01</c:v>
                </c:pt>
                <c:pt idx="18">
                  <c:v>1.8</c:v>
                </c:pt>
                <c:pt idx="19">
                  <c:v>0</c:v>
                </c:pt>
                <c:pt idx="20">
                  <c:v>1.4</c:v>
                </c:pt>
                <c:pt idx="21">
                  <c:v>0</c:v>
                </c:pt>
                <c:pt idx="22">
                  <c:v>6.1</c:v>
                </c:pt>
                <c:pt idx="23">
                  <c:v>5.9</c:v>
                </c:pt>
                <c:pt idx="24">
                  <c:v>11.7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93-4F91-B85C-B2ADCF5D1A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5296"/>
        <c:axId val="85124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33</c:v>
                </c:pt>
                <c:pt idx="1">
                  <c:v>33.4</c:v>
                </c:pt>
                <c:pt idx="2">
                  <c:v>29.7</c:v>
                </c:pt>
                <c:pt idx="3">
                  <c:v>31.1</c:v>
                </c:pt>
                <c:pt idx="4">
                  <c:v>31.2</c:v>
                </c:pt>
                <c:pt idx="5">
                  <c:v>32.200000000000003</c:v>
                </c:pt>
                <c:pt idx="6">
                  <c:v>30.7</c:v>
                </c:pt>
                <c:pt idx="7">
                  <c:v>32.299999999999997</c:v>
                </c:pt>
                <c:pt idx="8">
                  <c:v>32.700000000000003</c:v>
                </c:pt>
                <c:pt idx="9">
                  <c:v>33.1</c:v>
                </c:pt>
                <c:pt idx="10">
                  <c:v>33.4</c:v>
                </c:pt>
                <c:pt idx="11">
                  <c:v>32.5</c:v>
                </c:pt>
                <c:pt idx="12">
                  <c:v>32.1</c:v>
                </c:pt>
                <c:pt idx="13">
                  <c:v>31.8</c:v>
                </c:pt>
                <c:pt idx="14">
                  <c:v>34</c:v>
                </c:pt>
                <c:pt idx="15">
                  <c:v>33</c:v>
                </c:pt>
                <c:pt idx="16">
                  <c:v>32</c:v>
                </c:pt>
                <c:pt idx="17">
                  <c:v>32.1</c:v>
                </c:pt>
                <c:pt idx="18">
                  <c:v>32.5</c:v>
                </c:pt>
                <c:pt idx="19">
                  <c:v>32.799999999999997</c:v>
                </c:pt>
                <c:pt idx="20">
                  <c:v>33.700000000000003</c:v>
                </c:pt>
                <c:pt idx="21">
                  <c:v>32.200000000000003</c:v>
                </c:pt>
                <c:pt idx="22">
                  <c:v>33.299999999999997</c:v>
                </c:pt>
                <c:pt idx="23">
                  <c:v>30.3</c:v>
                </c:pt>
                <c:pt idx="24">
                  <c:v>30.8</c:v>
                </c:pt>
                <c:pt idx="25">
                  <c:v>32.5</c:v>
                </c:pt>
                <c:pt idx="26">
                  <c:v>33</c:v>
                </c:pt>
                <c:pt idx="27">
                  <c:v>33</c:v>
                </c:pt>
                <c:pt idx="28">
                  <c:v>32.299999999999997</c:v>
                </c:pt>
                <c:pt idx="29">
                  <c:v>31.3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93-4F91-B85C-B2ADCF5D1AB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25</c:v>
                </c:pt>
                <c:pt idx="1">
                  <c:v>24</c:v>
                </c:pt>
                <c:pt idx="2">
                  <c:v>24.5</c:v>
                </c:pt>
                <c:pt idx="3">
                  <c:v>24.6</c:v>
                </c:pt>
                <c:pt idx="4">
                  <c:v>24.4</c:v>
                </c:pt>
                <c:pt idx="5">
                  <c:v>25</c:v>
                </c:pt>
                <c:pt idx="6">
                  <c:v>25.4</c:v>
                </c:pt>
                <c:pt idx="7">
                  <c:v>24</c:v>
                </c:pt>
                <c:pt idx="8">
                  <c:v>24</c:v>
                </c:pt>
                <c:pt idx="9">
                  <c:v>26.3</c:v>
                </c:pt>
                <c:pt idx="10">
                  <c:v>26</c:v>
                </c:pt>
                <c:pt idx="11">
                  <c:v>26.1</c:v>
                </c:pt>
                <c:pt idx="12">
                  <c:v>25.5</c:v>
                </c:pt>
                <c:pt idx="13">
                  <c:v>26.2</c:v>
                </c:pt>
                <c:pt idx="14">
                  <c:v>24.5</c:v>
                </c:pt>
                <c:pt idx="15">
                  <c:v>25</c:v>
                </c:pt>
                <c:pt idx="16">
                  <c:v>24.5</c:v>
                </c:pt>
                <c:pt idx="17">
                  <c:v>24.9</c:v>
                </c:pt>
                <c:pt idx="18">
                  <c:v>25.9</c:v>
                </c:pt>
                <c:pt idx="19">
                  <c:v>25</c:v>
                </c:pt>
                <c:pt idx="20">
                  <c:v>26.6</c:v>
                </c:pt>
                <c:pt idx="21">
                  <c:v>26</c:v>
                </c:pt>
                <c:pt idx="22">
                  <c:v>25.9</c:v>
                </c:pt>
                <c:pt idx="23">
                  <c:v>25.2</c:v>
                </c:pt>
                <c:pt idx="24">
                  <c:v>24.6</c:v>
                </c:pt>
                <c:pt idx="25">
                  <c:v>25.6</c:v>
                </c:pt>
                <c:pt idx="26">
                  <c:v>25.8</c:v>
                </c:pt>
                <c:pt idx="27">
                  <c:v>25.7</c:v>
                </c:pt>
                <c:pt idx="28">
                  <c:v>26.2</c:v>
                </c:pt>
                <c:pt idx="29">
                  <c:v>25.1</c:v>
                </c:pt>
                <c:pt idx="30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93-4F91-B85C-B2ADCF5D1A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6928"/>
        <c:axId val="851245840"/>
        <c:extLst/>
      </c:stockChart>
      <c:valAx>
        <c:axId val="85124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5296"/>
        <c:crosses val="max"/>
        <c:crossBetween val="between"/>
      </c:valAx>
      <c:catAx>
        <c:axId val="85124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384"/>
        <c:crossesAt val="0"/>
        <c:auto val="1"/>
        <c:lblAlgn val="ctr"/>
        <c:lblOffset val="100"/>
        <c:noMultiLvlLbl val="0"/>
      </c:catAx>
      <c:valAx>
        <c:axId val="851245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928"/>
        <c:crosses val="autoZero"/>
        <c:crossBetween val="between"/>
      </c:valAx>
      <c:catAx>
        <c:axId val="851246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5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1.8</c:v>
                </c:pt>
                <c:pt idx="1">
                  <c:v>48.5</c:v>
                </c:pt>
                <c:pt idx="2">
                  <c:v>9</c:v>
                </c:pt>
                <c:pt idx="3">
                  <c:v>18.899999999999999</c:v>
                </c:pt>
                <c:pt idx="4">
                  <c:v>0</c:v>
                </c:pt>
                <c:pt idx="5">
                  <c:v>23.6</c:v>
                </c:pt>
                <c:pt idx="6">
                  <c:v>0.9</c:v>
                </c:pt>
                <c:pt idx="7">
                  <c:v>1.6</c:v>
                </c:pt>
                <c:pt idx="8">
                  <c:v>0</c:v>
                </c:pt>
                <c:pt idx="9">
                  <c:v>0.3</c:v>
                </c:pt>
                <c:pt idx="10">
                  <c:v>0</c:v>
                </c:pt>
                <c:pt idx="11">
                  <c:v>0</c:v>
                </c:pt>
                <c:pt idx="12">
                  <c:v>5.3</c:v>
                </c:pt>
                <c:pt idx="13">
                  <c:v>48.4</c:v>
                </c:pt>
                <c:pt idx="14">
                  <c:v>4.8</c:v>
                </c:pt>
                <c:pt idx="15">
                  <c:v>0.8</c:v>
                </c:pt>
                <c:pt idx="16">
                  <c:v>24.4</c:v>
                </c:pt>
                <c:pt idx="17">
                  <c:v>0</c:v>
                </c:pt>
                <c:pt idx="18">
                  <c:v>1.4</c:v>
                </c:pt>
                <c:pt idx="19">
                  <c:v>1.5</c:v>
                </c:pt>
                <c:pt idx="20">
                  <c:v>5.4</c:v>
                </c:pt>
                <c:pt idx="21">
                  <c:v>14.9</c:v>
                </c:pt>
                <c:pt idx="22">
                  <c:v>9.6999999999999993</c:v>
                </c:pt>
                <c:pt idx="23">
                  <c:v>18.899999999999999</c:v>
                </c:pt>
                <c:pt idx="24">
                  <c:v>13.2</c:v>
                </c:pt>
                <c:pt idx="25">
                  <c:v>1.1000000000000001</c:v>
                </c:pt>
                <c:pt idx="26">
                  <c:v>12.7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1-4F8C-B5B3-D661A00CF1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696992"/>
        <c:axId val="850701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32.5</c:v>
                </c:pt>
                <c:pt idx="1">
                  <c:v>30.7</c:v>
                </c:pt>
                <c:pt idx="2">
                  <c:v>28.2</c:v>
                </c:pt>
                <c:pt idx="3">
                  <c:v>28.8</c:v>
                </c:pt>
                <c:pt idx="4">
                  <c:v>32.5</c:v>
                </c:pt>
                <c:pt idx="5">
                  <c:v>32.9</c:v>
                </c:pt>
                <c:pt idx="6">
                  <c:v>31.3</c:v>
                </c:pt>
                <c:pt idx="7">
                  <c:v>32.700000000000003</c:v>
                </c:pt>
                <c:pt idx="8">
                  <c:v>32.299999999999997</c:v>
                </c:pt>
                <c:pt idx="9">
                  <c:v>33.299999999999997</c:v>
                </c:pt>
                <c:pt idx="10">
                  <c:v>33.200000000000003</c:v>
                </c:pt>
                <c:pt idx="11">
                  <c:v>34</c:v>
                </c:pt>
                <c:pt idx="12">
                  <c:v>32.700000000000003</c:v>
                </c:pt>
                <c:pt idx="13">
                  <c:v>28.1</c:v>
                </c:pt>
                <c:pt idx="14">
                  <c:v>30.1</c:v>
                </c:pt>
                <c:pt idx="15">
                  <c:v>33.6</c:v>
                </c:pt>
                <c:pt idx="16">
                  <c:v>32</c:v>
                </c:pt>
                <c:pt idx="17">
                  <c:v>31.5</c:v>
                </c:pt>
                <c:pt idx="18">
                  <c:v>32</c:v>
                </c:pt>
                <c:pt idx="19">
                  <c:v>33.799999999999997</c:v>
                </c:pt>
                <c:pt idx="20">
                  <c:v>33.700000000000003</c:v>
                </c:pt>
                <c:pt idx="21">
                  <c:v>33.700000000000003</c:v>
                </c:pt>
                <c:pt idx="22">
                  <c:v>32</c:v>
                </c:pt>
                <c:pt idx="23">
                  <c:v>31</c:v>
                </c:pt>
                <c:pt idx="24">
                  <c:v>33</c:v>
                </c:pt>
                <c:pt idx="25">
                  <c:v>32.5</c:v>
                </c:pt>
                <c:pt idx="26">
                  <c:v>33.5</c:v>
                </c:pt>
                <c:pt idx="27">
                  <c:v>33</c:v>
                </c:pt>
                <c:pt idx="28">
                  <c:v>34.4</c:v>
                </c:pt>
                <c:pt idx="29">
                  <c:v>33.5</c:v>
                </c:pt>
                <c:pt idx="30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41-4F8C-B5B3-D661A00CF1C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24.8</c:v>
                </c:pt>
                <c:pt idx="1">
                  <c:v>24.1</c:v>
                </c:pt>
                <c:pt idx="2">
                  <c:v>23.2</c:v>
                </c:pt>
                <c:pt idx="3">
                  <c:v>23.1</c:v>
                </c:pt>
                <c:pt idx="4">
                  <c:v>23</c:v>
                </c:pt>
                <c:pt idx="5">
                  <c:v>24</c:v>
                </c:pt>
                <c:pt idx="6">
                  <c:v>24.4</c:v>
                </c:pt>
                <c:pt idx="7">
                  <c:v>23.4</c:v>
                </c:pt>
                <c:pt idx="8">
                  <c:v>23.4</c:v>
                </c:pt>
                <c:pt idx="9">
                  <c:v>24.3</c:v>
                </c:pt>
                <c:pt idx="10">
                  <c:v>24.3</c:v>
                </c:pt>
                <c:pt idx="11">
                  <c:v>24.2</c:v>
                </c:pt>
                <c:pt idx="12">
                  <c:v>24.3</c:v>
                </c:pt>
                <c:pt idx="13">
                  <c:v>23.5</c:v>
                </c:pt>
                <c:pt idx="14">
                  <c:v>23.5</c:v>
                </c:pt>
                <c:pt idx="15">
                  <c:v>24.7</c:v>
                </c:pt>
                <c:pt idx="16">
                  <c:v>25</c:v>
                </c:pt>
                <c:pt idx="17">
                  <c:v>22.5</c:v>
                </c:pt>
                <c:pt idx="18">
                  <c:v>24.6</c:v>
                </c:pt>
                <c:pt idx="19">
                  <c:v>23.5</c:v>
                </c:pt>
                <c:pt idx="20">
                  <c:v>22.6</c:v>
                </c:pt>
                <c:pt idx="21">
                  <c:v>23.5</c:v>
                </c:pt>
                <c:pt idx="22">
                  <c:v>24.5</c:v>
                </c:pt>
                <c:pt idx="23">
                  <c:v>23.5</c:v>
                </c:pt>
                <c:pt idx="24">
                  <c:v>22.8</c:v>
                </c:pt>
                <c:pt idx="25">
                  <c:v>23</c:v>
                </c:pt>
                <c:pt idx="26">
                  <c:v>23.3</c:v>
                </c:pt>
                <c:pt idx="27">
                  <c:v>23.3</c:v>
                </c:pt>
                <c:pt idx="28">
                  <c:v>23</c:v>
                </c:pt>
                <c:pt idx="29">
                  <c:v>23.5</c:v>
                </c:pt>
                <c:pt idx="30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41-4F8C-B5B3-D661A00CF1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700256"/>
        <c:axId val="850697536"/>
        <c:extLst/>
      </c:stockChart>
      <c:valAx>
        <c:axId val="850701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696992"/>
        <c:crosses val="max"/>
        <c:crossBetween val="between"/>
      </c:valAx>
      <c:catAx>
        <c:axId val="8506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1344"/>
        <c:crossesAt val="0"/>
        <c:auto val="1"/>
        <c:lblAlgn val="ctr"/>
        <c:lblOffset val="100"/>
        <c:noMultiLvlLbl val="0"/>
      </c:catAx>
      <c:valAx>
        <c:axId val="850697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0256"/>
        <c:crosses val="autoZero"/>
        <c:crossBetween val="between"/>
      </c:valAx>
      <c:catAx>
        <c:axId val="850700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697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2.7</c:v>
                </c:pt>
                <c:pt idx="1">
                  <c:v>20.399999999999999</c:v>
                </c:pt>
                <c:pt idx="2">
                  <c:v>0</c:v>
                </c:pt>
                <c:pt idx="3">
                  <c:v>5.7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0.4</c:v>
                </c:pt>
                <c:pt idx="8">
                  <c:v>0</c:v>
                </c:pt>
                <c:pt idx="9">
                  <c:v>0</c:v>
                </c:pt>
                <c:pt idx="10">
                  <c:v>0.1</c:v>
                </c:pt>
                <c:pt idx="11">
                  <c:v>0.8</c:v>
                </c:pt>
                <c:pt idx="12">
                  <c:v>8.5</c:v>
                </c:pt>
                <c:pt idx="13">
                  <c:v>0.7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</c:v>
                </c:pt>
                <c:pt idx="24">
                  <c:v>0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1-4E66-8890-6B0C521C1D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3120"/>
        <c:axId val="85125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34.799999999999997</c:v>
                </c:pt>
                <c:pt idx="1">
                  <c:v>33.1</c:v>
                </c:pt>
                <c:pt idx="2">
                  <c:v>31</c:v>
                </c:pt>
                <c:pt idx="3">
                  <c:v>33.5</c:v>
                </c:pt>
                <c:pt idx="4">
                  <c:v>34.700000000000003</c:v>
                </c:pt>
                <c:pt idx="5">
                  <c:v>34</c:v>
                </c:pt>
                <c:pt idx="6">
                  <c:v>32.9</c:v>
                </c:pt>
                <c:pt idx="7">
                  <c:v>32</c:v>
                </c:pt>
                <c:pt idx="8">
                  <c:v>34.799999999999997</c:v>
                </c:pt>
                <c:pt idx="9">
                  <c:v>34.799999999999997</c:v>
                </c:pt>
                <c:pt idx="10">
                  <c:v>33</c:v>
                </c:pt>
                <c:pt idx="11">
                  <c:v>33.299999999999997</c:v>
                </c:pt>
                <c:pt idx="12">
                  <c:v>34.5</c:v>
                </c:pt>
                <c:pt idx="13">
                  <c:v>32</c:v>
                </c:pt>
                <c:pt idx="14">
                  <c:v>33</c:v>
                </c:pt>
                <c:pt idx="15">
                  <c:v>35.4</c:v>
                </c:pt>
                <c:pt idx="16">
                  <c:v>34.5</c:v>
                </c:pt>
                <c:pt idx="17">
                  <c:v>36</c:v>
                </c:pt>
                <c:pt idx="18">
                  <c:v>35.799999999999997</c:v>
                </c:pt>
                <c:pt idx="19">
                  <c:v>35.5</c:v>
                </c:pt>
                <c:pt idx="20">
                  <c:v>36</c:v>
                </c:pt>
                <c:pt idx="21">
                  <c:v>33.799999999999997</c:v>
                </c:pt>
                <c:pt idx="22">
                  <c:v>32.200000000000003</c:v>
                </c:pt>
                <c:pt idx="23">
                  <c:v>32.799999999999997</c:v>
                </c:pt>
                <c:pt idx="24">
                  <c:v>32.299999999999997</c:v>
                </c:pt>
                <c:pt idx="25">
                  <c:v>32.6</c:v>
                </c:pt>
                <c:pt idx="26">
                  <c:v>31.5</c:v>
                </c:pt>
                <c:pt idx="27">
                  <c:v>31.5</c:v>
                </c:pt>
                <c:pt idx="28">
                  <c:v>33</c:v>
                </c:pt>
                <c:pt idx="29">
                  <c:v>32.700000000000003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51-4E66-8890-6B0C521C1D8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25</c:v>
                </c:pt>
                <c:pt idx="1">
                  <c:v>24</c:v>
                </c:pt>
                <c:pt idx="2">
                  <c:v>24</c:v>
                </c:pt>
                <c:pt idx="3">
                  <c:v>23.9</c:v>
                </c:pt>
                <c:pt idx="4">
                  <c:v>24</c:v>
                </c:pt>
                <c:pt idx="5">
                  <c:v>24</c:v>
                </c:pt>
                <c:pt idx="6">
                  <c:v>25</c:v>
                </c:pt>
                <c:pt idx="7">
                  <c:v>24.2</c:v>
                </c:pt>
                <c:pt idx="8">
                  <c:v>24</c:v>
                </c:pt>
                <c:pt idx="9">
                  <c:v>25.5</c:v>
                </c:pt>
                <c:pt idx="10">
                  <c:v>24</c:v>
                </c:pt>
                <c:pt idx="11">
                  <c:v>23.9</c:v>
                </c:pt>
                <c:pt idx="12">
                  <c:v>23.9</c:v>
                </c:pt>
                <c:pt idx="13">
                  <c:v>23.5</c:v>
                </c:pt>
                <c:pt idx="14">
                  <c:v>23</c:v>
                </c:pt>
                <c:pt idx="15">
                  <c:v>24.5</c:v>
                </c:pt>
                <c:pt idx="16">
                  <c:v>23.8</c:v>
                </c:pt>
                <c:pt idx="17">
                  <c:v>23.5</c:v>
                </c:pt>
                <c:pt idx="18">
                  <c:v>23.7</c:v>
                </c:pt>
                <c:pt idx="19">
                  <c:v>24.4</c:v>
                </c:pt>
                <c:pt idx="20">
                  <c:v>24</c:v>
                </c:pt>
                <c:pt idx="21">
                  <c:v>24.4</c:v>
                </c:pt>
                <c:pt idx="22">
                  <c:v>22.8</c:v>
                </c:pt>
                <c:pt idx="23">
                  <c:v>23.2</c:v>
                </c:pt>
                <c:pt idx="24">
                  <c:v>23.2</c:v>
                </c:pt>
                <c:pt idx="25">
                  <c:v>23.9</c:v>
                </c:pt>
                <c:pt idx="26">
                  <c:v>23.5</c:v>
                </c:pt>
                <c:pt idx="27">
                  <c:v>23.5</c:v>
                </c:pt>
                <c:pt idx="28">
                  <c:v>23</c:v>
                </c:pt>
                <c:pt idx="29">
                  <c:v>23.5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51-4E66-8890-6B0C521C1D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90672"/>
        <c:axId val="851291216"/>
        <c:extLst/>
      </c:stockChart>
      <c:valAx>
        <c:axId val="85125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3120"/>
        <c:crosses val="max"/>
        <c:crossBetween val="between"/>
      </c:valAx>
      <c:catAx>
        <c:axId val="8512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50192"/>
        <c:crossesAt val="0"/>
        <c:auto val="1"/>
        <c:lblAlgn val="ctr"/>
        <c:lblOffset val="100"/>
        <c:noMultiLvlLbl val="0"/>
      </c:catAx>
      <c:valAx>
        <c:axId val="85129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90672"/>
        <c:crosses val="autoZero"/>
        <c:crossBetween val="between"/>
      </c:valAx>
      <c:catAx>
        <c:axId val="85129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9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9.5</c:v>
                </c:pt>
                <c:pt idx="1">
                  <c:v>17.8</c:v>
                </c:pt>
                <c:pt idx="2">
                  <c:v>0</c:v>
                </c:pt>
                <c:pt idx="3">
                  <c:v>18.100000000000001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2.4</c:v>
                </c:pt>
                <c:pt idx="8">
                  <c:v>2.4</c:v>
                </c:pt>
                <c:pt idx="9">
                  <c:v>10.8</c:v>
                </c:pt>
                <c:pt idx="10">
                  <c:v>0</c:v>
                </c:pt>
                <c:pt idx="11">
                  <c:v>10.3</c:v>
                </c:pt>
                <c:pt idx="12">
                  <c:v>0.7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0.5</c:v>
                </c:pt>
                <c:pt idx="23">
                  <c:v>0</c:v>
                </c:pt>
                <c:pt idx="24">
                  <c:v>17.899999999999999</c:v>
                </c:pt>
                <c:pt idx="25">
                  <c:v>6.5</c:v>
                </c:pt>
                <c:pt idx="26">
                  <c:v>8.6</c:v>
                </c:pt>
                <c:pt idx="27">
                  <c:v>0</c:v>
                </c:pt>
                <c:pt idx="28">
                  <c:v>3.1</c:v>
                </c:pt>
                <c:pt idx="29">
                  <c:v>12.7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2F-462C-86FC-E269710C56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5776"/>
        <c:axId val="85128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34.4</c:v>
                </c:pt>
                <c:pt idx="1">
                  <c:v>32.5</c:v>
                </c:pt>
                <c:pt idx="2">
                  <c:v>31.3</c:v>
                </c:pt>
                <c:pt idx="3">
                  <c:v>33.4</c:v>
                </c:pt>
                <c:pt idx="4">
                  <c:v>32.5</c:v>
                </c:pt>
                <c:pt idx="5">
                  <c:v>33</c:v>
                </c:pt>
                <c:pt idx="6">
                  <c:v>33.299999999999997</c:v>
                </c:pt>
                <c:pt idx="7">
                  <c:v>32.6</c:v>
                </c:pt>
                <c:pt idx="8">
                  <c:v>33.5</c:v>
                </c:pt>
                <c:pt idx="9">
                  <c:v>33.299999999999997</c:v>
                </c:pt>
                <c:pt idx="10">
                  <c:v>33</c:v>
                </c:pt>
                <c:pt idx="11">
                  <c:v>34.6</c:v>
                </c:pt>
                <c:pt idx="12">
                  <c:v>34.5</c:v>
                </c:pt>
                <c:pt idx="13">
                  <c:v>33.5</c:v>
                </c:pt>
                <c:pt idx="14">
                  <c:v>34</c:v>
                </c:pt>
                <c:pt idx="15">
                  <c:v>35.1</c:v>
                </c:pt>
                <c:pt idx="16">
                  <c:v>35.5</c:v>
                </c:pt>
                <c:pt idx="17">
                  <c:v>34</c:v>
                </c:pt>
                <c:pt idx="18">
                  <c:v>34</c:v>
                </c:pt>
                <c:pt idx="19">
                  <c:v>35.799999999999997</c:v>
                </c:pt>
                <c:pt idx="20">
                  <c:v>35</c:v>
                </c:pt>
                <c:pt idx="21">
                  <c:v>32.5</c:v>
                </c:pt>
                <c:pt idx="22">
                  <c:v>32.6</c:v>
                </c:pt>
                <c:pt idx="23">
                  <c:v>31.5</c:v>
                </c:pt>
                <c:pt idx="24">
                  <c:v>32.299999999999997</c:v>
                </c:pt>
                <c:pt idx="25">
                  <c:v>31</c:v>
                </c:pt>
                <c:pt idx="26">
                  <c:v>31.2</c:v>
                </c:pt>
                <c:pt idx="27">
                  <c:v>31.5</c:v>
                </c:pt>
                <c:pt idx="28">
                  <c:v>32.4</c:v>
                </c:pt>
                <c:pt idx="29">
                  <c:v>31.8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2F-462C-86FC-E269710C568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23.7</c:v>
                </c:pt>
                <c:pt idx="1">
                  <c:v>24.6</c:v>
                </c:pt>
                <c:pt idx="2">
                  <c:v>24</c:v>
                </c:pt>
                <c:pt idx="3">
                  <c:v>24.5</c:v>
                </c:pt>
                <c:pt idx="4">
                  <c:v>23</c:v>
                </c:pt>
                <c:pt idx="5">
                  <c:v>24.3</c:v>
                </c:pt>
                <c:pt idx="6">
                  <c:v>24.2</c:v>
                </c:pt>
                <c:pt idx="7">
                  <c:v>24.4</c:v>
                </c:pt>
                <c:pt idx="8">
                  <c:v>23.6</c:v>
                </c:pt>
                <c:pt idx="9">
                  <c:v>24.6</c:v>
                </c:pt>
                <c:pt idx="10">
                  <c:v>24.6</c:v>
                </c:pt>
                <c:pt idx="11">
                  <c:v>24.5</c:v>
                </c:pt>
                <c:pt idx="12">
                  <c:v>24.5</c:v>
                </c:pt>
                <c:pt idx="13">
                  <c:v>24.4</c:v>
                </c:pt>
                <c:pt idx="14">
                  <c:v>24.3</c:v>
                </c:pt>
                <c:pt idx="15">
                  <c:v>24</c:v>
                </c:pt>
                <c:pt idx="16">
                  <c:v>24.3</c:v>
                </c:pt>
                <c:pt idx="17">
                  <c:v>24.5</c:v>
                </c:pt>
                <c:pt idx="18">
                  <c:v>25.5</c:v>
                </c:pt>
                <c:pt idx="19">
                  <c:v>25.2</c:v>
                </c:pt>
                <c:pt idx="20">
                  <c:v>25.4</c:v>
                </c:pt>
                <c:pt idx="21">
                  <c:v>24.5</c:v>
                </c:pt>
                <c:pt idx="22">
                  <c:v>24.7</c:v>
                </c:pt>
                <c:pt idx="23">
                  <c:v>24</c:v>
                </c:pt>
                <c:pt idx="24">
                  <c:v>23.2</c:v>
                </c:pt>
                <c:pt idx="25">
                  <c:v>24.4</c:v>
                </c:pt>
                <c:pt idx="26">
                  <c:v>23.4</c:v>
                </c:pt>
                <c:pt idx="27">
                  <c:v>24</c:v>
                </c:pt>
                <c:pt idx="28">
                  <c:v>23.7</c:v>
                </c:pt>
                <c:pt idx="29">
                  <c:v>24.4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2F-462C-86FC-E269710C56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4144"/>
        <c:axId val="851287408"/>
        <c:extLst/>
      </c:stockChart>
      <c:valAx>
        <c:axId val="851289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5776"/>
        <c:crosses val="max"/>
        <c:crossBetween val="between"/>
      </c:valAx>
      <c:catAx>
        <c:axId val="8512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9040"/>
        <c:crossesAt val="0"/>
        <c:auto val="1"/>
        <c:lblAlgn val="ctr"/>
        <c:lblOffset val="100"/>
        <c:noMultiLvlLbl val="0"/>
      </c:catAx>
      <c:valAx>
        <c:axId val="85128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144"/>
        <c:crosses val="autoZero"/>
        <c:crossBetween val="between"/>
      </c:valAx>
      <c:catAx>
        <c:axId val="851284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</a:t>
            </a:r>
            <a:r>
              <a:rPr lang="en-US" sz="240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ตะกั่วป่า</a:t>
            </a:r>
            <a:r>
              <a:rPr lang="en-US" sz="2400"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  <a:endParaRPr lang="th-TH" sz="240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8.684167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8.25222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Data!$B$221:$AF$221</c:f>
              <c:numCache>
                <c:formatCode>0.0</c:formatCode>
                <c:ptCount val="31"/>
                <c:pt idx="0">
                  <c:v>38.6</c:v>
                </c:pt>
                <c:pt idx="1">
                  <c:v>47.7</c:v>
                </c:pt>
                <c:pt idx="2">
                  <c:v>35.5</c:v>
                </c:pt>
                <c:pt idx="3">
                  <c:v>11.7</c:v>
                </c:pt>
                <c:pt idx="4">
                  <c:v>0</c:v>
                </c:pt>
                <c:pt idx="5">
                  <c:v>0</c:v>
                </c:pt>
                <c:pt idx="6">
                  <c:v>1.9</c:v>
                </c:pt>
                <c:pt idx="7">
                  <c:v>7.8</c:v>
                </c:pt>
                <c:pt idx="8">
                  <c:v>6.6</c:v>
                </c:pt>
                <c:pt idx="9">
                  <c:v>3.2</c:v>
                </c:pt>
                <c:pt idx="10">
                  <c:v>18.399999999999999</c:v>
                </c:pt>
                <c:pt idx="11">
                  <c:v>48.2</c:v>
                </c:pt>
                <c:pt idx="12">
                  <c:v>55.6</c:v>
                </c:pt>
                <c:pt idx="13">
                  <c:v>86.8</c:v>
                </c:pt>
                <c:pt idx="14">
                  <c:v>0.3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4.5</c:v>
                </c:pt>
                <c:pt idx="24">
                  <c:v>0</c:v>
                </c:pt>
                <c:pt idx="25">
                  <c:v>6.7</c:v>
                </c:pt>
                <c:pt idx="26">
                  <c:v>0</c:v>
                </c:pt>
                <c:pt idx="27">
                  <c:v>0.1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EF-4FFF-B0DE-D0D91EDA80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88848"/>
        <c:axId val="8020040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Data!$B$219:$AF$219</c:f>
              <c:numCache>
                <c:formatCode>0.0</c:formatCode>
                <c:ptCount val="31"/>
                <c:pt idx="0">
                  <c:v>30.7</c:v>
                </c:pt>
                <c:pt idx="1">
                  <c:v>29.8</c:v>
                </c:pt>
                <c:pt idx="2">
                  <c:v>30</c:v>
                </c:pt>
                <c:pt idx="3">
                  <c:v>29.7</c:v>
                </c:pt>
                <c:pt idx="4">
                  <c:v>31.5</c:v>
                </c:pt>
                <c:pt idx="5">
                  <c:v>32</c:v>
                </c:pt>
                <c:pt idx="6">
                  <c:v>32</c:v>
                </c:pt>
                <c:pt idx="7">
                  <c:v>32.5</c:v>
                </c:pt>
                <c:pt idx="8">
                  <c:v>31.1</c:v>
                </c:pt>
                <c:pt idx="9">
                  <c:v>31.5</c:v>
                </c:pt>
                <c:pt idx="10">
                  <c:v>29.2</c:v>
                </c:pt>
                <c:pt idx="11">
                  <c:v>29.4</c:v>
                </c:pt>
                <c:pt idx="12">
                  <c:v>30.5</c:v>
                </c:pt>
                <c:pt idx="13">
                  <c:v>27.3</c:v>
                </c:pt>
                <c:pt idx="14">
                  <c:v>29.7</c:v>
                </c:pt>
                <c:pt idx="15">
                  <c:v>30.5</c:v>
                </c:pt>
                <c:pt idx="16">
                  <c:v>33.299999999999997</c:v>
                </c:pt>
                <c:pt idx="17">
                  <c:v>33</c:v>
                </c:pt>
                <c:pt idx="18">
                  <c:v>32.9</c:v>
                </c:pt>
                <c:pt idx="19">
                  <c:v>32.5</c:v>
                </c:pt>
                <c:pt idx="20">
                  <c:v>32.5</c:v>
                </c:pt>
                <c:pt idx="21">
                  <c:v>31.5</c:v>
                </c:pt>
                <c:pt idx="22">
                  <c:v>33.200000000000003</c:v>
                </c:pt>
                <c:pt idx="23">
                  <c:v>31</c:v>
                </c:pt>
                <c:pt idx="24">
                  <c:v>31.3</c:v>
                </c:pt>
                <c:pt idx="25">
                  <c:v>32.700000000000003</c:v>
                </c:pt>
                <c:pt idx="26">
                  <c:v>31.5</c:v>
                </c:pt>
                <c:pt idx="27">
                  <c:v>32.5</c:v>
                </c:pt>
                <c:pt idx="28">
                  <c:v>32.6</c:v>
                </c:pt>
                <c:pt idx="29">
                  <c:v>33.1</c:v>
                </c:pt>
                <c:pt idx="30">
                  <c:v>33.6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EF-4FFF-B0DE-D0D91EDA80B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Data!$B$220:$AF$220</c:f>
              <c:numCache>
                <c:formatCode>0.0</c:formatCode>
                <c:ptCount val="31"/>
                <c:pt idx="0">
                  <c:v>24.5</c:v>
                </c:pt>
                <c:pt idx="1">
                  <c:v>24.1</c:v>
                </c:pt>
                <c:pt idx="2">
                  <c:v>22.8</c:v>
                </c:pt>
                <c:pt idx="3">
                  <c:v>23.7</c:v>
                </c:pt>
                <c:pt idx="4">
                  <c:v>23.5</c:v>
                </c:pt>
                <c:pt idx="5">
                  <c:v>24.6</c:v>
                </c:pt>
                <c:pt idx="6">
                  <c:v>24.8</c:v>
                </c:pt>
                <c:pt idx="7">
                  <c:v>24.3</c:v>
                </c:pt>
                <c:pt idx="8">
                  <c:v>24.2</c:v>
                </c:pt>
                <c:pt idx="9">
                  <c:v>24.2</c:v>
                </c:pt>
                <c:pt idx="10">
                  <c:v>24.8</c:v>
                </c:pt>
                <c:pt idx="11">
                  <c:v>24.3</c:v>
                </c:pt>
                <c:pt idx="12">
                  <c:v>24</c:v>
                </c:pt>
                <c:pt idx="13">
                  <c:v>23.8</c:v>
                </c:pt>
                <c:pt idx="14">
                  <c:v>22.8</c:v>
                </c:pt>
                <c:pt idx="15">
                  <c:v>27.2</c:v>
                </c:pt>
                <c:pt idx="16">
                  <c:v>24.2</c:v>
                </c:pt>
                <c:pt idx="17">
                  <c:v>23.1</c:v>
                </c:pt>
                <c:pt idx="18">
                  <c:v>23.2</c:v>
                </c:pt>
                <c:pt idx="19">
                  <c:v>24.3</c:v>
                </c:pt>
                <c:pt idx="20">
                  <c:v>25.2</c:v>
                </c:pt>
                <c:pt idx="21">
                  <c:v>25.2</c:v>
                </c:pt>
                <c:pt idx="22">
                  <c:v>23.2</c:v>
                </c:pt>
                <c:pt idx="23">
                  <c:v>25.8</c:v>
                </c:pt>
                <c:pt idx="24">
                  <c:v>23.7</c:v>
                </c:pt>
                <c:pt idx="25">
                  <c:v>24.1</c:v>
                </c:pt>
                <c:pt idx="26">
                  <c:v>23.4</c:v>
                </c:pt>
                <c:pt idx="27">
                  <c:v>23.8</c:v>
                </c:pt>
                <c:pt idx="28">
                  <c:v>23.8</c:v>
                </c:pt>
                <c:pt idx="29">
                  <c:v>23.7</c:v>
                </c:pt>
                <c:pt idx="30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EF-4FFF-B0DE-D0D91EDA80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chemeClr val="accent4"/>
              </a:solidFill>
              <a:round/>
            </a:ln>
            <a:effectLst/>
          </c:spPr>
        </c:hiLowLines>
        <c:axId val="801991024"/>
        <c:axId val="801995376"/>
        <c:extLst/>
      </c:stockChart>
      <c:valAx>
        <c:axId val="8020040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8848"/>
        <c:crosses val="max"/>
        <c:crossBetween val="between"/>
      </c:valAx>
      <c:catAx>
        <c:axId val="80198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4080"/>
        <c:crosses val="autoZero"/>
        <c:auto val="1"/>
        <c:lblAlgn val="ctr"/>
        <c:lblOffset val="100"/>
        <c:noMultiLvlLbl val="0"/>
      </c:catAx>
      <c:valAx>
        <c:axId val="80199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024"/>
        <c:crosses val="autoZero"/>
        <c:crossBetween val="between"/>
      </c:valAx>
      <c:catAx>
        <c:axId val="8019910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6.4</c:v>
                </c:pt>
                <c:pt idx="1">
                  <c:v>24.2</c:v>
                </c:pt>
                <c:pt idx="2">
                  <c:v>7.2</c:v>
                </c:pt>
                <c:pt idx="3">
                  <c:v>10.9</c:v>
                </c:pt>
                <c:pt idx="4">
                  <c:v>0</c:v>
                </c:pt>
                <c:pt idx="5">
                  <c:v>20.8</c:v>
                </c:pt>
                <c:pt idx="6">
                  <c:v>0</c:v>
                </c:pt>
                <c:pt idx="7">
                  <c:v>0.2</c:v>
                </c:pt>
                <c:pt idx="8">
                  <c:v>0.3</c:v>
                </c:pt>
                <c:pt idx="9">
                  <c:v>34.6</c:v>
                </c:pt>
                <c:pt idx="10">
                  <c:v>36.200000000000003</c:v>
                </c:pt>
                <c:pt idx="11">
                  <c:v>89.6</c:v>
                </c:pt>
                <c:pt idx="12">
                  <c:v>34.799999999999997</c:v>
                </c:pt>
                <c:pt idx="13">
                  <c:v>62.4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36</c:v>
                </c:pt>
                <c:pt idx="23">
                  <c:v>0.2</c:v>
                </c:pt>
                <c:pt idx="24">
                  <c:v>0</c:v>
                </c:pt>
                <c:pt idx="25">
                  <c:v>2</c:v>
                </c:pt>
                <c:pt idx="26">
                  <c:v>0.01</c:v>
                </c:pt>
                <c:pt idx="27">
                  <c:v>2.5</c:v>
                </c:pt>
                <c:pt idx="28">
                  <c:v>25.6</c:v>
                </c:pt>
                <c:pt idx="29">
                  <c:v>32.200000000000003</c:v>
                </c:pt>
                <c:pt idx="3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B-4478-8325-6C95EDE29D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8352"/>
        <c:axId val="862049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30.5</c:v>
                </c:pt>
                <c:pt idx="1">
                  <c:v>30.5</c:v>
                </c:pt>
                <c:pt idx="2">
                  <c:v>30</c:v>
                </c:pt>
                <c:pt idx="3">
                  <c:v>31.3</c:v>
                </c:pt>
                <c:pt idx="4">
                  <c:v>32.700000000000003</c:v>
                </c:pt>
                <c:pt idx="5">
                  <c:v>32.700000000000003</c:v>
                </c:pt>
                <c:pt idx="6">
                  <c:v>31.4</c:v>
                </c:pt>
                <c:pt idx="7">
                  <c:v>31.2</c:v>
                </c:pt>
                <c:pt idx="8">
                  <c:v>31.2</c:v>
                </c:pt>
                <c:pt idx="9">
                  <c:v>32</c:v>
                </c:pt>
                <c:pt idx="10">
                  <c:v>31.7</c:v>
                </c:pt>
                <c:pt idx="11">
                  <c:v>28</c:v>
                </c:pt>
                <c:pt idx="12">
                  <c:v>29.7</c:v>
                </c:pt>
                <c:pt idx="13">
                  <c:v>29.4</c:v>
                </c:pt>
                <c:pt idx="14">
                  <c:v>31.2</c:v>
                </c:pt>
                <c:pt idx="15">
                  <c:v>33</c:v>
                </c:pt>
                <c:pt idx="16">
                  <c:v>33</c:v>
                </c:pt>
                <c:pt idx="17">
                  <c:v>33</c:v>
                </c:pt>
                <c:pt idx="18">
                  <c:v>32.799999999999997</c:v>
                </c:pt>
                <c:pt idx="19">
                  <c:v>32.5</c:v>
                </c:pt>
                <c:pt idx="20">
                  <c:v>32</c:v>
                </c:pt>
                <c:pt idx="21">
                  <c:v>31.6</c:v>
                </c:pt>
                <c:pt idx="22">
                  <c:v>31.8</c:v>
                </c:pt>
                <c:pt idx="23">
                  <c:v>31.5</c:v>
                </c:pt>
                <c:pt idx="24">
                  <c:v>31.9</c:v>
                </c:pt>
                <c:pt idx="25">
                  <c:v>32.299999999999997</c:v>
                </c:pt>
                <c:pt idx="26">
                  <c:v>32.1</c:v>
                </c:pt>
                <c:pt idx="27">
                  <c:v>32.200000000000003</c:v>
                </c:pt>
                <c:pt idx="28">
                  <c:v>32.799999999999997</c:v>
                </c:pt>
                <c:pt idx="29">
                  <c:v>32.299999999999997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0B-4478-8325-6C95EDE29D4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22.8</c:v>
                </c:pt>
                <c:pt idx="1">
                  <c:v>24.9</c:v>
                </c:pt>
                <c:pt idx="2">
                  <c:v>24</c:v>
                </c:pt>
                <c:pt idx="3">
                  <c:v>22.5</c:v>
                </c:pt>
                <c:pt idx="4">
                  <c:v>23</c:v>
                </c:pt>
                <c:pt idx="5">
                  <c:v>23.5</c:v>
                </c:pt>
                <c:pt idx="6">
                  <c:v>22.9</c:v>
                </c:pt>
                <c:pt idx="7">
                  <c:v>24</c:v>
                </c:pt>
                <c:pt idx="8">
                  <c:v>24.5</c:v>
                </c:pt>
                <c:pt idx="9">
                  <c:v>25.6</c:v>
                </c:pt>
                <c:pt idx="10">
                  <c:v>23.2</c:v>
                </c:pt>
                <c:pt idx="11">
                  <c:v>23.4</c:v>
                </c:pt>
                <c:pt idx="12">
                  <c:v>22.8</c:v>
                </c:pt>
                <c:pt idx="13">
                  <c:v>23.5</c:v>
                </c:pt>
                <c:pt idx="14">
                  <c:v>22.7</c:v>
                </c:pt>
                <c:pt idx="15">
                  <c:v>23.1</c:v>
                </c:pt>
                <c:pt idx="16">
                  <c:v>23.5</c:v>
                </c:pt>
                <c:pt idx="17">
                  <c:v>22.6</c:v>
                </c:pt>
                <c:pt idx="18">
                  <c:v>22.8</c:v>
                </c:pt>
                <c:pt idx="19">
                  <c:v>24</c:v>
                </c:pt>
                <c:pt idx="20">
                  <c:v>27.4</c:v>
                </c:pt>
                <c:pt idx="21">
                  <c:v>27.2</c:v>
                </c:pt>
                <c:pt idx="22">
                  <c:v>22.5</c:v>
                </c:pt>
                <c:pt idx="23">
                  <c:v>22.9</c:v>
                </c:pt>
                <c:pt idx="24">
                  <c:v>23.5</c:v>
                </c:pt>
                <c:pt idx="25">
                  <c:v>23.5</c:v>
                </c:pt>
                <c:pt idx="26">
                  <c:v>23</c:v>
                </c:pt>
                <c:pt idx="27">
                  <c:v>23.6</c:v>
                </c:pt>
                <c:pt idx="28">
                  <c:v>23</c:v>
                </c:pt>
                <c:pt idx="29">
                  <c:v>23.2</c:v>
                </c:pt>
                <c:pt idx="30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0B-4478-8325-6C95EDE29D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48688"/>
        <c:axId val="862038896"/>
        <c:extLst/>
      </c:stockChart>
      <c:valAx>
        <c:axId val="862049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8352"/>
        <c:crosses val="max"/>
        <c:crossBetween val="between"/>
      </c:valAx>
      <c:catAx>
        <c:axId val="86203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9776"/>
        <c:crossesAt val="0"/>
        <c:auto val="1"/>
        <c:lblAlgn val="ctr"/>
        <c:lblOffset val="100"/>
        <c:noMultiLvlLbl val="0"/>
      </c:catAx>
      <c:valAx>
        <c:axId val="862038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8688"/>
        <c:crosses val="autoZero"/>
        <c:crossBetween val="between"/>
      </c:valAx>
      <c:catAx>
        <c:axId val="862048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38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20.6</c:v>
                </c:pt>
                <c:pt idx="2">
                  <c:v>7.8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4.5</c:v>
                </c:pt>
                <c:pt idx="7">
                  <c:v>7.6</c:v>
                </c:pt>
                <c:pt idx="8">
                  <c:v>0</c:v>
                </c:pt>
                <c:pt idx="9">
                  <c:v>14.6</c:v>
                </c:pt>
                <c:pt idx="10">
                  <c:v>2.2000000000000002</c:v>
                </c:pt>
                <c:pt idx="11">
                  <c:v>19.600000000000001</c:v>
                </c:pt>
                <c:pt idx="12">
                  <c:v>22.1</c:v>
                </c:pt>
                <c:pt idx="13">
                  <c:v>16.399999999999999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24</c:v>
                </c:pt>
                <c:pt idx="24">
                  <c:v>1.7</c:v>
                </c:pt>
                <c:pt idx="25">
                  <c:v>0.3</c:v>
                </c:pt>
                <c:pt idx="26">
                  <c:v>12.5</c:v>
                </c:pt>
                <c:pt idx="27">
                  <c:v>1.3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13-48E9-B070-ED1C585A5D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9440"/>
        <c:axId val="862066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32.700000000000003</c:v>
                </c:pt>
                <c:pt idx="1">
                  <c:v>31.6</c:v>
                </c:pt>
                <c:pt idx="2">
                  <c:v>29.1</c:v>
                </c:pt>
                <c:pt idx="3">
                  <c:v>32.1</c:v>
                </c:pt>
                <c:pt idx="4">
                  <c:v>34.1</c:v>
                </c:pt>
                <c:pt idx="5">
                  <c:v>34</c:v>
                </c:pt>
                <c:pt idx="6">
                  <c:v>31.5</c:v>
                </c:pt>
                <c:pt idx="7">
                  <c:v>31.5</c:v>
                </c:pt>
                <c:pt idx="8">
                  <c:v>32.200000000000003</c:v>
                </c:pt>
                <c:pt idx="9">
                  <c:v>32.700000000000003</c:v>
                </c:pt>
                <c:pt idx="10">
                  <c:v>31.5</c:v>
                </c:pt>
                <c:pt idx="11">
                  <c:v>30</c:v>
                </c:pt>
                <c:pt idx="12">
                  <c:v>29.5</c:v>
                </c:pt>
                <c:pt idx="13">
                  <c:v>29.8</c:v>
                </c:pt>
                <c:pt idx="14">
                  <c:v>30.8</c:v>
                </c:pt>
                <c:pt idx="15">
                  <c:v>32</c:v>
                </c:pt>
                <c:pt idx="16">
                  <c:v>33.700000000000003</c:v>
                </c:pt>
                <c:pt idx="17">
                  <c:v>34.799999999999997</c:v>
                </c:pt>
                <c:pt idx="18">
                  <c:v>34.299999999999997</c:v>
                </c:pt>
                <c:pt idx="19">
                  <c:v>34.5</c:v>
                </c:pt>
                <c:pt idx="20">
                  <c:v>34</c:v>
                </c:pt>
                <c:pt idx="21">
                  <c:v>33</c:v>
                </c:pt>
                <c:pt idx="22">
                  <c:v>33</c:v>
                </c:pt>
                <c:pt idx="23">
                  <c:v>32</c:v>
                </c:pt>
                <c:pt idx="24">
                  <c:v>32.799999999999997</c:v>
                </c:pt>
                <c:pt idx="25">
                  <c:v>32.4</c:v>
                </c:pt>
                <c:pt idx="26">
                  <c:v>33.1</c:v>
                </c:pt>
                <c:pt idx="27">
                  <c:v>32.799999999999997</c:v>
                </c:pt>
                <c:pt idx="28">
                  <c:v>34.1</c:v>
                </c:pt>
                <c:pt idx="29">
                  <c:v>32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13-48E9-B070-ED1C585A5D6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23.5</c:v>
                </c:pt>
                <c:pt idx="1">
                  <c:v>24.7</c:v>
                </c:pt>
                <c:pt idx="2">
                  <c:v>23.8</c:v>
                </c:pt>
                <c:pt idx="3">
                  <c:v>23.2</c:v>
                </c:pt>
                <c:pt idx="4">
                  <c:v>23.2</c:v>
                </c:pt>
                <c:pt idx="5">
                  <c:v>24.6</c:v>
                </c:pt>
                <c:pt idx="6">
                  <c:v>24.2</c:v>
                </c:pt>
                <c:pt idx="7">
                  <c:v>22.8</c:v>
                </c:pt>
                <c:pt idx="8">
                  <c:v>23.5</c:v>
                </c:pt>
                <c:pt idx="9">
                  <c:v>25.2</c:v>
                </c:pt>
                <c:pt idx="10">
                  <c:v>22.8</c:v>
                </c:pt>
                <c:pt idx="11">
                  <c:v>24.1</c:v>
                </c:pt>
                <c:pt idx="12">
                  <c:v>24.7</c:v>
                </c:pt>
                <c:pt idx="13">
                  <c:v>22.7</c:v>
                </c:pt>
                <c:pt idx="14">
                  <c:v>22.8</c:v>
                </c:pt>
                <c:pt idx="15">
                  <c:v>25</c:v>
                </c:pt>
                <c:pt idx="16">
                  <c:v>23.5</c:v>
                </c:pt>
                <c:pt idx="17">
                  <c:v>22.3</c:v>
                </c:pt>
                <c:pt idx="18">
                  <c:v>24.2</c:v>
                </c:pt>
                <c:pt idx="19">
                  <c:v>23.9</c:v>
                </c:pt>
                <c:pt idx="20">
                  <c:v>24.8</c:v>
                </c:pt>
                <c:pt idx="21">
                  <c:v>24.2</c:v>
                </c:pt>
                <c:pt idx="22">
                  <c:v>22.5</c:v>
                </c:pt>
                <c:pt idx="23">
                  <c:v>23.9</c:v>
                </c:pt>
                <c:pt idx="24">
                  <c:v>23.7</c:v>
                </c:pt>
                <c:pt idx="25">
                  <c:v>22.8</c:v>
                </c:pt>
                <c:pt idx="26">
                  <c:v>23</c:v>
                </c:pt>
                <c:pt idx="27">
                  <c:v>24.5</c:v>
                </c:pt>
                <c:pt idx="28">
                  <c:v>23.5</c:v>
                </c:pt>
                <c:pt idx="29">
                  <c:v>25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13-48E9-B070-ED1C585A5D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62832"/>
        <c:axId val="862065008"/>
        <c:extLst/>
      </c:stockChart>
      <c:valAx>
        <c:axId val="8620666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9440"/>
        <c:crosses val="max"/>
        <c:crossBetween val="between"/>
      </c:valAx>
      <c:catAx>
        <c:axId val="86203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6640"/>
        <c:crossesAt val="0"/>
        <c:auto val="1"/>
        <c:lblAlgn val="ctr"/>
        <c:lblOffset val="100"/>
        <c:noMultiLvlLbl val="0"/>
      </c:catAx>
      <c:valAx>
        <c:axId val="86206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2832"/>
        <c:crosses val="autoZero"/>
        <c:crossBetween val="between"/>
      </c:valAx>
      <c:catAx>
        <c:axId val="862062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6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0.01</c:v>
                </c:pt>
                <c:pt idx="1">
                  <c:v>1.7</c:v>
                </c:pt>
                <c:pt idx="2">
                  <c:v>0</c:v>
                </c:pt>
                <c:pt idx="3">
                  <c:v>0.4</c:v>
                </c:pt>
                <c:pt idx="4">
                  <c:v>0</c:v>
                </c:pt>
                <c:pt idx="5">
                  <c:v>2.2000000000000002</c:v>
                </c:pt>
                <c:pt idx="6">
                  <c:v>0.01</c:v>
                </c:pt>
                <c:pt idx="7">
                  <c:v>0</c:v>
                </c:pt>
                <c:pt idx="8">
                  <c:v>14.5</c:v>
                </c:pt>
                <c:pt idx="9">
                  <c:v>21.8</c:v>
                </c:pt>
                <c:pt idx="10">
                  <c:v>0</c:v>
                </c:pt>
                <c:pt idx="11">
                  <c:v>7.2</c:v>
                </c:pt>
                <c:pt idx="12">
                  <c:v>10.8</c:v>
                </c:pt>
                <c:pt idx="13">
                  <c:v>7.7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21.5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44.6</c:v>
                </c:pt>
                <c:pt idx="24">
                  <c:v>23.1</c:v>
                </c:pt>
                <c:pt idx="25">
                  <c:v>0</c:v>
                </c:pt>
                <c:pt idx="26">
                  <c:v>12.3</c:v>
                </c:pt>
                <c:pt idx="27">
                  <c:v>2.8</c:v>
                </c:pt>
                <c:pt idx="28">
                  <c:v>17.399999999999999</c:v>
                </c:pt>
                <c:pt idx="29">
                  <c:v>17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DC-4C81-A45D-F1960E784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6320"/>
        <c:axId val="85128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32</c:v>
                </c:pt>
                <c:pt idx="1">
                  <c:v>32.1</c:v>
                </c:pt>
                <c:pt idx="2">
                  <c:v>30.8</c:v>
                </c:pt>
                <c:pt idx="3">
                  <c:v>32.5</c:v>
                </c:pt>
                <c:pt idx="4">
                  <c:v>31.6</c:v>
                </c:pt>
                <c:pt idx="5">
                  <c:v>31.5</c:v>
                </c:pt>
                <c:pt idx="6">
                  <c:v>32.4</c:v>
                </c:pt>
                <c:pt idx="7">
                  <c:v>31.9</c:v>
                </c:pt>
                <c:pt idx="8">
                  <c:v>32.799999999999997</c:v>
                </c:pt>
                <c:pt idx="9">
                  <c:v>33.700000000000003</c:v>
                </c:pt>
                <c:pt idx="10">
                  <c:v>33.1</c:v>
                </c:pt>
                <c:pt idx="11">
                  <c:v>33</c:v>
                </c:pt>
                <c:pt idx="12">
                  <c:v>32.6</c:v>
                </c:pt>
                <c:pt idx="13">
                  <c:v>31.8</c:v>
                </c:pt>
                <c:pt idx="14">
                  <c:v>32.9</c:v>
                </c:pt>
                <c:pt idx="15">
                  <c:v>34.299999999999997</c:v>
                </c:pt>
                <c:pt idx="16">
                  <c:v>32.5</c:v>
                </c:pt>
                <c:pt idx="17">
                  <c:v>31.6</c:v>
                </c:pt>
                <c:pt idx="18">
                  <c:v>32.1</c:v>
                </c:pt>
                <c:pt idx="19">
                  <c:v>33.6</c:v>
                </c:pt>
                <c:pt idx="20">
                  <c:v>32.9</c:v>
                </c:pt>
                <c:pt idx="21">
                  <c:v>32.5</c:v>
                </c:pt>
                <c:pt idx="22">
                  <c:v>31</c:v>
                </c:pt>
                <c:pt idx="23">
                  <c:v>33.1</c:v>
                </c:pt>
                <c:pt idx="24">
                  <c:v>30.3</c:v>
                </c:pt>
                <c:pt idx="25">
                  <c:v>31.3</c:v>
                </c:pt>
                <c:pt idx="26">
                  <c:v>31.4</c:v>
                </c:pt>
                <c:pt idx="27">
                  <c:v>30.3</c:v>
                </c:pt>
                <c:pt idx="28">
                  <c:v>29.9</c:v>
                </c:pt>
                <c:pt idx="29">
                  <c:v>29.4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DC-4C81-A45D-F1960E78473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24.7</c:v>
                </c:pt>
                <c:pt idx="1">
                  <c:v>25.3</c:v>
                </c:pt>
                <c:pt idx="2">
                  <c:v>25</c:v>
                </c:pt>
                <c:pt idx="3">
                  <c:v>24.6</c:v>
                </c:pt>
                <c:pt idx="4">
                  <c:v>24.2</c:v>
                </c:pt>
                <c:pt idx="5">
                  <c:v>25.8</c:v>
                </c:pt>
                <c:pt idx="6">
                  <c:v>25.4</c:v>
                </c:pt>
                <c:pt idx="7">
                  <c:v>24.6</c:v>
                </c:pt>
                <c:pt idx="8">
                  <c:v>25.1</c:v>
                </c:pt>
                <c:pt idx="9">
                  <c:v>25.2</c:v>
                </c:pt>
                <c:pt idx="10">
                  <c:v>24.8</c:v>
                </c:pt>
                <c:pt idx="11">
                  <c:v>26.1</c:v>
                </c:pt>
                <c:pt idx="12">
                  <c:v>25.3</c:v>
                </c:pt>
                <c:pt idx="13">
                  <c:v>24.2</c:v>
                </c:pt>
                <c:pt idx="14">
                  <c:v>24.7</c:v>
                </c:pt>
                <c:pt idx="15">
                  <c:v>25.6</c:v>
                </c:pt>
                <c:pt idx="16">
                  <c:v>23.9</c:v>
                </c:pt>
                <c:pt idx="17">
                  <c:v>25</c:v>
                </c:pt>
                <c:pt idx="18">
                  <c:v>23.5</c:v>
                </c:pt>
                <c:pt idx="19">
                  <c:v>27.1</c:v>
                </c:pt>
                <c:pt idx="20">
                  <c:v>26.4</c:v>
                </c:pt>
                <c:pt idx="21">
                  <c:v>25.5</c:v>
                </c:pt>
                <c:pt idx="22">
                  <c:v>25.1</c:v>
                </c:pt>
                <c:pt idx="23">
                  <c:v>25.5</c:v>
                </c:pt>
                <c:pt idx="24">
                  <c:v>23.8</c:v>
                </c:pt>
                <c:pt idx="25">
                  <c:v>25</c:v>
                </c:pt>
                <c:pt idx="26">
                  <c:v>24.9</c:v>
                </c:pt>
                <c:pt idx="27">
                  <c:v>24.4</c:v>
                </c:pt>
                <c:pt idx="28">
                  <c:v>26.2</c:v>
                </c:pt>
                <c:pt idx="29">
                  <c:v>24.1</c:v>
                </c:pt>
                <c:pt idx="30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DC-4C81-A45D-F1960E784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8496"/>
        <c:axId val="851286864"/>
        <c:extLst/>
      </c:stockChart>
      <c:valAx>
        <c:axId val="85128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6320"/>
        <c:crosses val="max"/>
        <c:crossBetween val="between"/>
      </c:valAx>
      <c:catAx>
        <c:axId val="85128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688"/>
        <c:crossesAt val="0"/>
        <c:auto val="1"/>
        <c:lblAlgn val="ctr"/>
        <c:lblOffset val="100"/>
        <c:noMultiLvlLbl val="0"/>
      </c:catAx>
      <c:valAx>
        <c:axId val="85128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8496"/>
        <c:crosses val="autoZero"/>
        <c:crossBetween val="between"/>
      </c:valAx>
      <c:catAx>
        <c:axId val="85128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14.2</c:v>
                </c:pt>
                <c:pt idx="3">
                  <c:v>17.2</c:v>
                </c:pt>
                <c:pt idx="4">
                  <c:v>29.2</c:v>
                </c:pt>
                <c:pt idx="5">
                  <c:v>28.9</c:v>
                </c:pt>
                <c:pt idx="6">
                  <c:v>0.6</c:v>
                </c:pt>
                <c:pt idx="7">
                  <c:v>20.7</c:v>
                </c:pt>
                <c:pt idx="8">
                  <c:v>0</c:v>
                </c:pt>
                <c:pt idx="9">
                  <c:v>12.6</c:v>
                </c:pt>
                <c:pt idx="10">
                  <c:v>5.7</c:v>
                </c:pt>
                <c:pt idx="11">
                  <c:v>0.3</c:v>
                </c:pt>
                <c:pt idx="12">
                  <c:v>0</c:v>
                </c:pt>
                <c:pt idx="13">
                  <c:v>0.2</c:v>
                </c:pt>
                <c:pt idx="14">
                  <c:v>8.3000000000000007</c:v>
                </c:pt>
                <c:pt idx="15">
                  <c:v>6.7</c:v>
                </c:pt>
                <c:pt idx="16">
                  <c:v>10</c:v>
                </c:pt>
                <c:pt idx="17">
                  <c:v>0.2</c:v>
                </c:pt>
                <c:pt idx="18">
                  <c:v>22.5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1.5</c:v>
                </c:pt>
                <c:pt idx="23">
                  <c:v>5</c:v>
                </c:pt>
                <c:pt idx="24">
                  <c:v>0</c:v>
                </c:pt>
                <c:pt idx="25">
                  <c:v>7.1</c:v>
                </c:pt>
                <c:pt idx="26">
                  <c:v>1.9</c:v>
                </c:pt>
                <c:pt idx="27">
                  <c:v>0.01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3-4EE3-A4D8-5C6B52072D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00272"/>
        <c:axId val="8019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34.6</c:v>
                </c:pt>
                <c:pt idx="1">
                  <c:v>32.200000000000003</c:v>
                </c:pt>
                <c:pt idx="2">
                  <c:v>31.5</c:v>
                </c:pt>
                <c:pt idx="3">
                  <c:v>32.299999999999997</c:v>
                </c:pt>
                <c:pt idx="4">
                  <c:v>30</c:v>
                </c:pt>
                <c:pt idx="5">
                  <c:v>31.8</c:v>
                </c:pt>
                <c:pt idx="6">
                  <c:v>32</c:v>
                </c:pt>
                <c:pt idx="7">
                  <c:v>32</c:v>
                </c:pt>
                <c:pt idx="8">
                  <c:v>33.700000000000003</c:v>
                </c:pt>
                <c:pt idx="9">
                  <c:v>35.5</c:v>
                </c:pt>
                <c:pt idx="10">
                  <c:v>30</c:v>
                </c:pt>
                <c:pt idx="11">
                  <c:v>33</c:v>
                </c:pt>
                <c:pt idx="12">
                  <c:v>32</c:v>
                </c:pt>
                <c:pt idx="13">
                  <c:v>33.5</c:v>
                </c:pt>
                <c:pt idx="14">
                  <c:v>33.5</c:v>
                </c:pt>
                <c:pt idx="15">
                  <c:v>33.6</c:v>
                </c:pt>
                <c:pt idx="16">
                  <c:v>29.2</c:v>
                </c:pt>
                <c:pt idx="17">
                  <c:v>29.9</c:v>
                </c:pt>
                <c:pt idx="18">
                  <c:v>31.9</c:v>
                </c:pt>
                <c:pt idx="19">
                  <c:v>32.799999999999997</c:v>
                </c:pt>
                <c:pt idx="20">
                  <c:v>33.6</c:v>
                </c:pt>
                <c:pt idx="21">
                  <c:v>32.700000000000003</c:v>
                </c:pt>
                <c:pt idx="22">
                  <c:v>34</c:v>
                </c:pt>
                <c:pt idx="23">
                  <c:v>30.4</c:v>
                </c:pt>
                <c:pt idx="24">
                  <c:v>31.3</c:v>
                </c:pt>
                <c:pt idx="25">
                  <c:v>32.1</c:v>
                </c:pt>
                <c:pt idx="26">
                  <c:v>31.6</c:v>
                </c:pt>
                <c:pt idx="27">
                  <c:v>32.1</c:v>
                </c:pt>
                <c:pt idx="28">
                  <c:v>32.700000000000003</c:v>
                </c:pt>
                <c:pt idx="29">
                  <c:v>31.1</c:v>
                </c:pt>
                <c:pt idx="30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33-4EE3-A4D8-5C6B52072D2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24.5</c:v>
                </c:pt>
                <c:pt idx="1">
                  <c:v>25.1</c:v>
                </c:pt>
                <c:pt idx="2">
                  <c:v>24.4</c:v>
                </c:pt>
                <c:pt idx="3">
                  <c:v>24.4</c:v>
                </c:pt>
                <c:pt idx="4">
                  <c:v>23.8</c:v>
                </c:pt>
                <c:pt idx="5">
                  <c:v>23.6</c:v>
                </c:pt>
                <c:pt idx="6">
                  <c:v>24</c:v>
                </c:pt>
                <c:pt idx="7">
                  <c:v>24</c:v>
                </c:pt>
                <c:pt idx="8">
                  <c:v>22.7</c:v>
                </c:pt>
                <c:pt idx="9">
                  <c:v>24.4</c:v>
                </c:pt>
                <c:pt idx="10">
                  <c:v>23.4</c:v>
                </c:pt>
                <c:pt idx="11">
                  <c:v>24.1</c:v>
                </c:pt>
                <c:pt idx="12">
                  <c:v>23.9</c:v>
                </c:pt>
                <c:pt idx="13">
                  <c:v>24.6</c:v>
                </c:pt>
                <c:pt idx="14">
                  <c:v>25.1</c:v>
                </c:pt>
                <c:pt idx="15">
                  <c:v>24.6</c:v>
                </c:pt>
                <c:pt idx="16">
                  <c:v>24.1</c:v>
                </c:pt>
                <c:pt idx="17">
                  <c:v>22.7</c:v>
                </c:pt>
                <c:pt idx="18">
                  <c:v>23.6</c:v>
                </c:pt>
                <c:pt idx="19">
                  <c:v>23.6</c:v>
                </c:pt>
                <c:pt idx="20">
                  <c:v>22.5</c:v>
                </c:pt>
                <c:pt idx="21">
                  <c:v>24.3</c:v>
                </c:pt>
                <c:pt idx="22">
                  <c:v>24.4</c:v>
                </c:pt>
                <c:pt idx="23">
                  <c:v>24.4</c:v>
                </c:pt>
                <c:pt idx="24">
                  <c:v>23.2</c:v>
                </c:pt>
                <c:pt idx="25">
                  <c:v>23.9</c:v>
                </c:pt>
                <c:pt idx="26">
                  <c:v>23.2</c:v>
                </c:pt>
                <c:pt idx="27">
                  <c:v>23.2</c:v>
                </c:pt>
                <c:pt idx="28">
                  <c:v>23</c:v>
                </c:pt>
                <c:pt idx="29">
                  <c:v>22.3</c:v>
                </c:pt>
                <c:pt idx="30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33-4EE3-A4D8-5C6B52072D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1989936"/>
        <c:axId val="802002448"/>
        <c:extLst/>
      </c:stockChart>
      <c:valAx>
        <c:axId val="8019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0272"/>
        <c:crosses val="max"/>
        <c:crossBetween val="between"/>
      </c:valAx>
      <c:catAx>
        <c:axId val="80200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9728"/>
        <c:crosses val="autoZero"/>
        <c:auto val="1"/>
        <c:lblAlgn val="ctr"/>
        <c:lblOffset val="100"/>
        <c:noMultiLvlLbl val="0"/>
      </c:catAx>
      <c:valAx>
        <c:axId val="8020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9936"/>
        <c:crosses val="autoZero"/>
        <c:crossBetween val="between"/>
      </c:valAx>
      <c:catAx>
        <c:axId val="80198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200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6.6</c:v>
                </c:pt>
                <c:pt idx="1">
                  <c:v>13.4</c:v>
                </c:pt>
                <c:pt idx="2">
                  <c:v>49.3</c:v>
                </c:pt>
                <c:pt idx="3">
                  <c:v>34.4</c:v>
                </c:pt>
                <c:pt idx="4">
                  <c:v>0</c:v>
                </c:pt>
                <c:pt idx="5">
                  <c:v>13.9</c:v>
                </c:pt>
                <c:pt idx="6">
                  <c:v>14.5</c:v>
                </c:pt>
                <c:pt idx="7">
                  <c:v>0.01</c:v>
                </c:pt>
                <c:pt idx="8">
                  <c:v>2</c:v>
                </c:pt>
                <c:pt idx="9">
                  <c:v>14.1</c:v>
                </c:pt>
                <c:pt idx="10">
                  <c:v>2.4</c:v>
                </c:pt>
                <c:pt idx="11">
                  <c:v>44.8</c:v>
                </c:pt>
                <c:pt idx="12">
                  <c:v>0.1</c:v>
                </c:pt>
                <c:pt idx="13">
                  <c:v>0</c:v>
                </c:pt>
                <c:pt idx="14">
                  <c:v>7</c:v>
                </c:pt>
                <c:pt idx="15">
                  <c:v>10.199999999999999</c:v>
                </c:pt>
                <c:pt idx="16">
                  <c:v>0.4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C-42CB-90A9-C87A0DB189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10080"/>
        <c:axId val="847413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3C-42CB-90A9-C87A0DB1897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33.200000000000003</c:v>
                </c:pt>
                <c:pt idx="1">
                  <c:v>30.6</c:v>
                </c:pt>
                <c:pt idx="2">
                  <c:v>30.3</c:v>
                </c:pt>
                <c:pt idx="3">
                  <c:v>29.4</c:v>
                </c:pt>
                <c:pt idx="4">
                  <c:v>30.5</c:v>
                </c:pt>
                <c:pt idx="5">
                  <c:v>31.6</c:v>
                </c:pt>
                <c:pt idx="6">
                  <c:v>32.799999999999997</c:v>
                </c:pt>
                <c:pt idx="7">
                  <c:v>32.4</c:v>
                </c:pt>
                <c:pt idx="8">
                  <c:v>32.700000000000003</c:v>
                </c:pt>
                <c:pt idx="9">
                  <c:v>31</c:v>
                </c:pt>
                <c:pt idx="10">
                  <c:v>31.3</c:v>
                </c:pt>
                <c:pt idx="11">
                  <c:v>31.2</c:v>
                </c:pt>
                <c:pt idx="12">
                  <c:v>32.6</c:v>
                </c:pt>
                <c:pt idx="13">
                  <c:v>33</c:v>
                </c:pt>
                <c:pt idx="14">
                  <c:v>31</c:v>
                </c:pt>
                <c:pt idx="15">
                  <c:v>32.4</c:v>
                </c:pt>
                <c:pt idx="16">
                  <c:v>25.2</c:v>
                </c:pt>
                <c:pt idx="17">
                  <c:v>29.1</c:v>
                </c:pt>
                <c:pt idx="18">
                  <c:v>32.299999999999997</c:v>
                </c:pt>
                <c:pt idx="19">
                  <c:v>31</c:v>
                </c:pt>
                <c:pt idx="20">
                  <c:v>32.1</c:v>
                </c:pt>
                <c:pt idx="21">
                  <c:v>32.5</c:v>
                </c:pt>
                <c:pt idx="22">
                  <c:v>31.2</c:v>
                </c:pt>
                <c:pt idx="23">
                  <c:v>29.6</c:v>
                </c:pt>
                <c:pt idx="24">
                  <c:v>30.8</c:v>
                </c:pt>
                <c:pt idx="25">
                  <c:v>31.2</c:v>
                </c:pt>
                <c:pt idx="26">
                  <c:v>31.6</c:v>
                </c:pt>
                <c:pt idx="27">
                  <c:v>31.4</c:v>
                </c:pt>
                <c:pt idx="28">
                  <c:v>31.2</c:v>
                </c:pt>
                <c:pt idx="29">
                  <c:v>29.5</c:v>
                </c:pt>
                <c:pt idx="30">
                  <c:v>29.4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3C-42CB-90A9-C87A0DB1897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23.4</c:v>
                </c:pt>
                <c:pt idx="1">
                  <c:v>23.5</c:v>
                </c:pt>
                <c:pt idx="2">
                  <c:v>23.1</c:v>
                </c:pt>
                <c:pt idx="3">
                  <c:v>22.7</c:v>
                </c:pt>
                <c:pt idx="4">
                  <c:v>23.5</c:v>
                </c:pt>
                <c:pt idx="5">
                  <c:v>23.7</c:v>
                </c:pt>
                <c:pt idx="6">
                  <c:v>24.1</c:v>
                </c:pt>
                <c:pt idx="7">
                  <c:v>23.4</c:v>
                </c:pt>
                <c:pt idx="8">
                  <c:v>24.2</c:v>
                </c:pt>
                <c:pt idx="9">
                  <c:v>24.5</c:v>
                </c:pt>
                <c:pt idx="10">
                  <c:v>23.8</c:v>
                </c:pt>
                <c:pt idx="11">
                  <c:v>23.5</c:v>
                </c:pt>
                <c:pt idx="12">
                  <c:v>22.9</c:v>
                </c:pt>
                <c:pt idx="13">
                  <c:v>24.3</c:v>
                </c:pt>
                <c:pt idx="14">
                  <c:v>24.8</c:v>
                </c:pt>
                <c:pt idx="15">
                  <c:v>23.2</c:v>
                </c:pt>
                <c:pt idx="16">
                  <c:v>19</c:v>
                </c:pt>
                <c:pt idx="17">
                  <c:v>21.9</c:v>
                </c:pt>
                <c:pt idx="18">
                  <c:v>22.9</c:v>
                </c:pt>
                <c:pt idx="19">
                  <c:v>23.6</c:v>
                </c:pt>
                <c:pt idx="20">
                  <c:v>23.5</c:v>
                </c:pt>
                <c:pt idx="21">
                  <c:v>24.4</c:v>
                </c:pt>
                <c:pt idx="22">
                  <c:v>23.2</c:v>
                </c:pt>
                <c:pt idx="23">
                  <c:v>21.4</c:v>
                </c:pt>
                <c:pt idx="24">
                  <c:v>21.4</c:v>
                </c:pt>
                <c:pt idx="25">
                  <c:v>22.4</c:v>
                </c:pt>
                <c:pt idx="26">
                  <c:v>21.6</c:v>
                </c:pt>
                <c:pt idx="27">
                  <c:v>21.8</c:v>
                </c:pt>
                <c:pt idx="28">
                  <c:v>21.7</c:v>
                </c:pt>
                <c:pt idx="29">
                  <c:v>20.399999999999999</c:v>
                </c:pt>
                <c:pt idx="30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3C-42CB-90A9-C87A0DB189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7410624"/>
        <c:axId val="847408448"/>
        <c:extLst/>
      </c:stockChart>
      <c:valAx>
        <c:axId val="847413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080"/>
        <c:crosses val="max"/>
        <c:crossBetween val="between"/>
      </c:valAx>
      <c:catAx>
        <c:axId val="8474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3888"/>
        <c:crossesAt val="0"/>
        <c:auto val="1"/>
        <c:lblAlgn val="ctr"/>
        <c:lblOffset val="100"/>
        <c:noMultiLvlLbl val="0"/>
      </c:catAx>
      <c:valAx>
        <c:axId val="84740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624"/>
        <c:crosses val="autoZero"/>
        <c:crossBetween val="between"/>
      </c:valAx>
      <c:catAx>
        <c:axId val="847410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740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15.1</c:v>
                </c:pt>
                <c:pt idx="2">
                  <c:v>12.1</c:v>
                </c:pt>
                <c:pt idx="3">
                  <c:v>12.4</c:v>
                </c:pt>
                <c:pt idx="4">
                  <c:v>0</c:v>
                </c:pt>
                <c:pt idx="5">
                  <c:v>0.3</c:v>
                </c:pt>
                <c:pt idx="6">
                  <c:v>0.01</c:v>
                </c:pt>
                <c:pt idx="7">
                  <c:v>20.399999999999999</c:v>
                </c:pt>
                <c:pt idx="8">
                  <c:v>0</c:v>
                </c:pt>
                <c:pt idx="9">
                  <c:v>0</c:v>
                </c:pt>
                <c:pt idx="10">
                  <c:v>6.7</c:v>
                </c:pt>
                <c:pt idx="11">
                  <c:v>0</c:v>
                </c:pt>
                <c:pt idx="12">
                  <c:v>20.7</c:v>
                </c:pt>
                <c:pt idx="13">
                  <c:v>0.3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6.1</c:v>
                </c:pt>
                <c:pt idx="20">
                  <c:v>31.6</c:v>
                </c:pt>
                <c:pt idx="21">
                  <c:v>17.100000000000001</c:v>
                </c:pt>
                <c:pt idx="22">
                  <c:v>0</c:v>
                </c:pt>
                <c:pt idx="23">
                  <c:v>15.5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B-4EA6-BCDC-346B84C4DF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9678896"/>
        <c:axId val="849676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35.4</c:v>
                </c:pt>
                <c:pt idx="1">
                  <c:v>32.5</c:v>
                </c:pt>
                <c:pt idx="2">
                  <c:v>30.7</c:v>
                </c:pt>
                <c:pt idx="3">
                  <c:v>30.4</c:v>
                </c:pt>
                <c:pt idx="4">
                  <c:v>32.5</c:v>
                </c:pt>
                <c:pt idx="5">
                  <c:v>33.4</c:v>
                </c:pt>
                <c:pt idx="6">
                  <c:v>33.200000000000003</c:v>
                </c:pt>
                <c:pt idx="7">
                  <c:v>34.5</c:v>
                </c:pt>
                <c:pt idx="8">
                  <c:v>34.6</c:v>
                </c:pt>
                <c:pt idx="9">
                  <c:v>35.299999999999997</c:v>
                </c:pt>
                <c:pt idx="10">
                  <c:v>34.200000000000003</c:v>
                </c:pt>
                <c:pt idx="11">
                  <c:v>34.5</c:v>
                </c:pt>
                <c:pt idx="12">
                  <c:v>32.700000000000003</c:v>
                </c:pt>
                <c:pt idx="13">
                  <c:v>33.200000000000003</c:v>
                </c:pt>
                <c:pt idx="14">
                  <c:v>34.200000000000003</c:v>
                </c:pt>
                <c:pt idx="15">
                  <c:v>35.299999999999997</c:v>
                </c:pt>
                <c:pt idx="16">
                  <c:v>33.5</c:v>
                </c:pt>
                <c:pt idx="17">
                  <c:v>32.700000000000003</c:v>
                </c:pt>
                <c:pt idx="18">
                  <c:v>34.5</c:v>
                </c:pt>
                <c:pt idx="19">
                  <c:v>34.5</c:v>
                </c:pt>
                <c:pt idx="20">
                  <c:v>35.5</c:v>
                </c:pt>
                <c:pt idx="21">
                  <c:v>34.299999999999997</c:v>
                </c:pt>
                <c:pt idx="22">
                  <c:v>35</c:v>
                </c:pt>
                <c:pt idx="23">
                  <c:v>32.700000000000003</c:v>
                </c:pt>
                <c:pt idx="24">
                  <c:v>32.5</c:v>
                </c:pt>
                <c:pt idx="25">
                  <c:v>34.6</c:v>
                </c:pt>
                <c:pt idx="26">
                  <c:v>34</c:v>
                </c:pt>
                <c:pt idx="27">
                  <c:v>34</c:v>
                </c:pt>
                <c:pt idx="28">
                  <c:v>33.6</c:v>
                </c:pt>
                <c:pt idx="29">
                  <c:v>31.7</c:v>
                </c:pt>
                <c:pt idx="30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8B-4EA6-BCDC-346B84C4DF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24.6</c:v>
                </c:pt>
                <c:pt idx="1">
                  <c:v>25</c:v>
                </c:pt>
                <c:pt idx="2">
                  <c:v>24.1</c:v>
                </c:pt>
                <c:pt idx="3">
                  <c:v>24.3</c:v>
                </c:pt>
                <c:pt idx="4">
                  <c:v>23.6</c:v>
                </c:pt>
                <c:pt idx="5">
                  <c:v>25.4</c:v>
                </c:pt>
                <c:pt idx="6">
                  <c:v>25.8</c:v>
                </c:pt>
                <c:pt idx="7">
                  <c:v>24</c:v>
                </c:pt>
                <c:pt idx="8">
                  <c:v>24.8</c:v>
                </c:pt>
                <c:pt idx="9">
                  <c:v>25.8</c:v>
                </c:pt>
                <c:pt idx="10">
                  <c:v>25</c:v>
                </c:pt>
                <c:pt idx="11">
                  <c:v>25.1</c:v>
                </c:pt>
                <c:pt idx="12">
                  <c:v>25.8</c:v>
                </c:pt>
                <c:pt idx="13">
                  <c:v>24</c:v>
                </c:pt>
                <c:pt idx="14">
                  <c:v>24.5</c:v>
                </c:pt>
                <c:pt idx="15">
                  <c:v>24.3</c:v>
                </c:pt>
                <c:pt idx="16">
                  <c:v>24.3</c:v>
                </c:pt>
                <c:pt idx="17">
                  <c:v>24.1</c:v>
                </c:pt>
                <c:pt idx="18">
                  <c:v>24</c:v>
                </c:pt>
                <c:pt idx="19">
                  <c:v>24.2</c:v>
                </c:pt>
                <c:pt idx="20">
                  <c:v>24.5</c:v>
                </c:pt>
                <c:pt idx="21">
                  <c:v>23.5</c:v>
                </c:pt>
                <c:pt idx="22">
                  <c:v>23.8</c:v>
                </c:pt>
                <c:pt idx="23">
                  <c:v>25.1</c:v>
                </c:pt>
                <c:pt idx="24">
                  <c:v>24.2</c:v>
                </c:pt>
                <c:pt idx="25">
                  <c:v>23.4</c:v>
                </c:pt>
                <c:pt idx="26">
                  <c:v>23.4</c:v>
                </c:pt>
                <c:pt idx="27">
                  <c:v>23.5</c:v>
                </c:pt>
                <c:pt idx="28">
                  <c:v>23.5</c:v>
                </c:pt>
                <c:pt idx="29">
                  <c:v>22.1</c:v>
                </c:pt>
                <c:pt idx="30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8B-4EA6-BCDC-346B84C4DF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9679440"/>
        <c:axId val="849677808"/>
        <c:extLst/>
      </c:stockChart>
      <c:valAx>
        <c:axId val="849676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8896"/>
        <c:crosses val="max"/>
        <c:crossBetween val="between"/>
      </c:valAx>
      <c:catAx>
        <c:axId val="849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6720"/>
        <c:crossesAt val="0"/>
        <c:auto val="1"/>
        <c:lblAlgn val="ctr"/>
        <c:lblOffset val="100"/>
        <c:noMultiLvlLbl val="0"/>
      </c:catAx>
      <c:valAx>
        <c:axId val="84967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9440"/>
        <c:crosses val="autoZero"/>
        <c:crossBetween val="between"/>
      </c:valAx>
      <c:catAx>
        <c:axId val="84967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967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47.2</c:v>
                </c:pt>
                <c:pt idx="2">
                  <c:v>25.5</c:v>
                </c:pt>
                <c:pt idx="3">
                  <c:v>7.3</c:v>
                </c:pt>
                <c:pt idx="4">
                  <c:v>5.8</c:v>
                </c:pt>
                <c:pt idx="5">
                  <c:v>0</c:v>
                </c:pt>
                <c:pt idx="6">
                  <c:v>5.2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1.1000000000000001</c:v>
                </c:pt>
                <c:pt idx="15">
                  <c:v>0.01</c:v>
                </c:pt>
                <c:pt idx="16">
                  <c:v>0.5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5-439F-8532-BA40CC2CFA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07360"/>
        <c:axId val="84740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33.1</c:v>
                </c:pt>
                <c:pt idx="1">
                  <c:v>32.200000000000003</c:v>
                </c:pt>
                <c:pt idx="2">
                  <c:v>29.2</c:v>
                </c:pt>
                <c:pt idx="3">
                  <c:v>28.6</c:v>
                </c:pt>
                <c:pt idx="4">
                  <c:v>31.3</c:v>
                </c:pt>
                <c:pt idx="5">
                  <c:v>30.5</c:v>
                </c:pt>
                <c:pt idx="6">
                  <c:v>31.1</c:v>
                </c:pt>
                <c:pt idx="7">
                  <c:v>32.5</c:v>
                </c:pt>
                <c:pt idx="8">
                  <c:v>32.6</c:v>
                </c:pt>
                <c:pt idx="9">
                  <c:v>33.700000000000003</c:v>
                </c:pt>
                <c:pt idx="10">
                  <c:v>31.7</c:v>
                </c:pt>
                <c:pt idx="11">
                  <c:v>35.299999999999997</c:v>
                </c:pt>
                <c:pt idx="12">
                  <c:v>32.200000000000003</c:v>
                </c:pt>
                <c:pt idx="13">
                  <c:v>33.4</c:v>
                </c:pt>
                <c:pt idx="14">
                  <c:v>33.6</c:v>
                </c:pt>
                <c:pt idx="15">
                  <c:v>33.1</c:v>
                </c:pt>
                <c:pt idx="16">
                  <c:v>27.2</c:v>
                </c:pt>
                <c:pt idx="17">
                  <c:v>29</c:v>
                </c:pt>
                <c:pt idx="18">
                  <c:v>32.200000000000003</c:v>
                </c:pt>
                <c:pt idx="19">
                  <c:v>33.299999999999997</c:v>
                </c:pt>
                <c:pt idx="20">
                  <c:v>33.6</c:v>
                </c:pt>
                <c:pt idx="21">
                  <c:v>33.1</c:v>
                </c:pt>
                <c:pt idx="22">
                  <c:v>32.799999999999997</c:v>
                </c:pt>
                <c:pt idx="23">
                  <c:v>28.7</c:v>
                </c:pt>
                <c:pt idx="24">
                  <c:v>35.200000000000003</c:v>
                </c:pt>
                <c:pt idx="25">
                  <c:v>32.299999999999997</c:v>
                </c:pt>
                <c:pt idx="26">
                  <c:v>31.9</c:v>
                </c:pt>
                <c:pt idx="27">
                  <c:v>32</c:v>
                </c:pt>
                <c:pt idx="28">
                  <c:v>32</c:v>
                </c:pt>
                <c:pt idx="29">
                  <c:v>30</c:v>
                </c:pt>
                <c:pt idx="30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B5-439F-8532-BA40CC2CFA0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24.1</c:v>
                </c:pt>
                <c:pt idx="1">
                  <c:v>25.5</c:v>
                </c:pt>
                <c:pt idx="2">
                  <c:v>23</c:v>
                </c:pt>
                <c:pt idx="3">
                  <c:v>24.1</c:v>
                </c:pt>
                <c:pt idx="4">
                  <c:v>24</c:v>
                </c:pt>
                <c:pt idx="5">
                  <c:v>24.7</c:v>
                </c:pt>
                <c:pt idx="6">
                  <c:v>24.5</c:v>
                </c:pt>
                <c:pt idx="7">
                  <c:v>24.3</c:v>
                </c:pt>
                <c:pt idx="8">
                  <c:v>25.8</c:v>
                </c:pt>
                <c:pt idx="9">
                  <c:v>25.7</c:v>
                </c:pt>
                <c:pt idx="10">
                  <c:v>25.3</c:v>
                </c:pt>
                <c:pt idx="11">
                  <c:v>25.4</c:v>
                </c:pt>
                <c:pt idx="12">
                  <c:v>25.2</c:v>
                </c:pt>
                <c:pt idx="13">
                  <c:v>24.8</c:v>
                </c:pt>
                <c:pt idx="14">
                  <c:v>24.7</c:v>
                </c:pt>
                <c:pt idx="15">
                  <c:v>24.7</c:v>
                </c:pt>
                <c:pt idx="16">
                  <c:v>24.8</c:v>
                </c:pt>
                <c:pt idx="17">
                  <c:v>23.3</c:v>
                </c:pt>
                <c:pt idx="18">
                  <c:v>24.3</c:v>
                </c:pt>
                <c:pt idx="19">
                  <c:v>23.8</c:v>
                </c:pt>
                <c:pt idx="20">
                  <c:v>25.5</c:v>
                </c:pt>
                <c:pt idx="21">
                  <c:v>25</c:v>
                </c:pt>
                <c:pt idx="22">
                  <c:v>24.8</c:v>
                </c:pt>
                <c:pt idx="23">
                  <c:v>24</c:v>
                </c:pt>
                <c:pt idx="24">
                  <c:v>23.6</c:v>
                </c:pt>
                <c:pt idx="25">
                  <c:v>23.8</c:v>
                </c:pt>
                <c:pt idx="26">
                  <c:v>23.3</c:v>
                </c:pt>
                <c:pt idx="27">
                  <c:v>22.5</c:v>
                </c:pt>
                <c:pt idx="28">
                  <c:v>23.3</c:v>
                </c:pt>
                <c:pt idx="29">
                  <c:v>22</c:v>
                </c:pt>
                <c:pt idx="30">
                  <c:v>20.5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B5-439F-8532-BA40CC2CFA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999328"/>
        <c:axId val="848998784"/>
        <c:extLst/>
      </c:stockChart>
      <c:valAx>
        <c:axId val="84740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7360"/>
        <c:crosses val="max"/>
        <c:crossBetween val="between"/>
      </c:valAx>
      <c:catAx>
        <c:axId val="84740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6816"/>
        <c:crossesAt val="0"/>
        <c:auto val="1"/>
        <c:lblAlgn val="ctr"/>
        <c:lblOffset val="100"/>
        <c:noMultiLvlLbl val="0"/>
      </c:catAx>
      <c:valAx>
        <c:axId val="84899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999328"/>
        <c:crosses val="autoZero"/>
        <c:crossBetween val="between"/>
      </c:valAx>
      <c:catAx>
        <c:axId val="848999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99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15.5</c:v>
                </c:pt>
                <c:pt idx="2">
                  <c:v>23.7</c:v>
                </c:pt>
                <c:pt idx="3">
                  <c:v>12.4</c:v>
                </c:pt>
                <c:pt idx="4">
                  <c:v>1.5</c:v>
                </c:pt>
                <c:pt idx="5">
                  <c:v>0.5</c:v>
                </c:pt>
                <c:pt idx="6">
                  <c:v>3.6</c:v>
                </c:pt>
                <c:pt idx="7">
                  <c:v>0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46.1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18.899999999999999</c:v>
                </c:pt>
                <c:pt idx="17">
                  <c:v>1.7</c:v>
                </c:pt>
                <c:pt idx="18">
                  <c:v>2.2999999999999998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0.5</c:v>
                </c:pt>
                <c:pt idx="23">
                  <c:v>14.3</c:v>
                </c:pt>
                <c:pt idx="24">
                  <c:v>0.5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F-41D0-B527-56EA42F639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5539696"/>
        <c:axId val="845537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34</c:v>
                </c:pt>
                <c:pt idx="1">
                  <c:v>33.5</c:v>
                </c:pt>
                <c:pt idx="2">
                  <c:v>32.299999999999997</c:v>
                </c:pt>
                <c:pt idx="3">
                  <c:v>30.8</c:v>
                </c:pt>
                <c:pt idx="4">
                  <c:v>32</c:v>
                </c:pt>
                <c:pt idx="5">
                  <c:v>33.200000000000003</c:v>
                </c:pt>
                <c:pt idx="6">
                  <c:v>31.4</c:v>
                </c:pt>
                <c:pt idx="7">
                  <c:v>33</c:v>
                </c:pt>
                <c:pt idx="8">
                  <c:v>33.5</c:v>
                </c:pt>
                <c:pt idx="9">
                  <c:v>34</c:v>
                </c:pt>
                <c:pt idx="10">
                  <c:v>33.5</c:v>
                </c:pt>
                <c:pt idx="11">
                  <c:v>32.6</c:v>
                </c:pt>
                <c:pt idx="12">
                  <c:v>31.5</c:v>
                </c:pt>
                <c:pt idx="13">
                  <c:v>33</c:v>
                </c:pt>
                <c:pt idx="14">
                  <c:v>33.799999999999997</c:v>
                </c:pt>
                <c:pt idx="15">
                  <c:v>33.799999999999997</c:v>
                </c:pt>
                <c:pt idx="16">
                  <c:v>31.5</c:v>
                </c:pt>
                <c:pt idx="17">
                  <c:v>31</c:v>
                </c:pt>
                <c:pt idx="18">
                  <c:v>33.5</c:v>
                </c:pt>
                <c:pt idx="19">
                  <c:v>35.5</c:v>
                </c:pt>
                <c:pt idx="20">
                  <c:v>36</c:v>
                </c:pt>
                <c:pt idx="21">
                  <c:v>36.299999999999997</c:v>
                </c:pt>
                <c:pt idx="22">
                  <c:v>33.700000000000003</c:v>
                </c:pt>
                <c:pt idx="23">
                  <c:v>29</c:v>
                </c:pt>
                <c:pt idx="24">
                  <c:v>30.8</c:v>
                </c:pt>
                <c:pt idx="25">
                  <c:v>33</c:v>
                </c:pt>
                <c:pt idx="26">
                  <c:v>33</c:v>
                </c:pt>
                <c:pt idx="27">
                  <c:v>33.4</c:v>
                </c:pt>
                <c:pt idx="28">
                  <c:v>32.700000000000003</c:v>
                </c:pt>
                <c:pt idx="29">
                  <c:v>31.2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0F-41D0-B527-56EA42F639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23.9</c:v>
                </c:pt>
                <c:pt idx="1">
                  <c:v>23.9</c:v>
                </c:pt>
                <c:pt idx="2">
                  <c:v>23.4</c:v>
                </c:pt>
                <c:pt idx="3">
                  <c:v>22</c:v>
                </c:pt>
                <c:pt idx="4">
                  <c:v>22.2</c:v>
                </c:pt>
                <c:pt idx="5">
                  <c:v>22.7</c:v>
                </c:pt>
                <c:pt idx="6">
                  <c:v>22.9</c:v>
                </c:pt>
                <c:pt idx="7">
                  <c:v>22.9</c:v>
                </c:pt>
                <c:pt idx="8">
                  <c:v>23.5</c:v>
                </c:pt>
                <c:pt idx="9">
                  <c:v>23.5</c:v>
                </c:pt>
                <c:pt idx="10">
                  <c:v>23.4</c:v>
                </c:pt>
                <c:pt idx="11">
                  <c:v>23</c:v>
                </c:pt>
                <c:pt idx="12">
                  <c:v>24.5</c:v>
                </c:pt>
                <c:pt idx="13">
                  <c:v>22</c:v>
                </c:pt>
                <c:pt idx="14">
                  <c:v>23.1</c:v>
                </c:pt>
                <c:pt idx="15">
                  <c:v>22.7</c:v>
                </c:pt>
                <c:pt idx="16">
                  <c:v>22.6</c:v>
                </c:pt>
                <c:pt idx="17">
                  <c:v>21.9</c:v>
                </c:pt>
                <c:pt idx="18">
                  <c:v>21.9</c:v>
                </c:pt>
                <c:pt idx="19">
                  <c:v>22.3</c:v>
                </c:pt>
                <c:pt idx="20">
                  <c:v>23.5</c:v>
                </c:pt>
                <c:pt idx="21">
                  <c:v>24.8</c:v>
                </c:pt>
                <c:pt idx="22">
                  <c:v>23.3</c:v>
                </c:pt>
                <c:pt idx="23">
                  <c:v>23.3</c:v>
                </c:pt>
                <c:pt idx="24">
                  <c:v>22.5</c:v>
                </c:pt>
                <c:pt idx="25">
                  <c:v>21.4</c:v>
                </c:pt>
                <c:pt idx="26">
                  <c:v>21.5</c:v>
                </c:pt>
                <c:pt idx="27">
                  <c:v>21.9</c:v>
                </c:pt>
                <c:pt idx="28">
                  <c:v>21.9</c:v>
                </c:pt>
                <c:pt idx="29">
                  <c:v>21.5</c:v>
                </c:pt>
                <c:pt idx="30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0F-41D0-B527-56EA42F639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5536432"/>
        <c:axId val="845539152"/>
        <c:extLst/>
      </c:stockChart>
      <c:valAx>
        <c:axId val="845537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9696"/>
        <c:crosses val="max"/>
        <c:crossBetween val="between"/>
      </c:valAx>
      <c:catAx>
        <c:axId val="84553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7520"/>
        <c:crossesAt val="0"/>
        <c:auto val="1"/>
        <c:lblAlgn val="ctr"/>
        <c:lblOffset val="100"/>
        <c:noMultiLvlLbl val="0"/>
      </c:catAx>
      <c:valAx>
        <c:axId val="84553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6432"/>
        <c:crosses val="autoZero"/>
        <c:crossBetween val="between"/>
      </c:valAx>
      <c:catAx>
        <c:axId val="84553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553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12.3</c:v>
                </c:pt>
                <c:pt idx="1">
                  <c:v>26.7</c:v>
                </c:pt>
                <c:pt idx="2">
                  <c:v>15.2</c:v>
                </c:pt>
                <c:pt idx="3">
                  <c:v>30.1</c:v>
                </c:pt>
                <c:pt idx="4">
                  <c:v>0.9</c:v>
                </c:pt>
                <c:pt idx="5">
                  <c:v>0</c:v>
                </c:pt>
                <c:pt idx="6">
                  <c:v>12.4</c:v>
                </c:pt>
                <c:pt idx="7">
                  <c:v>0</c:v>
                </c:pt>
                <c:pt idx="8">
                  <c:v>13.7</c:v>
                </c:pt>
                <c:pt idx="9">
                  <c:v>0.5</c:v>
                </c:pt>
                <c:pt idx="10">
                  <c:v>19</c:v>
                </c:pt>
                <c:pt idx="11">
                  <c:v>0</c:v>
                </c:pt>
                <c:pt idx="12">
                  <c:v>188.3</c:v>
                </c:pt>
                <c:pt idx="13">
                  <c:v>3.2</c:v>
                </c:pt>
                <c:pt idx="14">
                  <c:v>0</c:v>
                </c:pt>
                <c:pt idx="15">
                  <c:v>49</c:v>
                </c:pt>
                <c:pt idx="16">
                  <c:v>0</c:v>
                </c:pt>
                <c:pt idx="17">
                  <c:v>14.1</c:v>
                </c:pt>
                <c:pt idx="18">
                  <c:v>1.3</c:v>
                </c:pt>
                <c:pt idx="19">
                  <c:v>0</c:v>
                </c:pt>
                <c:pt idx="20">
                  <c:v>115.4</c:v>
                </c:pt>
                <c:pt idx="21">
                  <c:v>9.9</c:v>
                </c:pt>
                <c:pt idx="22">
                  <c:v>28</c:v>
                </c:pt>
                <c:pt idx="23">
                  <c:v>21</c:v>
                </c:pt>
                <c:pt idx="24">
                  <c:v>0</c:v>
                </c:pt>
                <c:pt idx="25">
                  <c:v>0.3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5-4B4E-BC61-E929AE246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542416"/>
        <c:axId val="85054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31.2</c:v>
                </c:pt>
                <c:pt idx="1">
                  <c:v>29</c:v>
                </c:pt>
                <c:pt idx="2">
                  <c:v>29.8</c:v>
                </c:pt>
                <c:pt idx="3">
                  <c:v>29.7</c:v>
                </c:pt>
                <c:pt idx="4">
                  <c:v>31.5</c:v>
                </c:pt>
                <c:pt idx="5">
                  <c:v>31.8</c:v>
                </c:pt>
                <c:pt idx="6">
                  <c:v>32.6</c:v>
                </c:pt>
                <c:pt idx="7">
                  <c:v>32.799999999999997</c:v>
                </c:pt>
                <c:pt idx="8">
                  <c:v>33.200000000000003</c:v>
                </c:pt>
                <c:pt idx="9">
                  <c:v>32.4</c:v>
                </c:pt>
                <c:pt idx="10">
                  <c:v>30.8</c:v>
                </c:pt>
                <c:pt idx="11">
                  <c:v>35</c:v>
                </c:pt>
                <c:pt idx="12">
                  <c:v>30.3</c:v>
                </c:pt>
                <c:pt idx="13">
                  <c:v>33.4</c:v>
                </c:pt>
                <c:pt idx="14">
                  <c:v>33.299999999999997</c:v>
                </c:pt>
                <c:pt idx="15">
                  <c:v>33.799999999999997</c:v>
                </c:pt>
                <c:pt idx="16">
                  <c:v>34.200000000000003</c:v>
                </c:pt>
                <c:pt idx="17">
                  <c:v>33.799999999999997</c:v>
                </c:pt>
                <c:pt idx="18">
                  <c:v>33.299999999999997</c:v>
                </c:pt>
                <c:pt idx="19">
                  <c:v>35.200000000000003</c:v>
                </c:pt>
                <c:pt idx="20">
                  <c:v>34</c:v>
                </c:pt>
                <c:pt idx="21">
                  <c:v>34.700000000000003</c:v>
                </c:pt>
                <c:pt idx="22">
                  <c:v>34.5</c:v>
                </c:pt>
                <c:pt idx="23">
                  <c:v>31</c:v>
                </c:pt>
                <c:pt idx="24">
                  <c:v>31.2</c:v>
                </c:pt>
                <c:pt idx="25">
                  <c:v>33.6</c:v>
                </c:pt>
                <c:pt idx="26">
                  <c:v>34.1</c:v>
                </c:pt>
                <c:pt idx="27">
                  <c:v>34.299999999999997</c:v>
                </c:pt>
                <c:pt idx="28">
                  <c:v>34.1</c:v>
                </c:pt>
                <c:pt idx="29">
                  <c:v>32.700000000000003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75-4B4E-BC61-E929AE246DE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27.2</c:v>
                </c:pt>
                <c:pt idx="1">
                  <c:v>27.2</c:v>
                </c:pt>
                <c:pt idx="2">
                  <c:v>25.2</c:v>
                </c:pt>
                <c:pt idx="3">
                  <c:v>24.6</c:v>
                </c:pt>
                <c:pt idx="4">
                  <c:v>24.8</c:v>
                </c:pt>
                <c:pt idx="5">
                  <c:v>26.4</c:v>
                </c:pt>
                <c:pt idx="6">
                  <c:v>26.5</c:v>
                </c:pt>
                <c:pt idx="7">
                  <c:v>25.2</c:v>
                </c:pt>
                <c:pt idx="8">
                  <c:v>25.8</c:v>
                </c:pt>
                <c:pt idx="9">
                  <c:v>26.2</c:v>
                </c:pt>
                <c:pt idx="10">
                  <c:v>27.6</c:v>
                </c:pt>
                <c:pt idx="11">
                  <c:v>26.3</c:v>
                </c:pt>
                <c:pt idx="12">
                  <c:v>27.3</c:v>
                </c:pt>
                <c:pt idx="13">
                  <c:v>23.8</c:v>
                </c:pt>
                <c:pt idx="14">
                  <c:v>24.9</c:v>
                </c:pt>
                <c:pt idx="15">
                  <c:v>25.8</c:v>
                </c:pt>
                <c:pt idx="16">
                  <c:v>25.6</c:v>
                </c:pt>
                <c:pt idx="17">
                  <c:v>25.8</c:v>
                </c:pt>
                <c:pt idx="18">
                  <c:v>25.6</c:v>
                </c:pt>
                <c:pt idx="19">
                  <c:v>26.5</c:v>
                </c:pt>
                <c:pt idx="20">
                  <c:v>27.3</c:v>
                </c:pt>
                <c:pt idx="21">
                  <c:v>24.8</c:v>
                </c:pt>
                <c:pt idx="22">
                  <c:v>25.1</c:v>
                </c:pt>
                <c:pt idx="23">
                  <c:v>25.4</c:v>
                </c:pt>
                <c:pt idx="24">
                  <c:v>24.6</c:v>
                </c:pt>
                <c:pt idx="25">
                  <c:v>25.3</c:v>
                </c:pt>
                <c:pt idx="26">
                  <c:v>24.4</c:v>
                </c:pt>
                <c:pt idx="27">
                  <c:v>25.8</c:v>
                </c:pt>
                <c:pt idx="28">
                  <c:v>26.2</c:v>
                </c:pt>
                <c:pt idx="29">
                  <c:v>26.1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75-4B4E-BC61-E929AE246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544592"/>
        <c:axId val="850544048"/>
        <c:extLst/>
      </c:stockChart>
      <c:valAx>
        <c:axId val="8505418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2416"/>
        <c:crosses val="max"/>
        <c:crossBetween val="between"/>
      </c:valAx>
      <c:catAx>
        <c:axId val="85054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1872"/>
        <c:crossesAt val="0"/>
        <c:auto val="1"/>
        <c:lblAlgn val="ctr"/>
        <c:lblOffset val="100"/>
        <c:noMultiLvlLbl val="0"/>
      </c:catAx>
      <c:valAx>
        <c:axId val="85054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4592"/>
        <c:crosses val="autoZero"/>
        <c:crossBetween val="between"/>
      </c:valAx>
      <c:catAx>
        <c:axId val="8505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54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0.3</c:v>
                </c:pt>
                <c:pt idx="1">
                  <c:v>38</c:v>
                </c:pt>
                <c:pt idx="2">
                  <c:v>12.3</c:v>
                </c:pt>
                <c:pt idx="3">
                  <c:v>9.3000000000000007</c:v>
                </c:pt>
                <c:pt idx="4">
                  <c:v>0</c:v>
                </c:pt>
                <c:pt idx="5">
                  <c:v>0</c:v>
                </c:pt>
                <c:pt idx="6">
                  <c:v>21.4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25</c:v>
                </c:pt>
                <c:pt idx="13">
                  <c:v>21.3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0.9</c:v>
                </c:pt>
                <c:pt idx="21">
                  <c:v>8.3000000000000007</c:v>
                </c:pt>
                <c:pt idx="22">
                  <c:v>0</c:v>
                </c:pt>
                <c:pt idx="23">
                  <c:v>46.4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C-4BF8-9C24-663D947A58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6048"/>
        <c:axId val="84861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33</c:v>
                </c:pt>
                <c:pt idx="1">
                  <c:v>33</c:v>
                </c:pt>
                <c:pt idx="2">
                  <c:v>29.4</c:v>
                </c:pt>
                <c:pt idx="3">
                  <c:v>31.4</c:v>
                </c:pt>
                <c:pt idx="4">
                  <c:v>32</c:v>
                </c:pt>
                <c:pt idx="5">
                  <c:v>33.5</c:v>
                </c:pt>
                <c:pt idx="6">
                  <c:v>31.4</c:v>
                </c:pt>
                <c:pt idx="7">
                  <c:v>35</c:v>
                </c:pt>
                <c:pt idx="8">
                  <c:v>35.700000000000003</c:v>
                </c:pt>
                <c:pt idx="9">
                  <c:v>32.5</c:v>
                </c:pt>
                <c:pt idx="10">
                  <c:v>33.6</c:v>
                </c:pt>
                <c:pt idx="11">
                  <c:v>34.5</c:v>
                </c:pt>
                <c:pt idx="12">
                  <c:v>30.2</c:v>
                </c:pt>
                <c:pt idx="13">
                  <c:v>32.299999999999997</c:v>
                </c:pt>
                <c:pt idx="14">
                  <c:v>33</c:v>
                </c:pt>
                <c:pt idx="15">
                  <c:v>33</c:v>
                </c:pt>
                <c:pt idx="16">
                  <c:v>34</c:v>
                </c:pt>
                <c:pt idx="17">
                  <c:v>33.799999999999997</c:v>
                </c:pt>
                <c:pt idx="18">
                  <c:v>33.799999999999997</c:v>
                </c:pt>
                <c:pt idx="19">
                  <c:v>34.5</c:v>
                </c:pt>
                <c:pt idx="20">
                  <c:v>34.799999999999997</c:v>
                </c:pt>
                <c:pt idx="21">
                  <c:v>33.700000000000003</c:v>
                </c:pt>
                <c:pt idx="22">
                  <c:v>35.200000000000003</c:v>
                </c:pt>
                <c:pt idx="23">
                  <c:v>30.6</c:v>
                </c:pt>
                <c:pt idx="24">
                  <c:v>33.200000000000003</c:v>
                </c:pt>
                <c:pt idx="25">
                  <c:v>34.9</c:v>
                </c:pt>
                <c:pt idx="26">
                  <c:v>34.700000000000003</c:v>
                </c:pt>
                <c:pt idx="27">
                  <c:v>34.5</c:v>
                </c:pt>
                <c:pt idx="28">
                  <c:v>34</c:v>
                </c:pt>
                <c:pt idx="29">
                  <c:v>32.700000000000003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4C-4BF8-9C24-663D947A58E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26.5</c:v>
                </c:pt>
                <c:pt idx="1">
                  <c:v>26</c:v>
                </c:pt>
                <c:pt idx="2">
                  <c:v>24</c:v>
                </c:pt>
                <c:pt idx="3">
                  <c:v>24.6</c:v>
                </c:pt>
                <c:pt idx="4">
                  <c:v>24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27</c:v>
                </c:pt>
                <c:pt idx="10">
                  <c:v>26.5</c:v>
                </c:pt>
                <c:pt idx="11">
                  <c:v>25.8</c:v>
                </c:pt>
                <c:pt idx="12">
                  <c:v>26.7</c:v>
                </c:pt>
                <c:pt idx="13">
                  <c:v>24.8</c:v>
                </c:pt>
                <c:pt idx="14">
                  <c:v>24.9</c:v>
                </c:pt>
                <c:pt idx="15">
                  <c:v>25.5</c:v>
                </c:pt>
                <c:pt idx="16">
                  <c:v>27.2</c:v>
                </c:pt>
                <c:pt idx="17">
                  <c:v>25.9</c:v>
                </c:pt>
                <c:pt idx="18">
                  <c:v>26.3</c:v>
                </c:pt>
                <c:pt idx="19">
                  <c:v>27</c:v>
                </c:pt>
                <c:pt idx="20">
                  <c:v>27.2</c:v>
                </c:pt>
                <c:pt idx="21">
                  <c:v>25.9</c:v>
                </c:pt>
                <c:pt idx="22">
                  <c:v>24.1</c:v>
                </c:pt>
                <c:pt idx="23">
                  <c:v>26.9</c:v>
                </c:pt>
                <c:pt idx="24">
                  <c:v>24.5</c:v>
                </c:pt>
                <c:pt idx="25">
                  <c:v>25.5</c:v>
                </c:pt>
                <c:pt idx="26">
                  <c:v>25.5</c:v>
                </c:pt>
                <c:pt idx="27">
                  <c:v>25.7</c:v>
                </c:pt>
                <c:pt idx="28">
                  <c:v>25.3</c:v>
                </c:pt>
                <c:pt idx="29">
                  <c:v>24.6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4C-4BF8-9C24-663D947A58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1696"/>
        <c:axId val="848610608"/>
        <c:extLst/>
      </c:stockChart>
      <c:valAx>
        <c:axId val="84861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6048"/>
        <c:crosses val="max"/>
        <c:crossBetween val="between"/>
      </c:valAx>
      <c:catAx>
        <c:axId val="8486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2784"/>
        <c:crossesAt val="0"/>
        <c:auto val="1"/>
        <c:lblAlgn val="ctr"/>
        <c:lblOffset val="100"/>
        <c:noMultiLvlLbl val="0"/>
      </c:catAx>
      <c:valAx>
        <c:axId val="84861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1696"/>
        <c:crosses val="autoZero"/>
        <c:crossBetween val="between"/>
      </c:valAx>
      <c:catAx>
        <c:axId val="848611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3.6</c:v>
                </c:pt>
                <c:pt idx="2">
                  <c:v>9.6999999999999993</c:v>
                </c:pt>
                <c:pt idx="3">
                  <c:v>6.9</c:v>
                </c:pt>
                <c:pt idx="4">
                  <c:v>1</c:v>
                </c:pt>
                <c:pt idx="5">
                  <c:v>3.9</c:v>
                </c:pt>
                <c:pt idx="6">
                  <c:v>18.600000000000001</c:v>
                </c:pt>
                <c:pt idx="7">
                  <c:v>3.9</c:v>
                </c:pt>
                <c:pt idx="8">
                  <c:v>23.5</c:v>
                </c:pt>
                <c:pt idx="9">
                  <c:v>0</c:v>
                </c:pt>
                <c:pt idx="10">
                  <c:v>0</c:v>
                </c:pt>
                <c:pt idx="11">
                  <c:v>2.2000000000000002</c:v>
                </c:pt>
                <c:pt idx="12">
                  <c:v>3.9</c:v>
                </c:pt>
                <c:pt idx="13">
                  <c:v>0.6</c:v>
                </c:pt>
                <c:pt idx="14">
                  <c:v>0</c:v>
                </c:pt>
                <c:pt idx="15">
                  <c:v>0</c:v>
                </c:pt>
                <c:pt idx="16">
                  <c:v>9.6</c:v>
                </c:pt>
                <c:pt idx="17">
                  <c:v>1.5</c:v>
                </c:pt>
                <c:pt idx="18">
                  <c:v>28.4</c:v>
                </c:pt>
                <c:pt idx="19">
                  <c:v>0</c:v>
                </c:pt>
                <c:pt idx="20">
                  <c:v>0.01</c:v>
                </c:pt>
                <c:pt idx="21">
                  <c:v>0</c:v>
                </c:pt>
                <c:pt idx="22">
                  <c:v>4.2</c:v>
                </c:pt>
                <c:pt idx="23">
                  <c:v>93.1</c:v>
                </c:pt>
                <c:pt idx="24">
                  <c:v>7.9</c:v>
                </c:pt>
                <c:pt idx="25">
                  <c:v>0</c:v>
                </c:pt>
                <c:pt idx="26">
                  <c:v>0</c:v>
                </c:pt>
                <c:pt idx="27">
                  <c:v>4.7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4-4302-85C5-FDAA1E9666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4752"/>
        <c:axId val="85124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33.799999999999997</c:v>
                </c:pt>
                <c:pt idx="1">
                  <c:v>33.299999999999997</c:v>
                </c:pt>
                <c:pt idx="2">
                  <c:v>27.1</c:v>
                </c:pt>
                <c:pt idx="3">
                  <c:v>29.8</c:v>
                </c:pt>
                <c:pt idx="4">
                  <c:v>31.4</c:v>
                </c:pt>
                <c:pt idx="5">
                  <c:v>33</c:v>
                </c:pt>
                <c:pt idx="6">
                  <c:v>32.200000000000003</c:v>
                </c:pt>
                <c:pt idx="7">
                  <c:v>32.5</c:v>
                </c:pt>
                <c:pt idx="8">
                  <c:v>33.9</c:v>
                </c:pt>
                <c:pt idx="9">
                  <c:v>32.299999999999997</c:v>
                </c:pt>
                <c:pt idx="10">
                  <c:v>33.4</c:v>
                </c:pt>
                <c:pt idx="11">
                  <c:v>33.200000000000003</c:v>
                </c:pt>
                <c:pt idx="12">
                  <c:v>31</c:v>
                </c:pt>
                <c:pt idx="13">
                  <c:v>31.4</c:v>
                </c:pt>
                <c:pt idx="14">
                  <c:v>34.200000000000003</c:v>
                </c:pt>
                <c:pt idx="15">
                  <c:v>32.799999999999997</c:v>
                </c:pt>
                <c:pt idx="16">
                  <c:v>33.700000000000003</c:v>
                </c:pt>
                <c:pt idx="17">
                  <c:v>32.200000000000003</c:v>
                </c:pt>
                <c:pt idx="18">
                  <c:v>33.799999999999997</c:v>
                </c:pt>
                <c:pt idx="19">
                  <c:v>33.799999999999997</c:v>
                </c:pt>
                <c:pt idx="20">
                  <c:v>36.1</c:v>
                </c:pt>
                <c:pt idx="21">
                  <c:v>35.200000000000003</c:v>
                </c:pt>
                <c:pt idx="22">
                  <c:v>33.799999999999997</c:v>
                </c:pt>
                <c:pt idx="23">
                  <c:v>31.2</c:v>
                </c:pt>
                <c:pt idx="24">
                  <c:v>31.2</c:v>
                </c:pt>
                <c:pt idx="25">
                  <c:v>32.4</c:v>
                </c:pt>
                <c:pt idx="26">
                  <c:v>33.799999999999997</c:v>
                </c:pt>
                <c:pt idx="27">
                  <c:v>33.5</c:v>
                </c:pt>
                <c:pt idx="28">
                  <c:v>32.299999999999997</c:v>
                </c:pt>
                <c:pt idx="29">
                  <c:v>32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34-4302-85C5-FDAA1E9666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25.5</c:v>
                </c:pt>
                <c:pt idx="1">
                  <c:v>26.3</c:v>
                </c:pt>
                <c:pt idx="2">
                  <c:v>25.4</c:v>
                </c:pt>
                <c:pt idx="3">
                  <c:v>24.5</c:v>
                </c:pt>
                <c:pt idx="4">
                  <c:v>24.5</c:v>
                </c:pt>
                <c:pt idx="5">
                  <c:v>25.2</c:v>
                </c:pt>
                <c:pt idx="6">
                  <c:v>25</c:v>
                </c:pt>
                <c:pt idx="7">
                  <c:v>24.5</c:v>
                </c:pt>
                <c:pt idx="8">
                  <c:v>25.4</c:v>
                </c:pt>
                <c:pt idx="9">
                  <c:v>25</c:v>
                </c:pt>
                <c:pt idx="10">
                  <c:v>25.7</c:v>
                </c:pt>
                <c:pt idx="11">
                  <c:v>26.1</c:v>
                </c:pt>
                <c:pt idx="12">
                  <c:v>25.6</c:v>
                </c:pt>
                <c:pt idx="13">
                  <c:v>25.2</c:v>
                </c:pt>
                <c:pt idx="14">
                  <c:v>24.3</c:v>
                </c:pt>
                <c:pt idx="15">
                  <c:v>25.7</c:v>
                </c:pt>
                <c:pt idx="16">
                  <c:v>25.8</c:v>
                </c:pt>
                <c:pt idx="17">
                  <c:v>24.9</c:v>
                </c:pt>
                <c:pt idx="18">
                  <c:v>25.5</c:v>
                </c:pt>
                <c:pt idx="19">
                  <c:v>24.7</c:v>
                </c:pt>
                <c:pt idx="20">
                  <c:v>26.4</c:v>
                </c:pt>
                <c:pt idx="21">
                  <c:v>26.6</c:v>
                </c:pt>
                <c:pt idx="22">
                  <c:v>26.7</c:v>
                </c:pt>
                <c:pt idx="23">
                  <c:v>24.5</c:v>
                </c:pt>
                <c:pt idx="24">
                  <c:v>24.1</c:v>
                </c:pt>
                <c:pt idx="25">
                  <c:v>25.2</c:v>
                </c:pt>
                <c:pt idx="26">
                  <c:v>25.4</c:v>
                </c:pt>
                <c:pt idx="27">
                  <c:v>25.5</c:v>
                </c:pt>
                <c:pt idx="28">
                  <c:v>26.5</c:v>
                </c:pt>
                <c:pt idx="29">
                  <c:v>27.3</c:v>
                </c:pt>
                <c:pt idx="30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34-4302-85C5-FDAA1E9666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9104"/>
        <c:axId val="851248016"/>
        <c:extLst/>
      </c:stockChart>
      <c:valAx>
        <c:axId val="85124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4752"/>
        <c:crosses val="max"/>
        <c:crossBetween val="between"/>
      </c:valAx>
      <c:catAx>
        <c:axId val="85124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7472"/>
        <c:crossesAt val="0"/>
        <c:auto val="1"/>
        <c:lblAlgn val="ctr"/>
        <c:lblOffset val="100"/>
        <c:noMultiLvlLbl val="0"/>
      </c:catAx>
      <c:valAx>
        <c:axId val="851248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9104"/>
        <c:crosses val="autoZero"/>
        <c:crossBetween val="between"/>
      </c:valAx>
      <c:catAx>
        <c:axId val="8512491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8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F1189F2-6161-403C-9474-73880D6CB268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0.94242</cdr:y>
    </cdr:from>
    <cdr:to>
      <cdr:x>0.45563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0.9404</cdr:y>
    </cdr:from>
    <cdr:to>
      <cdr:x>0.60299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95368780-E42E-4213-BF4B-B8F6F1BBD478}"/>
            </a:ext>
          </a:extLst>
        </cdr:cNvPr>
        <cdr:cNvSpPr/>
      </cdr:nvSpPr>
      <cdr:spPr>
        <a:xfrm xmlns:a="http://schemas.openxmlformats.org/drawingml/2006/main">
          <a:off x="504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F7F6D54-E12E-4954-AB17-668460137FF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56" y="50732"/>
          <a:ext cx="910573" cy="91298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0.9404</cdr:y>
    </cdr:from>
    <cdr:to>
      <cdr:x>0.45636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6267335-86E4-4A87-A194-1C7AEAE3C06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0.43622</cdr:x>
      <cdr:y>0.94242</cdr:y>
    </cdr:from>
    <cdr:to>
      <cdr:x>0.4571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86F460-2D62-4196-B02C-4A54E9EF6AC4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0.43622</cdr:x>
      <cdr:y>0.9404</cdr:y>
    </cdr:from>
    <cdr:to>
      <cdr:x>0.4571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7494A0E-4438-4D97-AF7B-288E5F3524E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10D7F3F-176F-4405-AF44-C667DD7D4B5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0.43622</cdr:x>
      <cdr:y>0.94141</cdr:y>
    </cdr:from>
    <cdr:to>
      <cdr:x>0.4571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0.11868</cdr:x>
      <cdr:y>0.04993</cdr:y>
    </cdr:from>
    <cdr:to>
      <cdr:x>0.25165</cdr:x>
      <cdr:y>0.10793</cdr:y>
    </cdr:to>
    <cdr:sp macro="" textlink="">
      <cdr:nvSpPr>
        <cdr:cNvPr id="1027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28680" y="314343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3" name="Picture 2">
          <a:extLst xmlns:a="http://schemas.openxmlformats.org/drawingml/2006/main">
            <a:ext uri="{FF2B5EF4-FFF2-40B4-BE49-F238E27FC236}">
              <a16:creationId xmlns:a16="http://schemas.microsoft.com/office/drawing/2014/main" id="{E8EDC83C-C503-40BD-850D-2D8575B86D8D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0.43317</cdr:x>
      <cdr:y>0.93992</cdr:y>
    </cdr:from>
    <cdr:to>
      <cdr:x>0.45407</cdr:x>
      <cdr:y>0.96113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48741" y="5900271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0.58079</cdr:x>
      <cdr:y>0.93992</cdr:y>
    </cdr:from>
    <cdr:to>
      <cdr:x>0.60168</cdr:x>
      <cdr:y>0.96113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9A71C07D-61A3-4F71-B87F-187556788572}"/>
            </a:ext>
          </a:extLst>
        </cdr:cNvPr>
        <cdr:cNvSpPr/>
      </cdr:nvSpPr>
      <cdr:spPr>
        <a:xfrm xmlns:a="http://schemas.openxmlformats.org/drawingml/2006/main">
          <a:off x="5026212" y="5900271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1781E52-A145-4C8F-9D20-32FDFF61FEE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48ED4D1-BAE1-471A-BCB5-08E43B472B24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2C518961-FF38-4B4A-88D2-AC4676CC762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323B86-F520-48D4-AED8-972A7A84577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0.94141</cdr:y>
    </cdr:from>
    <cdr:to>
      <cdr:x>0.4549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592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0.58358</cdr:x>
      <cdr:y>0.9404</cdr:y>
    </cdr:from>
    <cdr:to>
      <cdr:x>0.60446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95368780-E42E-4213-BF4B-B8F6F1BBD478}"/>
            </a:ext>
          </a:extLst>
        </cdr:cNvPr>
        <cdr:cNvSpPr/>
      </cdr:nvSpPr>
      <cdr:spPr>
        <a:xfrm xmlns:a="http://schemas.openxmlformats.org/drawingml/2006/main">
          <a:off x="50546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85730A1D-9354-4B4D-9EB0-34374A2FC4C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0.43622</cdr:x>
      <cdr:y>0.94141</cdr:y>
    </cdr:from>
    <cdr:to>
      <cdr:x>0.4571</cdr:x>
      <cdr:y>0.96259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0.58358</cdr:x>
      <cdr:y>0.94141</cdr:y>
    </cdr:from>
    <cdr:to>
      <cdr:x>0.60446</cdr:x>
      <cdr:y>0.96259</cdr:y>
    </cdr:to>
    <cdr:sp macro="" textlink="">
      <cdr:nvSpPr>
        <cdr:cNvPr id="8" name="Rectangle 5">
          <a:extLst xmlns:a="http://schemas.openxmlformats.org/drawingml/2006/main">
            <a:ext uri="{FF2B5EF4-FFF2-40B4-BE49-F238E27FC236}">
              <a16:creationId xmlns:a16="http://schemas.microsoft.com/office/drawing/2014/main" id="{EB4723B7-F75B-49C7-B55C-03B04C93F741}"/>
            </a:ext>
          </a:extLst>
        </cdr:cNvPr>
        <cdr:cNvSpPr/>
      </cdr:nvSpPr>
      <cdr:spPr>
        <a:xfrm xmlns:a="http://schemas.openxmlformats.org/drawingml/2006/main">
          <a:off x="50546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68FF3FBA-0DE5-4C43-8F2F-7DDD677DB95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125AC42-8719-4222-9ADF-27721A77D8C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0.94242</cdr:y>
    </cdr:from>
    <cdr:to>
      <cdr:x>0.4549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592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8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06573995-C556-4CAD-B61C-282E937C5F3B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0.94343</cdr:y>
    </cdr:from>
    <cdr:to>
      <cdr:x>0.45563</cdr:x>
      <cdr:y>0.96461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309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2" name="AutoShape 3">
          <a:extLst xmlns:a="http://schemas.openxmlformats.org/drawingml/2006/main">
            <a:ext uri="{FF2B5EF4-FFF2-40B4-BE49-F238E27FC236}">
              <a16:creationId xmlns:a16="http://schemas.microsoft.com/office/drawing/2014/main" id="{80AEF644-06DE-4744-9EEE-0F5DECA6FA4C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85FBB26-AF3E-4E35-9DF8-EF7CECC8424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0.43622</cdr:x>
      <cdr:y>0.94141</cdr:y>
    </cdr:from>
    <cdr:to>
      <cdr:x>0.4571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0BB0D59A-2042-44D2-844C-CF6DA6758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0.43622</cdr:x>
      <cdr:y>0.94141</cdr:y>
    </cdr:from>
    <cdr:to>
      <cdr:x>0.4571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82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6C7A3D61-C8B4-463A-B10F-81E764C8581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0.93939</cdr:y>
    </cdr:from>
    <cdr:to>
      <cdr:x>0.45636</cdr:x>
      <cdr:y>0.96057</cdr:y>
    </cdr:to>
    <cdr:sp macro="" textlink="">
      <cdr:nvSpPr>
        <cdr:cNvPr id="7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8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0.58284</cdr:x>
      <cdr:y>0.94242</cdr:y>
    </cdr:from>
    <cdr:to>
      <cdr:x>0.60372</cdr:x>
      <cdr:y>0.9636</cdr:y>
    </cdr:to>
    <cdr:sp macro="" textlink="">
      <cdr:nvSpPr>
        <cdr:cNvPr id="9" name="Rectangle 5">
          <a:extLst xmlns:a="http://schemas.openxmlformats.org/drawingml/2006/main">
            <a:ext uri="{FF2B5EF4-FFF2-40B4-BE49-F238E27FC236}">
              <a16:creationId xmlns:a16="http://schemas.microsoft.com/office/drawing/2014/main" id="{0253CAE3-B4B2-46EF-97DD-BB22D0E0DFE8}"/>
            </a:ext>
          </a:extLst>
        </cdr:cNvPr>
        <cdr:cNvSpPr/>
      </cdr:nvSpPr>
      <cdr:spPr>
        <a:xfrm xmlns:a="http://schemas.openxmlformats.org/drawingml/2006/main">
          <a:off x="50482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399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45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569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7557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545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4584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E7A5E20-429F-4207-8F6D-8B56CC3DA3E3}"/>
              </a:ext>
            </a:extLst>
          </p:cNvPr>
          <p:cNvGraphicFramePr>
            <a:graphicFrameLocks noGrp="1"/>
          </p:cNvGraphicFramePr>
          <p:nvPr/>
        </p:nvGraphicFramePr>
        <p:xfrm>
          <a:off x="60231" y="59017"/>
          <a:ext cx="8658412" cy="628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648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791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085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0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9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30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772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2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380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20759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053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285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083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390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27</cp:revision>
  <dcterms:created xsi:type="dcterms:W3CDTF">2018-10-25T13:21:08Z</dcterms:created>
  <dcterms:modified xsi:type="dcterms:W3CDTF">2018-10-27T05:38:15Z</dcterms:modified>
</cp:coreProperties>
</file>