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D:\3RandD\10%20BigCity&amp;Tourism\Climate%20Nov2017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Nov2017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8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Data!$B$11:$AF$11</c15:sqref>
                  </c15:fullRef>
                </c:ext>
              </c:extLst>
              <c:f>Data!$B$11:$AE$11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0.8</c:v>
                </c:pt>
                <c:pt idx="6">
                  <c:v>0</c:v>
                </c:pt>
                <c:pt idx="7">
                  <c:v>0.2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</c:v>
                </c:pt>
                <c:pt idx="23">
                  <c:v>27.5</c:v>
                </c:pt>
                <c:pt idx="24">
                  <c:v>0.1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DF-40BD-8D5C-7BE4BFED6D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230208"/>
        <c:axId val="1552239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Data!$B$9:$AF$9</c15:sqref>
                  </c15:fullRef>
                </c:ext>
              </c:extLst>
              <c:f>Data!$B$9:$AE$9</c:f>
              <c:numCache>
                <c:formatCode>0.0</c:formatCode>
                <c:ptCount val="30"/>
                <c:pt idx="0">
                  <c:v>30.4</c:v>
                </c:pt>
                <c:pt idx="1">
                  <c:v>29.9</c:v>
                </c:pt>
                <c:pt idx="2">
                  <c:v>30.4</c:v>
                </c:pt>
                <c:pt idx="3">
                  <c:v>31.5</c:v>
                </c:pt>
                <c:pt idx="4">
                  <c:v>31.2</c:v>
                </c:pt>
                <c:pt idx="5">
                  <c:v>28</c:v>
                </c:pt>
                <c:pt idx="6">
                  <c:v>29.7</c:v>
                </c:pt>
                <c:pt idx="7">
                  <c:v>30.6</c:v>
                </c:pt>
                <c:pt idx="8">
                  <c:v>29.2</c:v>
                </c:pt>
                <c:pt idx="9">
                  <c:v>31.6</c:v>
                </c:pt>
                <c:pt idx="10">
                  <c:v>32.299999999999997</c:v>
                </c:pt>
                <c:pt idx="11">
                  <c:v>31.1</c:v>
                </c:pt>
                <c:pt idx="12">
                  <c:v>31.7</c:v>
                </c:pt>
                <c:pt idx="13">
                  <c:v>32.200000000000003</c:v>
                </c:pt>
                <c:pt idx="14">
                  <c:v>33.6</c:v>
                </c:pt>
                <c:pt idx="15">
                  <c:v>32.4</c:v>
                </c:pt>
                <c:pt idx="16">
                  <c:v>31.1</c:v>
                </c:pt>
                <c:pt idx="17">
                  <c:v>31.6</c:v>
                </c:pt>
                <c:pt idx="18">
                  <c:v>32</c:v>
                </c:pt>
                <c:pt idx="19">
                  <c:v>31.7</c:v>
                </c:pt>
                <c:pt idx="20">
                  <c:v>32</c:v>
                </c:pt>
                <c:pt idx="21">
                  <c:v>31.4</c:v>
                </c:pt>
                <c:pt idx="22">
                  <c:v>30.5</c:v>
                </c:pt>
                <c:pt idx="23">
                  <c:v>29.8</c:v>
                </c:pt>
                <c:pt idx="24">
                  <c:v>29.9</c:v>
                </c:pt>
                <c:pt idx="25">
                  <c:v>29.5</c:v>
                </c:pt>
                <c:pt idx="26">
                  <c:v>29.2</c:v>
                </c:pt>
                <c:pt idx="27">
                  <c:v>28.7</c:v>
                </c:pt>
                <c:pt idx="28">
                  <c:v>27.5</c:v>
                </c:pt>
                <c:pt idx="29">
                  <c:v>27.1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DF-40BD-8D5C-7BE4BFED6D1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Data!$B$10:$AF$10</c15:sqref>
                  </c15:fullRef>
                </c:ext>
              </c:extLst>
              <c:f>Data!$B$10:$AE$10</c:f>
              <c:numCache>
                <c:formatCode>0.0</c:formatCode>
                <c:ptCount val="30"/>
                <c:pt idx="0">
                  <c:v>15.2</c:v>
                </c:pt>
                <c:pt idx="1">
                  <c:v>15</c:v>
                </c:pt>
                <c:pt idx="2">
                  <c:v>18.5</c:v>
                </c:pt>
                <c:pt idx="3">
                  <c:v>17.899999999999999</c:v>
                </c:pt>
                <c:pt idx="4">
                  <c:v>15.1</c:v>
                </c:pt>
                <c:pt idx="5">
                  <c:v>19.399999999999999</c:v>
                </c:pt>
                <c:pt idx="6">
                  <c:v>19.5</c:v>
                </c:pt>
                <c:pt idx="7">
                  <c:v>21.8</c:v>
                </c:pt>
                <c:pt idx="8">
                  <c:v>21</c:v>
                </c:pt>
                <c:pt idx="9">
                  <c:v>21.3</c:v>
                </c:pt>
                <c:pt idx="10">
                  <c:v>20.2</c:v>
                </c:pt>
                <c:pt idx="11">
                  <c:v>20.5</c:v>
                </c:pt>
                <c:pt idx="12">
                  <c:v>21.3</c:v>
                </c:pt>
                <c:pt idx="13">
                  <c:v>20.399999999999999</c:v>
                </c:pt>
                <c:pt idx="14">
                  <c:v>21</c:v>
                </c:pt>
                <c:pt idx="15">
                  <c:v>20.6</c:v>
                </c:pt>
                <c:pt idx="16">
                  <c:v>22.1</c:v>
                </c:pt>
                <c:pt idx="17">
                  <c:v>21.5</c:v>
                </c:pt>
                <c:pt idx="18">
                  <c:v>20.8</c:v>
                </c:pt>
                <c:pt idx="19">
                  <c:v>21.4</c:v>
                </c:pt>
                <c:pt idx="20">
                  <c:v>23</c:v>
                </c:pt>
                <c:pt idx="21">
                  <c:v>22.4</c:v>
                </c:pt>
                <c:pt idx="22">
                  <c:v>22.5</c:v>
                </c:pt>
                <c:pt idx="23">
                  <c:v>22.3</c:v>
                </c:pt>
                <c:pt idx="24">
                  <c:v>17.5</c:v>
                </c:pt>
                <c:pt idx="25">
                  <c:v>18.5</c:v>
                </c:pt>
                <c:pt idx="26">
                  <c:v>17.3</c:v>
                </c:pt>
                <c:pt idx="27">
                  <c:v>17.3</c:v>
                </c:pt>
                <c:pt idx="28">
                  <c:v>16.399999999999999</c:v>
                </c:pt>
                <c:pt idx="29">
                  <c:v>16.899999999999999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DF-40BD-8D5C-7BE4BFED6D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233664"/>
        <c:axId val="155231744"/>
        <c:extLst/>
      </c:stockChart>
      <c:valAx>
        <c:axId val="1552239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230208"/>
        <c:crosses val="max"/>
        <c:crossBetween val="between"/>
      </c:valAx>
      <c:catAx>
        <c:axId val="15523020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223936"/>
        <c:crosses val="autoZero"/>
        <c:auto val="1"/>
        <c:lblAlgn val="ctr"/>
        <c:lblOffset val="100"/>
        <c:noMultiLvlLbl val="1"/>
      </c:catAx>
      <c:valAx>
        <c:axId val="15523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233664"/>
        <c:crosses val="autoZero"/>
        <c:crossBetween val="between"/>
      </c:valAx>
      <c:catAx>
        <c:axId val="1552336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5231744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Data!$B$121:$AF$121</c15:sqref>
                  </c15:fullRef>
                </c:ext>
              </c:extLst>
              <c:f>Data!$B$121:$AE$121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</c:v>
                </c:pt>
                <c:pt idx="5">
                  <c:v>0</c:v>
                </c:pt>
                <c:pt idx="6">
                  <c:v>0.1</c:v>
                </c:pt>
                <c:pt idx="7">
                  <c:v>0</c:v>
                </c:pt>
                <c:pt idx="8">
                  <c:v>4.3</c:v>
                </c:pt>
                <c:pt idx="9">
                  <c:v>13.3</c:v>
                </c:pt>
                <c:pt idx="10">
                  <c:v>3.4</c:v>
                </c:pt>
                <c:pt idx="11">
                  <c:v>1.4</c:v>
                </c:pt>
                <c:pt idx="12">
                  <c:v>9.6999999999999993</c:v>
                </c:pt>
                <c:pt idx="13">
                  <c:v>0</c:v>
                </c:pt>
                <c:pt idx="14">
                  <c:v>0</c:v>
                </c:pt>
                <c:pt idx="15">
                  <c:v>0.1</c:v>
                </c:pt>
                <c:pt idx="16">
                  <c:v>0</c:v>
                </c:pt>
                <c:pt idx="17">
                  <c:v>0</c:v>
                </c:pt>
                <c:pt idx="18">
                  <c:v>18.8</c:v>
                </c:pt>
                <c:pt idx="19">
                  <c:v>4.9000000000000004</c:v>
                </c:pt>
                <c:pt idx="20">
                  <c:v>0</c:v>
                </c:pt>
                <c:pt idx="21">
                  <c:v>44.6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62-4896-89E3-4B27F3179F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764032"/>
        <c:axId val="1587621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Data!$B$119:$AF$119</c15:sqref>
                  </c15:fullRef>
                </c:ext>
              </c:extLst>
              <c:f>Data!$B$119:$AE$119</c:f>
              <c:numCache>
                <c:formatCode>0.0</c:formatCode>
                <c:ptCount val="30"/>
                <c:pt idx="0">
                  <c:v>29</c:v>
                </c:pt>
                <c:pt idx="1">
                  <c:v>33</c:v>
                </c:pt>
                <c:pt idx="2">
                  <c:v>32.4</c:v>
                </c:pt>
                <c:pt idx="3">
                  <c:v>30.5</c:v>
                </c:pt>
                <c:pt idx="4">
                  <c:v>25.5</c:v>
                </c:pt>
                <c:pt idx="5">
                  <c:v>30.2</c:v>
                </c:pt>
                <c:pt idx="6">
                  <c:v>29.7</c:v>
                </c:pt>
                <c:pt idx="7">
                  <c:v>29.2</c:v>
                </c:pt>
                <c:pt idx="8">
                  <c:v>31</c:v>
                </c:pt>
                <c:pt idx="9">
                  <c:v>32.200000000000003</c:v>
                </c:pt>
                <c:pt idx="10">
                  <c:v>31</c:v>
                </c:pt>
                <c:pt idx="11">
                  <c:v>31</c:v>
                </c:pt>
                <c:pt idx="12">
                  <c:v>27.5</c:v>
                </c:pt>
                <c:pt idx="13">
                  <c:v>31.5</c:v>
                </c:pt>
                <c:pt idx="14">
                  <c:v>31.7</c:v>
                </c:pt>
                <c:pt idx="15">
                  <c:v>30.5</c:v>
                </c:pt>
                <c:pt idx="16">
                  <c:v>31.7</c:v>
                </c:pt>
                <c:pt idx="17">
                  <c:v>31.8</c:v>
                </c:pt>
                <c:pt idx="18">
                  <c:v>30.6</c:v>
                </c:pt>
                <c:pt idx="19">
                  <c:v>29</c:v>
                </c:pt>
                <c:pt idx="20">
                  <c:v>32.799999999999997</c:v>
                </c:pt>
                <c:pt idx="21">
                  <c:v>31.6</c:v>
                </c:pt>
                <c:pt idx="22">
                  <c:v>32</c:v>
                </c:pt>
                <c:pt idx="23">
                  <c:v>32.200000000000003</c:v>
                </c:pt>
                <c:pt idx="24">
                  <c:v>31.5</c:v>
                </c:pt>
                <c:pt idx="25">
                  <c:v>33.200000000000003</c:v>
                </c:pt>
                <c:pt idx="26">
                  <c:v>31</c:v>
                </c:pt>
                <c:pt idx="27">
                  <c:v>31.5</c:v>
                </c:pt>
                <c:pt idx="28">
                  <c:v>30.5</c:v>
                </c:pt>
                <c:pt idx="29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62-4896-89E3-4B27F3179FE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Data!$B$120:$AF$120</c15:sqref>
                  </c15:fullRef>
                </c:ext>
              </c:extLst>
              <c:f>Data!$B$120:$AE$120</c:f>
              <c:numCache>
                <c:formatCode>0.0</c:formatCode>
                <c:ptCount val="30"/>
                <c:pt idx="0">
                  <c:v>23</c:v>
                </c:pt>
                <c:pt idx="1">
                  <c:v>24.5</c:v>
                </c:pt>
                <c:pt idx="2">
                  <c:v>24.5</c:v>
                </c:pt>
                <c:pt idx="3">
                  <c:v>25</c:v>
                </c:pt>
                <c:pt idx="4">
                  <c:v>24.4</c:v>
                </c:pt>
                <c:pt idx="5">
                  <c:v>23.3</c:v>
                </c:pt>
                <c:pt idx="6">
                  <c:v>24</c:v>
                </c:pt>
                <c:pt idx="7">
                  <c:v>24.8</c:v>
                </c:pt>
                <c:pt idx="8">
                  <c:v>23</c:v>
                </c:pt>
                <c:pt idx="9">
                  <c:v>24</c:v>
                </c:pt>
                <c:pt idx="10">
                  <c:v>24.4</c:v>
                </c:pt>
                <c:pt idx="11">
                  <c:v>24.5</c:v>
                </c:pt>
                <c:pt idx="12">
                  <c:v>24.5</c:v>
                </c:pt>
                <c:pt idx="13">
                  <c:v>24.4</c:v>
                </c:pt>
                <c:pt idx="14">
                  <c:v>24.4</c:v>
                </c:pt>
                <c:pt idx="15">
                  <c:v>24.6</c:v>
                </c:pt>
                <c:pt idx="16">
                  <c:v>25</c:v>
                </c:pt>
                <c:pt idx="17">
                  <c:v>25</c:v>
                </c:pt>
                <c:pt idx="18">
                  <c:v>25</c:v>
                </c:pt>
                <c:pt idx="19">
                  <c:v>24</c:v>
                </c:pt>
                <c:pt idx="20">
                  <c:v>25</c:v>
                </c:pt>
                <c:pt idx="21">
                  <c:v>24.5</c:v>
                </c:pt>
                <c:pt idx="22">
                  <c:v>24.5</c:v>
                </c:pt>
                <c:pt idx="23">
                  <c:v>24.3</c:v>
                </c:pt>
                <c:pt idx="24">
                  <c:v>24</c:v>
                </c:pt>
                <c:pt idx="25">
                  <c:v>24.6</c:v>
                </c:pt>
                <c:pt idx="26">
                  <c:v>24</c:v>
                </c:pt>
                <c:pt idx="27">
                  <c:v>23.5</c:v>
                </c:pt>
                <c:pt idx="28">
                  <c:v>24.6</c:v>
                </c:pt>
                <c:pt idx="29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62-4896-89E3-4B27F3179F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8780032"/>
        <c:axId val="158778112"/>
        <c:extLst/>
      </c:stockChart>
      <c:valAx>
        <c:axId val="1587621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764032"/>
        <c:crosses val="max"/>
        <c:crossBetween val="between"/>
      </c:valAx>
      <c:catAx>
        <c:axId val="1587640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762112"/>
        <c:crossesAt val="0"/>
        <c:auto val="1"/>
        <c:lblAlgn val="ctr"/>
        <c:lblOffset val="100"/>
        <c:noMultiLvlLbl val="1"/>
      </c:catAx>
      <c:valAx>
        <c:axId val="1587781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780032"/>
        <c:crosses val="autoZero"/>
        <c:crossBetween val="between"/>
      </c:valAx>
      <c:catAx>
        <c:axId val="1587800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8778112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Data!$B$141:$AF$141</c15:sqref>
                  </c15:fullRef>
                </c:ext>
              </c:extLst>
              <c:f>Data!$B$141:$AE$141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13.3</c:v>
                </c:pt>
                <c:pt idx="5">
                  <c:v>0</c:v>
                </c:pt>
                <c:pt idx="6">
                  <c:v>5.5</c:v>
                </c:pt>
                <c:pt idx="7">
                  <c:v>2.1</c:v>
                </c:pt>
                <c:pt idx="8">
                  <c:v>1.1000000000000001</c:v>
                </c:pt>
                <c:pt idx="9">
                  <c:v>0</c:v>
                </c:pt>
                <c:pt idx="10">
                  <c:v>0</c:v>
                </c:pt>
                <c:pt idx="11">
                  <c:v>1.5</c:v>
                </c:pt>
                <c:pt idx="12">
                  <c:v>0</c:v>
                </c:pt>
                <c:pt idx="13">
                  <c:v>0</c:v>
                </c:pt>
                <c:pt idx="14">
                  <c:v>81</c:v>
                </c:pt>
                <c:pt idx="15">
                  <c:v>0.1</c:v>
                </c:pt>
                <c:pt idx="16">
                  <c:v>0</c:v>
                </c:pt>
                <c:pt idx="17">
                  <c:v>0</c:v>
                </c:pt>
                <c:pt idx="18">
                  <c:v>13.4</c:v>
                </c:pt>
                <c:pt idx="19">
                  <c:v>92.4</c:v>
                </c:pt>
                <c:pt idx="20">
                  <c:v>95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34-43A7-831B-7AFB87C1D0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383552"/>
        <c:axId val="1591683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Data!$B$139:$AF$139</c15:sqref>
                  </c15:fullRef>
                </c:ext>
              </c:extLst>
              <c:f>Data!$B$139:$AE$139</c:f>
              <c:numCache>
                <c:formatCode>0.0</c:formatCode>
                <c:ptCount val="30"/>
                <c:pt idx="0">
                  <c:v>31</c:v>
                </c:pt>
                <c:pt idx="1">
                  <c:v>31.5</c:v>
                </c:pt>
                <c:pt idx="2">
                  <c:v>31.6</c:v>
                </c:pt>
                <c:pt idx="3">
                  <c:v>31.1</c:v>
                </c:pt>
                <c:pt idx="4">
                  <c:v>27.3</c:v>
                </c:pt>
                <c:pt idx="5">
                  <c:v>27.2</c:v>
                </c:pt>
                <c:pt idx="6">
                  <c:v>28.3</c:v>
                </c:pt>
                <c:pt idx="7">
                  <c:v>26.7</c:v>
                </c:pt>
                <c:pt idx="8">
                  <c:v>31.3</c:v>
                </c:pt>
                <c:pt idx="9">
                  <c:v>31</c:v>
                </c:pt>
                <c:pt idx="10">
                  <c:v>31.5</c:v>
                </c:pt>
                <c:pt idx="11">
                  <c:v>30</c:v>
                </c:pt>
                <c:pt idx="12">
                  <c:v>29.5</c:v>
                </c:pt>
                <c:pt idx="13">
                  <c:v>31.1</c:v>
                </c:pt>
                <c:pt idx="14">
                  <c:v>31.2</c:v>
                </c:pt>
                <c:pt idx="15">
                  <c:v>29.3</c:v>
                </c:pt>
                <c:pt idx="16">
                  <c:v>31.7</c:v>
                </c:pt>
                <c:pt idx="17">
                  <c:v>32.5</c:v>
                </c:pt>
                <c:pt idx="18">
                  <c:v>33</c:v>
                </c:pt>
                <c:pt idx="19">
                  <c:v>27.5</c:v>
                </c:pt>
                <c:pt idx="20">
                  <c:v>26.6</c:v>
                </c:pt>
                <c:pt idx="21">
                  <c:v>30.2</c:v>
                </c:pt>
                <c:pt idx="22">
                  <c:v>30.7</c:v>
                </c:pt>
                <c:pt idx="23">
                  <c:v>29.8</c:v>
                </c:pt>
                <c:pt idx="24">
                  <c:v>30.8</c:v>
                </c:pt>
                <c:pt idx="25">
                  <c:v>31.4</c:v>
                </c:pt>
                <c:pt idx="26">
                  <c:v>31.2</c:v>
                </c:pt>
                <c:pt idx="27">
                  <c:v>32.299999999999997</c:v>
                </c:pt>
                <c:pt idx="28">
                  <c:v>30.9</c:v>
                </c:pt>
                <c:pt idx="29">
                  <c:v>30.7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34-43A7-831B-7AFB87C1D06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Data!$B$140:$AF$140</c15:sqref>
                  </c15:fullRef>
                </c:ext>
              </c:extLst>
              <c:f>Data!$B$140:$AE$140</c:f>
              <c:numCache>
                <c:formatCode>0.0</c:formatCode>
                <c:ptCount val="30"/>
                <c:pt idx="0">
                  <c:v>25.5</c:v>
                </c:pt>
                <c:pt idx="1">
                  <c:v>25.6</c:v>
                </c:pt>
                <c:pt idx="2">
                  <c:v>26</c:v>
                </c:pt>
                <c:pt idx="3">
                  <c:v>24.6</c:v>
                </c:pt>
                <c:pt idx="4">
                  <c:v>25.4</c:v>
                </c:pt>
                <c:pt idx="5">
                  <c:v>20.6</c:v>
                </c:pt>
                <c:pt idx="6">
                  <c:v>24.3</c:v>
                </c:pt>
                <c:pt idx="7">
                  <c:v>24</c:v>
                </c:pt>
                <c:pt idx="8">
                  <c:v>24.5</c:v>
                </c:pt>
                <c:pt idx="9">
                  <c:v>25.1</c:v>
                </c:pt>
                <c:pt idx="10">
                  <c:v>25.6</c:v>
                </c:pt>
                <c:pt idx="11">
                  <c:v>25.2</c:v>
                </c:pt>
                <c:pt idx="12">
                  <c:v>24.2</c:v>
                </c:pt>
                <c:pt idx="13">
                  <c:v>24.7</c:v>
                </c:pt>
                <c:pt idx="14">
                  <c:v>25.1</c:v>
                </c:pt>
                <c:pt idx="15">
                  <c:v>24.9</c:v>
                </c:pt>
                <c:pt idx="16">
                  <c:v>25</c:v>
                </c:pt>
                <c:pt idx="17">
                  <c:v>25</c:v>
                </c:pt>
                <c:pt idx="18">
                  <c:v>26</c:v>
                </c:pt>
                <c:pt idx="19">
                  <c:v>23</c:v>
                </c:pt>
                <c:pt idx="20">
                  <c:v>24.3</c:v>
                </c:pt>
                <c:pt idx="21">
                  <c:v>24</c:v>
                </c:pt>
                <c:pt idx="22">
                  <c:v>24.8</c:v>
                </c:pt>
                <c:pt idx="23">
                  <c:v>25.6</c:v>
                </c:pt>
                <c:pt idx="24">
                  <c:v>25.2</c:v>
                </c:pt>
                <c:pt idx="25">
                  <c:v>24.5</c:v>
                </c:pt>
                <c:pt idx="26">
                  <c:v>25.4</c:v>
                </c:pt>
                <c:pt idx="27">
                  <c:v>25</c:v>
                </c:pt>
                <c:pt idx="28">
                  <c:v>26.2</c:v>
                </c:pt>
                <c:pt idx="29">
                  <c:v>27.4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34-43A7-831B-7AFB87C1D0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387008"/>
        <c:axId val="159385088"/>
        <c:extLst/>
      </c:stockChart>
      <c:valAx>
        <c:axId val="1591683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383552"/>
        <c:crosses val="max"/>
        <c:crossBetween val="between"/>
      </c:valAx>
      <c:catAx>
        <c:axId val="15938355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68384"/>
        <c:crossesAt val="0"/>
        <c:auto val="1"/>
        <c:lblAlgn val="ctr"/>
        <c:lblOffset val="100"/>
        <c:noMultiLvlLbl val="1"/>
      </c:catAx>
      <c:valAx>
        <c:axId val="1593850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387008"/>
        <c:crosses val="autoZero"/>
        <c:crossBetween val="between"/>
      </c:valAx>
      <c:catAx>
        <c:axId val="1593870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9385088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Data!$B$131:$AF$131</c15:sqref>
                  </c15:fullRef>
                </c:ext>
              </c:extLst>
              <c:f>Data!$B$131:$AE$131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0.5</c:v>
                </c:pt>
                <c:pt idx="5">
                  <c:v>0.8</c:v>
                </c:pt>
                <c:pt idx="6">
                  <c:v>34.200000000000003</c:v>
                </c:pt>
                <c:pt idx="7">
                  <c:v>4</c:v>
                </c:pt>
                <c:pt idx="8">
                  <c:v>0</c:v>
                </c:pt>
                <c:pt idx="9">
                  <c:v>4.7</c:v>
                </c:pt>
                <c:pt idx="10">
                  <c:v>25.1</c:v>
                </c:pt>
                <c:pt idx="11">
                  <c:v>1.6</c:v>
                </c:pt>
                <c:pt idx="12">
                  <c:v>31</c:v>
                </c:pt>
                <c:pt idx="13">
                  <c:v>0.4</c:v>
                </c:pt>
                <c:pt idx="14">
                  <c:v>3.6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9.5</c:v>
                </c:pt>
                <c:pt idx="19">
                  <c:v>56.7</c:v>
                </c:pt>
                <c:pt idx="20">
                  <c:v>0</c:v>
                </c:pt>
                <c:pt idx="21">
                  <c:v>12.5</c:v>
                </c:pt>
                <c:pt idx="22">
                  <c:v>0.01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CE-42F1-A3A0-8ED19AC8B0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041024"/>
        <c:axId val="1590306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Data!$B$129:$AF$129</c15:sqref>
                  </c15:fullRef>
                </c:ext>
              </c:extLst>
              <c:f>Data!$B$129:$AE$129</c:f>
              <c:numCache>
                <c:formatCode>0.0</c:formatCode>
                <c:ptCount val="30"/>
                <c:pt idx="0">
                  <c:v>30.8</c:v>
                </c:pt>
                <c:pt idx="1">
                  <c:v>33.6</c:v>
                </c:pt>
                <c:pt idx="2">
                  <c:v>33.6</c:v>
                </c:pt>
                <c:pt idx="3">
                  <c:v>32.5</c:v>
                </c:pt>
                <c:pt idx="4">
                  <c:v>31.3</c:v>
                </c:pt>
                <c:pt idx="5">
                  <c:v>31.7</c:v>
                </c:pt>
                <c:pt idx="6">
                  <c:v>31.3</c:v>
                </c:pt>
                <c:pt idx="7">
                  <c:v>30.3</c:v>
                </c:pt>
                <c:pt idx="8">
                  <c:v>32.5</c:v>
                </c:pt>
                <c:pt idx="9">
                  <c:v>32.4</c:v>
                </c:pt>
                <c:pt idx="10">
                  <c:v>31.7</c:v>
                </c:pt>
                <c:pt idx="11">
                  <c:v>32.200000000000003</c:v>
                </c:pt>
                <c:pt idx="12">
                  <c:v>29.2</c:v>
                </c:pt>
                <c:pt idx="13">
                  <c:v>32.5</c:v>
                </c:pt>
                <c:pt idx="14">
                  <c:v>32.9</c:v>
                </c:pt>
                <c:pt idx="15">
                  <c:v>32.9</c:v>
                </c:pt>
                <c:pt idx="16">
                  <c:v>34</c:v>
                </c:pt>
                <c:pt idx="17">
                  <c:v>34</c:v>
                </c:pt>
                <c:pt idx="18">
                  <c:v>32</c:v>
                </c:pt>
                <c:pt idx="19">
                  <c:v>29.8</c:v>
                </c:pt>
                <c:pt idx="20">
                  <c:v>34</c:v>
                </c:pt>
                <c:pt idx="21">
                  <c:v>32.299999999999997</c:v>
                </c:pt>
                <c:pt idx="22">
                  <c:v>33</c:v>
                </c:pt>
                <c:pt idx="23">
                  <c:v>33.6</c:v>
                </c:pt>
                <c:pt idx="24">
                  <c:v>31.8</c:v>
                </c:pt>
                <c:pt idx="25">
                  <c:v>33.5</c:v>
                </c:pt>
                <c:pt idx="26">
                  <c:v>33.5</c:v>
                </c:pt>
                <c:pt idx="27">
                  <c:v>32.9</c:v>
                </c:pt>
                <c:pt idx="28">
                  <c:v>30.8</c:v>
                </c:pt>
                <c:pt idx="29">
                  <c:v>33.9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CE-42F1-A3A0-8ED19AC8B0E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Data!$B$130:$AF$130</c15:sqref>
                  </c15:fullRef>
                </c:ext>
              </c:extLst>
              <c:f>Data!$B$130:$AE$130</c:f>
              <c:numCache>
                <c:formatCode>0.0</c:formatCode>
                <c:ptCount val="30"/>
                <c:pt idx="0">
                  <c:v>25.7</c:v>
                </c:pt>
                <c:pt idx="1">
                  <c:v>24.4</c:v>
                </c:pt>
                <c:pt idx="2">
                  <c:v>25.5</c:v>
                </c:pt>
                <c:pt idx="3">
                  <c:v>24.7</c:v>
                </c:pt>
                <c:pt idx="4">
                  <c:v>23.3</c:v>
                </c:pt>
                <c:pt idx="5">
                  <c:v>24</c:v>
                </c:pt>
                <c:pt idx="6">
                  <c:v>24.8</c:v>
                </c:pt>
                <c:pt idx="7">
                  <c:v>23.8</c:v>
                </c:pt>
                <c:pt idx="8">
                  <c:v>23.4</c:v>
                </c:pt>
                <c:pt idx="9">
                  <c:v>23</c:v>
                </c:pt>
                <c:pt idx="10">
                  <c:v>23.7</c:v>
                </c:pt>
                <c:pt idx="11">
                  <c:v>23.4</c:v>
                </c:pt>
                <c:pt idx="12">
                  <c:v>23.5</c:v>
                </c:pt>
                <c:pt idx="13">
                  <c:v>23.5</c:v>
                </c:pt>
                <c:pt idx="14">
                  <c:v>23.5</c:v>
                </c:pt>
                <c:pt idx="15">
                  <c:v>24.1</c:v>
                </c:pt>
                <c:pt idx="16">
                  <c:v>23.8</c:v>
                </c:pt>
                <c:pt idx="17">
                  <c:v>23.5</c:v>
                </c:pt>
                <c:pt idx="18">
                  <c:v>25.5</c:v>
                </c:pt>
                <c:pt idx="19">
                  <c:v>23.8</c:v>
                </c:pt>
                <c:pt idx="20">
                  <c:v>25</c:v>
                </c:pt>
                <c:pt idx="21">
                  <c:v>24.3</c:v>
                </c:pt>
                <c:pt idx="22">
                  <c:v>24.2</c:v>
                </c:pt>
                <c:pt idx="23">
                  <c:v>25.1</c:v>
                </c:pt>
                <c:pt idx="24">
                  <c:v>25.9</c:v>
                </c:pt>
                <c:pt idx="25">
                  <c:v>24.6</c:v>
                </c:pt>
                <c:pt idx="26">
                  <c:v>24.4</c:v>
                </c:pt>
                <c:pt idx="27">
                  <c:v>24</c:v>
                </c:pt>
                <c:pt idx="28">
                  <c:v>24</c:v>
                </c:pt>
                <c:pt idx="29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CE-42F1-A3A0-8ED19AC8B0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048832"/>
        <c:axId val="159042560"/>
        <c:extLst/>
      </c:stockChart>
      <c:valAx>
        <c:axId val="159030656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41024"/>
        <c:crosses val="max"/>
        <c:crossBetween val="between"/>
      </c:valAx>
      <c:catAx>
        <c:axId val="15904102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30656"/>
        <c:crossesAt val="0"/>
        <c:auto val="1"/>
        <c:lblAlgn val="ctr"/>
        <c:lblOffset val="100"/>
        <c:noMultiLvlLbl val="1"/>
      </c:catAx>
      <c:valAx>
        <c:axId val="1590425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48832"/>
        <c:crosses val="autoZero"/>
        <c:crossBetween val="between"/>
      </c:valAx>
      <c:catAx>
        <c:axId val="159048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9042560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Data!$B$146:$AF$146</c15:sqref>
                  </c15:fullRef>
                </c:ext>
              </c:extLst>
              <c:f>Data!$B$146:$AE$146</c:f>
              <c:numCache>
                <c:formatCode>0.0</c:formatCode>
                <c:ptCount val="30"/>
                <c:pt idx="0">
                  <c:v>4.5999999999999996</c:v>
                </c:pt>
                <c:pt idx="1">
                  <c:v>32</c:v>
                </c:pt>
                <c:pt idx="2">
                  <c:v>4</c:v>
                </c:pt>
                <c:pt idx="3">
                  <c:v>0</c:v>
                </c:pt>
                <c:pt idx="4">
                  <c:v>2.2999999999999998</c:v>
                </c:pt>
                <c:pt idx="5">
                  <c:v>5.8</c:v>
                </c:pt>
                <c:pt idx="6">
                  <c:v>0.2</c:v>
                </c:pt>
                <c:pt idx="7">
                  <c:v>1.5</c:v>
                </c:pt>
                <c:pt idx="8">
                  <c:v>0.6</c:v>
                </c:pt>
                <c:pt idx="9">
                  <c:v>0</c:v>
                </c:pt>
                <c:pt idx="10">
                  <c:v>0.7</c:v>
                </c:pt>
                <c:pt idx="11">
                  <c:v>0.2</c:v>
                </c:pt>
                <c:pt idx="12">
                  <c:v>0</c:v>
                </c:pt>
                <c:pt idx="13">
                  <c:v>7.2</c:v>
                </c:pt>
                <c:pt idx="14">
                  <c:v>0.9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6.7</c:v>
                </c:pt>
                <c:pt idx="20">
                  <c:v>0</c:v>
                </c:pt>
                <c:pt idx="21">
                  <c:v>7.2</c:v>
                </c:pt>
                <c:pt idx="22">
                  <c:v>0.7</c:v>
                </c:pt>
                <c:pt idx="23">
                  <c:v>3.3</c:v>
                </c:pt>
                <c:pt idx="24">
                  <c:v>79.400000000000006</c:v>
                </c:pt>
                <c:pt idx="25">
                  <c:v>0.9</c:v>
                </c:pt>
                <c:pt idx="26">
                  <c:v>9</c:v>
                </c:pt>
                <c:pt idx="27">
                  <c:v>0.2</c:v>
                </c:pt>
                <c:pt idx="28">
                  <c:v>50</c:v>
                </c:pt>
                <c:pt idx="29">
                  <c:v>53.8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2-4A4E-9397-13E30FC1FA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503488"/>
        <c:axId val="1594890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Data!$B$144:$AF$144</c15:sqref>
                  </c15:fullRef>
                </c:ext>
              </c:extLst>
              <c:f>Data!$B$144:$AE$144</c:f>
              <c:numCache>
                <c:formatCode>0.0</c:formatCode>
                <c:ptCount val="30"/>
                <c:pt idx="0">
                  <c:v>29.8</c:v>
                </c:pt>
                <c:pt idx="1">
                  <c:v>27.7</c:v>
                </c:pt>
                <c:pt idx="2">
                  <c:v>27.5</c:v>
                </c:pt>
                <c:pt idx="3">
                  <c:v>30.5</c:v>
                </c:pt>
                <c:pt idx="4">
                  <c:v>30</c:v>
                </c:pt>
                <c:pt idx="5">
                  <c:v>30.3</c:v>
                </c:pt>
                <c:pt idx="6">
                  <c:v>30.1</c:v>
                </c:pt>
                <c:pt idx="7">
                  <c:v>30</c:v>
                </c:pt>
                <c:pt idx="8">
                  <c:v>30.3</c:v>
                </c:pt>
                <c:pt idx="9">
                  <c:v>32</c:v>
                </c:pt>
                <c:pt idx="10">
                  <c:v>32</c:v>
                </c:pt>
                <c:pt idx="11">
                  <c:v>30.6</c:v>
                </c:pt>
                <c:pt idx="12">
                  <c:v>32</c:v>
                </c:pt>
                <c:pt idx="13">
                  <c:v>33.5</c:v>
                </c:pt>
                <c:pt idx="14">
                  <c:v>32</c:v>
                </c:pt>
                <c:pt idx="15">
                  <c:v>31.3</c:v>
                </c:pt>
                <c:pt idx="16">
                  <c:v>32.5</c:v>
                </c:pt>
                <c:pt idx="17">
                  <c:v>34</c:v>
                </c:pt>
                <c:pt idx="18">
                  <c:v>34</c:v>
                </c:pt>
                <c:pt idx="19">
                  <c:v>31.2</c:v>
                </c:pt>
                <c:pt idx="20">
                  <c:v>33</c:v>
                </c:pt>
                <c:pt idx="21">
                  <c:v>32</c:v>
                </c:pt>
                <c:pt idx="22">
                  <c:v>31.5</c:v>
                </c:pt>
                <c:pt idx="23">
                  <c:v>30.5</c:v>
                </c:pt>
                <c:pt idx="24">
                  <c:v>27.5</c:v>
                </c:pt>
                <c:pt idx="25">
                  <c:v>29.5</c:v>
                </c:pt>
                <c:pt idx="26">
                  <c:v>29.7</c:v>
                </c:pt>
                <c:pt idx="27">
                  <c:v>28</c:v>
                </c:pt>
                <c:pt idx="28">
                  <c:v>26</c:v>
                </c:pt>
                <c:pt idx="29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32-4A4E-9397-13E30FC1FAF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Data!$B$145:$AF$145</c15:sqref>
                  </c15:fullRef>
                </c:ext>
              </c:extLst>
              <c:f>Data!$B$145:$AE$145</c:f>
              <c:numCache>
                <c:formatCode>0.0</c:formatCode>
                <c:ptCount val="30"/>
                <c:pt idx="0">
                  <c:v>23</c:v>
                </c:pt>
                <c:pt idx="1">
                  <c:v>24</c:v>
                </c:pt>
                <c:pt idx="2">
                  <c:v>24</c:v>
                </c:pt>
                <c:pt idx="3">
                  <c:v>23.5</c:v>
                </c:pt>
                <c:pt idx="4">
                  <c:v>24</c:v>
                </c:pt>
                <c:pt idx="5">
                  <c:v>23</c:v>
                </c:pt>
                <c:pt idx="6">
                  <c:v>24.4</c:v>
                </c:pt>
                <c:pt idx="7">
                  <c:v>24</c:v>
                </c:pt>
                <c:pt idx="8">
                  <c:v>24.5</c:v>
                </c:pt>
                <c:pt idx="9">
                  <c:v>23.5</c:v>
                </c:pt>
                <c:pt idx="10">
                  <c:v>24</c:v>
                </c:pt>
                <c:pt idx="11">
                  <c:v>23.8</c:v>
                </c:pt>
                <c:pt idx="12">
                  <c:v>23.9</c:v>
                </c:pt>
                <c:pt idx="13">
                  <c:v>24.3</c:v>
                </c:pt>
                <c:pt idx="14">
                  <c:v>24</c:v>
                </c:pt>
                <c:pt idx="15">
                  <c:v>25</c:v>
                </c:pt>
                <c:pt idx="16">
                  <c:v>24.4</c:v>
                </c:pt>
                <c:pt idx="17">
                  <c:v>23.8</c:v>
                </c:pt>
                <c:pt idx="18">
                  <c:v>23.7</c:v>
                </c:pt>
                <c:pt idx="19">
                  <c:v>24.5</c:v>
                </c:pt>
                <c:pt idx="20">
                  <c:v>24.5</c:v>
                </c:pt>
                <c:pt idx="21">
                  <c:v>24.5</c:v>
                </c:pt>
                <c:pt idx="22">
                  <c:v>24.7</c:v>
                </c:pt>
                <c:pt idx="23">
                  <c:v>24</c:v>
                </c:pt>
                <c:pt idx="24">
                  <c:v>24.5</c:v>
                </c:pt>
                <c:pt idx="25">
                  <c:v>24.2</c:v>
                </c:pt>
                <c:pt idx="26">
                  <c:v>23.5</c:v>
                </c:pt>
                <c:pt idx="27">
                  <c:v>24</c:v>
                </c:pt>
                <c:pt idx="28">
                  <c:v>23.2</c:v>
                </c:pt>
                <c:pt idx="29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32-4A4E-9397-13E30FC1FA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515392"/>
        <c:axId val="159505024"/>
        <c:extLst/>
      </c:stockChart>
      <c:valAx>
        <c:axId val="1594890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503488"/>
        <c:crosses val="max"/>
        <c:crossBetween val="between"/>
      </c:valAx>
      <c:catAx>
        <c:axId val="15950348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489024"/>
        <c:crossesAt val="0"/>
        <c:auto val="1"/>
        <c:lblAlgn val="ctr"/>
        <c:lblOffset val="100"/>
        <c:noMultiLvlLbl val="1"/>
      </c:catAx>
      <c:valAx>
        <c:axId val="1595050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515392"/>
        <c:crosses val="autoZero"/>
        <c:crossBetween val="between"/>
      </c:valAx>
      <c:catAx>
        <c:axId val="1595153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9505024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Data!$B$151:$AF$151</c15:sqref>
                  </c15:fullRef>
                </c:ext>
              </c:extLst>
              <c:f>Data!$B$151:$AE$151</c:f>
              <c:numCache>
                <c:formatCode>0.0</c:formatCode>
                <c:ptCount val="30"/>
                <c:pt idx="0">
                  <c:v>177.4</c:v>
                </c:pt>
                <c:pt idx="1">
                  <c:v>76</c:v>
                </c:pt>
                <c:pt idx="2">
                  <c:v>64.3</c:v>
                </c:pt>
                <c:pt idx="3">
                  <c:v>0</c:v>
                </c:pt>
                <c:pt idx="4">
                  <c:v>0</c:v>
                </c:pt>
                <c:pt idx="5">
                  <c:v>2.5</c:v>
                </c:pt>
                <c:pt idx="6">
                  <c:v>33.5</c:v>
                </c:pt>
                <c:pt idx="7">
                  <c:v>3.1</c:v>
                </c:pt>
                <c:pt idx="8">
                  <c:v>1.2</c:v>
                </c:pt>
                <c:pt idx="9">
                  <c:v>5.8</c:v>
                </c:pt>
                <c:pt idx="10">
                  <c:v>24</c:v>
                </c:pt>
                <c:pt idx="11">
                  <c:v>0.5</c:v>
                </c:pt>
                <c:pt idx="12">
                  <c:v>0</c:v>
                </c:pt>
                <c:pt idx="13">
                  <c:v>56.3</c:v>
                </c:pt>
                <c:pt idx="14">
                  <c:v>10.8</c:v>
                </c:pt>
                <c:pt idx="15">
                  <c:v>0.3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0.8</c:v>
                </c:pt>
                <c:pt idx="21">
                  <c:v>33.5</c:v>
                </c:pt>
                <c:pt idx="22">
                  <c:v>11.3</c:v>
                </c:pt>
                <c:pt idx="23">
                  <c:v>45.6</c:v>
                </c:pt>
                <c:pt idx="24">
                  <c:v>34.9</c:v>
                </c:pt>
                <c:pt idx="25">
                  <c:v>88.3</c:v>
                </c:pt>
                <c:pt idx="26">
                  <c:v>5.5</c:v>
                </c:pt>
                <c:pt idx="27">
                  <c:v>4.4000000000000004</c:v>
                </c:pt>
                <c:pt idx="28">
                  <c:v>264.89999999999998</c:v>
                </c:pt>
                <c:pt idx="29">
                  <c:v>90.1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E3-42A6-9CF4-54E8321E5A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639808"/>
        <c:axId val="1596378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Data!$B$149:$AF$149</c15:sqref>
                  </c15:fullRef>
                </c:ext>
              </c:extLst>
              <c:f>Data!$B$149:$AE$149</c:f>
              <c:numCache>
                <c:formatCode>0.0</c:formatCode>
                <c:ptCount val="30"/>
                <c:pt idx="0">
                  <c:v>27.5</c:v>
                </c:pt>
                <c:pt idx="1">
                  <c:v>28.5</c:v>
                </c:pt>
                <c:pt idx="2">
                  <c:v>28.4</c:v>
                </c:pt>
                <c:pt idx="3">
                  <c:v>30.5</c:v>
                </c:pt>
                <c:pt idx="4">
                  <c:v>31.2</c:v>
                </c:pt>
                <c:pt idx="5">
                  <c:v>32.200000000000003</c:v>
                </c:pt>
                <c:pt idx="6">
                  <c:v>30.1</c:v>
                </c:pt>
                <c:pt idx="7">
                  <c:v>30</c:v>
                </c:pt>
                <c:pt idx="8">
                  <c:v>31</c:v>
                </c:pt>
                <c:pt idx="9">
                  <c:v>31.5</c:v>
                </c:pt>
                <c:pt idx="10">
                  <c:v>31.5</c:v>
                </c:pt>
                <c:pt idx="11">
                  <c:v>30.2</c:v>
                </c:pt>
                <c:pt idx="12">
                  <c:v>31.5</c:v>
                </c:pt>
                <c:pt idx="13">
                  <c:v>31.5</c:v>
                </c:pt>
                <c:pt idx="14">
                  <c:v>32</c:v>
                </c:pt>
                <c:pt idx="15">
                  <c:v>32</c:v>
                </c:pt>
                <c:pt idx="16">
                  <c:v>32</c:v>
                </c:pt>
                <c:pt idx="17">
                  <c:v>33.5</c:v>
                </c:pt>
                <c:pt idx="18">
                  <c:v>32.9</c:v>
                </c:pt>
                <c:pt idx="19">
                  <c:v>33</c:v>
                </c:pt>
                <c:pt idx="20">
                  <c:v>33</c:v>
                </c:pt>
                <c:pt idx="21">
                  <c:v>31.7</c:v>
                </c:pt>
                <c:pt idx="22">
                  <c:v>31.1</c:v>
                </c:pt>
                <c:pt idx="23">
                  <c:v>32</c:v>
                </c:pt>
                <c:pt idx="24">
                  <c:v>28.5</c:v>
                </c:pt>
                <c:pt idx="25">
                  <c:v>29.5</c:v>
                </c:pt>
                <c:pt idx="26">
                  <c:v>30.6</c:v>
                </c:pt>
                <c:pt idx="27">
                  <c:v>27.5</c:v>
                </c:pt>
                <c:pt idx="28">
                  <c:v>26</c:v>
                </c:pt>
                <c:pt idx="29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E3-42A6-9CF4-54E8321E5A9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Data!$B$150:$AF$150</c15:sqref>
                  </c15:fullRef>
                </c:ext>
              </c:extLst>
              <c:f>Data!$B$150:$AE$150</c:f>
              <c:numCache>
                <c:formatCode>0.0</c:formatCode>
                <c:ptCount val="30"/>
                <c:pt idx="0">
                  <c:v>23.5</c:v>
                </c:pt>
                <c:pt idx="1">
                  <c:v>23</c:v>
                </c:pt>
                <c:pt idx="2">
                  <c:v>23.2</c:v>
                </c:pt>
                <c:pt idx="3">
                  <c:v>24</c:v>
                </c:pt>
                <c:pt idx="4">
                  <c:v>24.3</c:v>
                </c:pt>
                <c:pt idx="5">
                  <c:v>23</c:v>
                </c:pt>
                <c:pt idx="6">
                  <c:v>24</c:v>
                </c:pt>
                <c:pt idx="7">
                  <c:v>24.5</c:v>
                </c:pt>
                <c:pt idx="8">
                  <c:v>23.7</c:v>
                </c:pt>
                <c:pt idx="9">
                  <c:v>23.8</c:v>
                </c:pt>
                <c:pt idx="10">
                  <c:v>24.3</c:v>
                </c:pt>
                <c:pt idx="11">
                  <c:v>24.2</c:v>
                </c:pt>
                <c:pt idx="12">
                  <c:v>24</c:v>
                </c:pt>
                <c:pt idx="13">
                  <c:v>24.4</c:v>
                </c:pt>
                <c:pt idx="14">
                  <c:v>23.7</c:v>
                </c:pt>
                <c:pt idx="15">
                  <c:v>24.6</c:v>
                </c:pt>
                <c:pt idx="16">
                  <c:v>24.6</c:v>
                </c:pt>
                <c:pt idx="17">
                  <c:v>24</c:v>
                </c:pt>
                <c:pt idx="18">
                  <c:v>24.5</c:v>
                </c:pt>
                <c:pt idx="19">
                  <c:v>24.5</c:v>
                </c:pt>
                <c:pt idx="20">
                  <c:v>24</c:v>
                </c:pt>
                <c:pt idx="21">
                  <c:v>25</c:v>
                </c:pt>
                <c:pt idx="22">
                  <c:v>23</c:v>
                </c:pt>
                <c:pt idx="23">
                  <c:v>22.8</c:v>
                </c:pt>
                <c:pt idx="24">
                  <c:v>24.5</c:v>
                </c:pt>
                <c:pt idx="25">
                  <c:v>25</c:v>
                </c:pt>
                <c:pt idx="26">
                  <c:v>22.7</c:v>
                </c:pt>
                <c:pt idx="27">
                  <c:v>24.4</c:v>
                </c:pt>
                <c:pt idx="28">
                  <c:v>24.2</c:v>
                </c:pt>
                <c:pt idx="29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E3-42A6-9CF4-54E8321E5A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651712"/>
        <c:axId val="159649792"/>
        <c:extLst/>
      </c:stockChart>
      <c:valAx>
        <c:axId val="159637888"/>
        <c:scaling>
          <c:orientation val="minMax"/>
          <c:max val="28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39808"/>
        <c:crosses val="max"/>
        <c:crossBetween val="between"/>
        <c:majorUnit val="40"/>
      </c:valAx>
      <c:catAx>
        <c:axId val="15963980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37888"/>
        <c:crossesAt val="0"/>
        <c:auto val="1"/>
        <c:lblAlgn val="ctr"/>
        <c:lblOffset val="100"/>
        <c:noMultiLvlLbl val="1"/>
      </c:catAx>
      <c:valAx>
        <c:axId val="1596497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51712"/>
        <c:crosses val="autoZero"/>
        <c:crossBetween val="between"/>
      </c:valAx>
      <c:catAx>
        <c:axId val="1596517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9649792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3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/>
            </c:numRef>
          </c:cat>
          <c:val>
            <c:numRef>
              <c:f>Data!$B$171:$AE$171</c:f>
              <c:numCache>
                <c:formatCode>0.0</c:formatCode>
                <c:ptCount val="30"/>
                <c:pt idx="0">
                  <c:v>0</c:v>
                </c:pt>
                <c:pt idx="1">
                  <c:v>8.4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5.8</c:v>
                </c:pt>
                <c:pt idx="7">
                  <c:v>29.2</c:v>
                </c:pt>
                <c:pt idx="8">
                  <c:v>19.2</c:v>
                </c:pt>
                <c:pt idx="9">
                  <c:v>9.4</c:v>
                </c:pt>
                <c:pt idx="10">
                  <c:v>2.2000000000000002</c:v>
                </c:pt>
                <c:pt idx="11">
                  <c:v>16.399999999999999</c:v>
                </c:pt>
                <c:pt idx="12">
                  <c:v>0</c:v>
                </c:pt>
                <c:pt idx="13">
                  <c:v>29.3</c:v>
                </c:pt>
                <c:pt idx="14">
                  <c:v>11.9</c:v>
                </c:pt>
                <c:pt idx="15">
                  <c:v>23.4</c:v>
                </c:pt>
                <c:pt idx="16">
                  <c:v>0</c:v>
                </c:pt>
                <c:pt idx="17">
                  <c:v>0.8</c:v>
                </c:pt>
                <c:pt idx="18">
                  <c:v>0.2</c:v>
                </c:pt>
                <c:pt idx="19">
                  <c:v>4.5</c:v>
                </c:pt>
                <c:pt idx="20">
                  <c:v>3.7</c:v>
                </c:pt>
                <c:pt idx="21">
                  <c:v>27.8</c:v>
                </c:pt>
                <c:pt idx="22">
                  <c:v>0</c:v>
                </c:pt>
                <c:pt idx="23">
                  <c:v>0</c:v>
                </c:pt>
                <c:pt idx="24">
                  <c:v>2.4</c:v>
                </c:pt>
                <c:pt idx="25">
                  <c:v>0</c:v>
                </c:pt>
                <c:pt idx="26">
                  <c:v>0.9</c:v>
                </c:pt>
                <c:pt idx="27">
                  <c:v>0</c:v>
                </c:pt>
                <c:pt idx="28">
                  <c:v>11.7</c:v>
                </c:pt>
                <c:pt idx="29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99-4E6E-BCD4-B97E8DB3EA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4529664"/>
        <c:axId val="1245277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/>
            </c:numRef>
          </c:cat>
          <c:val>
            <c:numRef>
              <c:f>Data!$B$169:$AE$169</c:f>
              <c:numCache>
                <c:formatCode>0.0</c:formatCode>
                <c:ptCount val="30"/>
                <c:pt idx="0">
                  <c:v>31.8</c:v>
                </c:pt>
                <c:pt idx="1">
                  <c:v>32</c:v>
                </c:pt>
                <c:pt idx="2">
                  <c:v>31.5</c:v>
                </c:pt>
                <c:pt idx="3">
                  <c:v>32.799999999999997</c:v>
                </c:pt>
                <c:pt idx="4">
                  <c:v>33</c:v>
                </c:pt>
                <c:pt idx="5">
                  <c:v>31</c:v>
                </c:pt>
                <c:pt idx="6">
                  <c:v>32.200000000000003</c:v>
                </c:pt>
                <c:pt idx="7">
                  <c:v>31</c:v>
                </c:pt>
                <c:pt idx="8">
                  <c:v>31.2</c:v>
                </c:pt>
                <c:pt idx="9">
                  <c:v>31.5</c:v>
                </c:pt>
                <c:pt idx="10">
                  <c:v>30.7</c:v>
                </c:pt>
                <c:pt idx="11">
                  <c:v>31</c:v>
                </c:pt>
                <c:pt idx="12">
                  <c:v>31.5</c:v>
                </c:pt>
                <c:pt idx="13">
                  <c:v>31.5</c:v>
                </c:pt>
                <c:pt idx="14">
                  <c:v>31.5</c:v>
                </c:pt>
                <c:pt idx="15">
                  <c:v>31.5</c:v>
                </c:pt>
                <c:pt idx="16">
                  <c:v>32.299999999999997</c:v>
                </c:pt>
                <c:pt idx="17">
                  <c:v>32.6</c:v>
                </c:pt>
                <c:pt idx="18">
                  <c:v>32.5</c:v>
                </c:pt>
                <c:pt idx="19">
                  <c:v>32.200000000000003</c:v>
                </c:pt>
                <c:pt idx="20">
                  <c:v>32</c:v>
                </c:pt>
                <c:pt idx="21">
                  <c:v>33.700000000000003</c:v>
                </c:pt>
                <c:pt idx="22">
                  <c:v>31.4</c:v>
                </c:pt>
                <c:pt idx="23">
                  <c:v>34</c:v>
                </c:pt>
                <c:pt idx="24">
                  <c:v>30.3</c:v>
                </c:pt>
                <c:pt idx="25">
                  <c:v>30</c:v>
                </c:pt>
                <c:pt idx="26">
                  <c:v>30.3</c:v>
                </c:pt>
                <c:pt idx="27">
                  <c:v>29</c:v>
                </c:pt>
                <c:pt idx="28">
                  <c:v>28</c:v>
                </c:pt>
                <c:pt idx="29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99-4E6E-BCD4-B97E8DB3EA5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/>
            </c:numRef>
          </c:cat>
          <c:val>
            <c:numRef>
              <c:f>Data!$B$170:$AE$170</c:f>
              <c:numCache>
                <c:formatCode>0.0</c:formatCode>
                <c:ptCount val="30"/>
                <c:pt idx="0">
                  <c:v>22.9</c:v>
                </c:pt>
                <c:pt idx="1">
                  <c:v>23.7</c:v>
                </c:pt>
                <c:pt idx="2">
                  <c:v>24.3</c:v>
                </c:pt>
                <c:pt idx="3">
                  <c:v>23.2</c:v>
                </c:pt>
                <c:pt idx="4">
                  <c:v>23.8</c:v>
                </c:pt>
                <c:pt idx="5">
                  <c:v>23.4</c:v>
                </c:pt>
                <c:pt idx="6">
                  <c:v>23.8</c:v>
                </c:pt>
                <c:pt idx="7">
                  <c:v>24.2</c:v>
                </c:pt>
                <c:pt idx="8">
                  <c:v>23.7</c:v>
                </c:pt>
                <c:pt idx="9">
                  <c:v>23.2</c:v>
                </c:pt>
                <c:pt idx="10">
                  <c:v>23.5</c:v>
                </c:pt>
                <c:pt idx="11">
                  <c:v>23.2</c:v>
                </c:pt>
                <c:pt idx="12">
                  <c:v>24.2</c:v>
                </c:pt>
                <c:pt idx="13">
                  <c:v>24.2</c:v>
                </c:pt>
                <c:pt idx="14">
                  <c:v>23.8</c:v>
                </c:pt>
                <c:pt idx="15">
                  <c:v>24</c:v>
                </c:pt>
                <c:pt idx="16">
                  <c:v>23.7</c:v>
                </c:pt>
                <c:pt idx="17">
                  <c:v>24.4</c:v>
                </c:pt>
                <c:pt idx="18">
                  <c:v>24.8</c:v>
                </c:pt>
                <c:pt idx="19">
                  <c:v>25</c:v>
                </c:pt>
                <c:pt idx="20">
                  <c:v>24.2</c:v>
                </c:pt>
                <c:pt idx="21">
                  <c:v>24.2</c:v>
                </c:pt>
                <c:pt idx="22">
                  <c:v>24.2</c:v>
                </c:pt>
                <c:pt idx="23">
                  <c:v>24.5</c:v>
                </c:pt>
                <c:pt idx="24">
                  <c:v>23.6</c:v>
                </c:pt>
                <c:pt idx="25">
                  <c:v>24</c:v>
                </c:pt>
                <c:pt idx="26">
                  <c:v>24.5</c:v>
                </c:pt>
                <c:pt idx="27">
                  <c:v>23</c:v>
                </c:pt>
                <c:pt idx="28">
                  <c:v>23</c:v>
                </c:pt>
                <c:pt idx="29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99-4E6E-BCD4-B97E8DB3EA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24545664"/>
        <c:axId val="124543744"/>
        <c:extLst/>
      </c:stockChart>
      <c:valAx>
        <c:axId val="1245277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29664"/>
        <c:crosses val="max"/>
        <c:crossBetween val="between"/>
      </c:valAx>
      <c:catAx>
        <c:axId val="12452966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27744"/>
        <c:crossesAt val="0"/>
        <c:auto val="1"/>
        <c:lblAlgn val="ctr"/>
        <c:lblOffset val="100"/>
        <c:noMultiLvlLbl val="1"/>
      </c:catAx>
      <c:valAx>
        <c:axId val="1245437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45664"/>
        <c:crosses val="autoZero"/>
        <c:crossBetween val="between"/>
      </c:valAx>
      <c:catAx>
        <c:axId val="1245456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one"/>
        <c:crossAx val="124543744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7"/>
          <c:y val="0.92069693221448767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Data!$B$176:$AF$176</c15:sqref>
                  </c15:fullRef>
                </c:ext>
              </c:extLst>
              <c:f>Data!$B$176:$AE$176</c:f>
              <c:numCache>
                <c:formatCode>0.0</c:formatCode>
                <c:ptCount val="30"/>
                <c:pt idx="0">
                  <c:v>0</c:v>
                </c:pt>
                <c:pt idx="1">
                  <c:v>38.700000000000003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39.200000000000003</c:v>
                </c:pt>
                <c:pt idx="8">
                  <c:v>13.7</c:v>
                </c:pt>
                <c:pt idx="9">
                  <c:v>0</c:v>
                </c:pt>
                <c:pt idx="10">
                  <c:v>0</c:v>
                </c:pt>
                <c:pt idx="11">
                  <c:v>3.4</c:v>
                </c:pt>
                <c:pt idx="12">
                  <c:v>0.4</c:v>
                </c:pt>
                <c:pt idx="13">
                  <c:v>5.6</c:v>
                </c:pt>
                <c:pt idx="14">
                  <c:v>10.1</c:v>
                </c:pt>
                <c:pt idx="15">
                  <c:v>0</c:v>
                </c:pt>
                <c:pt idx="16">
                  <c:v>0</c:v>
                </c:pt>
                <c:pt idx="17">
                  <c:v>0.4</c:v>
                </c:pt>
                <c:pt idx="18">
                  <c:v>0.01</c:v>
                </c:pt>
                <c:pt idx="19">
                  <c:v>0</c:v>
                </c:pt>
                <c:pt idx="20">
                  <c:v>0</c:v>
                </c:pt>
                <c:pt idx="21">
                  <c:v>5.4</c:v>
                </c:pt>
                <c:pt idx="22">
                  <c:v>0</c:v>
                </c:pt>
                <c:pt idx="23">
                  <c:v>0</c:v>
                </c:pt>
                <c:pt idx="24">
                  <c:v>39.4</c:v>
                </c:pt>
                <c:pt idx="25">
                  <c:v>7.6</c:v>
                </c:pt>
                <c:pt idx="26">
                  <c:v>0</c:v>
                </c:pt>
                <c:pt idx="27">
                  <c:v>0.01</c:v>
                </c:pt>
                <c:pt idx="28">
                  <c:v>14.4</c:v>
                </c:pt>
                <c:pt idx="29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F9-4305-8627-A952999D55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0241920"/>
        <c:axId val="1602400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Data!$B$174:$AF$174</c15:sqref>
                  </c15:fullRef>
                </c:ext>
              </c:extLst>
              <c:f>Data!$B$174:$AE$174</c:f>
              <c:numCache>
                <c:formatCode>0.0</c:formatCode>
                <c:ptCount val="30"/>
                <c:pt idx="0">
                  <c:v>31.3</c:v>
                </c:pt>
                <c:pt idx="1">
                  <c:v>31.9</c:v>
                </c:pt>
                <c:pt idx="2">
                  <c:v>31.3</c:v>
                </c:pt>
                <c:pt idx="3">
                  <c:v>32.6</c:v>
                </c:pt>
                <c:pt idx="4">
                  <c:v>32.299999999999997</c:v>
                </c:pt>
                <c:pt idx="5">
                  <c:v>31.4</c:v>
                </c:pt>
                <c:pt idx="6">
                  <c:v>32.5</c:v>
                </c:pt>
                <c:pt idx="7">
                  <c:v>31.2</c:v>
                </c:pt>
                <c:pt idx="8">
                  <c:v>31.4</c:v>
                </c:pt>
                <c:pt idx="9">
                  <c:v>31.7</c:v>
                </c:pt>
                <c:pt idx="10">
                  <c:v>31.7</c:v>
                </c:pt>
                <c:pt idx="11">
                  <c:v>31</c:v>
                </c:pt>
                <c:pt idx="12">
                  <c:v>31.3</c:v>
                </c:pt>
                <c:pt idx="13">
                  <c:v>31.2</c:v>
                </c:pt>
                <c:pt idx="14">
                  <c:v>32.1</c:v>
                </c:pt>
                <c:pt idx="15">
                  <c:v>31.9</c:v>
                </c:pt>
                <c:pt idx="16">
                  <c:v>33.299999999999997</c:v>
                </c:pt>
                <c:pt idx="17">
                  <c:v>34.200000000000003</c:v>
                </c:pt>
                <c:pt idx="18">
                  <c:v>33.1</c:v>
                </c:pt>
                <c:pt idx="19">
                  <c:v>32.5</c:v>
                </c:pt>
                <c:pt idx="20">
                  <c:v>32.5</c:v>
                </c:pt>
                <c:pt idx="21">
                  <c:v>33.200000000000003</c:v>
                </c:pt>
                <c:pt idx="22">
                  <c:v>32.1</c:v>
                </c:pt>
                <c:pt idx="23">
                  <c:v>32.1</c:v>
                </c:pt>
                <c:pt idx="24">
                  <c:v>30.2</c:v>
                </c:pt>
                <c:pt idx="25">
                  <c:v>29.8</c:v>
                </c:pt>
                <c:pt idx="26">
                  <c:v>31.4</c:v>
                </c:pt>
                <c:pt idx="27">
                  <c:v>29.7</c:v>
                </c:pt>
                <c:pt idx="28">
                  <c:v>31</c:v>
                </c:pt>
                <c:pt idx="29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F9-4305-8627-A952999D556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Data!$B$175:$AF$175</c15:sqref>
                  </c15:fullRef>
                </c:ext>
              </c:extLst>
              <c:f>Data!$B$175:$AE$175</c:f>
              <c:numCache>
                <c:formatCode>0.0</c:formatCode>
                <c:ptCount val="30"/>
                <c:pt idx="0">
                  <c:v>23.5</c:v>
                </c:pt>
                <c:pt idx="1">
                  <c:v>23.5</c:v>
                </c:pt>
                <c:pt idx="2">
                  <c:v>22.6</c:v>
                </c:pt>
                <c:pt idx="3">
                  <c:v>22</c:v>
                </c:pt>
                <c:pt idx="4">
                  <c:v>21.5</c:v>
                </c:pt>
                <c:pt idx="5">
                  <c:v>23.5</c:v>
                </c:pt>
                <c:pt idx="6">
                  <c:v>23.4</c:v>
                </c:pt>
                <c:pt idx="7">
                  <c:v>24.5</c:v>
                </c:pt>
                <c:pt idx="8">
                  <c:v>23.3</c:v>
                </c:pt>
                <c:pt idx="9">
                  <c:v>23.5</c:v>
                </c:pt>
                <c:pt idx="10">
                  <c:v>22.5</c:v>
                </c:pt>
                <c:pt idx="11">
                  <c:v>23.7</c:v>
                </c:pt>
                <c:pt idx="12">
                  <c:v>23.5</c:v>
                </c:pt>
                <c:pt idx="13">
                  <c:v>23.2</c:v>
                </c:pt>
                <c:pt idx="14">
                  <c:v>22.9</c:v>
                </c:pt>
                <c:pt idx="15">
                  <c:v>23</c:v>
                </c:pt>
                <c:pt idx="16">
                  <c:v>23</c:v>
                </c:pt>
                <c:pt idx="17">
                  <c:v>24.5</c:v>
                </c:pt>
                <c:pt idx="18">
                  <c:v>24.7</c:v>
                </c:pt>
                <c:pt idx="19">
                  <c:v>23.9</c:v>
                </c:pt>
                <c:pt idx="20">
                  <c:v>23</c:v>
                </c:pt>
                <c:pt idx="21">
                  <c:v>24.2</c:v>
                </c:pt>
                <c:pt idx="22">
                  <c:v>23.2</c:v>
                </c:pt>
                <c:pt idx="23">
                  <c:v>24.5</c:v>
                </c:pt>
                <c:pt idx="24">
                  <c:v>23</c:v>
                </c:pt>
                <c:pt idx="25">
                  <c:v>24.1</c:v>
                </c:pt>
                <c:pt idx="26">
                  <c:v>22.9</c:v>
                </c:pt>
                <c:pt idx="27">
                  <c:v>24</c:v>
                </c:pt>
                <c:pt idx="28">
                  <c:v>22</c:v>
                </c:pt>
                <c:pt idx="29">
                  <c:v>22.8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F9-4305-8627-A952999D55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0253824"/>
        <c:axId val="160251904"/>
        <c:extLst/>
      </c:stockChart>
      <c:valAx>
        <c:axId val="1602400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241920"/>
        <c:crosses val="max"/>
        <c:crossBetween val="between"/>
      </c:valAx>
      <c:catAx>
        <c:axId val="16024192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240000"/>
        <c:crossesAt val="0"/>
        <c:auto val="1"/>
        <c:lblAlgn val="ctr"/>
        <c:lblOffset val="100"/>
        <c:noMultiLvlLbl val="1"/>
      </c:catAx>
      <c:valAx>
        <c:axId val="1602519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253824"/>
        <c:crosses val="autoZero"/>
        <c:crossBetween val="between"/>
      </c:valAx>
      <c:catAx>
        <c:axId val="1602538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60251904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Data!$B$181:$AF$181</c15:sqref>
                  </c15:fullRef>
                </c:ext>
              </c:extLst>
              <c:f>Data!$B$181:$AE$181</c:f>
              <c:numCache>
                <c:formatCode>0.0</c:formatCode>
                <c:ptCount val="30"/>
                <c:pt idx="0">
                  <c:v>0</c:v>
                </c:pt>
                <c:pt idx="1">
                  <c:v>12.8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0.8</c:v>
                </c:pt>
                <c:pt idx="7">
                  <c:v>9.8000000000000007</c:v>
                </c:pt>
                <c:pt idx="8">
                  <c:v>3.6</c:v>
                </c:pt>
                <c:pt idx="9">
                  <c:v>24.6</c:v>
                </c:pt>
                <c:pt idx="10">
                  <c:v>0</c:v>
                </c:pt>
                <c:pt idx="11">
                  <c:v>14.4</c:v>
                </c:pt>
                <c:pt idx="12">
                  <c:v>0</c:v>
                </c:pt>
                <c:pt idx="13">
                  <c:v>7.3</c:v>
                </c:pt>
                <c:pt idx="14">
                  <c:v>13.6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61</c:v>
                </c:pt>
                <c:pt idx="19">
                  <c:v>41.6</c:v>
                </c:pt>
                <c:pt idx="20">
                  <c:v>2.8</c:v>
                </c:pt>
                <c:pt idx="21">
                  <c:v>11.4</c:v>
                </c:pt>
                <c:pt idx="22">
                  <c:v>0.2</c:v>
                </c:pt>
                <c:pt idx="23">
                  <c:v>0</c:v>
                </c:pt>
                <c:pt idx="24">
                  <c:v>17.5</c:v>
                </c:pt>
                <c:pt idx="25">
                  <c:v>5.7</c:v>
                </c:pt>
                <c:pt idx="26">
                  <c:v>0</c:v>
                </c:pt>
                <c:pt idx="27">
                  <c:v>0.01</c:v>
                </c:pt>
                <c:pt idx="28">
                  <c:v>74.900000000000006</c:v>
                </c:pt>
                <c:pt idx="29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B-4A5A-9A58-18136B4CE2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0304512"/>
        <c:axId val="1603025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Data!$B$179:$AF$179</c15:sqref>
                  </c15:fullRef>
                </c:ext>
              </c:extLst>
              <c:f>Data!$B$179:$AE$179</c:f>
              <c:numCache>
                <c:formatCode>0.0</c:formatCode>
                <c:ptCount val="30"/>
                <c:pt idx="0">
                  <c:v>32.5</c:v>
                </c:pt>
                <c:pt idx="1">
                  <c:v>32.1</c:v>
                </c:pt>
                <c:pt idx="2">
                  <c:v>32.200000000000003</c:v>
                </c:pt>
                <c:pt idx="3">
                  <c:v>31</c:v>
                </c:pt>
                <c:pt idx="4">
                  <c:v>32.799999999999997</c:v>
                </c:pt>
                <c:pt idx="5">
                  <c:v>31.5</c:v>
                </c:pt>
                <c:pt idx="6">
                  <c:v>34.5</c:v>
                </c:pt>
                <c:pt idx="7">
                  <c:v>31.2</c:v>
                </c:pt>
                <c:pt idx="8">
                  <c:v>31.5</c:v>
                </c:pt>
                <c:pt idx="9">
                  <c:v>33</c:v>
                </c:pt>
                <c:pt idx="10">
                  <c:v>30.6</c:v>
                </c:pt>
                <c:pt idx="11">
                  <c:v>30.9</c:v>
                </c:pt>
                <c:pt idx="12">
                  <c:v>32.6</c:v>
                </c:pt>
                <c:pt idx="13">
                  <c:v>32.700000000000003</c:v>
                </c:pt>
                <c:pt idx="14">
                  <c:v>32.200000000000003</c:v>
                </c:pt>
                <c:pt idx="15">
                  <c:v>33.299999999999997</c:v>
                </c:pt>
                <c:pt idx="16">
                  <c:v>33.200000000000003</c:v>
                </c:pt>
                <c:pt idx="17">
                  <c:v>34.4</c:v>
                </c:pt>
                <c:pt idx="18">
                  <c:v>32.799999999999997</c:v>
                </c:pt>
                <c:pt idx="19">
                  <c:v>33</c:v>
                </c:pt>
                <c:pt idx="20">
                  <c:v>32.5</c:v>
                </c:pt>
                <c:pt idx="21">
                  <c:v>33.4</c:v>
                </c:pt>
                <c:pt idx="22">
                  <c:v>30.5</c:v>
                </c:pt>
                <c:pt idx="23">
                  <c:v>32</c:v>
                </c:pt>
                <c:pt idx="24">
                  <c:v>27.4</c:v>
                </c:pt>
                <c:pt idx="25">
                  <c:v>26.4</c:v>
                </c:pt>
                <c:pt idx="26">
                  <c:v>31.2</c:v>
                </c:pt>
                <c:pt idx="27">
                  <c:v>27.5</c:v>
                </c:pt>
                <c:pt idx="28">
                  <c:v>26.5</c:v>
                </c:pt>
                <c:pt idx="29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7B-4A5A-9A58-18136B4CE29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Data!$B$185:$AF$185</c15:sqref>
                  </c15:fullRef>
                </c:ext>
              </c:extLst>
              <c:f>Data!$B$185:$AE$185</c:f>
              <c:numCache>
                <c:formatCode>0.0</c:formatCode>
                <c:ptCount val="30"/>
                <c:pt idx="0">
                  <c:v>23.5</c:v>
                </c:pt>
                <c:pt idx="1">
                  <c:v>24.5</c:v>
                </c:pt>
                <c:pt idx="2">
                  <c:v>24.3</c:v>
                </c:pt>
                <c:pt idx="3">
                  <c:v>23.7</c:v>
                </c:pt>
                <c:pt idx="4">
                  <c:v>24</c:v>
                </c:pt>
                <c:pt idx="5">
                  <c:v>24</c:v>
                </c:pt>
                <c:pt idx="6">
                  <c:v>23.9</c:v>
                </c:pt>
                <c:pt idx="7">
                  <c:v>24.5</c:v>
                </c:pt>
                <c:pt idx="8">
                  <c:v>23.8</c:v>
                </c:pt>
                <c:pt idx="9">
                  <c:v>23</c:v>
                </c:pt>
                <c:pt idx="10">
                  <c:v>24</c:v>
                </c:pt>
                <c:pt idx="11">
                  <c:v>23</c:v>
                </c:pt>
                <c:pt idx="12">
                  <c:v>23.8</c:v>
                </c:pt>
                <c:pt idx="13">
                  <c:v>24.7</c:v>
                </c:pt>
                <c:pt idx="14">
                  <c:v>22.8</c:v>
                </c:pt>
                <c:pt idx="15">
                  <c:v>24.2</c:v>
                </c:pt>
                <c:pt idx="16">
                  <c:v>24.6</c:v>
                </c:pt>
                <c:pt idx="17">
                  <c:v>22.8</c:v>
                </c:pt>
                <c:pt idx="18">
                  <c:v>23.1</c:v>
                </c:pt>
                <c:pt idx="19">
                  <c:v>24</c:v>
                </c:pt>
                <c:pt idx="20">
                  <c:v>24</c:v>
                </c:pt>
                <c:pt idx="21">
                  <c:v>23.4</c:v>
                </c:pt>
                <c:pt idx="22">
                  <c:v>24.5</c:v>
                </c:pt>
                <c:pt idx="23">
                  <c:v>25.2</c:v>
                </c:pt>
                <c:pt idx="24">
                  <c:v>24.5</c:v>
                </c:pt>
                <c:pt idx="25">
                  <c:v>24.4</c:v>
                </c:pt>
                <c:pt idx="26">
                  <c:v>23.4</c:v>
                </c:pt>
                <c:pt idx="27">
                  <c:v>23.5</c:v>
                </c:pt>
                <c:pt idx="28">
                  <c:v>23.5</c:v>
                </c:pt>
                <c:pt idx="29">
                  <c:v>22.8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7B-4A5A-9A58-18136B4CE2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0308224"/>
        <c:axId val="160306304"/>
        <c:extLst/>
      </c:stockChart>
      <c:valAx>
        <c:axId val="1603025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304512"/>
        <c:crosses val="max"/>
        <c:crossBetween val="between"/>
      </c:valAx>
      <c:catAx>
        <c:axId val="16030451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302592"/>
        <c:crossesAt val="0"/>
        <c:auto val="1"/>
        <c:lblAlgn val="ctr"/>
        <c:lblOffset val="100"/>
        <c:noMultiLvlLbl val="1"/>
      </c:catAx>
      <c:valAx>
        <c:axId val="1603063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308224"/>
        <c:crosses val="autoZero"/>
        <c:crossBetween val="between"/>
      </c:valAx>
      <c:catAx>
        <c:axId val="1603082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60306304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Data!$B$156:$AF$156</c15:sqref>
                  </c15:fullRef>
                </c:ext>
              </c:extLst>
              <c:f>Data!$B$156:$AE$156</c:f>
              <c:numCache>
                <c:formatCode>0.0</c:formatCode>
                <c:ptCount val="30"/>
                <c:pt idx="0">
                  <c:v>38</c:v>
                </c:pt>
                <c:pt idx="1">
                  <c:v>27.1</c:v>
                </c:pt>
                <c:pt idx="2">
                  <c:v>61.3</c:v>
                </c:pt>
                <c:pt idx="3">
                  <c:v>60.1</c:v>
                </c:pt>
                <c:pt idx="4">
                  <c:v>81.8</c:v>
                </c:pt>
                <c:pt idx="5">
                  <c:v>0</c:v>
                </c:pt>
                <c:pt idx="6">
                  <c:v>15.4</c:v>
                </c:pt>
                <c:pt idx="7">
                  <c:v>76.8</c:v>
                </c:pt>
                <c:pt idx="8">
                  <c:v>13.7</c:v>
                </c:pt>
                <c:pt idx="9">
                  <c:v>16.100000000000001</c:v>
                </c:pt>
                <c:pt idx="10">
                  <c:v>28.6</c:v>
                </c:pt>
                <c:pt idx="11">
                  <c:v>0.01</c:v>
                </c:pt>
                <c:pt idx="12">
                  <c:v>0.4</c:v>
                </c:pt>
                <c:pt idx="13">
                  <c:v>20.9</c:v>
                </c:pt>
                <c:pt idx="14">
                  <c:v>8.4</c:v>
                </c:pt>
                <c:pt idx="15">
                  <c:v>1.6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  <c:pt idx="19">
                  <c:v>0.01</c:v>
                </c:pt>
                <c:pt idx="20">
                  <c:v>24.5</c:v>
                </c:pt>
                <c:pt idx="21">
                  <c:v>15.3</c:v>
                </c:pt>
                <c:pt idx="22">
                  <c:v>21.6</c:v>
                </c:pt>
                <c:pt idx="23">
                  <c:v>29</c:v>
                </c:pt>
                <c:pt idx="24">
                  <c:v>183</c:v>
                </c:pt>
                <c:pt idx="25">
                  <c:v>244.4</c:v>
                </c:pt>
                <c:pt idx="26">
                  <c:v>78.8</c:v>
                </c:pt>
                <c:pt idx="27">
                  <c:v>75.8</c:v>
                </c:pt>
                <c:pt idx="28">
                  <c:v>125</c:v>
                </c:pt>
                <c:pt idx="29">
                  <c:v>105.9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7C-4CB2-A166-21908FC6C3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186496"/>
        <c:axId val="1581845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Data!$B$154:$AF$154</c15:sqref>
                  </c15:fullRef>
                </c:ext>
              </c:extLst>
              <c:f>Data!$B$154:$AE$154</c:f>
              <c:numCache>
                <c:formatCode>0.0</c:formatCode>
                <c:ptCount val="30"/>
                <c:pt idx="0">
                  <c:v>29.5</c:v>
                </c:pt>
                <c:pt idx="1">
                  <c:v>28</c:v>
                </c:pt>
                <c:pt idx="2">
                  <c:v>26</c:v>
                </c:pt>
                <c:pt idx="3">
                  <c:v>27</c:v>
                </c:pt>
                <c:pt idx="4">
                  <c:v>26</c:v>
                </c:pt>
                <c:pt idx="5">
                  <c:v>29.1</c:v>
                </c:pt>
                <c:pt idx="6">
                  <c:v>30.3</c:v>
                </c:pt>
                <c:pt idx="7">
                  <c:v>30.5</c:v>
                </c:pt>
                <c:pt idx="8">
                  <c:v>29.5</c:v>
                </c:pt>
                <c:pt idx="9">
                  <c:v>30.1</c:v>
                </c:pt>
                <c:pt idx="10">
                  <c:v>28.5</c:v>
                </c:pt>
                <c:pt idx="11">
                  <c:v>29.4</c:v>
                </c:pt>
                <c:pt idx="12">
                  <c:v>31.6</c:v>
                </c:pt>
                <c:pt idx="13">
                  <c:v>31.1</c:v>
                </c:pt>
                <c:pt idx="14">
                  <c:v>31.2</c:v>
                </c:pt>
                <c:pt idx="15">
                  <c:v>31</c:v>
                </c:pt>
                <c:pt idx="16">
                  <c:v>31.5</c:v>
                </c:pt>
                <c:pt idx="17">
                  <c:v>31.6</c:v>
                </c:pt>
                <c:pt idx="18">
                  <c:v>32.799999999999997</c:v>
                </c:pt>
                <c:pt idx="19">
                  <c:v>31.4</c:v>
                </c:pt>
                <c:pt idx="20">
                  <c:v>31.3</c:v>
                </c:pt>
                <c:pt idx="21">
                  <c:v>33.6</c:v>
                </c:pt>
                <c:pt idx="22">
                  <c:v>28</c:v>
                </c:pt>
                <c:pt idx="23">
                  <c:v>28.6</c:v>
                </c:pt>
                <c:pt idx="24">
                  <c:v>26.6</c:v>
                </c:pt>
                <c:pt idx="25">
                  <c:v>26.6</c:v>
                </c:pt>
                <c:pt idx="26">
                  <c:v>30.2</c:v>
                </c:pt>
                <c:pt idx="27">
                  <c:v>26</c:v>
                </c:pt>
                <c:pt idx="28">
                  <c:v>25.3</c:v>
                </c:pt>
                <c:pt idx="29">
                  <c:v>28.3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7C-4CB2-A166-21908FC6C31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Data!$B$155:$AF$155</c15:sqref>
                  </c15:fullRef>
                </c:ext>
              </c:extLst>
              <c:f>Data!$B$155:$AE$155</c:f>
              <c:numCache>
                <c:formatCode>0.0</c:formatCode>
                <c:ptCount val="30"/>
                <c:pt idx="0">
                  <c:v>25.4</c:v>
                </c:pt>
                <c:pt idx="1">
                  <c:v>24</c:v>
                </c:pt>
                <c:pt idx="2">
                  <c:v>24.3</c:v>
                </c:pt>
                <c:pt idx="3">
                  <c:v>24.5</c:v>
                </c:pt>
                <c:pt idx="4">
                  <c:v>24</c:v>
                </c:pt>
                <c:pt idx="5">
                  <c:v>24.2</c:v>
                </c:pt>
                <c:pt idx="6">
                  <c:v>23.8</c:v>
                </c:pt>
                <c:pt idx="7">
                  <c:v>24.5</c:v>
                </c:pt>
                <c:pt idx="8">
                  <c:v>24</c:v>
                </c:pt>
                <c:pt idx="9">
                  <c:v>23.9</c:v>
                </c:pt>
                <c:pt idx="10">
                  <c:v>24.1</c:v>
                </c:pt>
                <c:pt idx="11">
                  <c:v>23.8</c:v>
                </c:pt>
                <c:pt idx="12">
                  <c:v>24.1</c:v>
                </c:pt>
                <c:pt idx="13">
                  <c:v>25.2</c:v>
                </c:pt>
                <c:pt idx="14">
                  <c:v>24</c:v>
                </c:pt>
                <c:pt idx="15">
                  <c:v>25.2</c:v>
                </c:pt>
                <c:pt idx="16">
                  <c:v>26</c:v>
                </c:pt>
                <c:pt idx="17">
                  <c:v>25.7</c:v>
                </c:pt>
                <c:pt idx="18">
                  <c:v>25.2</c:v>
                </c:pt>
                <c:pt idx="19">
                  <c:v>25.6</c:v>
                </c:pt>
                <c:pt idx="20">
                  <c:v>25.4</c:v>
                </c:pt>
                <c:pt idx="21">
                  <c:v>24.6</c:v>
                </c:pt>
                <c:pt idx="22">
                  <c:v>24.5</c:v>
                </c:pt>
                <c:pt idx="23">
                  <c:v>24.4</c:v>
                </c:pt>
                <c:pt idx="24">
                  <c:v>23.4</c:v>
                </c:pt>
                <c:pt idx="25">
                  <c:v>24.1</c:v>
                </c:pt>
                <c:pt idx="26">
                  <c:v>23.4</c:v>
                </c:pt>
                <c:pt idx="27">
                  <c:v>23.4</c:v>
                </c:pt>
                <c:pt idx="28">
                  <c:v>23.5</c:v>
                </c:pt>
                <c:pt idx="29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7C-4CB2-A166-21908FC6C3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8931584"/>
        <c:axId val="158929664"/>
        <c:extLst/>
      </c:stockChart>
      <c:valAx>
        <c:axId val="158184576"/>
        <c:scaling>
          <c:orientation val="minMax"/>
          <c:max val="28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86496"/>
        <c:crosses val="max"/>
        <c:crossBetween val="between"/>
        <c:majorUnit val="40"/>
      </c:valAx>
      <c:catAx>
        <c:axId val="15818649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84576"/>
        <c:crossesAt val="0"/>
        <c:auto val="1"/>
        <c:lblAlgn val="ctr"/>
        <c:lblOffset val="100"/>
        <c:noMultiLvlLbl val="1"/>
      </c:catAx>
      <c:valAx>
        <c:axId val="1589296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931584"/>
        <c:crosses val="autoZero"/>
        <c:crossBetween val="between"/>
      </c:valAx>
      <c:catAx>
        <c:axId val="1589315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8929664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8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Data!$B$16:$AF$16</c15:sqref>
                  </c15:fullRef>
                </c:ext>
              </c:extLst>
              <c:f>Data!$B$16:$AE$16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0.01</c:v>
                </c:pt>
                <c:pt idx="6">
                  <c:v>0.2</c:v>
                </c:pt>
                <c:pt idx="7">
                  <c:v>0</c:v>
                </c:pt>
                <c:pt idx="8">
                  <c:v>0.02</c:v>
                </c:pt>
                <c:pt idx="9">
                  <c:v>0</c:v>
                </c:pt>
                <c:pt idx="10">
                  <c:v>8.6999999999999993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7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1.9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24-4899-A1E7-1CD92F5225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407488"/>
        <c:axId val="1554012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Data!$B$14:$AF$14</c15:sqref>
                  </c15:fullRef>
                </c:ext>
              </c:extLst>
              <c:f>Data!$B$14:$AE$14</c:f>
              <c:numCache>
                <c:formatCode>0.0</c:formatCode>
                <c:ptCount val="30"/>
                <c:pt idx="0">
                  <c:v>31</c:v>
                </c:pt>
                <c:pt idx="1">
                  <c:v>31.4</c:v>
                </c:pt>
                <c:pt idx="2">
                  <c:v>31.3</c:v>
                </c:pt>
                <c:pt idx="3">
                  <c:v>30.9</c:v>
                </c:pt>
                <c:pt idx="4">
                  <c:v>31</c:v>
                </c:pt>
                <c:pt idx="5">
                  <c:v>27.9</c:v>
                </c:pt>
                <c:pt idx="6">
                  <c:v>28.8</c:v>
                </c:pt>
                <c:pt idx="7">
                  <c:v>30</c:v>
                </c:pt>
                <c:pt idx="8">
                  <c:v>30.4</c:v>
                </c:pt>
                <c:pt idx="9">
                  <c:v>32.700000000000003</c:v>
                </c:pt>
                <c:pt idx="10">
                  <c:v>34</c:v>
                </c:pt>
                <c:pt idx="11">
                  <c:v>33</c:v>
                </c:pt>
                <c:pt idx="12">
                  <c:v>33.200000000000003</c:v>
                </c:pt>
                <c:pt idx="13">
                  <c:v>33.9</c:v>
                </c:pt>
                <c:pt idx="14">
                  <c:v>34.1</c:v>
                </c:pt>
                <c:pt idx="15">
                  <c:v>33</c:v>
                </c:pt>
                <c:pt idx="16">
                  <c:v>33.5</c:v>
                </c:pt>
                <c:pt idx="17">
                  <c:v>35.5</c:v>
                </c:pt>
                <c:pt idx="18">
                  <c:v>35.5</c:v>
                </c:pt>
                <c:pt idx="19">
                  <c:v>33.6</c:v>
                </c:pt>
                <c:pt idx="20">
                  <c:v>32.4</c:v>
                </c:pt>
                <c:pt idx="21">
                  <c:v>31.3</c:v>
                </c:pt>
                <c:pt idx="22">
                  <c:v>29.6</c:v>
                </c:pt>
                <c:pt idx="23">
                  <c:v>30.5</c:v>
                </c:pt>
                <c:pt idx="24">
                  <c:v>30.7</c:v>
                </c:pt>
                <c:pt idx="25">
                  <c:v>28.6</c:v>
                </c:pt>
                <c:pt idx="26">
                  <c:v>28.6</c:v>
                </c:pt>
                <c:pt idx="27">
                  <c:v>30.2</c:v>
                </c:pt>
                <c:pt idx="28">
                  <c:v>30.6</c:v>
                </c:pt>
                <c:pt idx="29">
                  <c:v>31.3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24-4899-A1E7-1CD92F52256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Data!$B$15:$AF$15</c15:sqref>
                  </c15:fullRef>
                </c:ext>
              </c:extLst>
              <c:f>Data!$B$15:$AE$15</c:f>
              <c:numCache>
                <c:formatCode>0.0</c:formatCode>
                <c:ptCount val="30"/>
                <c:pt idx="0">
                  <c:v>18.3</c:v>
                </c:pt>
                <c:pt idx="1">
                  <c:v>19</c:v>
                </c:pt>
                <c:pt idx="2">
                  <c:v>22.9</c:v>
                </c:pt>
                <c:pt idx="3">
                  <c:v>21.7</c:v>
                </c:pt>
                <c:pt idx="4">
                  <c:v>18.600000000000001</c:v>
                </c:pt>
                <c:pt idx="5">
                  <c:v>22</c:v>
                </c:pt>
                <c:pt idx="6">
                  <c:v>21.4</c:v>
                </c:pt>
                <c:pt idx="7">
                  <c:v>22.1</c:v>
                </c:pt>
                <c:pt idx="8">
                  <c:v>23.1</c:v>
                </c:pt>
                <c:pt idx="9">
                  <c:v>22.9</c:v>
                </c:pt>
                <c:pt idx="10">
                  <c:v>22.4</c:v>
                </c:pt>
                <c:pt idx="11">
                  <c:v>23.5</c:v>
                </c:pt>
                <c:pt idx="12">
                  <c:v>22.2</c:v>
                </c:pt>
                <c:pt idx="13">
                  <c:v>22.7</c:v>
                </c:pt>
                <c:pt idx="14">
                  <c:v>24.4</c:v>
                </c:pt>
                <c:pt idx="15">
                  <c:v>23.1</c:v>
                </c:pt>
                <c:pt idx="16">
                  <c:v>23.3</c:v>
                </c:pt>
                <c:pt idx="17">
                  <c:v>23.3</c:v>
                </c:pt>
                <c:pt idx="18">
                  <c:v>23.9</c:v>
                </c:pt>
                <c:pt idx="19">
                  <c:v>24.2</c:v>
                </c:pt>
                <c:pt idx="20">
                  <c:v>23.9</c:v>
                </c:pt>
                <c:pt idx="21">
                  <c:v>23.1</c:v>
                </c:pt>
                <c:pt idx="22">
                  <c:v>23.1</c:v>
                </c:pt>
                <c:pt idx="23">
                  <c:v>23.5</c:v>
                </c:pt>
                <c:pt idx="24">
                  <c:v>23.4</c:v>
                </c:pt>
                <c:pt idx="25">
                  <c:v>22.5</c:v>
                </c:pt>
                <c:pt idx="26">
                  <c:v>21</c:v>
                </c:pt>
                <c:pt idx="27">
                  <c:v>19.100000000000001</c:v>
                </c:pt>
                <c:pt idx="28">
                  <c:v>19.899999999999999</c:v>
                </c:pt>
                <c:pt idx="29">
                  <c:v>19.399999999999999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24-4899-A1E7-1CD92F5225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427584"/>
        <c:axId val="155409024"/>
        <c:extLst/>
      </c:stockChart>
      <c:valAx>
        <c:axId val="1554012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407488"/>
        <c:crosses val="max"/>
        <c:crossBetween val="between"/>
      </c:valAx>
      <c:catAx>
        <c:axId val="15540748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401216"/>
        <c:crosses val="autoZero"/>
        <c:auto val="1"/>
        <c:lblAlgn val="ctr"/>
        <c:lblOffset val="100"/>
        <c:noMultiLvlLbl val="1"/>
      </c:catAx>
      <c:valAx>
        <c:axId val="1554090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427584"/>
        <c:crosses val="autoZero"/>
        <c:crossBetween val="between"/>
      </c:valAx>
      <c:catAx>
        <c:axId val="1554275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5409024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8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Data!$B$56:$AF$56</c15:sqref>
                  </c15:fullRef>
                </c:ext>
              </c:extLst>
              <c:f>Data!$B$56:$AE$56</c:f>
              <c:numCache>
                <c:formatCode>0.0</c:formatCode>
                <c:ptCount val="30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0.9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8-4771-92FA-0F3DAB57BC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511232"/>
        <c:axId val="1565093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Data!$B$54:$AF$54</c15:sqref>
                  </c15:fullRef>
                </c:ext>
              </c:extLst>
              <c:f>Data!$B$54:$AE$54</c:f>
              <c:numCache>
                <c:formatCode>0.0</c:formatCode>
                <c:ptCount val="30"/>
                <c:pt idx="0">
                  <c:v>28</c:v>
                </c:pt>
                <c:pt idx="1">
                  <c:v>31.2</c:v>
                </c:pt>
                <c:pt idx="2">
                  <c:v>30.5</c:v>
                </c:pt>
                <c:pt idx="3">
                  <c:v>30.2</c:v>
                </c:pt>
                <c:pt idx="4">
                  <c:v>24.4</c:v>
                </c:pt>
                <c:pt idx="5">
                  <c:v>27.5</c:v>
                </c:pt>
                <c:pt idx="6">
                  <c:v>31.4</c:v>
                </c:pt>
                <c:pt idx="7">
                  <c:v>29.4</c:v>
                </c:pt>
                <c:pt idx="8">
                  <c:v>31.5</c:v>
                </c:pt>
                <c:pt idx="9">
                  <c:v>32.4</c:v>
                </c:pt>
                <c:pt idx="10">
                  <c:v>32.299999999999997</c:v>
                </c:pt>
                <c:pt idx="11">
                  <c:v>33</c:v>
                </c:pt>
                <c:pt idx="12">
                  <c:v>32.799999999999997</c:v>
                </c:pt>
                <c:pt idx="13">
                  <c:v>32.9</c:v>
                </c:pt>
                <c:pt idx="14">
                  <c:v>33.700000000000003</c:v>
                </c:pt>
                <c:pt idx="15">
                  <c:v>33.799999999999997</c:v>
                </c:pt>
                <c:pt idx="16">
                  <c:v>35</c:v>
                </c:pt>
                <c:pt idx="17">
                  <c:v>35.1</c:v>
                </c:pt>
                <c:pt idx="18">
                  <c:v>32.4</c:v>
                </c:pt>
                <c:pt idx="19">
                  <c:v>32.1</c:v>
                </c:pt>
                <c:pt idx="20">
                  <c:v>29.8</c:v>
                </c:pt>
                <c:pt idx="21">
                  <c:v>29.9</c:v>
                </c:pt>
                <c:pt idx="22">
                  <c:v>30.8</c:v>
                </c:pt>
                <c:pt idx="23">
                  <c:v>29.4</c:v>
                </c:pt>
                <c:pt idx="24">
                  <c:v>29.1</c:v>
                </c:pt>
                <c:pt idx="25">
                  <c:v>29.8</c:v>
                </c:pt>
                <c:pt idx="26">
                  <c:v>30.5</c:v>
                </c:pt>
                <c:pt idx="27">
                  <c:v>31</c:v>
                </c:pt>
                <c:pt idx="28">
                  <c:v>31.5</c:v>
                </c:pt>
                <c:pt idx="29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B8-4771-92FA-0F3DAB57BCC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Data!$B$55:$AF$55</c15:sqref>
                  </c15:fullRef>
                </c:ext>
              </c:extLst>
              <c:f>Data!$B$55:$AE$55</c:f>
              <c:numCache>
                <c:formatCode>0.0</c:formatCode>
                <c:ptCount val="30"/>
                <c:pt idx="0">
                  <c:v>21.2</c:v>
                </c:pt>
                <c:pt idx="1">
                  <c:v>20.5</c:v>
                </c:pt>
                <c:pt idx="2">
                  <c:v>19.5</c:v>
                </c:pt>
                <c:pt idx="3">
                  <c:v>19.399999999999999</c:v>
                </c:pt>
                <c:pt idx="4">
                  <c:v>20.9</c:v>
                </c:pt>
                <c:pt idx="5">
                  <c:v>20.399999999999999</c:v>
                </c:pt>
                <c:pt idx="6">
                  <c:v>21.9</c:v>
                </c:pt>
                <c:pt idx="7">
                  <c:v>22.9</c:v>
                </c:pt>
                <c:pt idx="8">
                  <c:v>23.2</c:v>
                </c:pt>
                <c:pt idx="9">
                  <c:v>23.5</c:v>
                </c:pt>
                <c:pt idx="10">
                  <c:v>23.6</c:v>
                </c:pt>
                <c:pt idx="11">
                  <c:v>22.8</c:v>
                </c:pt>
                <c:pt idx="12">
                  <c:v>22.6</c:v>
                </c:pt>
                <c:pt idx="13">
                  <c:v>22.5</c:v>
                </c:pt>
                <c:pt idx="14">
                  <c:v>23.9</c:v>
                </c:pt>
                <c:pt idx="15">
                  <c:v>25.1</c:v>
                </c:pt>
                <c:pt idx="16">
                  <c:v>25</c:v>
                </c:pt>
                <c:pt idx="17">
                  <c:v>25.4</c:v>
                </c:pt>
                <c:pt idx="18">
                  <c:v>25.5</c:v>
                </c:pt>
                <c:pt idx="19">
                  <c:v>23.5</c:v>
                </c:pt>
                <c:pt idx="20">
                  <c:v>22.1</c:v>
                </c:pt>
                <c:pt idx="21">
                  <c:v>21</c:v>
                </c:pt>
                <c:pt idx="22">
                  <c:v>20.8</c:v>
                </c:pt>
                <c:pt idx="23">
                  <c:v>18.100000000000001</c:v>
                </c:pt>
                <c:pt idx="24">
                  <c:v>17.100000000000001</c:v>
                </c:pt>
                <c:pt idx="25">
                  <c:v>18.8</c:v>
                </c:pt>
                <c:pt idx="26">
                  <c:v>18.5</c:v>
                </c:pt>
                <c:pt idx="27">
                  <c:v>20.6</c:v>
                </c:pt>
                <c:pt idx="28">
                  <c:v>22</c:v>
                </c:pt>
                <c:pt idx="29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B8-4771-92FA-0F3DAB57BC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6527232"/>
        <c:axId val="156525312"/>
        <c:extLst/>
      </c:stockChart>
      <c:valAx>
        <c:axId val="1565093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11232"/>
        <c:crosses val="max"/>
        <c:crossBetween val="between"/>
      </c:valAx>
      <c:catAx>
        <c:axId val="1565112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09312"/>
        <c:crossesAt val="0"/>
        <c:auto val="1"/>
        <c:lblAlgn val="ctr"/>
        <c:lblOffset val="100"/>
        <c:noMultiLvlLbl val="1"/>
      </c:catAx>
      <c:valAx>
        <c:axId val="1565253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27232"/>
        <c:crosses val="autoZero"/>
        <c:crossBetween val="between"/>
      </c:valAx>
      <c:catAx>
        <c:axId val="1565272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6525312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Data!$B$96:$AF$96</c15:sqref>
                  </c15:fullRef>
                </c:ext>
              </c:extLst>
              <c:f>Data!$B$96:$AE$96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8.1999999999999993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40</c:v>
                </c:pt>
                <c:pt idx="15">
                  <c:v>23.9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80-4A2E-ABE0-6F064CD893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066176"/>
        <c:axId val="1580476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Data!$B$94:$AF$94</c15:sqref>
                  </c15:fullRef>
                </c:ext>
              </c:extLst>
              <c:f>Data!$B$94:$AE$94</c:f>
              <c:numCache>
                <c:formatCode>0.0</c:formatCode>
                <c:ptCount val="30"/>
                <c:pt idx="0">
                  <c:v>30.6</c:v>
                </c:pt>
                <c:pt idx="1">
                  <c:v>32.700000000000003</c:v>
                </c:pt>
                <c:pt idx="2">
                  <c:v>32.299999999999997</c:v>
                </c:pt>
                <c:pt idx="3">
                  <c:v>32.5</c:v>
                </c:pt>
                <c:pt idx="4">
                  <c:v>26</c:v>
                </c:pt>
                <c:pt idx="5">
                  <c:v>29</c:v>
                </c:pt>
                <c:pt idx="6">
                  <c:v>32.5</c:v>
                </c:pt>
                <c:pt idx="7">
                  <c:v>30.8</c:v>
                </c:pt>
                <c:pt idx="8">
                  <c:v>33.6</c:v>
                </c:pt>
                <c:pt idx="9">
                  <c:v>33.700000000000003</c:v>
                </c:pt>
                <c:pt idx="10">
                  <c:v>33.5</c:v>
                </c:pt>
                <c:pt idx="11">
                  <c:v>34.9</c:v>
                </c:pt>
                <c:pt idx="12">
                  <c:v>33.5</c:v>
                </c:pt>
                <c:pt idx="13">
                  <c:v>35.5</c:v>
                </c:pt>
                <c:pt idx="14">
                  <c:v>35.5</c:v>
                </c:pt>
                <c:pt idx="15">
                  <c:v>34</c:v>
                </c:pt>
                <c:pt idx="16">
                  <c:v>34.299999999999997</c:v>
                </c:pt>
                <c:pt idx="17">
                  <c:v>34.9</c:v>
                </c:pt>
                <c:pt idx="18">
                  <c:v>35</c:v>
                </c:pt>
                <c:pt idx="19">
                  <c:v>31.7</c:v>
                </c:pt>
                <c:pt idx="20">
                  <c:v>31.5</c:v>
                </c:pt>
                <c:pt idx="21">
                  <c:v>34</c:v>
                </c:pt>
                <c:pt idx="22">
                  <c:v>32.5</c:v>
                </c:pt>
                <c:pt idx="23">
                  <c:v>31</c:v>
                </c:pt>
                <c:pt idx="24">
                  <c:v>30.7</c:v>
                </c:pt>
                <c:pt idx="25">
                  <c:v>31.2</c:v>
                </c:pt>
                <c:pt idx="26">
                  <c:v>31.5</c:v>
                </c:pt>
                <c:pt idx="27">
                  <c:v>32.6</c:v>
                </c:pt>
                <c:pt idx="28">
                  <c:v>33.200000000000003</c:v>
                </c:pt>
                <c:pt idx="29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80-4A2E-ABE0-6F064CD8931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Data!$B$95:$AF$95</c15:sqref>
                  </c15:fullRef>
                </c:ext>
              </c:extLst>
              <c:f>Data!$B$95:$AE$95</c:f>
              <c:numCache>
                <c:formatCode>0.0</c:formatCode>
                <c:ptCount val="30"/>
                <c:pt idx="0">
                  <c:v>21.5</c:v>
                </c:pt>
                <c:pt idx="1">
                  <c:v>22.4</c:v>
                </c:pt>
                <c:pt idx="2">
                  <c:v>22.5</c:v>
                </c:pt>
                <c:pt idx="3">
                  <c:v>19.5</c:v>
                </c:pt>
                <c:pt idx="4">
                  <c:v>22.5</c:v>
                </c:pt>
                <c:pt idx="5">
                  <c:v>20.9</c:v>
                </c:pt>
                <c:pt idx="6">
                  <c:v>21.5</c:v>
                </c:pt>
                <c:pt idx="7">
                  <c:v>23.5</c:v>
                </c:pt>
                <c:pt idx="8">
                  <c:v>22.8</c:v>
                </c:pt>
                <c:pt idx="9">
                  <c:v>23.2</c:v>
                </c:pt>
                <c:pt idx="10">
                  <c:v>24.8</c:v>
                </c:pt>
                <c:pt idx="11">
                  <c:v>23.3</c:v>
                </c:pt>
                <c:pt idx="12">
                  <c:v>23.8</c:v>
                </c:pt>
                <c:pt idx="13">
                  <c:v>24</c:v>
                </c:pt>
                <c:pt idx="14">
                  <c:v>24</c:v>
                </c:pt>
                <c:pt idx="15">
                  <c:v>23.6</c:v>
                </c:pt>
                <c:pt idx="16">
                  <c:v>23.5</c:v>
                </c:pt>
                <c:pt idx="17">
                  <c:v>25</c:v>
                </c:pt>
                <c:pt idx="18">
                  <c:v>25</c:v>
                </c:pt>
                <c:pt idx="19">
                  <c:v>25</c:v>
                </c:pt>
                <c:pt idx="20">
                  <c:v>24.8</c:v>
                </c:pt>
                <c:pt idx="21">
                  <c:v>23.5</c:v>
                </c:pt>
                <c:pt idx="22">
                  <c:v>24</c:v>
                </c:pt>
                <c:pt idx="23">
                  <c:v>21.6</c:v>
                </c:pt>
                <c:pt idx="24">
                  <c:v>20.5</c:v>
                </c:pt>
                <c:pt idx="25">
                  <c:v>21.4</c:v>
                </c:pt>
                <c:pt idx="26">
                  <c:v>21.3</c:v>
                </c:pt>
                <c:pt idx="27">
                  <c:v>20.8</c:v>
                </c:pt>
                <c:pt idx="28">
                  <c:v>22</c:v>
                </c:pt>
                <c:pt idx="29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80-4A2E-ABE0-6F064CD893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7942912"/>
        <c:axId val="158067712"/>
        <c:extLst/>
      </c:stockChart>
      <c:valAx>
        <c:axId val="1580476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66176"/>
        <c:crosses val="max"/>
        <c:crossBetween val="between"/>
      </c:valAx>
      <c:catAx>
        <c:axId val="15806617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47616"/>
        <c:crossesAt val="0"/>
        <c:auto val="1"/>
        <c:lblAlgn val="ctr"/>
        <c:lblOffset val="100"/>
        <c:noMultiLvlLbl val="1"/>
      </c:catAx>
      <c:valAx>
        <c:axId val="1580677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942912"/>
        <c:crosses val="autoZero"/>
        <c:crossBetween val="between"/>
      </c:valAx>
      <c:catAx>
        <c:axId val="1579429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8067712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Data!$B$66:$AF$66</c15:sqref>
                  </c15:fullRef>
                </c:ext>
              </c:extLst>
              <c:f>Data!$B$66:$AE$66</c:f>
              <c:numCache>
                <c:formatCode>0.0</c:formatCode>
                <c:ptCount val="30"/>
                <c:pt idx="0">
                  <c:v>0.02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27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0.3</c:v>
                </c:pt>
                <c:pt idx="19">
                  <c:v>0.2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E9-4459-BA03-47A34B5698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993024"/>
        <c:axId val="1569744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Data!$B$64:$AF$64</c15:sqref>
                  </c15:fullRef>
                </c:ext>
              </c:extLst>
              <c:f>Data!$B$64:$AE$64</c:f>
              <c:numCache>
                <c:formatCode>0.0</c:formatCode>
                <c:ptCount val="30"/>
                <c:pt idx="0">
                  <c:v>28.8</c:v>
                </c:pt>
                <c:pt idx="1">
                  <c:v>31.5</c:v>
                </c:pt>
                <c:pt idx="2">
                  <c:v>30.6</c:v>
                </c:pt>
                <c:pt idx="3">
                  <c:v>29.7</c:v>
                </c:pt>
                <c:pt idx="4">
                  <c:v>24.9</c:v>
                </c:pt>
                <c:pt idx="5">
                  <c:v>27.6</c:v>
                </c:pt>
                <c:pt idx="6">
                  <c:v>30.2</c:v>
                </c:pt>
                <c:pt idx="7">
                  <c:v>27.8</c:v>
                </c:pt>
                <c:pt idx="8">
                  <c:v>31.1</c:v>
                </c:pt>
                <c:pt idx="9">
                  <c:v>32.700000000000003</c:v>
                </c:pt>
                <c:pt idx="10">
                  <c:v>32.200000000000003</c:v>
                </c:pt>
                <c:pt idx="11">
                  <c:v>32.6</c:v>
                </c:pt>
                <c:pt idx="12">
                  <c:v>32.5</c:v>
                </c:pt>
                <c:pt idx="13">
                  <c:v>33.299999999999997</c:v>
                </c:pt>
                <c:pt idx="14">
                  <c:v>32.700000000000003</c:v>
                </c:pt>
                <c:pt idx="15">
                  <c:v>33.4</c:v>
                </c:pt>
                <c:pt idx="16">
                  <c:v>35.1</c:v>
                </c:pt>
                <c:pt idx="17">
                  <c:v>35.5</c:v>
                </c:pt>
                <c:pt idx="18">
                  <c:v>32.4</c:v>
                </c:pt>
                <c:pt idx="19">
                  <c:v>30.2</c:v>
                </c:pt>
                <c:pt idx="20">
                  <c:v>30.8</c:v>
                </c:pt>
                <c:pt idx="21">
                  <c:v>30.3</c:v>
                </c:pt>
                <c:pt idx="22">
                  <c:v>30.7</c:v>
                </c:pt>
                <c:pt idx="23">
                  <c:v>28.1</c:v>
                </c:pt>
                <c:pt idx="24">
                  <c:v>29</c:v>
                </c:pt>
                <c:pt idx="25">
                  <c:v>29.8</c:v>
                </c:pt>
                <c:pt idx="26">
                  <c:v>29.6</c:v>
                </c:pt>
                <c:pt idx="27">
                  <c:v>30.7</c:v>
                </c:pt>
                <c:pt idx="28">
                  <c:v>32.200000000000003</c:v>
                </c:pt>
                <c:pt idx="29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E9-4459-BA03-47A34B56981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Data!$B$65:$AF$65</c15:sqref>
                  </c15:fullRef>
                </c:ext>
              </c:extLst>
              <c:f>Data!$B$65:$AE$65</c:f>
              <c:numCache>
                <c:formatCode>0.0</c:formatCode>
                <c:ptCount val="30"/>
                <c:pt idx="0">
                  <c:v>23</c:v>
                </c:pt>
                <c:pt idx="1">
                  <c:v>22.2</c:v>
                </c:pt>
                <c:pt idx="2">
                  <c:v>21.6</c:v>
                </c:pt>
                <c:pt idx="3">
                  <c:v>18.8</c:v>
                </c:pt>
                <c:pt idx="4">
                  <c:v>22.5</c:v>
                </c:pt>
                <c:pt idx="5">
                  <c:v>20.399999999999999</c:v>
                </c:pt>
                <c:pt idx="6">
                  <c:v>22.7</c:v>
                </c:pt>
                <c:pt idx="7">
                  <c:v>22.6</c:v>
                </c:pt>
                <c:pt idx="8">
                  <c:v>23.1</c:v>
                </c:pt>
                <c:pt idx="9">
                  <c:v>23.7</c:v>
                </c:pt>
                <c:pt idx="10">
                  <c:v>24.7</c:v>
                </c:pt>
                <c:pt idx="11">
                  <c:v>23.5</c:v>
                </c:pt>
                <c:pt idx="12">
                  <c:v>24</c:v>
                </c:pt>
                <c:pt idx="13">
                  <c:v>23.1</c:v>
                </c:pt>
                <c:pt idx="14">
                  <c:v>23</c:v>
                </c:pt>
                <c:pt idx="15">
                  <c:v>23.8</c:v>
                </c:pt>
                <c:pt idx="16">
                  <c:v>23.8</c:v>
                </c:pt>
                <c:pt idx="17">
                  <c:v>24.7</c:v>
                </c:pt>
                <c:pt idx="18">
                  <c:v>25.8</c:v>
                </c:pt>
                <c:pt idx="19">
                  <c:v>24.7</c:v>
                </c:pt>
                <c:pt idx="20">
                  <c:v>23.4</c:v>
                </c:pt>
                <c:pt idx="21">
                  <c:v>22.8</c:v>
                </c:pt>
                <c:pt idx="22">
                  <c:v>22.4</c:v>
                </c:pt>
                <c:pt idx="23">
                  <c:v>19.5</c:v>
                </c:pt>
                <c:pt idx="24">
                  <c:v>18.5</c:v>
                </c:pt>
                <c:pt idx="25">
                  <c:v>19.5</c:v>
                </c:pt>
                <c:pt idx="26">
                  <c:v>20</c:v>
                </c:pt>
                <c:pt idx="27">
                  <c:v>21</c:v>
                </c:pt>
                <c:pt idx="28">
                  <c:v>20.9</c:v>
                </c:pt>
                <c:pt idx="29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E9-4459-BA03-47A34B5698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7000832"/>
        <c:axId val="156994560"/>
        <c:extLst/>
      </c:stockChart>
      <c:valAx>
        <c:axId val="1569744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93024"/>
        <c:crosses val="max"/>
        <c:crossBetween val="between"/>
      </c:valAx>
      <c:catAx>
        <c:axId val="15699302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74464"/>
        <c:crossesAt val="0"/>
        <c:auto val="1"/>
        <c:lblAlgn val="ctr"/>
        <c:lblOffset val="100"/>
        <c:noMultiLvlLbl val="1"/>
      </c:catAx>
      <c:valAx>
        <c:axId val="1569945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000832"/>
        <c:crosses val="autoZero"/>
        <c:crossBetween val="between"/>
      </c:valAx>
      <c:catAx>
        <c:axId val="157000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6994560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Data!$B$86:$AF$86</c15:sqref>
                  </c15:fullRef>
                </c:ext>
              </c:extLst>
              <c:f>Data!$B$86:$AE$86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3.2</c:v>
                </c:pt>
                <c:pt idx="5">
                  <c:v>1.9</c:v>
                </c:pt>
                <c:pt idx="6">
                  <c:v>0</c:v>
                </c:pt>
                <c:pt idx="7">
                  <c:v>0.02</c:v>
                </c:pt>
                <c:pt idx="8">
                  <c:v>0</c:v>
                </c:pt>
                <c:pt idx="9">
                  <c:v>2</c:v>
                </c:pt>
                <c:pt idx="10">
                  <c:v>10.3</c:v>
                </c:pt>
                <c:pt idx="11">
                  <c:v>26.4</c:v>
                </c:pt>
                <c:pt idx="12">
                  <c:v>0.3</c:v>
                </c:pt>
                <c:pt idx="13">
                  <c:v>2.5</c:v>
                </c:pt>
                <c:pt idx="14">
                  <c:v>0</c:v>
                </c:pt>
                <c:pt idx="15">
                  <c:v>0.01</c:v>
                </c:pt>
                <c:pt idx="16">
                  <c:v>0</c:v>
                </c:pt>
                <c:pt idx="17">
                  <c:v>0</c:v>
                </c:pt>
                <c:pt idx="18">
                  <c:v>23.1</c:v>
                </c:pt>
                <c:pt idx="19">
                  <c:v>23.7</c:v>
                </c:pt>
                <c:pt idx="20">
                  <c:v>17.7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7E-4342-8C08-ADBDBBE2F2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7529216"/>
        <c:axId val="1575188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Data!$B$84:$AF$84</c15:sqref>
                  </c15:fullRef>
                </c:ext>
              </c:extLst>
              <c:f>Data!$B$84:$AE$84</c:f>
              <c:numCache>
                <c:formatCode>0.0</c:formatCode>
                <c:ptCount val="30"/>
                <c:pt idx="0">
                  <c:v>30.6</c:v>
                </c:pt>
                <c:pt idx="1">
                  <c:v>32.4</c:v>
                </c:pt>
                <c:pt idx="2">
                  <c:v>31.8</c:v>
                </c:pt>
                <c:pt idx="3">
                  <c:v>32</c:v>
                </c:pt>
                <c:pt idx="4">
                  <c:v>28</c:v>
                </c:pt>
                <c:pt idx="5">
                  <c:v>26.2</c:v>
                </c:pt>
                <c:pt idx="6">
                  <c:v>29.6</c:v>
                </c:pt>
                <c:pt idx="7">
                  <c:v>29.3</c:v>
                </c:pt>
                <c:pt idx="8">
                  <c:v>31.5</c:v>
                </c:pt>
                <c:pt idx="9">
                  <c:v>32.799999999999997</c:v>
                </c:pt>
                <c:pt idx="10">
                  <c:v>32</c:v>
                </c:pt>
                <c:pt idx="11">
                  <c:v>32.4</c:v>
                </c:pt>
                <c:pt idx="12">
                  <c:v>30.5</c:v>
                </c:pt>
                <c:pt idx="13">
                  <c:v>33.5</c:v>
                </c:pt>
                <c:pt idx="14">
                  <c:v>33.4</c:v>
                </c:pt>
                <c:pt idx="15">
                  <c:v>30.8</c:v>
                </c:pt>
                <c:pt idx="16">
                  <c:v>33.299999999999997</c:v>
                </c:pt>
                <c:pt idx="17">
                  <c:v>35</c:v>
                </c:pt>
                <c:pt idx="18">
                  <c:v>35</c:v>
                </c:pt>
                <c:pt idx="19">
                  <c:v>30.5</c:v>
                </c:pt>
                <c:pt idx="20">
                  <c:v>25.4</c:v>
                </c:pt>
                <c:pt idx="21">
                  <c:v>31.3</c:v>
                </c:pt>
                <c:pt idx="22">
                  <c:v>30.6</c:v>
                </c:pt>
                <c:pt idx="23">
                  <c:v>29.8</c:v>
                </c:pt>
                <c:pt idx="24">
                  <c:v>30.5</c:v>
                </c:pt>
                <c:pt idx="25">
                  <c:v>31.6</c:v>
                </c:pt>
                <c:pt idx="26">
                  <c:v>30.9</c:v>
                </c:pt>
                <c:pt idx="27">
                  <c:v>31</c:v>
                </c:pt>
                <c:pt idx="28">
                  <c:v>31.7</c:v>
                </c:pt>
                <c:pt idx="29">
                  <c:v>32.200000000000003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7E-4342-8C08-ADBDBBE2F2E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Data!$B$85:$AF$85</c15:sqref>
                  </c15:fullRef>
                </c:ext>
              </c:extLst>
              <c:f>Data!$B$85:$AE$85</c:f>
              <c:numCache>
                <c:formatCode>0.0</c:formatCode>
                <c:ptCount val="30"/>
                <c:pt idx="0">
                  <c:v>19.8</c:v>
                </c:pt>
                <c:pt idx="1">
                  <c:v>21.7</c:v>
                </c:pt>
                <c:pt idx="2">
                  <c:v>22.6</c:v>
                </c:pt>
                <c:pt idx="3">
                  <c:v>18.399999999999999</c:v>
                </c:pt>
                <c:pt idx="4">
                  <c:v>22.5</c:v>
                </c:pt>
                <c:pt idx="5">
                  <c:v>18.100000000000001</c:v>
                </c:pt>
                <c:pt idx="6">
                  <c:v>21.3</c:v>
                </c:pt>
                <c:pt idx="7">
                  <c:v>23.1</c:v>
                </c:pt>
                <c:pt idx="8">
                  <c:v>22.8</c:v>
                </c:pt>
                <c:pt idx="9">
                  <c:v>22.3</c:v>
                </c:pt>
                <c:pt idx="10">
                  <c:v>22.4</c:v>
                </c:pt>
                <c:pt idx="11">
                  <c:v>21.8</c:v>
                </c:pt>
                <c:pt idx="12">
                  <c:v>21.4</c:v>
                </c:pt>
                <c:pt idx="13">
                  <c:v>22.4</c:v>
                </c:pt>
                <c:pt idx="14">
                  <c:v>22.9</c:v>
                </c:pt>
                <c:pt idx="15">
                  <c:v>22.4</c:v>
                </c:pt>
                <c:pt idx="16">
                  <c:v>22.7</c:v>
                </c:pt>
                <c:pt idx="17">
                  <c:v>23.1</c:v>
                </c:pt>
                <c:pt idx="18">
                  <c:v>23.1</c:v>
                </c:pt>
                <c:pt idx="19">
                  <c:v>22.5</c:v>
                </c:pt>
                <c:pt idx="20">
                  <c:v>22.2</c:v>
                </c:pt>
                <c:pt idx="21">
                  <c:v>21.5</c:v>
                </c:pt>
                <c:pt idx="22">
                  <c:v>21.9</c:v>
                </c:pt>
                <c:pt idx="23">
                  <c:v>22.2</c:v>
                </c:pt>
                <c:pt idx="24">
                  <c:v>20.5</c:v>
                </c:pt>
                <c:pt idx="25">
                  <c:v>19.2</c:v>
                </c:pt>
                <c:pt idx="26">
                  <c:v>20.2</c:v>
                </c:pt>
                <c:pt idx="27">
                  <c:v>20.2</c:v>
                </c:pt>
                <c:pt idx="28">
                  <c:v>20.7</c:v>
                </c:pt>
                <c:pt idx="29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7E-4342-8C08-ADBDBBE2F2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7624960"/>
        <c:axId val="157623040"/>
        <c:extLst/>
      </c:stockChart>
      <c:valAx>
        <c:axId val="1575188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529216"/>
        <c:crosses val="max"/>
        <c:crossBetween val="between"/>
      </c:valAx>
      <c:catAx>
        <c:axId val="1575292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518848"/>
        <c:crossesAt val="0"/>
        <c:auto val="1"/>
        <c:lblAlgn val="ctr"/>
        <c:lblOffset val="100"/>
        <c:noMultiLvlLbl val="1"/>
      </c:catAx>
      <c:valAx>
        <c:axId val="1576230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624960"/>
        <c:crosses val="autoZero"/>
        <c:crossBetween val="between"/>
      </c:valAx>
      <c:catAx>
        <c:axId val="1576249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7623040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Data!$B$101:$AF$101</c15:sqref>
                  </c15:fullRef>
                </c:ext>
              </c:extLst>
              <c:f>Data!$B$101:$AE$101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</c:v>
                </c:pt>
                <c:pt idx="5">
                  <c:v>0.1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7.8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2.8</c:v>
                </c:pt>
                <c:pt idx="16">
                  <c:v>0</c:v>
                </c:pt>
                <c:pt idx="17">
                  <c:v>0</c:v>
                </c:pt>
                <c:pt idx="18">
                  <c:v>10.1</c:v>
                </c:pt>
                <c:pt idx="19">
                  <c:v>24.6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5D-4FF4-B60B-3D386B5E7E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379776"/>
        <c:axId val="1563778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Data!$B$99:$AF$99</c15:sqref>
                  </c15:fullRef>
                </c:ext>
              </c:extLst>
              <c:f>Data!$B$99:$AE$99</c:f>
              <c:numCache>
                <c:formatCode>0.0</c:formatCode>
                <c:ptCount val="30"/>
                <c:pt idx="0">
                  <c:v>30</c:v>
                </c:pt>
                <c:pt idx="1">
                  <c:v>31.6</c:v>
                </c:pt>
                <c:pt idx="2">
                  <c:v>33.799999999999997</c:v>
                </c:pt>
                <c:pt idx="3">
                  <c:v>33.4</c:v>
                </c:pt>
                <c:pt idx="4">
                  <c:v>29.2</c:v>
                </c:pt>
                <c:pt idx="5">
                  <c:v>29.5</c:v>
                </c:pt>
                <c:pt idx="6">
                  <c:v>31.7</c:v>
                </c:pt>
                <c:pt idx="7">
                  <c:v>30.2</c:v>
                </c:pt>
                <c:pt idx="8">
                  <c:v>33.299999999999997</c:v>
                </c:pt>
                <c:pt idx="9">
                  <c:v>33.6</c:v>
                </c:pt>
                <c:pt idx="10">
                  <c:v>31.1</c:v>
                </c:pt>
                <c:pt idx="11">
                  <c:v>34.6</c:v>
                </c:pt>
                <c:pt idx="12">
                  <c:v>32.200000000000003</c:v>
                </c:pt>
                <c:pt idx="13">
                  <c:v>33</c:v>
                </c:pt>
                <c:pt idx="14">
                  <c:v>33.799999999999997</c:v>
                </c:pt>
                <c:pt idx="15">
                  <c:v>34.799999999999997</c:v>
                </c:pt>
                <c:pt idx="16">
                  <c:v>34.299999999999997</c:v>
                </c:pt>
                <c:pt idx="17">
                  <c:v>35</c:v>
                </c:pt>
                <c:pt idx="18">
                  <c:v>34.299999999999997</c:v>
                </c:pt>
                <c:pt idx="19">
                  <c:v>31.2</c:v>
                </c:pt>
                <c:pt idx="20">
                  <c:v>32.299999999999997</c:v>
                </c:pt>
                <c:pt idx="21">
                  <c:v>33.200000000000003</c:v>
                </c:pt>
                <c:pt idx="22">
                  <c:v>31.8</c:v>
                </c:pt>
                <c:pt idx="23">
                  <c:v>34</c:v>
                </c:pt>
                <c:pt idx="24">
                  <c:v>32.1</c:v>
                </c:pt>
                <c:pt idx="25">
                  <c:v>32.6</c:v>
                </c:pt>
                <c:pt idx="26">
                  <c:v>31.8</c:v>
                </c:pt>
                <c:pt idx="27">
                  <c:v>31.5</c:v>
                </c:pt>
                <c:pt idx="28">
                  <c:v>32.6</c:v>
                </c:pt>
                <c:pt idx="29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5D-4FF4-B60B-3D386B5E7E5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Data!$B$100:$AF$100</c15:sqref>
                  </c15:fullRef>
                </c:ext>
              </c:extLst>
              <c:f>Data!$B$100:$AE$100</c:f>
              <c:numCache>
                <c:formatCode>0.0</c:formatCode>
                <c:ptCount val="30"/>
                <c:pt idx="0">
                  <c:v>25</c:v>
                </c:pt>
                <c:pt idx="1">
                  <c:v>24.8</c:v>
                </c:pt>
                <c:pt idx="2">
                  <c:v>24.5</c:v>
                </c:pt>
                <c:pt idx="3">
                  <c:v>23.9</c:v>
                </c:pt>
                <c:pt idx="4">
                  <c:v>25</c:v>
                </c:pt>
                <c:pt idx="5">
                  <c:v>23.2</c:v>
                </c:pt>
                <c:pt idx="6">
                  <c:v>23.5</c:v>
                </c:pt>
                <c:pt idx="7">
                  <c:v>26.2</c:v>
                </c:pt>
                <c:pt idx="8">
                  <c:v>25.4</c:v>
                </c:pt>
                <c:pt idx="9">
                  <c:v>26.7</c:v>
                </c:pt>
                <c:pt idx="10">
                  <c:v>26.9</c:v>
                </c:pt>
                <c:pt idx="11">
                  <c:v>24.5</c:v>
                </c:pt>
                <c:pt idx="12">
                  <c:v>25.8</c:v>
                </c:pt>
                <c:pt idx="13">
                  <c:v>26.4</c:v>
                </c:pt>
                <c:pt idx="14">
                  <c:v>26</c:v>
                </c:pt>
                <c:pt idx="15">
                  <c:v>26.2</c:v>
                </c:pt>
                <c:pt idx="16">
                  <c:v>26.6</c:v>
                </c:pt>
                <c:pt idx="17">
                  <c:v>26.3</c:v>
                </c:pt>
                <c:pt idx="18">
                  <c:v>27.5</c:v>
                </c:pt>
                <c:pt idx="19">
                  <c:v>24.8</c:v>
                </c:pt>
                <c:pt idx="20">
                  <c:v>25.2</c:v>
                </c:pt>
                <c:pt idx="21">
                  <c:v>25.6</c:v>
                </c:pt>
                <c:pt idx="22">
                  <c:v>25.7</c:v>
                </c:pt>
                <c:pt idx="23">
                  <c:v>26</c:v>
                </c:pt>
                <c:pt idx="24">
                  <c:v>24.4</c:v>
                </c:pt>
                <c:pt idx="25">
                  <c:v>24.1</c:v>
                </c:pt>
                <c:pt idx="26">
                  <c:v>24.9</c:v>
                </c:pt>
                <c:pt idx="27">
                  <c:v>24.6</c:v>
                </c:pt>
                <c:pt idx="28">
                  <c:v>24.9</c:v>
                </c:pt>
                <c:pt idx="29">
                  <c:v>26.8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5D-4FF4-B60B-3D386B5E7E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6395776"/>
        <c:axId val="156393856"/>
        <c:extLst/>
      </c:stockChart>
      <c:valAx>
        <c:axId val="1563778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379776"/>
        <c:crosses val="max"/>
        <c:crossBetween val="between"/>
      </c:valAx>
      <c:catAx>
        <c:axId val="15637977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377856"/>
        <c:crossesAt val="0"/>
        <c:auto val="1"/>
        <c:lblAlgn val="ctr"/>
        <c:lblOffset val="100"/>
        <c:noMultiLvlLbl val="1"/>
      </c:catAx>
      <c:valAx>
        <c:axId val="1563938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395776"/>
        <c:crosses val="autoZero"/>
        <c:crossBetween val="between"/>
      </c:valAx>
      <c:catAx>
        <c:axId val="1563957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6393856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Data!$B$116:$AF$116</c15:sqref>
                  </c15:fullRef>
                </c:ext>
              </c:extLst>
              <c:f>Data!$B$116:$AE$116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0.1</c:v>
                </c:pt>
                <c:pt idx="9">
                  <c:v>7.5</c:v>
                </c:pt>
                <c:pt idx="10">
                  <c:v>14.5</c:v>
                </c:pt>
                <c:pt idx="11">
                  <c:v>0.5</c:v>
                </c:pt>
                <c:pt idx="12">
                  <c:v>0.01</c:v>
                </c:pt>
                <c:pt idx="13">
                  <c:v>0</c:v>
                </c:pt>
                <c:pt idx="14">
                  <c:v>0</c:v>
                </c:pt>
                <c:pt idx="15">
                  <c:v>4.2</c:v>
                </c:pt>
                <c:pt idx="16">
                  <c:v>0</c:v>
                </c:pt>
                <c:pt idx="17">
                  <c:v>0</c:v>
                </c:pt>
                <c:pt idx="18">
                  <c:v>8.1</c:v>
                </c:pt>
                <c:pt idx="19">
                  <c:v>8.8000000000000007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A3-4A8D-8557-1A872A9594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414720"/>
        <c:axId val="1584128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Data!$B$114:$AF$114</c15:sqref>
                  </c15:fullRef>
                </c:ext>
              </c:extLst>
              <c:f>Data!$B$114:$AE$114</c:f>
              <c:numCache>
                <c:formatCode>0.0</c:formatCode>
                <c:ptCount val="30"/>
                <c:pt idx="0">
                  <c:v>30.5</c:v>
                </c:pt>
                <c:pt idx="1">
                  <c:v>32.9</c:v>
                </c:pt>
                <c:pt idx="2">
                  <c:v>33.9</c:v>
                </c:pt>
                <c:pt idx="3">
                  <c:v>32.5</c:v>
                </c:pt>
                <c:pt idx="4">
                  <c:v>27</c:v>
                </c:pt>
                <c:pt idx="5">
                  <c:v>29.8</c:v>
                </c:pt>
                <c:pt idx="6">
                  <c:v>32.1</c:v>
                </c:pt>
                <c:pt idx="7">
                  <c:v>30.7</c:v>
                </c:pt>
                <c:pt idx="8">
                  <c:v>33.1</c:v>
                </c:pt>
                <c:pt idx="9">
                  <c:v>34.5</c:v>
                </c:pt>
                <c:pt idx="10">
                  <c:v>27.7</c:v>
                </c:pt>
                <c:pt idx="11">
                  <c:v>34</c:v>
                </c:pt>
                <c:pt idx="12">
                  <c:v>29.7</c:v>
                </c:pt>
                <c:pt idx="13">
                  <c:v>33.6</c:v>
                </c:pt>
                <c:pt idx="14">
                  <c:v>34</c:v>
                </c:pt>
                <c:pt idx="15">
                  <c:v>31.5</c:v>
                </c:pt>
                <c:pt idx="16">
                  <c:v>33.299999999999997</c:v>
                </c:pt>
                <c:pt idx="17">
                  <c:v>34</c:v>
                </c:pt>
                <c:pt idx="18">
                  <c:v>33.5</c:v>
                </c:pt>
                <c:pt idx="19">
                  <c:v>31.2</c:v>
                </c:pt>
                <c:pt idx="20">
                  <c:v>33.5</c:v>
                </c:pt>
                <c:pt idx="21">
                  <c:v>34.1</c:v>
                </c:pt>
                <c:pt idx="22">
                  <c:v>33.1</c:v>
                </c:pt>
                <c:pt idx="23">
                  <c:v>33.5</c:v>
                </c:pt>
                <c:pt idx="24">
                  <c:v>31.5</c:v>
                </c:pt>
                <c:pt idx="25">
                  <c:v>32.9</c:v>
                </c:pt>
                <c:pt idx="26">
                  <c:v>31.5</c:v>
                </c:pt>
                <c:pt idx="27">
                  <c:v>31</c:v>
                </c:pt>
                <c:pt idx="28">
                  <c:v>33.6</c:v>
                </c:pt>
                <c:pt idx="29">
                  <c:v>33.799999999999997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A3-4A8D-8557-1A872A95942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Data!$B$115:$AF$115</c15:sqref>
                  </c15:fullRef>
                </c:ext>
              </c:extLst>
              <c:f>Data!$B$115:$AE$115</c:f>
              <c:numCache>
                <c:formatCode>0.0</c:formatCode>
                <c:ptCount val="30"/>
                <c:pt idx="0">
                  <c:v>25.2</c:v>
                </c:pt>
                <c:pt idx="1">
                  <c:v>25</c:v>
                </c:pt>
                <c:pt idx="2">
                  <c:v>24.2</c:v>
                </c:pt>
                <c:pt idx="3">
                  <c:v>23.4</c:v>
                </c:pt>
                <c:pt idx="4">
                  <c:v>25.5</c:v>
                </c:pt>
                <c:pt idx="5">
                  <c:v>22.7</c:v>
                </c:pt>
                <c:pt idx="6">
                  <c:v>24.2</c:v>
                </c:pt>
                <c:pt idx="7">
                  <c:v>25.2</c:v>
                </c:pt>
                <c:pt idx="8">
                  <c:v>25</c:v>
                </c:pt>
                <c:pt idx="9">
                  <c:v>25</c:v>
                </c:pt>
                <c:pt idx="10">
                  <c:v>25.5</c:v>
                </c:pt>
                <c:pt idx="11">
                  <c:v>24.6</c:v>
                </c:pt>
                <c:pt idx="12">
                  <c:v>25.9</c:v>
                </c:pt>
                <c:pt idx="13">
                  <c:v>25.6</c:v>
                </c:pt>
                <c:pt idx="14">
                  <c:v>25.2</c:v>
                </c:pt>
                <c:pt idx="15">
                  <c:v>25.2</c:v>
                </c:pt>
                <c:pt idx="16">
                  <c:v>26.2</c:v>
                </c:pt>
                <c:pt idx="17">
                  <c:v>26.3</c:v>
                </c:pt>
                <c:pt idx="18">
                  <c:v>26.3</c:v>
                </c:pt>
                <c:pt idx="19">
                  <c:v>24.7</c:v>
                </c:pt>
                <c:pt idx="20">
                  <c:v>25.4</c:v>
                </c:pt>
                <c:pt idx="21">
                  <c:v>26.2</c:v>
                </c:pt>
                <c:pt idx="22">
                  <c:v>25.4</c:v>
                </c:pt>
                <c:pt idx="23">
                  <c:v>24.2</c:v>
                </c:pt>
                <c:pt idx="24">
                  <c:v>22.9</c:v>
                </c:pt>
                <c:pt idx="25">
                  <c:v>23.1</c:v>
                </c:pt>
                <c:pt idx="26">
                  <c:v>23.8</c:v>
                </c:pt>
                <c:pt idx="27">
                  <c:v>23.8</c:v>
                </c:pt>
                <c:pt idx="28">
                  <c:v>24.9</c:v>
                </c:pt>
                <c:pt idx="29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A3-4A8D-8557-1A872A9594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8426624"/>
        <c:axId val="158416256"/>
        <c:extLst/>
      </c:stockChart>
      <c:valAx>
        <c:axId val="1584128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4720"/>
        <c:crosses val="max"/>
        <c:crossBetween val="between"/>
      </c:valAx>
      <c:catAx>
        <c:axId val="15841472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2800"/>
        <c:crossesAt val="0"/>
        <c:auto val="1"/>
        <c:lblAlgn val="ctr"/>
        <c:lblOffset val="100"/>
        <c:noMultiLvlLbl val="1"/>
      </c:catAx>
      <c:valAx>
        <c:axId val="1584162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26624"/>
        <c:crosses val="autoZero"/>
        <c:crossBetween val="between"/>
      </c:valAx>
      <c:catAx>
        <c:axId val="1584266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8416256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39E-2"/>
          <c:y val="0.17330426737505014"/>
          <c:w val="0.82965524403075519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Data!$B$136:$AF$136</c15:sqref>
                  </c15:fullRef>
                </c:ext>
              </c:extLst>
              <c:f>Data!$B$136:$AE$136</c:f>
              <c:numCache>
                <c:formatCode>0.0</c:formatCode>
                <c:ptCount val="30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12.4</c:v>
                </c:pt>
                <c:pt idx="5">
                  <c:v>0</c:v>
                </c:pt>
                <c:pt idx="6">
                  <c:v>3.4</c:v>
                </c:pt>
                <c:pt idx="7">
                  <c:v>3.8</c:v>
                </c:pt>
                <c:pt idx="8">
                  <c:v>0</c:v>
                </c:pt>
                <c:pt idx="9">
                  <c:v>2.4</c:v>
                </c:pt>
                <c:pt idx="10">
                  <c:v>0.1</c:v>
                </c:pt>
                <c:pt idx="11">
                  <c:v>29.9</c:v>
                </c:pt>
                <c:pt idx="12">
                  <c:v>1.7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33.700000000000003</c:v>
                </c:pt>
                <c:pt idx="19">
                  <c:v>142.6</c:v>
                </c:pt>
                <c:pt idx="20">
                  <c:v>57.6</c:v>
                </c:pt>
                <c:pt idx="21">
                  <c:v>13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83-4444-B68F-301A3692B6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206016"/>
        <c:axId val="1592040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Data!$B$134:$AF$134</c15:sqref>
                  </c15:fullRef>
                </c:ext>
              </c:extLst>
              <c:f>Data!$B$134:$AE$134</c:f>
              <c:numCache>
                <c:formatCode>0.0</c:formatCode>
                <c:ptCount val="30"/>
                <c:pt idx="0">
                  <c:v>30.8</c:v>
                </c:pt>
                <c:pt idx="1">
                  <c:v>32.299999999999997</c:v>
                </c:pt>
                <c:pt idx="2">
                  <c:v>32.1</c:v>
                </c:pt>
                <c:pt idx="3">
                  <c:v>31.8</c:v>
                </c:pt>
                <c:pt idx="4">
                  <c:v>27.4</c:v>
                </c:pt>
                <c:pt idx="5">
                  <c:v>27.5</c:v>
                </c:pt>
                <c:pt idx="6">
                  <c:v>29.2</c:v>
                </c:pt>
                <c:pt idx="7">
                  <c:v>27.5</c:v>
                </c:pt>
                <c:pt idx="8">
                  <c:v>31.8</c:v>
                </c:pt>
                <c:pt idx="9">
                  <c:v>31.4</c:v>
                </c:pt>
                <c:pt idx="10">
                  <c:v>31</c:v>
                </c:pt>
                <c:pt idx="11">
                  <c:v>32.299999999999997</c:v>
                </c:pt>
                <c:pt idx="12">
                  <c:v>29.7</c:v>
                </c:pt>
                <c:pt idx="13">
                  <c:v>31.6</c:v>
                </c:pt>
                <c:pt idx="14">
                  <c:v>31.8</c:v>
                </c:pt>
                <c:pt idx="15">
                  <c:v>32.1</c:v>
                </c:pt>
                <c:pt idx="16">
                  <c:v>32.5</c:v>
                </c:pt>
                <c:pt idx="17">
                  <c:v>32</c:v>
                </c:pt>
                <c:pt idx="18">
                  <c:v>35.1</c:v>
                </c:pt>
                <c:pt idx="19">
                  <c:v>28.8</c:v>
                </c:pt>
                <c:pt idx="20">
                  <c:v>27.3</c:v>
                </c:pt>
                <c:pt idx="21">
                  <c:v>31.4</c:v>
                </c:pt>
                <c:pt idx="22">
                  <c:v>30.5</c:v>
                </c:pt>
                <c:pt idx="23">
                  <c:v>29.5</c:v>
                </c:pt>
                <c:pt idx="24">
                  <c:v>30.2</c:v>
                </c:pt>
                <c:pt idx="25">
                  <c:v>31.3</c:v>
                </c:pt>
                <c:pt idx="26">
                  <c:v>30.3</c:v>
                </c:pt>
                <c:pt idx="27">
                  <c:v>30.9</c:v>
                </c:pt>
                <c:pt idx="28">
                  <c:v>32.5</c:v>
                </c:pt>
                <c:pt idx="29">
                  <c:v>31.6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83-4444-B68F-301A3692B6F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Data!$B$135:$AF$135</c15:sqref>
                  </c15:fullRef>
                </c:ext>
              </c:extLst>
              <c:f>Data!$B$135:$AE$135</c:f>
              <c:numCache>
                <c:formatCode>0.0</c:formatCode>
                <c:ptCount val="30"/>
                <c:pt idx="0">
                  <c:v>23.7</c:v>
                </c:pt>
                <c:pt idx="1">
                  <c:v>24.3</c:v>
                </c:pt>
                <c:pt idx="2">
                  <c:v>24.8</c:v>
                </c:pt>
                <c:pt idx="3">
                  <c:v>23.6</c:v>
                </c:pt>
                <c:pt idx="4">
                  <c:v>24.5</c:v>
                </c:pt>
                <c:pt idx="5">
                  <c:v>20.6</c:v>
                </c:pt>
                <c:pt idx="6">
                  <c:v>23</c:v>
                </c:pt>
                <c:pt idx="7">
                  <c:v>24.1</c:v>
                </c:pt>
                <c:pt idx="8">
                  <c:v>24.3</c:v>
                </c:pt>
                <c:pt idx="9">
                  <c:v>24.8</c:v>
                </c:pt>
                <c:pt idx="10">
                  <c:v>24.5</c:v>
                </c:pt>
                <c:pt idx="11">
                  <c:v>25</c:v>
                </c:pt>
                <c:pt idx="12">
                  <c:v>24.3</c:v>
                </c:pt>
                <c:pt idx="13">
                  <c:v>24.3</c:v>
                </c:pt>
                <c:pt idx="14">
                  <c:v>24.8</c:v>
                </c:pt>
                <c:pt idx="15">
                  <c:v>25.8</c:v>
                </c:pt>
                <c:pt idx="16">
                  <c:v>25.3</c:v>
                </c:pt>
                <c:pt idx="17">
                  <c:v>25</c:v>
                </c:pt>
                <c:pt idx="18">
                  <c:v>25.2</c:v>
                </c:pt>
                <c:pt idx="19">
                  <c:v>23.2</c:v>
                </c:pt>
                <c:pt idx="20">
                  <c:v>24.1</c:v>
                </c:pt>
                <c:pt idx="21">
                  <c:v>24</c:v>
                </c:pt>
                <c:pt idx="22">
                  <c:v>23.6</c:v>
                </c:pt>
                <c:pt idx="23">
                  <c:v>25.7</c:v>
                </c:pt>
                <c:pt idx="24">
                  <c:v>24.3</c:v>
                </c:pt>
                <c:pt idx="25">
                  <c:v>23.5</c:v>
                </c:pt>
                <c:pt idx="26">
                  <c:v>24.1</c:v>
                </c:pt>
                <c:pt idx="27">
                  <c:v>23.8</c:v>
                </c:pt>
                <c:pt idx="28">
                  <c:v>24.6</c:v>
                </c:pt>
                <c:pt idx="29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83-4444-B68F-301A3692B6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222016"/>
        <c:axId val="159220096"/>
        <c:extLst/>
      </c:stockChart>
      <c:valAx>
        <c:axId val="159204096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206016"/>
        <c:crosses val="max"/>
        <c:crossBetween val="between"/>
      </c:valAx>
      <c:catAx>
        <c:axId val="1592060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204096"/>
        <c:crossesAt val="0"/>
        <c:auto val="1"/>
        <c:lblAlgn val="ctr"/>
        <c:lblOffset val="100"/>
        <c:noMultiLvlLbl val="1"/>
      </c:catAx>
      <c:valAx>
        <c:axId val="159220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222016"/>
        <c:crosses val="autoZero"/>
        <c:crossBetween val="between"/>
      </c:valAx>
      <c:catAx>
        <c:axId val="1592220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one"/>
        <c:crossAx val="159220096"/>
        <c:crossesAt val="0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71"/>
          <c:y val="0.92069693221448745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0.25714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308002"/>
          <a:ext cx="1177972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6EB9266-EB58-4B20-A7CC-3ACFDF6CCB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0.9399</cdr:y>
    </cdr:from>
    <cdr:to>
      <cdr:x>0.45563</cdr:x>
      <cdr:y>0.96108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65550" y="5908675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0.58138</cdr:x>
      <cdr:y>0.94116</cdr:y>
    </cdr:from>
    <cdr:to>
      <cdr:x>0.60226</cdr:x>
      <cdr:y>0.96234</cdr:y>
    </cdr:to>
    <cdr:sp macro="" textlink="">
      <cdr:nvSpPr>
        <cdr:cNvPr id="7" name="Rectangle 6">
          <a:extLst xmlns:a="http://schemas.openxmlformats.org/drawingml/2006/main">
            <a:ext uri="{FF2B5EF4-FFF2-40B4-BE49-F238E27FC236}">
              <a16:creationId xmlns:a16="http://schemas.microsoft.com/office/drawing/2014/main" id="{DA04F686-C681-465E-AE7B-1BB7B4F3784B}"/>
            </a:ext>
          </a:extLst>
        </cdr:cNvPr>
        <cdr:cNvSpPr/>
      </cdr:nvSpPr>
      <cdr:spPr>
        <a:xfrm xmlns:a="http://schemas.openxmlformats.org/drawingml/2006/main">
          <a:off x="5035550" y="5916613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0.25714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327016"/>
          <a:ext cx="1177972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880F9D8F-9FF2-4ECA-90EE-E91267759E85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0.43402</cdr:x>
      <cdr:y>0.94141</cdr:y>
    </cdr:from>
    <cdr:to>
      <cdr:x>0.4549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592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0.9404</cdr:y>
    </cdr:from>
    <cdr:to>
      <cdr:x>0.60299</cdr:x>
      <cdr:y>0.96158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4190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0.25824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308002"/>
          <a:ext cx="118749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921E6F2-31CB-4005-BA86-18CF7D112CB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0.58138</cdr:x>
      <cdr:y>0.94141</cdr:y>
    </cdr:from>
    <cdr:to>
      <cdr:x>0.60226</cdr:x>
      <cdr:y>0.96259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3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0.26593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317509"/>
          <a:ext cx="1263620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2EA400FE-0DC7-4D94-BF23-74C203D45F58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0.58138</cdr:x>
      <cdr:y>0.9404</cdr:y>
    </cdr:from>
    <cdr:to>
      <cdr:x>0.60226</cdr:x>
      <cdr:y>0.96158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3555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0.25824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298432"/>
          <a:ext cx="118749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0F8F1D7-18F8-4BC9-ABAD-91E15EC0FBB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0.43548</cdr:x>
      <cdr:y>0.9404</cdr:y>
    </cdr:from>
    <cdr:to>
      <cdr:x>0.45636</cdr:x>
      <cdr:y>0.96158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7190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0.58138</cdr:x>
      <cdr:y>0.94141</cdr:y>
    </cdr:from>
    <cdr:to>
      <cdr:x>0.60226</cdr:x>
      <cdr:y>0.96259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3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0.26264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47" y="308002"/>
          <a:ext cx="120652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3F565B-9ADF-4B22-AEBA-9B725F6B9A6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0.43548</cdr:x>
      <cdr:y>0.9404</cdr:y>
    </cdr:from>
    <cdr:to>
      <cdr:x>0.45636</cdr:x>
      <cdr:y>0.96158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7190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0.9404</cdr:y>
    </cdr:from>
    <cdr:to>
      <cdr:x>0.60299</cdr:x>
      <cdr:y>0.96158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4190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0.26374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47" y="308002"/>
          <a:ext cx="1216053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9CF31AD-C78B-45AF-B730-875813EA1B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0.42747</cdr:x>
      <cdr:y>0.93949</cdr:y>
    </cdr:from>
    <cdr:to>
      <cdr:x>0.44835</cdr:x>
      <cdr:y>0.96067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5225" y="5915025"/>
          <a:ext cx="180982" cy="13334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  <a:ln xmlns:a="http://schemas.openxmlformats.org/drawingml/2006/main" w="12700" cap="flat" cmpd="sng" algn="ctr">
          <a:solidFill>
            <a:srgbClr val="FFC000">
              <a:shade val="50000"/>
            </a:srgbClr>
          </a:solidFill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0.57473</cdr:x>
      <cdr:y>0.93797</cdr:y>
    </cdr:from>
    <cdr:to>
      <cdr:x>0.59561</cdr:x>
      <cdr:y>0.95915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1579" y="5905500"/>
          <a:ext cx="180983" cy="133349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  <a:ln xmlns:a="http://schemas.openxmlformats.org/drawingml/2006/main" w="12700" cap="flat" cmpd="sng" algn="ctr">
          <a:solidFill>
            <a:srgbClr val="FFC000">
              <a:shade val="50000"/>
            </a:srgbClr>
          </a:solidFill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0.25714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336585"/>
          <a:ext cx="1187420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20F394D3-8322-450A-B532-EE3707A66F6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0.43402</cdr:x>
      <cdr:y>0.94141</cdr:y>
    </cdr:from>
    <cdr:to>
      <cdr:x>0.4549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592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0.94141</cdr:y>
    </cdr:from>
    <cdr:to>
      <cdr:x>0.60299</cdr:x>
      <cdr:y>0.96259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419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0.25824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95" y="317509"/>
          <a:ext cx="1206479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88C9FA16-0671-4116-8A05-CEC96A324CA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0.94141</cdr:y>
    </cdr:from>
    <cdr:to>
      <cdr:x>0.60299</cdr:x>
      <cdr:y>0.96259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419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0.25714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12" y="317509"/>
          <a:ext cx="116843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8964E11A-5903-4DD0-BA2E-39600B533D55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0.43402</cdr:x>
      <cdr:y>0.94141</cdr:y>
    </cdr:from>
    <cdr:to>
      <cdr:x>0.4549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592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0.94141</cdr:y>
    </cdr:from>
    <cdr:to>
      <cdr:x>0.60299</cdr:x>
      <cdr:y>0.96259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419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0.25824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95" y="336585"/>
          <a:ext cx="1206479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6B82F76-8393-4D1A-AD27-BE0B04340B7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0.43548</cdr:x>
      <cdr:y>0.94141</cdr:y>
    </cdr:from>
    <cdr:to>
      <cdr:x>0.45636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719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0.58138</cdr:x>
      <cdr:y>0.94141</cdr:y>
    </cdr:from>
    <cdr:to>
      <cdr:x>0.60226</cdr:x>
      <cdr:y>0.96259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A04F686-C681-465E-AE7B-1BB7B4F3784B}"/>
            </a:ext>
          </a:extLst>
        </cdr:cNvPr>
        <cdr:cNvSpPr/>
      </cdr:nvSpPr>
      <cdr:spPr>
        <a:xfrm xmlns:a="http://schemas.openxmlformats.org/drawingml/2006/main">
          <a:off x="503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0.25604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308002"/>
          <a:ext cx="1177895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2959F799-0324-476D-98F7-AADF8CED6D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0.43402</cdr:x>
      <cdr:y>0.94242</cdr:y>
    </cdr:from>
    <cdr:to>
      <cdr:x>0.4549</cdr:x>
      <cdr:y>0.9636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592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0.58138</cdr:x>
      <cdr:y>0.94242</cdr:y>
    </cdr:from>
    <cdr:to>
      <cdr:x>0.60226</cdr:x>
      <cdr:y>0.9636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A04F686-C681-465E-AE7B-1BB7B4F3784B}"/>
            </a:ext>
          </a:extLst>
        </cdr:cNvPr>
        <cdr:cNvSpPr/>
      </cdr:nvSpPr>
      <cdr:spPr>
        <a:xfrm xmlns:a="http://schemas.openxmlformats.org/drawingml/2006/main">
          <a:off x="50355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0.25824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298432"/>
          <a:ext cx="1196945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C97F2E17-E789-4402-9BB0-592FC2222ED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0.94141</cdr:y>
    </cdr:from>
    <cdr:to>
      <cdr:x>0.45563</cdr:x>
      <cdr:y>0.96259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6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0.94141</cdr:y>
    </cdr:from>
    <cdr:to>
      <cdr:x>0.60299</cdr:x>
      <cdr:y>0.96259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419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0.26044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47" y="308002"/>
          <a:ext cx="118747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F64963F-88D8-4C22-BFC0-346FDFDEB1F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0.43548</cdr:x>
      <cdr:y>0.94242</cdr:y>
    </cdr:from>
    <cdr:to>
      <cdr:x>0.45636</cdr:x>
      <cdr:y>0.9636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7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0.94141</cdr:y>
    </cdr:from>
    <cdr:to>
      <cdr:x>0.60299</cdr:x>
      <cdr:y>0.96259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4190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0.25824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298432"/>
          <a:ext cx="118749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3BE8357-732A-40C6-AFC3-AE2223CAA51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0.43402</cdr:x>
      <cdr:y>0.94242</cdr:y>
    </cdr:from>
    <cdr:to>
      <cdr:x>0.4549</cdr:x>
      <cdr:y>0.9636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592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0.58138</cdr:x>
      <cdr:y>0.94242</cdr:y>
    </cdr:from>
    <cdr:to>
      <cdr:x>0.60226</cdr:x>
      <cdr:y>0.9636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355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0.26044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288925"/>
          <a:ext cx="120654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C7B9597-85EF-4936-90AF-AF6DE30C1BA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0.94242</cdr:y>
    </cdr:from>
    <cdr:to>
      <cdr:x>0.45563</cdr:x>
      <cdr:y>0.9636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6555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0.94242</cdr:y>
    </cdr:from>
    <cdr:to>
      <cdr:x>0.60299</cdr:x>
      <cdr:y>0.9636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41900" y="59245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0.25934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12" y="327016"/>
          <a:ext cx="118748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8DB145D-BBB8-4DA9-89FE-EE10350D542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0.93939</cdr:y>
    </cdr:from>
    <cdr:to>
      <cdr:x>0.45563</cdr:x>
      <cdr:y>0.96057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65550" y="59055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0.58211</cdr:x>
      <cdr:y>0.9404</cdr:y>
    </cdr:from>
    <cdr:to>
      <cdr:x>0.60299</cdr:x>
      <cdr:y>0.96158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4190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0.26593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12" y="346092"/>
          <a:ext cx="1244637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2FAC009-1084-4B06-993E-F51ADFA4DC2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0.43548</cdr:x>
      <cdr:y>0.9404</cdr:y>
    </cdr:from>
    <cdr:to>
      <cdr:x>0.45636</cdr:x>
      <cdr:y>0.96158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C2E23F7D-74AE-4220-9B57-252C3D065CF2}"/>
            </a:ext>
          </a:extLst>
        </cdr:cNvPr>
        <cdr:cNvSpPr/>
      </cdr:nvSpPr>
      <cdr:spPr>
        <a:xfrm xmlns:a="http://schemas.openxmlformats.org/drawingml/2006/main">
          <a:off x="377190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0.58138</cdr:x>
      <cdr:y>0.9404</cdr:y>
    </cdr:from>
    <cdr:to>
      <cdr:x>0.60226</cdr:x>
      <cdr:y>0.96158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34B0770-4F36-4AA0-B68F-80BE9282E965}"/>
            </a:ext>
          </a:extLst>
        </cdr:cNvPr>
        <cdr:cNvSpPr/>
      </cdr:nvSpPr>
      <cdr:spPr>
        <a:xfrm xmlns:a="http://schemas.openxmlformats.org/drawingml/2006/main">
          <a:off x="503555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5562" y="53181"/>
          <a:ext cx="8667750" cy="6294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4070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9962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6648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4404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8959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6482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519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7684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3031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888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734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836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3439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807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300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937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794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3550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389</Words>
  <Application>Microsoft Office PowerPoint</Application>
  <PresentationFormat>Custom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8</cp:revision>
  <dcterms:created xsi:type="dcterms:W3CDTF">2018-10-25T13:21:08Z</dcterms:created>
  <dcterms:modified xsi:type="dcterms:W3CDTF">2018-10-27T05:07:58Z</dcterms:modified>
</cp:coreProperties>
</file>