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03" autoAdjust="0"/>
    <p:restoredTop sz="94660"/>
  </p:normalViewPr>
  <p:slideViewPr>
    <p:cSldViewPr snapToGrid="0">
      <p:cViewPr>
        <p:scale>
          <a:sx n="50" d="100"/>
          <a:sy n="50" d="100"/>
        </p:scale>
        <p:origin x="1948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Dec2017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13.9</c:v>
                </c:pt>
                <c:pt idx="8">
                  <c:v>36.5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2.6</c:v>
                </c:pt>
                <c:pt idx="26">
                  <c:v>28.9</c:v>
                </c:pt>
                <c:pt idx="27">
                  <c:v>0</c:v>
                </c:pt>
                <c:pt idx="28">
                  <c:v>0</c:v>
                </c:pt>
                <c:pt idx="29">
                  <c:v>7.6</c:v>
                </c:pt>
                <c:pt idx="30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43-4846-9A37-31CD280260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1994832"/>
        <c:axId val="801991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29.2</c:v>
                </c:pt>
                <c:pt idx="1">
                  <c:v>29.1</c:v>
                </c:pt>
                <c:pt idx="2">
                  <c:v>28.2</c:v>
                </c:pt>
                <c:pt idx="3">
                  <c:v>28.3</c:v>
                </c:pt>
                <c:pt idx="4">
                  <c:v>27.9</c:v>
                </c:pt>
                <c:pt idx="5">
                  <c:v>28</c:v>
                </c:pt>
                <c:pt idx="6">
                  <c:v>28.4</c:v>
                </c:pt>
                <c:pt idx="7">
                  <c:v>29.7</c:v>
                </c:pt>
                <c:pt idx="8">
                  <c:v>30.6</c:v>
                </c:pt>
                <c:pt idx="9">
                  <c:v>29.5</c:v>
                </c:pt>
                <c:pt idx="10">
                  <c:v>29.7</c:v>
                </c:pt>
                <c:pt idx="11">
                  <c:v>30</c:v>
                </c:pt>
                <c:pt idx="12">
                  <c:v>28.6</c:v>
                </c:pt>
                <c:pt idx="13">
                  <c:v>26.5</c:v>
                </c:pt>
                <c:pt idx="14">
                  <c:v>26.6</c:v>
                </c:pt>
                <c:pt idx="15">
                  <c:v>27.3</c:v>
                </c:pt>
                <c:pt idx="16">
                  <c:v>28</c:v>
                </c:pt>
                <c:pt idx="17">
                  <c:v>27</c:v>
                </c:pt>
                <c:pt idx="18">
                  <c:v>27.5</c:v>
                </c:pt>
                <c:pt idx="19">
                  <c:v>25.2</c:v>
                </c:pt>
                <c:pt idx="20">
                  <c:v>23.8</c:v>
                </c:pt>
                <c:pt idx="21">
                  <c:v>24</c:v>
                </c:pt>
                <c:pt idx="22">
                  <c:v>25.5</c:v>
                </c:pt>
                <c:pt idx="23">
                  <c:v>26.2</c:v>
                </c:pt>
                <c:pt idx="24">
                  <c:v>27.8</c:v>
                </c:pt>
                <c:pt idx="25">
                  <c:v>26.3</c:v>
                </c:pt>
                <c:pt idx="26">
                  <c:v>20.6</c:v>
                </c:pt>
                <c:pt idx="27">
                  <c:v>26.8</c:v>
                </c:pt>
                <c:pt idx="28">
                  <c:v>25.5</c:v>
                </c:pt>
                <c:pt idx="29">
                  <c:v>28.2</c:v>
                </c:pt>
                <c:pt idx="30">
                  <c:v>29.5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43-4846-9A37-31CD2802607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15.7</c:v>
                </c:pt>
                <c:pt idx="1">
                  <c:v>15.3</c:v>
                </c:pt>
                <c:pt idx="2">
                  <c:v>14.8</c:v>
                </c:pt>
                <c:pt idx="3">
                  <c:v>15.2</c:v>
                </c:pt>
                <c:pt idx="4">
                  <c:v>14.7</c:v>
                </c:pt>
                <c:pt idx="5">
                  <c:v>15.4</c:v>
                </c:pt>
                <c:pt idx="6">
                  <c:v>17.3</c:v>
                </c:pt>
                <c:pt idx="7">
                  <c:v>20.7</c:v>
                </c:pt>
                <c:pt idx="8">
                  <c:v>20.399999999999999</c:v>
                </c:pt>
                <c:pt idx="9">
                  <c:v>21.3</c:v>
                </c:pt>
                <c:pt idx="10">
                  <c:v>22</c:v>
                </c:pt>
                <c:pt idx="11">
                  <c:v>20.7</c:v>
                </c:pt>
                <c:pt idx="12">
                  <c:v>19.3</c:v>
                </c:pt>
                <c:pt idx="13">
                  <c:v>14.7</c:v>
                </c:pt>
                <c:pt idx="14">
                  <c:v>14.1</c:v>
                </c:pt>
                <c:pt idx="15">
                  <c:v>14</c:v>
                </c:pt>
                <c:pt idx="16">
                  <c:v>16.2</c:v>
                </c:pt>
                <c:pt idx="17">
                  <c:v>16.7</c:v>
                </c:pt>
                <c:pt idx="18">
                  <c:v>16</c:v>
                </c:pt>
                <c:pt idx="19">
                  <c:v>10.3</c:v>
                </c:pt>
                <c:pt idx="20">
                  <c:v>7.2</c:v>
                </c:pt>
                <c:pt idx="21">
                  <c:v>7.9</c:v>
                </c:pt>
                <c:pt idx="22">
                  <c:v>9.1</c:v>
                </c:pt>
                <c:pt idx="23">
                  <c:v>11</c:v>
                </c:pt>
                <c:pt idx="24">
                  <c:v>12.7</c:v>
                </c:pt>
                <c:pt idx="25">
                  <c:v>11.8</c:v>
                </c:pt>
                <c:pt idx="26">
                  <c:v>16.2</c:v>
                </c:pt>
                <c:pt idx="27">
                  <c:v>16.3</c:v>
                </c:pt>
                <c:pt idx="28">
                  <c:v>18.8</c:v>
                </c:pt>
                <c:pt idx="29">
                  <c:v>19.600000000000001</c:v>
                </c:pt>
                <c:pt idx="30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43-4846-9A37-31CD280260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2001904"/>
        <c:axId val="801995920"/>
        <c:extLst/>
      </c:stockChart>
      <c:valAx>
        <c:axId val="801991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4832"/>
        <c:crosses val="max"/>
        <c:crossBetween val="between"/>
      </c:valAx>
      <c:catAx>
        <c:axId val="80199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1568"/>
        <c:crosses val="autoZero"/>
        <c:auto val="1"/>
        <c:lblAlgn val="ctr"/>
        <c:lblOffset val="100"/>
        <c:noMultiLvlLbl val="0"/>
      </c:catAx>
      <c:valAx>
        <c:axId val="80199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1904"/>
        <c:crosses val="autoZero"/>
        <c:crossBetween val="between"/>
      </c:valAx>
      <c:catAx>
        <c:axId val="802001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1995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1.6</c:v>
                </c:pt>
                <c:pt idx="14">
                  <c:v>0.01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2.7</c:v>
                </c:pt>
                <c:pt idx="25">
                  <c:v>7.2</c:v>
                </c:pt>
                <c:pt idx="26">
                  <c:v>0.1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47-454D-806D-E58FACDFB7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4416"/>
        <c:axId val="848613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30</c:v>
                </c:pt>
                <c:pt idx="1">
                  <c:v>32.200000000000003</c:v>
                </c:pt>
                <c:pt idx="2">
                  <c:v>32</c:v>
                </c:pt>
                <c:pt idx="3">
                  <c:v>32</c:v>
                </c:pt>
                <c:pt idx="4">
                  <c:v>30</c:v>
                </c:pt>
                <c:pt idx="5">
                  <c:v>32.299999999999997</c:v>
                </c:pt>
                <c:pt idx="6">
                  <c:v>32</c:v>
                </c:pt>
                <c:pt idx="7">
                  <c:v>32.6</c:v>
                </c:pt>
                <c:pt idx="8">
                  <c:v>31.5</c:v>
                </c:pt>
                <c:pt idx="9">
                  <c:v>30</c:v>
                </c:pt>
                <c:pt idx="10">
                  <c:v>31</c:v>
                </c:pt>
                <c:pt idx="11">
                  <c:v>31</c:v>
                </c:pt>
                <c:pt idx="12">
                  <c:v>31</c:v>
                </c:pt>
                <c:pt idx="13">
                  <c:v>31</c:v>
                </c:pt>
                <c:pt idx="14">
                  <c:v>31.2</c:v>
                </c:pt>
                <c:pt idx="15">
                  <c:v>32</c:v>
                </c:pt>
                <c:pt idx="16">
                  <c:v>30.5</c:v>
                </c:pt>
                <c:pt idx="17">
                  <c:v>28.3</c:v>
                </c:pt>
                <c:pt idx="18">
                  <c:v>26</c:v>
                </c:pt>
                <c:pt idx="19">
                  <c:v>27.1</c:v>
                </c:pt>
                <c:pt idx="20">
                  <c:v>28.3</c:v>
                </c:pt>
                <c:pt idx="21">
                  <c:v>31.5</c:v>
                </c:pt>
                <c:pt idx="22">
                  <c:v>31</c:v>
                </c:pt>
                <c:pt idx="23">
                  <c:v>33.5</c:v>
                </c:pt>
                <c:pt idx="24">
                  <c:v>30</c:v>
                </c:pt>
                <c:pt idx="25">
                  <c:v>25</c:v>
                </c:pt>
                <c:pt idx="26">
                  <c:v>26.5</c:v>
                </c:pt>
                <c:pt idx="27">
                  <c:v>29.4</c:v>
                </c:pt>
                <c:pt idx="28">
                  <c:v>32</c:v>
                </c:pt>
                <c:pt idx="29">
                  <c:v>32.799999999999997</c:v>
                </c:pt>
                <c:pt idx="30">
                  <c:v>30.7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47-454D-806D-E58FACDFB7F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25</c:v>
                </c:pt>
                <c:pt idx="1">
                  <c:v>24</c:v>
                </c:pt>
                <c:pt idx="2">
                  <c:v>24.9</c:v>
                </c:pt>
                <c:pt idx="3">
                  <c:v>25</c:v>
                </c:pt>
                <c:pt idx="4">
                  <c:v>25.2</c:v>
                </c:pt>
                <c:pt idx="5">
                  <c:v>22.8</c:v>
                </c:pt>
                <c:pt idx="6">
                  <c:v>25</c:v>
                </c:pt>
                <c:pt idx="7">
                  <c:v>23.7</c:v>
                </c:pt>
                <c:pt idx="8">
                  <c:v>25</c:v>
                </c:pt>
                <c:pt idx="9">
                  <c:v>21.3</c:v>
                </c:pt>
                <c:pt idx="10">
                  <c:v>21.8</c:v>
                </c:pt>
                <c:pt idx="11">
                  <c:v>23</c:v>
                </c:pt>
                <c:pt idx="12">
                  <c:v>24.4</c:v>
                </c:pt>
                <c:pt idx="13">
                  <c:v>27.3</c:v>
                </c:pt>
                <c:pt idx="14">
                  <c:v>25</c:v>
                </c:pt>
                <c:pt idx="15">
                  <c:v>24.4</c:v>
                </c:pt>
                <c:pt idx="16">
                  <c:v>23</c:v>
                </c:pt>
                <c:pt idx="17">
                  <c:v>19.3</c:v>
                </c:pt>
                <c:pt idx="18">
                  <c:v>17</c:v>
                </c:pt>
                <c:pt idx="19">
                  <c:v>17.399999999999999</c:v>
                </c:pt>
                <c:pt idx="20">
                  <c:v>17</c:v>
                </c:pt>
                <c:pt idx="21">
                  <c:v>19</c:v>
                </c:pt>
                <c:pt idx="22">
                  <c:v>22.3</c:v>
                </c:pt>
                <c:pt idx="23">
                  <c:v>21.8</c:v>
                </c:pt>
                <c:pt idx="24">
                  <c:v>23.5</c:v>
                </c:pt>
                <c:pt idx="25">
                  <c:v>19.5</c:v>
                </c:pt>
                <c:pt idx="26">
                  <c:v>19.5</c:v>
                </c:pt>
                <c:pt idx="27">
                  <c:v>21.8</c:v>
                </c:pt>
                <c:pt idx="28">
                  <c:v>22.2</c:v>
                </c:pt>
                <c:pt idx="29">
                  <c:v>23.5</c:v>
                </c:pt>
                <c:pt idx="30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47-454D-806D-E58FACDFB7F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5504"/>
        <c:axId val="848616592"/>
        <c:extLst/>
      </c:stockChart>
      <c:valAx>
        <c:axId val="848613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4416"/>
        <c:crosses val="max"/>
        <c:crossBetween val="between"/>
      </c:valAx>
      <c:catAx>
        <c:axId val="84861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3328"/>
        <c:crossesAt val="0"/>
        <c:auto val="1"/>
        <c:lblAlgn val="ctr"/>
        <c:lblOffset val="100"/>
        <c:noMultiLvlLbl val="0"/>
      </c:catAx>
      <c:valAx>
        <c:axId val="8486165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5504"/>
        <c:crosses val="autoZero"/>
        <c:crossBetween val="between"/>
      </c:valAx>
      <c:catAx>
        <c:axId val="848615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65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2.9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1.1000000000000001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0.01</c:v>
                </c:pt>
                <c:pt idx="25">
                  <c:v>1.1000000000000001</c:v>
                </c:pt>
                <c:pt idx="26">
                  <c:v>30.8</c:v>
                </c:pt>
                <c:pt idx="27">
                  <c:v>0.9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E7-4BA6-B607-B161A361E1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5296"/>
        <c:axId val="851246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31.3</c:v>
                </c:pt>
                <c:pt idx="1">
                  <c:v>32.200000000000003</c:v>
                </c:pt>
                <c:pt idx="2">
                  <c:v>31.1</c:v>
                </c:pt>
                <c:pt idx="3">
                  <c:v>32</c:v>
                </c:pt>
                <c:pt idx="4">
                  <c:v>28.5</c:v>
                </c:pt>
                <c:pt idx="5">
                  <c:v>30.3</c:v>
                </c:pt>
                <c:pt idx="6">
                  <c:v>31.4</c:v>
                </c:pt>
                <c:pt idx="7">
                  <c:v>32.200000000000003</c:v>
                </c:pt>
                <c:pt idx="8">
                  <c:v>30</c:v>
                </c:pt>
                <c:pt idx="9">
                  <c:v>30.5</c:v>
                </c:pt>
                <c:pt idx="10">
                  <c:v>31.3</c:v>
                </c:pt>
                <c:pt idx="11">
                  <c:v>31.1</c:v>
                </c:pt>
                <c:pt idx="12">
                  <c:v>31.2</c:v>
                </c:pt>
                <c:pt idx="13">
                  <c:v>31.1</c:v>
                </c:pt>
                <c:pt idx="14">
                  <c:v>31.7</c:v>
                </c:pt>
                <c:pt idx="15">
                  <c:v>31.5</c:v>
                </c:pt>
                <c:pt idx="16">
                  <c:v>28.8</c:v>
                </c:pt>
                <c:pt idx="17">
                  <c:v>26.6</c:v>
                </c:pt>
                <c:pt idx="18">
                  <c:v>25.3</c:v>
                </c:pt>
                <c:pt idx="19">
                  <c:v>24.5</c:v>
                </c:pt>
                <c:pt idx="20">
                  <c:v>26.7</c:v>
                </c:pt>
                <c:pt idx="21">
                  <c:v>30</c:v>
                </c:pt>
                <c:pt idx="22">
                  <c:v>30.3</c:v>
                </c:pt>
                <c:pt idx="23">
                  <c:v>31.5</c:v>
                </c:pt>
                <c:pt idx="24">
                  <c:v>28.7</c:v>
                </c:pt>
                <c:pt idx="25">
                  <c:v>25.6</c:v>
                </c:pt>
                <c:pt idx="26">
                  <c:v>24</c:v>
                </c:pt>
                <c:pt idx="27">
                  <c:v>24.5</c:v>
                </c:pt>
                <c:pt idx="28">
                  <c:v>30.3</c:v>
                </c:pt>
                <c:pt idx="29">
                  <c:v>29.8</c:v>
                </c:pt>
                <c:pt idx="30">
                  <c:v>29.2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E7-4BA6-B607-B161A361E1D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26.7</c:v>
                </c:pt>
                <c:pt idx="1">
                  <c:v>25.2</c:v>
                </c:pt>
                <c:pt idx="2">
                  <c:v>25.2</c:v>
                </c:pt>
                <c:pt idx="3">
                  <c:v>26.5</c:v>
                </c:pt>
                <c:pt idx="4">
                  <c:v>27.4</c:v>
                </c:pt>
                <c:pt idx="5">
                  <c:v>24.5</c:v>
                </c:pt>
                <c:pt idx="6">
                  <c:v>24</c:v>
                </c:pt>
                <c:pt idx="7">
                  <c:v>24.4</c:v>
                </c:pt>
                <c:pt idx="8">
                  <c:v>26.1</c:v>
                </c:pt>
                <c:pt idx="9">
                  <c:v>23.5</c:v>
                </c:pt>
                <c:pt idx="10">
                  <c:v>24</c:v>
                </c:pt>
                <c:pt idx="11">
                  <c:v>23.9</c:v>
                </c:pt>
                <c:pt idx="12">
                  <c:v>24.6</c:v>
                </c:pt>
                <c:pt idx="13">
                  <c:v>24.6</c:v>
                </c:pt>
                <c:pt idx="14">
                  <c:v>24.5</c:v>
                </c:pt>
                <c:pt idx="15">
                  <c:v>24.7</c:v>
                </c:pt>
                <c:pt idx="16">
                  <c:v>25</c:v>
                </c:pt>
                <c:pt idx="17">
                  <c:v>21.8</c:v>
                </c:pt>
                <c:pt idx="18">
                  <c:v>18.7</c:v>
                </c:pt>
                <c:pt idx="19">
                  <c:v>17.600000000000001</c:v>
                </c:pt>
                <c:pt idx="20">
                  <c:v>18.399999999999999</c:v>
                </c:pt>
                <c:pt idx="21">
                  <c:v>21.2</c:v>
                </c:pt>
                <c:pt idx="22">
                  <c:v>23.5</c:v>
                </c:pt>
                <c:pt idx="23">
                  <c:v>23.5</c:v>
                </c:pt>
                <c:pt idx="24">
                  <c:v>23.7</c:v>
                </c:pt>
                <c:pt idx="25">
                  <c:v>22.7</c:v>
                </c:pt>
                <c:pt idx="26">
                  <c:v>19.5</c:v>
                </c:pt>
                <c:pt idx="27">
                  <c:v>20.2</c:v>
                </c:pt>
                <c:pt idx="28">
                  <c:v>22.2</c:v>
                </c:pt>
                <c:pt idx="29">
                  <c:v>24.5</c:v>
                </c:pt>
                <c:pt idx="30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E7-4BA6-B607-B161A361E1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6928"/>
        <c:axId val="851245840"/>
        <c:extLst/>
      </c:stockChart>
      <c:valAx>
        <c:axId val="851246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5296"/>
        <c:crosses val="max"/>
        <c:crossBetween val="between"/>
      </c:valAx>
      <c:catAx>
        <c:axId val="85124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384"/>
        <c:crossesAt val="0"/>
        <c:auto val="1"/>
        <c:lblAlgn val="ctr"/>
        <c:lblOffset val="100"/>
        <c:noMultiLvlLbl val="0"/>
      </c:catAx>
      <c:valAx>
        <c:axId val="851245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928"/>
        <c:crosses val="autoZero"/>
        <c:crossBetween val="between"/>
      </c:valAx>
      <c:catAx>
        <c:axId val="8512469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5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26.5</c:v>
                </c:pt>
                <c:pt idx="25">
                  <c:v>13</c:v>
                </c:pt>
                <c:pt idx="26">
                  <c:v>0.8</c:v>
                </c:pt>
                <c:pt idx="27">
                  <c:v>0.01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5A-423F-989A-A900D5C035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696992"/>
        <c:axId val="8507013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33.6</c:v>
                </c:pt>
                <c:pt idx="1">
                  <c:v>34.700000000000003</c:v>
                </c:pt>
                <c:pt idx="2">
                  <c:v>31.7</c:v>
                </c:pt>
                <c:pt idx="3">
                  <c:v>34.5</c:v>
                </c:pt>
                <c:pt idx="4">
                  <c:v>32.799999999999997</c:v>
                </c:pt>
                <c:pt idx="5">
                  <c:v>32.700000000000003</c:v>
                </c:pt>
                <c:pt idx="6">
                  <c:v>34</c:v>
                </c:pt>
                <c:pt idx="7">
                  <c:v>33.700000000000003</c:v>
                </c:pt>
                <c:pt idx="8">
                  <c:v>33.799999999999997</c:v>
                </c:pt>
                <c:pt idx="9">
                  <c:v>32.5</c:v>
                </c:pt>
                <c:pt idx="10">
                  <c:v>32.799999999999997</c:v>
                </c:pt>
                <c:pt idx="11">
                  <c:v>33</c:v>
                </c:pt>
                <c:pt idx="12">
                  <c:v>33.4</c:v>
                </c:pt>
                <c:pt idx="13">
                  <c:v>32.6</c:v>
                </c:pt>
                <c:pt idx="14">
                  <c:v>33.5</c:v>
                </c:pt>
                <c:pt idx="15">
                  <c:v>34.4</c:v>
                </c:pt>
                <c:pt idx="16">
                  <c:v>32.200000000000003</c:v>
                </c:pt>
                <c:pt idx="17">
                  <c:v>30.5</c:v>
                </c:pt>
                <c:pt idx="18">
                  <c:v>28.6</c:v>
                </c:pt>
                <c:pt idx="19">
                  <c:v>29.4</c:v>
                </c:pt>
                <c:pt idx="20">
                  <c:v>30.2</c:v>
                </c:pt>
                <c:pt idx="21">
                  <c:v>30.3</c:v>
                </c:pt>
                <c:pt idx="22">
                  <c:v>32.5</c:v>
                </c:pt>
                <c:pt idx="23">
                  <c:v>33.5</c:v>
                </c:pt>
                <c:pt idx="24">
                  <c:v>30.5</c:v>
                </c:pt>
                <c:pt idx="25">
                  <c:v>24</c:v>
                </c:pt>
                <c:pt idx="26">
                  <c:v>28.8</c:v>
                </c:pt>
                <c:pt idx="27">
                  <c:v>31.4</c:v>
                </c:pt>
                <c:pt idx="28">
                  <c:v>33.1</c:v>
                </c:pt>
                <c:pt idx="29">
                  <c:v>32.5</c:v>
                </c:pt>
                <c:pt idx="30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5A-423F-989A-A900D5C0351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23.7</c:v>
                </c:pt>
                <c:pt idx="1">
                  <c:v>26.2</c:v>
                </c:pt>
                <c:pt idx="2">
                  <c:v>25.5</c:v>
                </c:pt>
                <c:pt idx="3">
                  <c:v>25.8</c:v>
                </c:pt>
                <c:pt idx="4">
                  <c:v>24.5</c:v>
                </c:pt>
                <c:pt idx="5">
                  <c:v>24</c:v>
                </c:pt>
                <c:pt idx="6">
                  <c:v>24</c:v>
                </c:pt>
                <c:pt idx="7">
                  <c:v>22.9</c:v>
                </c:pt>
                <c:pt idx="8">
                  <c:v>25.3</c:v>
                </c:pt>
                <c:pt idx="9">
                  <c:v>21.3</c:v>
                </c:pt>
                <c:pt idx="10">
                  <c:v>21</c:v>
                </c:pt>
                <c:pt idx="11">
                  <c:v>22.5</c:v>
                </c:pt>
                <c:pt idx="12">
                  <c:v>22.7</c:v>
                </c:pt>
                <c:pt idx="13">
                  <c:v>22.9</c:v>
                </c:pt>
                <c:pt idx="14">
                  <c:v>22.7</c:v>
                </c:pt>
                <c:pt idx="15">
                  <c:v>22.5</c:v>
                </c:pt>
                <c:pt idx="16">
                  <c:v>23</c:v>
                </c:pt>
                <c:pt idx="17">
                  <c:v>21.8</c:v>
                </c:pt>
                <c:pt idx="18">
                  <c:v>20.5</c:v>
                </c:pt>
                <c:pt idx="19">
                  <c:v>20.5</c:v>
                </c:pt>
                <c:pt idx="20">
                  <c:v>19.8</c:v>
                </c:pt>
                <c:pt idx="21">
                  <c:v>21.4</c:v>
                </c:pt>
                <c:pt idx="22">
                  <c:v>21.5</c:v>
                </c:pt>
                <c:pt idx="23">
                  <c:v>21.3</c:v>
                </c:pt>
                <c:pt idx="24">
                  <c:v>23.1</c:v>
                </c:pt>
                <c:pt idx="25">
                  <c:v>20.6</c:v>
                </c:pt>
                <c:pt idx="26">
                  <c:v>21.5</c:v>
                </c:pt>
                <c:pt idx="27">
                  <c:v>22.4</c:v>
                </c:pt>
                <c:pt idx="28">
                  <c:v>23.3</c:v>
                </c:pt>
                <c:pt idx="29">
                  <c:v>23.6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5A-423F-989A-A900D5C035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700256"/>
        <c:axId val="850697536"/>
        <c:extLst/>
      </c:stockChart>
      <c:valAx>
        <c:axId val="8507013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696992"/>
        <c:crosses val="max"/>
        <c:crossBetween val="between"/>
      </c:valAx>
      <c:catAx>
        <c:axId val="85069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1344"/>
        <c:crossesAt val="0"/>
        <c:auto val="1"/>
        <c:lblAlgn val="ctr"/>
        <c:lblOffset val="100"/>
        <c:noMultiLvlLbl val="0"/>
      </c:catAx>
      <c:valAx>
        <c:axId val="850697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0256"/>
        <c:crosses val="autoZero"/>
        <c:crossBetween val="between"/>
      </c:valAx>
      <c:catAx>
        <c:axId val="850700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6975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4</c:v>
                </c:pt>
                <c:pt idx="1">
                  <c:v>0.01</c:v>
                </c:pt>
                <c:pt idx="2">
                  <c:v>36.299999999999997</c:v>
                </c:pt>
                <c:pt idx="3">
                  <c:v>43.7</c:v>
                </c:pt>
                <c:pt idx="4">
                  <c:v>21.3</c:v>
                </c:pt>
                <c:pt idx="5">
                  <c:v>0.6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0.8</c:v>
                </c:pt>
                <c:pt idx="16">
                  <c:v>10.9</c:v>
                </c:pt>
                <c:pt idx="17">
                  <c:v>6.4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0.01</c:v>
                </c:pt>
                <c:pt idx="25">
                  <c:v>7.9</c:v>
                </c:pt>
                <c:pt idx="26">
                  <c:v>0</c:v>
                </c:pt>
                <c:pt idx="27">
                  <c:v>0.8</c:v>
                </c:pt>
                <c:pt idx="28">
                  <c:v>0.9</c:v>
                </c:pt>
                <c:pt idx="29">
                  <c:v>6.2</c:v>
                </c:pt>
                <c:pt idx="3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8D-4C59-86E2-D26D059088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3120"/>
        <c:axId val="851250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30.1</c:v>
                </c:pt>
                <c:pt idx="1">
                  <c:v>30.1</c:v>
                </c:pt>
                <c:pt idx="2">
                  <c:v>29.5</c:v>
                </c:pt>
                <c:pt idx="3">
                  <c:v>28.3</c:v>
                </c:pt>
                <c:pt idx="4">
                  <c:v>27.5</c:v>
                </c:pt>
                <c:pt idx="5">
                  <c:v>31.5</c:v>
                </c:pt>
                <c:pt idx="6">
                  <c:v>32.299999999999997</c:v>
                </c:pt>
                <c:pt idx="7">
                  <c:v>32</c:v>
                </c:pt>
                <c:pt idx="8">
                  <c:v>31.1</c:v>
                </c:pt>
                <c:pt idx="9">
                  <c:v>31</c:v>
                </c:pt>
                <c:pt idx="10">
                  <c:v>32</c:v>
                </c:pt>
                <c:pt idx="11">
                  <c:v>32.5</c:v>
                </c:pt>
                <c:pt idx="12">
                  <c:v>32.299999999999997</c:v>
                </c:pt>
                <c:pt idx="13">
                  <c:v>34.299999999999997</c:v>
                </c:pt>
                <c:pt idx="14">
                  <c:v>32.5</c:v>
                </c:pt>
                <c:pt idx="15">
                  <c:v>32.5</c:v>
                </c:pt>
                <c:pt idx="16">
                  <c:v>30.5</c:v>
                </c:pt>
                <c:pt idx="17">
                  <c:v>26.8</c:v>
                </c:pt>
                <c:pt idx="18">
                  <c:v>26.5</c:v>
                </c:pt>
                <c:pt idx="19">
                  <c:v>27.5</c:v>
                </c:pt>
                <c:pt idx="20">
                  <c:v>27.2</c:v>
                </c:pt>
                <c:pt idx="21">
                  <c:v>30</c:v>
                </c:pt>
                <c:pt idx="22">
                  <c:v>30</c:v>
                </c:pt>
                <c:pt idx="23">
                  <c:v>31</c:v>
                </c:pt>
                <c:pt idx="24">
                  <c:v>30.2</c:v>
                </c:pt>
                <c:pt idx="25">
                  <c:v>28</c:v>
                </c:pt>
                <c:pt idx="26">
                  <c:v>28.5</c:v>
                </c:pt>
                <c:pt idx="27">
                  <c:v>29.5</c:v>
                </c:pt>
                <c:pt idx="28">
                  <c:v>29</c:v>
                </c:pt>
                <c:pt idx="29">
                  <c:v>29.5</c:v>
                </c:pt>
                <c:pt idx="30">
                  <c:v>28.7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8D-4C59-86E2-D26D059088D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23.5</c:v>
                </c:pt>
                <c:pt idx="1">
                  <c:v>25</c:v>
                </c:pt>
                <c:pt idx="2">
                  <c:v>25</c:v>
                </c:pt>
                <c:pt idx="3">
                  <c:v>24.5</c:v>
                </c:pt>
                <c:pt idx="4">
                  <c:v>23.8</c:v>
                </c:pt>
                <c:pt idx="5">
                  <c:v>23.8</c:v>
                </c:pt>
                <c:pt idx="6">
                  <c:v>24.1</c:v>
                </c:pt>
                <c:pt idx="7">
                  <c:v>25</c:v>
                </c:pt>
                <c:pt idx="8">
                  <c:v>24</c:v>
                </c:pt>
                <c:pt idx="9">
                  <c:v>23</c:v>
                </c:pt>
                <c:pt idx="10">
                  <c:v>22.8</c:v>
                </c:pt>
                <c:pt idx="11">
                  <c:v>21.4</c:v>
                </c:pt>
                <c:pt idx="12">
                  <c:v>21.6</c:v>
                </c:pt>
                <c:pt idx="13">
                  <c:v>22.2</c:v>
                </c:pt>
                <c:pt idx="14">
                  <c:v>22.8</c:v>
                </c:pt>
                <c:pt idx="15">
                  <c:v>23.1</c:v>
                </c:pt>
                <c:pt idx="16">
                  <c:v>23.9</c:v>
                </c:pt>
                <c:pt idx="17">
                  <c:v>23.5</c:v>
                </c:pt>
                <c:pt idx="18">
                  <c:v>22</c:v>
                </c:pt>
                <c:pt idx="19">
                  <c:v>18.600000000000001</c:v>
                </c:pt>
                <c:pt idx="20">
                  <c:v>21</c:v>
                </c:pt>
                <c:pt idx="21">
                  <c:v>21.3</c:v>
                </c:pt>
                <c:pt idx="22">
                  <c:v>21.3</c:v>
                </c:pt>
                <c:pt idx="23">
                  <c:v>21.6</c:v>
                </c:pt>
                <c:pt idx="24">
                  <c:v>22.3</c:v>
                </c:pt>
                <c:pt idx="25">
                  <c:v>20.5</c:v>
                </c:pt>
                <c:pt idx="26">
                  <c:v>22.4</c:v>
                </c:pt>
                <c:pt idx="27">
                  <c:v>23.2</c:v>
                </c:pt>
                <c:pt idx="28">
                  <c:v>24</c:v>
                </c:pt>
                <c:pt idx="29">
                  <c:v>23.5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8D-4C59-86E2-D26D059088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90672"/>
        <c:axId val="851291216"/>
        <c:extLst/>
      </c:stockChart>
      <c:valAx>
        <c:axId val="851250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3120"/>
        <c:crosses val="max"/>
        <c:crossBetween val="between"/>
      </c:valAx>
      <c:catAx>
        <c:axId val="85124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50192"/>
        <c:crossesAt val="0"/>
        <c:auto val="1"/>
        <c:lblAlgn val="ctr"/>
        <c:lblOffset val="100"/>
        <c:noMultiLvlLbl val="0"/>
      </c:catAx>
      <c:valAx>
        <c:axId val="851291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90672"/>
        <c:crosses val="autoZero"/>
        <c:crossBetween val="between"/>
      </c:valAx>
      <c:catAx>
        <c:axId val="85129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91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10</c:v>
                </c:pt>
                <c:pt idx="1">
                  <c:v>39.1</c:v>
                </c:pt>
                <c:pt idx="2">
                  <c:v>62.2</c:v>
                </c:pt>
                <c:pt idx="3">
                  <c:v>60.7</c:v>
                </c:pt>
                <c:pt idx="4">
                  <c:v>163.4</c:v>
                </c:pt>
                <c:pt idx="5">
                  <c:v>24.6</c:v>
                </c:pt>
                <c:pt idx="6">
                  <c:v>15.2</c:v>
                </c:pt>
                <c:pt idx="7">
                  <c:v>0</c:v>
                </c:pt>
                <c:pt idx="8">
                  <c:v>2.5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1.6</c:v>
                </c:pt>
                <c:pt idx="16">
                  <c:v>28.2</c:v>
                </c:pt>
                <c:pt idx="17">
                  <c:v>9.1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1.4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44.5</c:v>
                </c:pt>
                <c:pt idx="28">
                  <c:v>12.4</c:v>
                </c:pt>
                <c:pt idx="29">
                  <c:v>127.1</c:v>
                </c:pt>
                <c:pt idx="3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F-41D3-B620-99A7F0CE32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5776"/>
        <c:axId val="851289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28.5</c:v>
                </c:pt>
                <c:pt idx="1">
                  <c:v>31.3</c:v>
                </c:pt>
                <c:pt idx="2">
                  <c:v>28</c:v>
                </c:pt>
                <c:pt idx="3">
                  <c:v>27</c:v>
                </c:pt>
                <c:pt idx="4">
                  <c:v>28</c:v>
                </c:pt>
                <c:pt idx="5">
                  <c:v>31</c:v>
                </c:pt>
                <c:pt idx="6">
                  <c:v>32</c:v>
                </c:pt>
                <c:pt idx="7">
                  <c:v>31.8</c:v>
                </c:pt>
                <c:pt idx="8">
                  <c:v>31.1</c:v>
                </c:pt>
                <c:pt idx="9">
                  <c:v>31.2</c:v>
                </c:pt>
                <c:pt idx="10">
                  <c:v>31</c:v>
                </c:pt>
                <c:pt idx="11">
                  <c:v>31</c:v>
                </c:pt>
                <c:pt idx="12">
                  <c:v>32.5</c:v>
                </c:pt>
                <c:pt idx="13">
                  <c:v>32.700000000000003</c:v>
                </c:pt>
                <c:pt idx="14">
                  <c:v>31.5</c:v>
                </c:pt>
                <c:pt idx="15">
                  <c:v>31.7</c:v>
                </c:pt>
                <c:pt idx="16">
                  <c:v>29</c:v>
                </c:pt>
                <c:pt idx="17">
                  <c:v>27.7</c:v>
                </c:pt>
                <c:pt idx="18">
                  <c:v>28</c:v>
                </c:pt>
                <c:pt idx="19">
                  <c:v>28.2</c:v>
                </c:pt>
                <c:pt idx="20">
                  <c:v>27.8</c:v>
                </c:pt>
                <c:pt idx="21">
                  <c:v>29.8</c:v>
                </c:pt>
                <c:pt idx="22">
                  <c:v>28.7</c:v>
                </c:pt>
                <c:pt idx="23">
                  <c:v>31.8</c:v>
                </c:pt>
                <c:pt idx="24">
                  <c:v>31</c:v>
                </c:pt>
                <c:pt idx="25">
                  <c:v>28.8</c:v>
                </c:pt>
                <c:pt idx="26">
                  <c:v>31</c:v>
                </c:pt>
                <c:pt idx="27">
                  <c:v>29.7</c:v>
                </c:pt>
                <c:pt idx="28">
                  <c:v>29.7</c:v>
                </c:pt>
                <c:pt idx="29">
                  <c:v>27.8</c:v>
                </c:pt>
                <c:pt idx="3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1F-41D3-B620-99A7F0CE329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23.7</c:v>
                </c:pt>
                <c:pt idx="1">
                  <c:v>24.4</c:v>
                </c:pt>
                <c:pt idx="2">
                  <c:v>24</c:v>
                </c:pt>
                <c:pt idx="3">
                  <c:v>24.2</c:v>
                </c:pt>
                <c:pt idx="4">
                  <c:v>24.5</c:v>
                </c:pt>
                <c:pt idx="5">
                  <c:v>23.2</c:v>
                </c:pt>
                <c:pt idx="6">
                  <c:v>24.8</c:v>
                </c:pt>
                <c:pt idx="7">
                  <c:v>24</c:v>
                </c:pt>
                <c:pt idx="8">
                  <c:v>23.6</c:v>
                </c:pt>
                <c:pt idx="9">
                  <c:v>23.5</c:v>
                </c:pt>
                <c:pt idx="10">
                  <c:v>23</c:v>
                </c:pt>
                <c:pt idx="11">
                  <c:v>22.3</c:v>
                </c:pt>
                <c:pt idx="12">
                  <c:v>21.5</c:v>
                </c:pt>
                <c:pt idx="13">
                  <c:v>21.8</c:v>
                </c:pt>
                <c:pt idx="14">
                  <c:v>22.4</c:v>
                </c:pt>
                <c:pt idx="15">
                  <c:v>23.4</c:v>
                </c:pt>
                <c:pt idx="16">
                  <c:v>22.8</c:v>
                </c:pt>
                <c:pt idx="17">
                  <c:v>23.5</c:v>
                </c:pt>
                <c:pt idx="18">
                  <c:v>21.8</c:v>
                </c:pt>
                <c:pt idx="19">
                  <c:v>21.8</c:v>
                </c:pt>
                <c:pt idx="20">
                  <c:v>22.4</c:v>
                </c:pt>
                <c:pt idx="21">
                  <c:v>22.5</c:v>
                </c:pt>
                <c:pt idx="22">
                  <c:v>22.2</c:v>
                </c:pt>
                <c:pt idx="23">
                  <c:v>22.7</c:v>
                </c:pt>
                <c:pt idx="24">
                  <c:v>23.5</c:v>
                </c:pt>
                <c:pt idx="25">
                  <c:v>22.8</c:v>
                </c:pt>
                <c:pt idx="26">
                  <c:v>23</c:v>
                </c:pt>
                <c:pt idx="27">
                  <c:v>23.5</c:v>
                </c:pt>
                <c:pt idx="28">
                  <c:v>23.7</c:v>
                </c:pt>
                <c:pt idx="29">
                  <c:v>24.7</c:v>
                </c:pt>
                <c:pt idx="30">
                  <c:v>23.3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1F-41D3-B620-99A7F0CE32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4144"/>
        <c:axId val="851287408"/>
        <c:extLst/>
      </c:stockChart>
      <c:valAx>
        <c:axId val="851289040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5776"/>
        <c:crosses val="max"/>
        <c:crossBetween val="between"/>
      </c:valAx>
      <c:catAx>
        <c:axId val="85128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9040"/>
        <c:crossesAt val="0"/>
        <c:auto val="1"/>
        <c:lblAlgn val="ctr"/>
        <c:lblOffset val="100"/>
        <c:noMultiLvlLbl val="0"/>
      </c:catAx>
      <c:valAx>
        <c:axId val="851287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144"/>
        <c:crosses val="autoZero"/>
        <c:crossBetween val="between"/>
      </c:valAx>
      <c:catAx>
        <c:axId val="851284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7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7</c:v>
                </c:pt>
                <c:pt idx="1">
                  <c:v>7.5</c:v>
                </c:pt>
                <c:pt idx="2">
                  <c:v>23.2</c:v>
                </c:pt>
                <c:pt idx="3">
                  <c:v>7.8</c:v>
                </c:pt>
                <c:pt idx="4">
                  <c:v>0</c:v>
                </c:pt>
                <c:pt idx="5">
                  <c:v>0</c:v>
                </c:pt>
                <c:pt idx="6">
                  <c:v>142.5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20</c:v>
                </c:pt>
                <c:pt idx="16">
                  <c:v>5.5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1.5</c:v>
                </c:pt>
                <c:pt idx="3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2D-4B79-B824-9EBBD921AE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44336"/>
        <c:axId val="862050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30.8</c:v>
                </c:pt>
                <c:pt idx="1">
                  <c:v>30</c:v>
                </c:pt>
                <c:pt idx="2">
                  <c:v>31</c:v>
                </c:pt>
                <c:pt idx="3">
                  <c:v>29</c:v>
                </c:pt>
                <c:pt idx="4">
                  <c:v>30.4</c:v>
                </c:pt>
                <c:pt idx="5">
                  <c:v>32.5</c:v>
                </c:pt>
                <c:pt idx="6">
                  <c:v>31.5</c:v>
                </c:pt>
                <c:pt idx="7">
                  <c:v>32</c:v>
                </c:pt>
                <c:pt idx="8">
                  <c:v>32.5</c:v>
                </c:pt>
                <c:pt idx="9">
                  <c:v>31.7</c:v>
                </c:pt>
                <c:pt idx="10">
                  <c:v>32.299999999999997</c:v>
                </c:pt>
                <c:pt idx="11">
                  <c:v>32</c:v>
                </c:pt>
                <c:pt idx="12">
                  <c:v>31.5</c:v>
                </c:pt>
                <c:pt idx="13">
                  <c:v>31.8</c:v>
                </c:pt>
                <c:pt idx="14">
                  <c:v>31.8</c:v>
                </c:pt>
                <c:pt idx="15">
                  <c:v>32</c:v>
                </c:pt>
                <c:pt idx="16">
                  <c:v>31.8</c:v>
                </c:pt>
                <c:pt idx="17">
                  <c:v>30.5</c:v>
                </c:pt>
                <c:pt idx="18">
                  <c:v>29.9</c:v>
                </c:pt>
                <c:pt idx="19">
                  <c:v>30.5</c:v>
                </c:pt>
                <c:pt idx="20">
                  <c:v>31</c:v>
                </c:pt>
                <c:pt idx="21">
                  <c:v>29.7</c:v>
                </c:pt>
                <c:pt idx="22">
                  <c:v>30</c:v>
                </c:pt>
                <c:pt idx="23">
                  <c:v>32.799999999999997</c:v>
                </c:pt>
                <c:pt idx="24">
                  <c:v>32.200000000000003</c:v>
                </c:pt>
                <c:pt idx="25">
                  <c:v>32.5</c:v>
                </c:pt>
                <c:pt idx="26">
                  <c:v>31</c:v>
                </c:pt>
                <c:pt idx="27">
                  <c:v>32</c:v>
                </c:pt>
                <c:pt idx="28">
                  <c:v>32</c:v>
                </c:pt>
                <c:pt idx="29">
                  <c:v>29.6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2D-4B79-B824-9EBBD921AE0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23.6</c:v>
                </c:pt>
                <c:pt idx="1">
                  <c:v>23.2</c:v>
                </c:pt>
                <c:pt idx="2">
                  <c:v>22.7</c:v>
                </c:pt>
                <c:pt idx="3">
                  <c:v>24.3</c:v>
                </c:pt>
                <c:pt idx="4">
                  <c:v>23.8</c:v>
                </c:pt>
                <c:pt idx="5">
                  <c:v>24.8</c:v>
                </c:pt>
                <c:pt idx="6">
                  <c:v>25.3</c:v>
                </c:pt>
                <c:pt idx="7">
                  <c:v>22.8</c:v>
                </c:pt>
                <c:pt idx="8">
                  <c:v>23.3</c:v>
                </c:pt>
                <c:pt idx="9">
                  <c:v>22.9</c:v>
                </c:pt>
                <c:pt idx="10">
                  <c:v>23.7</c:v>
                </c:pt>
                <c:pt idx="11">
                  <c:v>22.2</c:v>
                </c:pt>
                <c:pt idx="12">
                  <c:v>22.3</c:v>
                </c:pt>
                <c:pt idx="13">
                  <c:v>24</c:v>
                </c:pt>
                <c:pt idx="14">
                  <c:v>23.8</c:v>
                </c:pt>
                <c:pt idx="15">
                  <c:v>23.3</c:v>
                </c:pt>
                <c:pt idx="16">
                  <c:v>22.8</c:v>
                </c:pt>
                <c:pt idx="17">
                  <c:v>24.2</c:v>
                </c:pt>
                <c:pt idx="18">
                  <c:v>23.8</c:v>
                </c:pt>
                <c:pt idx="19">
                  <c:v>22.2</c:v>
                </c:pt>
                <c:pt idx="20">
                  <c:v>22.8</c:v>
                </c:pt>
                <c:pt idx="21">
                  <c:v>24</c:v>
                </c:pt>
                <c:pt idx="22">
                  <c:v>23.3</c:v>
                </c:pt>
                <c:pt idx="23">
                  <c:v>22</c:v>
                </c:pt>
                <c:pt idx="24">
                  <c:v>22.8</c:v>
                </c:pt>
                <c:pt idx="25">
                  <c:v>24.3</c:v>
                </c:pt>
                <c:pt idx="26">
                  <c:v>23.2</c:v>
                </c:pt>
                <c:pt idx="27">
                  <c:v>22.7</c:v>
                </c:pt>
                <c:pt idx="28">
                  <c:v>25.8</c:v>
                </c:pt>
                <c:pt idx="29">
                  <c:v>23.7</c:v>
                </c:pt>
                <c:pt idx="30">
                  <c:v>22.3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2D-4B79-B824-9EBBD921AE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52496"/>
        <c:axId val="862041072"/>
        <c:extLst/>
      </c:stockChart>
      <c:valAx>
        <c:axId val="862050864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4336"/>
        <c:crosses val="max"/>
        <c:crossBetween val="between"/>
      </c:valAx>
      <c:catAx>
        <c:axId val="86204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0864"/>
        <c:crossesAt val="0"/>
        <c:auto val="1"/>
        <c:lblAlgn val="ctr"/>
        <c:lblOffset val="100"/>
        <c:noMultiLvlLbl val="0"/>
      </c:catAx>
      <c:valAx>
        <c:axId val="8620410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2496"/>
        <c:crosses val="autoZero"/>
        <c:crossBetween val="between"/>
      </c:valAx>
      <c:catAx>
        <c:axId val="862052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410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36.4</c:v>
                </c:pt>
                <c:pt idx="2">
                  <c:v>0</c:v>
                </c:pt>
                <c:pt idx="3">
                  <c:v>0.2</c:v>
                </c:pt>
                <c:pt idx="4">
                  <c:v>0</c:v>
                </c:pt>
                <c:pt idx="5">
                  <c:v>1.6</c:v>
                </c:pt>
                <c:pt idx="6">
                  <c:v>108.1</c:v>
                </c:pt>
                <c:pt idx="7">
                  <c:v>2.6</c:v>
                </c:pt>
                <c:pt idx="8">
                  <c:v>26.5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1.8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3.5</c:v>
                </c:pt>
                <c:pt idx="30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57-4C9A-895A-7CF7122F37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8352"/>
        <c:axId val="8620497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30.1</c:v>
                </c:pt>
                <c:pt idx="1">
                  <c:v>32.6</c:v>
                </c:pt>
                <c:pt idx="2">
                  <c:v>31.2</c:v>
                </c:pt>
                <c:pt idx="3">
                  <c:v>30.7</c:v>
                </c:pt>
                <c:pt idx="4">
                  <c:v>30.4</c:v>
                </c:pt>
                <c:pt idx="5">
                  <c:v>31.7</c:v>
                </c:pt>
                <c:pt idx="6">
                  <c:v>32.1</c:v>
                </c:pt>
                <c:pt idx="7">
                  <c:v>32.1</c:v>
                </c:pt>
                <c:pt idx="8">
                  <c:v>31.7</c:v>
                </c:pt>
                <c:pt idx="9">
                  <c:v>32</c:v>
                </c:pt>
                <c:pt idx="10">
                  <c:v>31.9</c:v>
                </c:pt>
                <c:pt idx="11">
                  <c:v>32.1</c:v>
                </c:pt>
                <c:pt idx="12">
                  <c:v>31.6</c:v>
                </c:pt>
                <c:pt idx="13">
                  <c:v>32.1</c:v>
                </c:pt>
                <c:pt idx="14">
                  <c:v>32.5</c:v>
                </c:pt>
                <c:pt idx="15">
                  <c:v>32.5</c:v>
                </c:pt>
                <c:pt idx="16">
                  <c:v>32.1</c:v>
                </c:pt>
                <c:pt idx="17">
                  <c:v>30.8</c:v>
                </c:pt>
                <c:pt idx="18">
                  <c:v>29.2</c:v>
                </c:pt>
                <c:pt idx="19">
                  <c:v>30.3</c:v>
                </c:pt>
                <c:pt idx="20">
                  <c:v>30.3</c:v>
                </c:pt>
                <c:pt idx="21">
                  <c:v>30</c:v>
                </c:pt>
                <c:pt idx="22">
                  <c:v>29.5</c:v>
                </c:pt>
                <c:pt idx="23">
                  <c:v>32.200000000000003</c:v>
                </c:pt>
                <c:pt idx="24">
                  <c:v>32</c:v>
                </c:pt>
                <c:pt idx="25">
                  <c:v>31.7</c:v>
                </c:pt>
                <c:pt idx="26">
                  <c:v>32.1</c:v>
                </c:pt>
                <c:pt idx="27">
                  <c:v>32.5</c:v>
                </c:pt>
                <c:pt idx="28">
                  <c:v>32.700000000000003</c:v>
                </c:pt>
                <c:pt idx="29">
                  <c:v>30.5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57-4C9A-895A-7CF7122F377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22.9</c:v>
                </c:pt>
                <c:pt idx="1">
                  <c:v>24.1</c:v>
                </c:pt>
                <c:pt idx="2">
                  <c:v>22.3</c:v>
                </c:pt>
                <c:pt idx="3">
                  <c:v>23.9</c:v>
                </c:pt>
                <c:pt idx="4">
                  <c:v>23.9</c:v>
                </c:pt>
                <c:pt idx="5">
                  <c:v>24</c:v>
                </c:pt>
                <c:pt idx="6">
                  <c:v>23.1</c:v>
                </c:pt>
                <c:pt idx="7">
                  <c:v>22.8</c:v>
                </c:pt>
                <c:pt idx="8">
                  <c:v>24.2</c:v>
                </c:pt>
                <c:pt idx="9">
                  <c:v>23</c:v>
                </c:pt>
                <c:pt idx="10">
                  <c:v>23</c:v>
                </c:pt>
                <c:pt idx="11">
                  <c:v>22.5</c:v>
                </c:pt>
                <c:pt idx="12">
                  <c:v>22.8</c:v>
                </c:pt>
                <c:pt idx="13">
                  <c:v>20.7</c:v>
                </c:pt>
                <c:pt idx="14">
                  <c:v>22.6</c:v>
                </c:pt>
                <c:pt idx="15">
                  <c:v>22.3</c:v>
                </c:pt>
                <c:pt idx="16">
                  <c:v>21.6</c:v>
                </c:pt>
                <c:pt idx="17">
                  <c:v>21.5</c:v>
                </c:pt>
                <c:pt idx="18">
                  <c:v>22</c:v>
                </c:pt>
                <c:pt idx="19">
                  <c:v>20.5</c:v>
                </c:pt>
                <c:pt idx="20">
                  <c:v>20.6</c:v>
                </c:pt>
                <c:pt idx="21">
                  <c:v>21.2</c:v>
                </c:pt>
                <c:pt idx="22">
                  <c:v>21</c:v>
                </c:pt>
                <c:pt idx="23">
                  <c:v>20.8</c:v>
                </c:pt>
                <c:pt idx="24">
                  <c:v>21.2</c:v>
                </c:pt>
                <c:pt idx="25">
                  <c:v>20.5</c:v>
                </c:pt>
                <c:pt idx="26">
                  <c:v>21</c:v>
                </c:pt>
                <c:pt idx="27">
                  <c:v>21.3</c:v>
                </c:pt>
                <c:pt idx="28">
                  <c:v>23.7</c:v>
                </c:pt>
                <c:pt idx="29">
                  <c:v>22.7</c:v>
                </c:pt>
                <c:pt idx="30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57-4C9A-895A-7CF7122F37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48688"/>
        <c:axId val="862038896"/>
        <c:extLst/>
      </c:stockChart>
      <c:valAx>
        <c:axId val="8620497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8352"/>
        <c:crosses val="max"/>
        <c:crossBetween val="between"/>
      </c:valAx>
      <c:catAx>
        <c:axId val="86203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9776"/>
        <c:crossesAt val="0"/>
        <c:auto val="1"/>
        <c:lblAlgn val="ctr"/>
        <c:lblOffset val="100"/>
        <c:noMultiLvlLbl val="0"/>
      </c:catAx>
      <c:valAx>
        <c:axId val="8620388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8688"/>
        <c:crosses val="autoZero"/>
        <c:crossBetween val="between"/>
      </c:valAx>
      <c:catAx>
        <c:axId val="862048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38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0.8</c:v>
                </c:pt>
                <c:pt idx="1">
                  <c:v>32.700000000000003</c:v>
                </c:pt>
                <c:pt idx="2">
                  <c:v>4.5999999999999996</c:v>
                </c:pt>
                <c:pt idx="3">
                  <c:v>0</c:v>
                </c:pt>
                <c:pt idx="4">
                  <c:v>30.2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0.4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3.3</c:v>
                </c:pt>
                <c:pt idx="29">
                  <c:v>1</c:v>
                </c:pt>
                <c:pt idx="3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A7-459E-8044-79AA029890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9440"/>
        <c:axId val="8620666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29.1</c:v>
                </c:pt>
                <c:pt idx="1">
                  <c:v>31.5</c:v>
                </c:pt>
                <c:pt idx="2">
                  <c:v>29.4</c:v>
                </c:pt>
                <c:pt idx="3">
                  <c:v>29.1</c:v>
                </c:pt>
                <c:pt idx="4">
                  <c:v>29.9</c:v>
                </c:pt>
                <c:pt idx="5">
                  <c:v>32.6</c:v>
                </c:pt>
                <c:pt idx="6">
                  <c:v>33.5</c:v>
                </c:pt>
                <c:pt idx="7">
                  <c:v>33</c:v>
                </c:pt>
                <c:pt idx="8">
                  <c:v>31.8</c:v>
                </c:pt>
                <c:pt idx="9">
                  <c:v>32.200000000000003</c:v>
                </c:pt>
                <c:pt idx="10">
                  <c:v>32.4</c:v>
                </c:pt>
                <c:pt idx="11">
                  <c:v>32.5</c:v>
                </c:pt>
                <c:pt idx="12">
                  <c:v>32</c:v>
                </c:pt>
                <c:pt idx="13">
                  <c:v>33.4</c:v>
                </c:pt>
                <c:pt idx="14">
                  <c:v>34.799999999999997</c:v>
                </c:pt>
                <c:pt idx="15">
                  <c:v>33</c:v>
                </c:pt>
                <c:pt idx="16">
                  <c:v>31.4</c:v>
                </c:pt>
                <c:pt idx="17">
                  <c:v>29.4</c:v>
                </c:pt>
                <c:pt idx="18">
                  <c:v>29.1</c:v>
                </c:pt>
                <c:pt idx="19">
                  <c:v>29.8</c:v>
                </c:pt>
                <c:pt idx="20">
                  <c:v>30.1</c:v>
                </c:pt>
                <c:pt idx="21">
                  <c:v>28.8</c:v>
                </c:pt>
                <c:pt idx="22">
                  <c:v>29.8</c:v>
                </c:pt>
                <c:pt idx="23">
                  <c:v>31.5</c:v>
                </c:pt>
                <c:pt idx="24">
                  <c:v>34</c:v>
                </c:pt>
                <c:pt idx="25">
                  <c:v>31.8</c:v>
                </c:pt>
                <c:pt idx="26">
                  <c:v>32</c:v>
                </c:pt>
                <c:pt idx="27">
                  <c:v>32.299999999999997</c:v>
                </c:pt>
                <c:pt idx="28">
                  <c:v>33.1</c:v>
                </c:pt>
                <c:pt idx="29">
                  <c:v>28</c:v>
                </c:pt>
                <c:pt idx="30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FA7-459E-8044-79AA029890C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Data!$B$185:$AF$185</c:f>
              <c:numCache>
                <c:formatCode>0.0</c:formatCode>
                <c:ptCount val="31"/>
                <c:pt idx="0">
                  <c:v>24.6</c:v>
                </c:pt>
                <c:pt idx="1">
                  <c:v>25.5</c:v>
                </c:pt>
                <c:pt idx="2">
                  <c:v>23.7</c:v>
                </c:pt>
                <c:pt idx="3">
                  <c:v>26.3</c:v>
                </c:pt>
                <c:pt idx="4">
                  <c:v>25.2</c:v>
                </c:pt>
                <c:pt idx="5">
                  <c:v>23.5</c:v>
                </c:pt>
                <c:pt idx="6">
                  <c:v>24.5</c:v>
                </c:pt>
                <c:pt idx="7">
                  <c:v>25.4</c:v>
                </c:pt>
                <c:pt idx="8">
                  <c:v>23.6</c:v>
                </c:pt>
                <c:pt idx="9">
                  <c:v>23.5</c:v>
                </c:pt>
                <c:pt idx="10">
                  <c:v>22.7</c:v>
                </c:pt>
                <c:pt idx="11">
                  <c:v>22.2</c:v>
                </c:pt>
                <c:pt idx="12">
                  <c:v>22.7</c:v>
                </c:pt>
                <c:pt idx="13">
                  <c:v>22.4</c:v>
                </c:pt>
                <c:pt idx="14">
                  <c:v>23.1</c:v>
                </c:pt>
                <c:pt idx="15">
                  <c:v>22.8</c:v>
                </c:pt>
                <c:pt idx="16">
                  <c:v>22.2</c:v>
                </c:pt>
                <c:pt idx="17">
                  <c:v>23.3</c:v>
                </c:pt>
                <c:pt idx="18">
                  <c:v>23.2</c:v>
                </c:pt>
                <c:pt idx="19">
                  <c:v>24.6</c:v>
                </c:pt>
                <c:pt idx="20">
                  <c:v>23.2</c:v>
                </c:pt>
                <c:pt idx="21">
                  <c:v>24</c:v>
                </c:pt>
                <c:pt idx="22">
                  <c:v>22.7</c:v>
                </c:pt>
                <c:pt idx="23">
                  <c:v>23.6</c:v>
                </c:pt>
                <c:pt idx="24">
                  <c:v>23</c:v>
                </c:pt>
                <c:pt idx="25">
                  <c:v>23.2</c:v>
                </c:pt>
                <c:pt idx="26">
                  <c:v>22.1</c:v>
                </c:pt>
                <c:pt idx="27">
                  <c:v>23.1</c:v>
                </c:pt>
                <c:pt idx="28">
                  <c:v>26.8</c:v>
                </c:pt>
                <c:pt idx="29">
                  <c:v>25.5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FA7-459E-8044-79AA029890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62832"/>
        <c:axId val="862065008"/>
        <c:extLst/>
      </c:stockChart>
      <c:valAx>
        <c:axId val="8620666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9440"/>
        <c:crosses val="max"/>
        <c:crossBetween val="between"/>
      </c:valAx>
      <c:catAx>
        <c:axId val="86203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6640"/>
        <c:crossesAt val="0"/>
        <c:auto val="1"/>
        <c:lblAlgn val="ctr"/>
        <c:lblOffset val="100"/>
        <c:noMultiLvlLbl val="0"/>
      </c:catAx>
      <c:valAx>
        <c:axId val="862065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2832"/>
        <c:crosses val="autoZero"/>
        <c:crossBetween val="between"/>
      </c:valAx>
      <c:catAx>
        <c:axId val="862062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65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98.7</c:v>
                </c:pt>
                <c:pt idx="1">
                  <c:v>26.2</c:v>
                </c:pt>
                <c:pt idx="2">
                  <c:v>7.5</c:v>
                </c:pt>
                <c:pt idx="3">
                  <c:v>2.9</c:v>
                </c:pt>
                <c:pt idx="4">
                  <c:v>0.3</c:v>
                </c:pt>
                <c:pt idx="5">
                  <c:v>1.8</c:v>
                </c:pt>
                <c:pt idx="6">
                  <c:v>3.2</c:v>
                </c:pt>
                <c:pt idx="7">
                  <c:v>19.600000000000001</c:v>
                </c:pt>
                <c:pt idx="8">
                  <c:v>2.8</c:v>
                </c:pt>
                <c:pt idx="9">
                  <c:v>1.7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10.1</c:v>
                </c:pt>
                <c:pt idx="16">
                  <c:v>7.7</c:v>
                </c:pt>
                <c:pt idx="17">
                  <c:v>1.5</c:v>
                </c:pt>
                <c:pt idx="18">
                  <c:v>0.01</c:v>
                </c:pt>
                <c:pt idx="19">
                  <c:v>0.01</c:v>
                </c:pt>
                <c:pt idx="20">
                  <c:v>1.3</c:v>
                </c:pt>
                <c:pt idx="21">
                  <c:v>24.5</c:v>
                </c:pt>
                <c:pt idx="22">
                  <c:v>23.7</c:v>
                </c:pt>
                <c:pt idx="23">
                  <c:v>0</c:v>
                </c:pt>
                <c:pt idx="24">
                  <c:v>9.6999999999999993</c:v>
                </c:pt>
                <c:pt idx="25">
                  <c:v>0.5</c:v>
                </c:pt>
                <c:pt idx="26">
                  <c:v>0.7</c:v>
                </c:pt>
                <c:pt idx="27">
                  <c:v>6.2</c:v>
                </c:pt>
                <c:pt idx="28">
                  <c:v>1.8</c:v>
                </c:pt>
                <c:pt idx="29">
                  <c:v>0</c:v>
                </c:pt>
                <c:pt idx="3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3-4D66-B973-34D8AF1A24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6320"/>
        <c:axId val="851284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27.7</c:v>
                </c:pt>
                <c:pt idx="1">
                  <c:v>30.2</c:v>
                </c:pt>
                <c:pt idx="2">
                  <c:v>28</c:v>
                </c:pt>
                <c:pt idx="3">
                  <c:v>30</c:v>
                </c:pt>
                <c:pt idx="4">
                  <c:v>30.1</c:v>
                </c:pt>
                <c:pt idx="5">
                  <c:v>29.5</c:v>
                </c:pt>
                <c:pt idx="6">
                  <c:v>30.2</c:v>
                </c:pt>
                <c:pt idx="7">
                  <c:v>30</c:v>
                </c:pt>
                <c:pt idx="8">
                  <c:v>28.3</c:v>
                </c:pt>
                <c:pt idx="9">
                  <c:v>29.6</c:v>
                </c:pt>
                <c:pt idx="10">
                  <c:v>29.9</c:v>
                </c:pt>
                <c:pt idx="11">
                  <c:v>30</c:v>
                </c:pt>
                <c:pt idx="12">
                  <c:v>30.1</c:v>
                </c:pt>
                <c:pt idx="13">
                  <c:v>30.5</c:v>
                </c:pt>
                <c:pt idx="14">
                  <c:v>30.5</c:v>
                </c:pt>
                <c:pt idx="15">
                  <c:v>30.6</c:v>
                </c:pt>
                <c:pt idx="16">
                  <c:v>29.3</c:v>
                </c:pt>
                <c:pt idx="17">
                  <c:v>28.5</c:v>
                </c:pt>
                <c:pt idx="18">
                  <c:v>29.6</c:v>
                </c:pt>
                <c:pt idx="19">
                  <c:v>29.5</c:v>
                </c:pt>
                <c:pt idx="20">
                  <c:v>29.2</c:v>
                </c:pt>
                <c:pt idx="21">
                  <c:v>29.2</c:v>
                </c:pt>
                <c:pt idx="22">
                  <c:v>26.7</c:v>
                </c:pt>
                <c:pt idx="23">
                  <c:v>29.9</c:v>
                </c:pt>
                <c:pt idx="24">
                  <c:v>29.7</c:v>
                </c:pt>
                <c:pt idx="25">
                  <c:v>28</c:v>
                </c:pt>
                <c:pt idx="26">
                  <c:v>28.7</c:v>
                </c:pt>
                <c:pt idx="27">
                  <c:v>28.7</c:v>
                </c:pt>
                <c:pt idx="28">
                  <c:v>29.1</c:v>
                </c:pt>
                <c:pt idx="29">
                  <c:v>30.2</c:v>
                </c:pt>
                <c:pt idx="30">
                  <c:v>30.4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B3-4D66-B973-34D8AF1A24D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24.1</c:v>
                </c:pt>
                <c:pt idx="1">
                  <c:v>24.4</c:v>
                </c:pt>
                <c:pt idx="2">
                  <c:v>24.8</c:v>
                </c:pt>
                <c:pt idx="3">
                  <c:v>25</c:v>
                </c:pt>
                <c:pt idx="4">
                  <c:v>25.5</c:v>
                </c:pt>
                <c:pt idx="5">
                  <c:v>23.8</c:v>
                </c:pt>
                <c:pt idx="6">
                  <c:v>25.6</c:v>
                </c:pt>
                <c:pt idx="7">
                  <c:v>25</c:v>
                </c:pt>
                <c:pt idx="8">
                  <c:v>24.4</c:v>
                </c:pt>
                <c:pt idx="9">
                  <c:v>23.5</c:v>
                </c:pt>
                <c:pt idx="10">
                  <c:v>24.7</c:v>
                </c:pt>
                <c:pt idx="11">
                  <c:v>23.8</c:v>
                </c:pt>
                <c:pt idx="12">
                  <c:v>24.3</c:v>
                </c:pt>
                <c:pt idx="13">
                  <c:v>23.5</c:v>
                </c:pt>
                <c:pt idx="14">
                  <c:v>23.2</c:v>
                </c:pt>
                <c:pt idx="15">
                  <c:v>24.1</c:v>
                </c:pt>
                <c:pt idx="16">
                  <c:v>24</c:v>
                </c:pt>
                <c:pt idx="17">
                  <c:v>24</c:v>
                </c:pt>
                <c:pt idx="18">
                  <c:v>25.9</c:v>
                </c:pt>
                <c:pt idx="19">
                  <c:v>25.6</c:v>
                </c:pt>
                <c:pt idx="20">
                  <c:v>24.4</c:v>
                </c:pt>
                <c:pt idx="21">
                  <c:v>24.1</c:v>
                </c:pt>
                <c:pt idx="22">
                  <c:v>23.4</c:v>
                </c:pt>
                <c:pt idx="23">
                  <c:v>23.9</c:v>
                </c:pt>
                <c:pt idx="24">
                  <c:v>25</c:v>
                </c:pt>
                <c:pt idx="25">
                  <c:v>23.7</c:v>
                </c:pt>
                <c:pt idx="26">
                  <c:v>23.4</c:v>
                </c:pt>
                <c:pt idx="27">
                  <c:v>24.5</c:v>
                </c:pt>
                <c:pt idx="28">
                  <c:v>24.4</c:v>
                </c:pt>
                <c:pt idx="29">
                  <c:v>24.3</c:v>
                </c:pt>
                <c:pt idx="30">
                  <c:v>26.9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B3-4D66-B973-34D8AF1A24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8496"/>
        <c:axId val="851286864"/>
        <c:extLst/>
      </c:stockChart>
      <c:valAx>
        <c:axId val="851284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6320"/>
        <c:crosses val="max"/>
        <c:crossBetween val="between"/>
      </c:valAx>
      <c:catAx>
        <c:axId val="85128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688"/>
        <c:crossesAt val="0"/>
        <c:auto val="1"/>
        <c:lblAlgn val="ctr"/>
        <c:lblOffset val="100"/>
        <c:noMultiLvlLbl val="0"/>
      </c:catAx>
      <c:valAx>
        <c:axId val="851286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8496"/>
        <c:crosses val="autoZero"/>
        <c:crossBetween val="between"/>
      </c:valAx>
      <c:catAx>
        <c:axId val="851288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6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0.7</c:v>
                </c:pt>
                <c:pt idx="26">
                  <c:v>18.2</c:v>
                </c:pt>
                <c:pt idx="27">
                  <c:v>1.5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2-40BA-87F2-ECED49EDC5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2000272"/>
        <c:axId val="801999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31.5</c:v>
                </c:pt>
                <c:pt idx="1">
                  <c:v>31.9</c:v>
                </c:pt>
                <c:pt idx="2">
                  <c:v>30.8</c:v>
                </c:pt>
                <c:pt idx="3">
                  <c:v>31.5</c:v>
                </c:pt>
                <c:pt idx="4">
                  <c:v>30.4</c:v>
                </c:pt>
                <c:pt idx="5">
                  <c:v>30.3</c:v>
                </c:pt>
                <c:pt idx="6">
                  <c:v>31.5</c:v>
                </c:pt>
                <c:pt idx="7">
                  <c:v>30.7</c:v>
                </c:pt>
                <c:pt idx="8">
                  <c:v>31.7</c:v>
                </c:pt>
                <c:pt idx="9">
                  <c:v>31.3</c:v>
                </c:pt>
                <c:pt idx="10">
                  <c:v>33</c:v>
                </c:pt>
                <c:pt idx="11">
                  <c:v>33.5</c:v>
                </c:pt>
                <c:pt idx="12">
                  <c:v>32</c:v>
                </c:pt>
                <c:pt idx="13">
                  <c:v>31.6</c:v>
                </c:pt>
                <c:pt idx="14">
                  <c:v>31</c:v>
                </c:pt>
                <c:pt idx="15">
                  <c:v>30.5</c:v>
                </c:pt>
                <c:pt idx="16">
                  <c:v>30.2</c:v>
                </c:pt>
                <c:pt idx="17">
                  <c:v>27.5</c:v>
                </c:pt>
                <c:pt idx="18">
                  <c:v>26.7</c:v>
                </c:pt>
                <c:pt idx="19">
                  <c:v>24.8</c:v>
                </c:pt>
                <c:pt idx="20">
                  <c:v>24.8</c:v>
                </c:pt>
                <c:pt idx="21">
                  <c:v>26.7</c:v>
                </c:pt>
                <c:pt idx="22">
                  <c:v>28.5</c:v>
                </c:pt>
                <c:pt idx="23">
                  <c:v>30.5</c:v>
                </c:pt>
                <c:pt idx="24">
                  <c:v>29</c:v>
                </c:pt>
                <c:pt idx="25">
                  <c:v>25.7</c:v>
                </c:pt>
                <c:pt idx="26">
                  <c:v>19.7</c:v>
                </c:pt>
                <c:pt idx="27">
                  <c:v>23.5</c:v>
                </c:pt>
                <c:pt idx="28">
                  <c:v>25.8</c:v>
                </c:pt>
                <c:pt idx="29">
                  <c:v>30</c:v>
                </c:pt>
                <c:pt idx="30">
                  <c:v>29.5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82-40BA-87F2-ECED49EDC55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18.8</c:v>
                </c:pt>
                <c:pt idx="1">
                  <c:v>19</c:v>
                </c:pt>
                <c:pt idx="2">
                  <c:v>19.2</c:v>
                </c:pt>
                <c:pt idx="3">
                  <c:v>18.899999999999999</c:v>
                </c:pt>
                <c:pt idx="4">
                  <c:v>18.8</c:v>
                </c:pt>
                <c:pt idx="5">
                  <c:v>20</c:v>
                </c:pt>
                <c:pt idx="6">
                  <c:v>20.6</c:v>
                </c:pt>
                <c:pt idx="7">
                  <c:v>21.5</c:v>
                </c:pt>
                <c:pt idx="8">
                  <c:v>23.5</c:v>
                </c:pt>
                <c:pt idx="9">
                  <c:v>23.5</c:v>
                </c:pt>
                <c:pt idx="10">
                  <c:v>22.9</c:v>
                </c:pt>
                <c:pt idx="11">
                  <c:v>22.8</c:v>
                </c:pt>
                <c:pt idx="12">
                  <c:v>20.9</c:v>
                </c:pt>
                <c:pt idx="13">
                  <c:v>18.3</c:v>
                </c:pt>
                <c:pt idx="14">
                  <c:v>17.2</c:v>
                </c:pt>
                <c:pt idx="15">
                  <c:v>17.3</c:v>
                </c:pt>
                <c:pt idx="16">
                  <c:v>18.600000000000001</c:v>
                </c:pt>
                <c:pt idx="17">
                  <c:v>19.8</c:v>
                </c:pt>
                <c:pt idx="18">
                  <c:v>16.100000000000001</c:v>
                </c:pt>
                <c:pt idx="19">
                  <c:v>13.4</c:v>
                </c:pt>
                <c:pt idx="20">
                  <c:v>9.6</c:v>
                </c:pt>
                <c:pt idx="21">
                  <c:v>9.9</c:v>
                </c:pt>
                <c:pt idx="22">
                  <c:v>12</c:v>
                </c:pt>
                <c:pt idx="23">
                  <c:v>14</c:v>
                </c:pt>
                <c:pt idx="24">
                  <c:v>17.5</c:v>
                </c:pt>
                <c:pt idx="25">
                  <c:v>15</c:v>
                </c:pt>
                <c:pt idx="26">
                  <c:v>18.5</c:v>
                </c:pt>
                <c:pt idx="27">
                  <c:v>18.2</c:v>
                </c:pt>
                <c:pt idx="28">
                  <c:v>20</c:v>
                </c:pt>
                <c:pt idx="29">
                  <c:v>20</c:v>
                </c:pt>
                <c:pt idx="30">
                  <c:v>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82-40BA-87F2-ECED49EDC5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1989936"/>
        <c:axId val="802002448"/>
        <c:extLst/>
      </c:stockChart>
      <c:valAx>
        <c:axId val="801999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0272"/>
        <c:crosses val="max"/>
        <c:crossBetween val="between"/>
      </c:valAx>
      <c:catAx>
        <c:axId val="80200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9728"/>
        <c:crosses val="autoZero"/>
        <c:auto val="1"/>
        <c:lblAlgn val="ctr"/>
        <c:lblOffset val="100"/>
        <c:noMultiLvlLbl val="0"/>
      </c:catAx>
      <c:valAx>
        <c:axId val="802002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89936"/>
        <c:crosses val="autoZero"/>
        <c:crossBetween val="between"/>
      </c:valAx>
      <c:catAx>
        <c:axId val="801989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200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6.3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8-4CC0-9DF4-9253B54A8A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10080"/>
        <c:axId val="847413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38-4CC0-9DF4-9253B54A8AE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29.5</c:v>
                </c:pt>
                <c:pt idx="1">
                  <c:v>31</c:v>
                </c:pt>
                <c:pt idx="2">
                  <c:v>31.1</c:v>
                </c:pt>
                <c:pt idx="3">
                  <c:v>31.5</c:v>
                </c:pt>
                <c:pt idx="4">
                  <c:v>29.6</c:v>
                </c:pt>
                <c:pt idx="5">
                  <c:v>29.9</c:v>
                </c:pt>
                <c:pt idx="6">
                  <c:v>32</c:v>
                </c:pt>
                <c:pt idx="7">
                  <c:v>31.1</c:v>
                </c:pt>
                <c:pt idx="8">
                  <c:v>27.5</c:v>
                </c:pt>
                <c:pt idx="9">
                  <c:v>31.1</c:v>
                </c:pt>
                <c:pt idx="10">
                  <c:v>31</c:v>
                </c:pt>
                <c:pt idx="11">
                  <c:v>31.6</c:v>
                </c:pt>
                <c:pt idx="12">
                  <c:v>32</c:v>
                </c:pt>
                <c:pt idx="13">
                  <c:v>32.299999999999997</c:v>
                </c:pt>
                <c:pt idx="14">
                  <c:v>31.3</c:v>
                </c:pt>
                <c:pt idx="15">
                  <c:v>30.5</c:v>
                </c:pt>
                <c:pt idx="16">
                  <c:v>25.8</c:v>
                </c:pt>
                <c:pt idx="17">
                  <c:v>23.5</c:v>
                </c:pt>
                <c:pt idx="18">
                  <c:v>23.2</c:v>
                </c:pt>
                <c:pt idx="19">
                  <c:v>23.2</c:v>
                </c:pt>
                <c:pt idx="20">
                  <c:v>25</c:v>
                </c:pt>
                <c:pt idx="21">
                  <c:v>28.4</c:v>
                </c:pt>
                <c:pt idx="22">
                  <c:v>31.2</c:v>
                </c:pt>
                <c:pt idx="23">
                  <c:v>30.4</c:v>
                </c:pt>
                <c:pt idx="24">
                  <c:v>26.6</c:v>
                </c:pt>
                <c:pt idx="25">
                  <c:v>24.9</c:v>
                </c:pt>
                <c:pt idx="26">
                  <c:v>22.7</c:v>
                </c:pt>
                <c:pt idx="27">
                  <c:v>27.1</c:v>
                </c:pt>
                <c:pt idx="28">
                  <c:v>31.1</c:v>
                </c:pt>
                <c:pt idx="29">
                  <c:v>30.9</c:v>
                </c:pt>
                <c:pt idx="3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38-4CC0-9DF4-9253B54A8AE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22.1</c:v>
                </c:pt>
                <c:pt idx="1">
                  <c:v>19.899999999999999</c:v>
                </c:pt>
                <c:pt idx="2">
                  <c:v>19</c:v>
                </c:pt>
                <c:pt idx="3">
                  <c:v>20.7</c:v>
                </c:pt>
                <c:pt idx="4">
                  <c:v>21.3</c:v>
                </c:pt>
                <c:pt idx="5">
                  <c:v>18.600000000000001</c:v>
                </c:pt>
                <c:pt idx="6">
                  <c:v>20</c:v>
                </c:pt>
                <c:pt idx="7">
                  <c:v>21.5</c:v>
                </c:pt>
                <c:pt idx="8">
                  <c:v>19</c:v>
                </c:pt>
                <c:pt idx="9">
                  <c:v>18.899999999999999</c:v>
                </c:pt>
                <c:pt idx="10">
                  <c:v>20.9</c:v>
                </c:pt>
                <c:pt idx="11">
                  <c:v>22.4</c:v>
                </c:pt>
                <c:pt idx="12">
                  <c:v>20</c:v>
                </c:pt>
                <c:pt idx="13">
                  <c:v>22.6</c:v>
                </c:pt>
                <c:pt idx="14">
                  <c:v>21.5</c:v>
                </c:pt>
                <c:pt idx="15">
                  <c:v>20.6</c:v>
                </c:pt>
                <c:pt idx="16">
                  <c:v>17.399999999999999</c:v>
                </c:pt>
                <c:pt idx="17">
                  <c:v>12.5</c:v>
                </c:pt>
                <c:pt idx="18">
                  <c:v>10.3</c:v>
                </c:pt>
                <c:pt idx="19">
                  <c:v>10.1</c:v>
                </c:pt>
                <c:pt idx="20">
                  <c:v>10.9</c:v>
                </c:pt>
                <c:pt idx="21">
                  <c:v>14.6</c:v>
                </c:pt>
                <c:pt idx="22">
                  <c:v>17.3</c:v>
                </c:pt>
                <c:pt idx="23">
                  <c:v>18.8</c:v>
                </c:pt>
                <c:pt idx="24">
                  <c:v>16.2</c:v>
                </c:pt>
                <c:pt idx="25">
                  <c:v>18.100000000000001</c:v>
                </c:pt>
                <c:pt idx="26">
                  <c:v>16.7</c:v>
                </c:pt>
                <c:pt idx="27">
                  <c:v>19.5</c:v>
                </c:pt>
                <c:pt idx="28">
                  <c:v>19.899999999999999</c:v>
                </c:pt>
                <c:pt idx="29">
                  <c:v>20.3</c:v>
                </c:pt>
                <c:pt idx="30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38-4CC0-9DF4-9253B54A8A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7410624"/>
        <c:axId val="847408448"/>
        <c:extLst/>
      </c:stockChart>
      <c:valAx>
        <c:axId val="8474138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080"/>
        <c:crosses val="max"/>
        <c:crossBetween val="between"/>
      </c:valAx>
      <c:catAx>
        <c:axId val="84741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3888"/>
        <c:crossesAt val="0"/>
        <c:auto val="1"/>
        <c:lblAlgn val="ctr"/>
        <c:lblOffset val="100"/>
        <c:noMultiLvlLbl val="0"/>
      </c:catAx>
      <c:valAx>
        <c:axId val="847408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624"/>
        <c:crosses val="autoZero"/>
        <c:crossBetween val="between"/>
      </c:valAx>
      <c:catAx>
        <c:axId val="847410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74084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12.7</c:v>
                </c:pt>
                <c:pt idx="26">
                  <c:v>2.9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1-4239-A241-1A85D54466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9678896"/>
        <c:axId val="8496767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31.6</c:v>
                </c:pt>
                <c:pt idx="1">
                  <c:v>32.6</c:v>
                </c:pt>
                <c:pt idx="2">
                  <c:v>33.700000000000003</c:v>
                </c:pt>
                <c:pt idx="3">
                  <c:v>32.5</c:v>
                </c:pt>
                <c:pt idx="4">
                  <c:v>29.4</c:v>
                </c:pt>
                <c:pt idx="5">
                  <c:v>33</c:v>
                </c:pt>
                <c:pt idx="6">
                  <c:v>34.299999999999997</c:v>
                </c:pt>
                <c:pt idx="7">
                  <c:v>33.700000000000003</c:v>
                </c:pt>
                <c:pt idx="8">
                  <c:v>32.1</c:v>
                </c:pt>
                <c:pt idx="9">
                  <c:v>32.9</c:v>
                </c:pt>
                <c:pt idx="10">
                  <c:v>33.5</c:v>
                </c:pt>
                <c:pt idx="11">
                  <c:v>34</c:v>
                </c:pt>
                <c:pt idx="12">
                  <c:v>34.5</c:v>
                </c:pt>
                <c:pt idx="13">
                  <c:v>35</c:v>
                </c:pt>
                <c:pt idx="14">
                  <c:v>33.200000000000003</c:v>
                </c:pt>
                <c:pt idx="15">
                  <c:v>33.200000000000003</c:v>
                </c:pt>
                <c:pt idx="16">
                  <c:v>29.7</c:v>
                </c:pt>
                <c:pt idx="17">
                  <c:v>27</c:v>
                </c:pt>
                <c:pt idx="18">
                  <c:v>25.5</c:v>
                </c:pt>
                <c:pt idx="19">
                  <c:v>25.3</c:v>
                </c:pt>
                <c:pt idx="20">
                  <c:v>27</c:v>
                </c:pt>
                <c:pt idx="21">
                  <c:v>30.3</c:v>
                </c:pt>
                <c:pt idx="22">
                  <c:v>33.5</c:v>
                </c:pt>
                <c:pt idx="23">
                  <c:v>33.6</c:v>
                </c:pt>
                <c:pt idx="24">
                  <c:v>29.9</c:v>
                </c:pt>
                <c:pt idx="25">
                  <c:v>25.3</c:v>
                </c:pt>
                <c:pt idx="26">
                  <c:v>22.5</c:v>
                </c:pt>
                <c:pt idx="27">
                  <c:v>27.9</c:v>
                </c:pt>
                <c:pt idx="28">
                  <c:v>31.7</c:v>
                </c:pt>
                <c:pt idx="29">
                  <c:v>32.1</c:v>
                </c:pt>
                <c:pt idx="3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01-4239-A241-1A85D544661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23.5</c:v>
                </c:pt>
                <c:pt idx="1">
                  <c:v>23.2</c:v>
                </c:pt>
                <c:pt idx="2">
                  <c:v>22.5</c:v>
                </c:pt>
                <c:pt idx="3">
                  <c:v>23.5</c:v>
                </c:pt>
                <c:pt idx="4">
                  <c:v>24</c:v>
                </c:pt>
                <c:pt idx="5">
                  <c:v>21.9</c:v>
                </c:pt>
                <c:pt idx="6">
                  <c:v>21</c:v>
                </c:pt>
                <c:pt idx="7">
                  <c:v>22.6</c:v>
                </c:pt>
                <c:pt idx="8">
                  <c:v>22.4</c:v>
                </c:pt>
                <c:pt idx="9">
                  <c:v>19.5</c:v>
                </c:pt>
                <c:pt idx="10">
                  <c:v>21.3</c:v>
                </c:pt>
                <c:pt idx="11">
                  <c:v>22.6</c:v>
                </c:pt>
                <c:pt idx="12">
                  <c:v>23.5</c:v>
                </c:pt>
                <c:pt idx="13">
                  <c:v>24</c:v>
                </c:pt>
                <c:pt idx="14">
                  <c:v>22.6</c:v>
                </c:pt>
                <c:pt idx="15">
                  <c:v>24.2</c:v>
                </c:pt>
                <c:pt idx="16">
                  <c:v>21</c:v>
                </c:pt>
                <c:pt idx="17">
                  <c:v>17.2</c:v>
                </c:pt>
                <c:pt idx="18">
                  <c:v>14</c:v>
                </c:pt>
                <c:pt idx="19">
                  <c:v>14</c:v>
                </c:pt>
                <c:pt idx="20">
                  <c:v>15.4</c:v>
                </c:pt>
                <c:pt idx="21">
                  <c:v>15</c:v>
                </c:pt>
                <c:pt idx="22">
                  <c:v>18.5</c:v>
                </c:pt>
                <c:pt idx="23">
                  <c:v>20.6</c:v>
                </c:pt>
                <c:pt idx="24">
                  <c:v>20.5</c:v>
                </c:pt>
                <c:pt idx="25">
                  <c:v>21</c:v>
                </c:pt>
                <c:pt idx="26">
                  <c:v>17</c:v>
                </c:pt>
                <c:pt idx="27">
                  <c:v>19.600000000000001</c:v>
                </c:pt>
                <c:pt idx="28">
                  <c:v>19.5</c:v>
                </c:pt>
                <c:pt idx="29">
                  <c:v>22.5</c:v>
                </c:pt>
                <c:pt idx="30">
                  <c:v>21.5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01-4239-A241-1A85D54466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9679440"/>
        <c:axId val="849677808"/>
        <c:extLst/>
      </c:stockChart>
      <c:valAx>
        <c:axId val="8496767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8896"/>
        <c:crosses val="max"/>
        <c:crossBetween val="between"/>
      </c:valAx>
      <c:catAx>
        <c:axId val="8496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6720"/>
        <c:crossesAt val="0"/>
        <c:auto val="1"/>
        <c:lblAlgn val="ctr"/>
        <c:lblOffset val="100"/>
        <c:noMultiLvlLbl val="0"/>
      </c:catAx>
      <c:valAx>
        <c:axId val="8496778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9440"/>
        <c:crosses val="autoZero"/>
        <c:crossBetween val="between"/>
      </c:valAx>
      <c:catAx>
        <c:axId val="849679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96778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1.3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0.03</c:v>
                </c:pt>
                <c:pt idx="25">
                  <c:v>4.5999999999999996</c:v>
                </c:pt>
                <c:pt idx="26">
                  <c:v>4.0999999999999996</c:v>
                </c:pt>
                <c:pt idx="27">
                  <c:v>0.5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CD-4965-9150-FDED009B43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07360"/>
        <c:axId val="847406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29.7</c:v>
                </c:pt>
                <c:pt idx="1">
                  <c:v>31.6</c:v>
                </c:pt>
                <c:pt idx="2">
                  <c:v>31.7</c:v>
                </c:pt>
                <c:pt idx="3">
                  <c:v>31.4</c:v>
                </c:pt>
                <c:pt idx="4">
                  <c:v>28.5</c:v>
                </c:pt>
                <c:pt idx="5">
                  <c:v>29.4</c:v>
                </c:pt>
                <c:pt idx="6">
                  <c:v>32.799999999999997</c:v>
                </c:pt>
                <c:pt idx="7">
                  <c:v>32.5</c:v>
                </c:pt>
                <c:pt idx="8">
                  <c:v>32.200000000000003</c:v>
                </c:pt>
                <c:pt idx="9">
                  <c:v>32.1</c:v>
                </c:pt>
                <c:pt idx="10">
                  <c:v>32.299999999999997</c:v>
                </c:pt>
                <c:pt idx="11">
                  <c:v>34.299999999999997</c:v>
                </c:pt>
                <c:pt idx="12">
                  <c:v>34.9</c:v>
                </c:pt>
                <c:pt idx="13">
                  <c:v>34.5</c:v>
                </c:pt>
                <c:pt idx="14">
                  <c:v>33.1</c:v>
                </c:pt>
                <c:pt idx="15">
                  <c:v>31.5</c:v>
                </c:pt>
                <c:pt idx="16">
                  <c:v>26.9</c:v>
                </c:pt>
                <c:pt idx="17">
                  <c:v>24.7</c:v>
                </c:pt>
                <c:pt idx="18">
                  <c:v>23.6</c:v>
                </c:pt>
                <c:pt idx="19">
                  <c:v>23.8</c:v>
                </c:pt>
                <c:pt idx="20">
                  <c:v>25.8</c:v>
                </c:pt>
                <c:pt idx="21">
                  <c:v>29.9</c:v>
                </c:pt>
                <c:pt idx="22">
                  <c:v>31.9</c:v>
                </c:pt>
                <c:pt idx="23">
                  <c:v>31.5</c:v>
                </c:pt>
                <c:pt idx="24">
                  <c:v>27.6</c:v>
                </c:pt>
                <c:pt idx="25">
                  <c:v>25.8</c:v>
                </c:pt>
                <c:pt idx="26">
                  <c:v>25.7</c:v>
                </c:pt>
                <c:pt idx="27">
                  <c:v>28.1</c:v>
                </c:pt>
                <c:pt idx="28">
                  <c:v>31.6</c:v>
                </c:pt>
                <c:pt idx="29">
                  <c:v>31.1</c:v>
                </c:pt>
                <c:pt idx="30">
                  <c:v>29.9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CD-4965-9150-FDED009B43D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23.1</c:v>
                </c:pt>
                <c:pt idx="1">
                  <c:v>21.9</c:v>
                </c:pt>
                <c:pt idx="2">
                  <c:v>20.8</c:v>
                </c:pt>
                <c:pt idx="3">
                  <c:v>21.3</c:v>
                </c:pt>
                <c:pt idx="4">
                  <c:v>22.5</c:v>
                </c:pt>
                <c:pt idx="5">
                  <c:v>20.5</c:v>
                </c:pt>
                <c:pt idx="6">
                  <c:v>20.399999999999999</c:v>
                </c:pt>
                <c:pt idx="7">
                  <c:v>22.6</c:v>
                </c:pt>
                <c:pt idx="8">
                  <c:v>20.2</c:v>
                </c:pt>
                <c:pt idx="9">
                  <c:v>19</c:v>
                </c:pt>
                <c:pt idx="10">
                  <c:v>20.9</c:v>
                </c:pt>
                <c:pt idx="11">
                  <c:v>22.3</c:v>
                </c:pt>
                <c:pt idx="12">
                  <c:v>23.4</c:v>
                </c:pt>
                <c:pt idx="13">
                  <c:v>24.5</c:v>
                </c:pt>
                <c:pt idx="14">
                  <c:v>23.7</c:v>
                </c:pt>
                <c:pt idx="15">
                  <c:v>21.4</c:v>
                </c:pt>
                <c:pt idx="16">
                  <c:v>19.100000000000001</c:v>
                </c:pt>
                <c:pt idx="17">
                  <c:v>14.6</c:v>
                </c:pt>
                <c:pt idx="18">
                  <c:v>12.8</c:v>
                </c:pt>
                <c:pt idx="19">
                  <c:v>13.4</c:v>
                </c:pt>
                <c:pt idx="20">
                  <c:v>12.8</c:v>
                </c:pt>
                <c:pt idx="21">
                  <c:v>16.399999999999999</c:v>
                </c:pt>
                <c:pt idx="22">
                  <c:v>17.100000000000001</c:v>
                </c:pt>
                <c:pt idx="23">
                  <c:v>20</c:v>
                </c:pt>
                <c:pt idx="24">
                  <c:v>18.8</c:v>
                </c:pt>
                <c:pt idx="25">
                  <c:v>19.8</c:v>
                </c:pt>
                <c:pt idx="26">
                  <c:v>17.399999999999999</c:v>
                </c:pt>
                <c:pt idx="27">
                  <c:v>20</c:v>
                </c:pt>
                <c:pt idx="28">
                  <c:v>20</c:v>
                </c:pt>
                <c:pt idx="29">
                  <c:v>20.9</c:v>
                </c:pt>
                <c:pt idx="30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CD-4965-9150-FDED009B43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999328"/>
        <c:axId val="848998784"/>
        <c:extLst/>
      </c:stockChart>
      <c:valAx>
        <c:axId val="847406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7360"/>
        <c:crosses val="max"/>
        <c:crossBetween val="between"/>
      </c:valAx>
      <c:catAx>
        <c:axId val="84740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6816"/>
        <c:crossesAt val="0"/>
        <c:auto val="1"/>
        <c:lblAlgn val="ctr"/>
        <c:lblOffset val="100"/>
        <c:noMultiLvlLbl val="0"/>
      </c:catAx>
      <c:valAx>
        <c:axId val="8489987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999328"/>
        <c:crosses val="autoZero"/>
        <c:crossBetween val="between"/>
      </c:valAx>
      <c:catAx>
        <c:axId val="8489993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9987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10.3</c:v>
                </c:pt>
                <c:pt idx="26">
                  <c:v>12.1</c:v>
                </c:pt>
                <c:pt idx="27">
                  <c:v>3.8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4-4495-A58F-408F2FEDFC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5539696"/>
        <c:axId val="845537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32.1</c:v>
                </c:pt>
                <c:pt idx="1">
                  <c:v>32.1</c:v>
                </c:pt>
                <c:pt idx="2">
                  <c:v>32.799999999999997</c:v>
                </c:pt>
                <c:pt idx="3">
                  <c:v>32.9</c:v>
                </c:pt>
                <c:pt idx="4">
                  <c:v>28</c:v>
                </c:pt>
                <c:pt idx="5">
                  <c:v>30.6</c:v>
                </c:pt>
                <c:pt idx="6">
                  <c:v>32.6</c:v>
                </c:pt>
                <c:pt idx="7">
                  <c:v>32.9</c:v>
                </c:pt>
                <c:pt idx="8">
                  <c:v>30.9</c:v>
                </c:pt>
                <c:pt idx="9">
                  <c:v>32.799999999999997</c:v>
                </c:pt>
                <c:pt idx="10">
                  <c:v>33.6</c:v>
                </c:pt>
                <c:pt idx="11">
                  <c:v>35</c:v>
                </c:pt>
                <c:pt idx="12">
                  <c:v>36.299999999999997</c:v>
                </c:pt>
                <c:pt idx="13">
                  <c:v>36.299999999999997</c:v>
                </c:pt>
                <c:pt idx="14">
                  <c:v>34.299999999999997</c:v>
                </c:pt>
                <c:pt idx="15">
                  <c:v>32.200000000000003</c:v>
                </c:pt>
                <c:pt idx="16">
                  <c:v>29.2</c:v>
                </c:pt>
                <c:pt idx="17">
                  <c:v>27</c:v>
                </c:pt>
                <c:pt idx="18">
                  <c:v>25</c:v>
                </c:pt>
                <c:pt idx="19">
                  <c:v>25.5</c:v>
                </c:pt>
                <c:pt idx="20">
                  <c:v>26.7</c:v>
                </c:pt>
                <c:pt idx="21">
                  <c:v>30.6</c:v>
                </c:pt>
                <c:pt idx="22">
                  <c:v>32.9</c:v>
                </c:pt>
                <c:pt idx="23">
                  <c:v>32.799999999999997</c:v>
                </c:pt>
                <c:pt idx="24">
                  <c:v>29.4</c:v>
                </c:pt>
                <c:pt idx="25">
                  <c:v>27.5</c:v>
                </c:pt>
                <c:pt idx="26">
                  <c:v>21.7</c:v>
                </c:pt>
                <c:pt idx="27">
                  <c:v>22.5</c:v>
                </c:pt>
                <c:pt idx="28">
                  <c:v>29.5</c:v>
                </c:pt>
                <c:pt idx="29">
                  <c:v>31.6</c:v>
                </c:pt>
                <c:pt idx="30">
                  <c:v>29.2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F4-4495-A58F-408F2FEDFC7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21.2</c:v>
                </c:pt>
                <c:pt idx="1">
                  <c:v>21.3</c:v>
                </c:pt>
                <c:pt idx="2">
                  <c:v>20.5</c:v>
                </c:pt>
                <c:pt idx="3">
                  <c:v>21.7</c:v>
                </c:pt>
                <c:pt idx="4">
                  <c:v>23.7</c:v>
                </c:pt>
                <c:pt idx="5">
                  <c:v>19.8</c:v>
                </c:pt>
                <c:pt idx="6">
                  <c:v>20.7</c:v>
                </c:pt>
                <c:pt idx="7">
                  <c:v>21.3</c:v>
                </c:pt>
                <c:pt idx="8">
                  <c:v>21.3</c:v>
                </c:pt>
                <c:pt idx="9">
                  <c:v>18.899999999999999</c:v>
                </c:pt>
                <c:pt idx="10">
                  <c:v>19.899999999999999</c:v>
                </c:pt>
                <c:pt idx="11">
                  <c:v>22</c:v>
                </c:pt>
                <c:pt idx="12">
                  <c:v>22.3</c:v>
                </c:pt>
                <c:pt idx="13">
                  <c:v>22.2</c:v>
                </c:pt>
                <c:pt idx="14">
                  <c:v>21.8</c:v>
                </c:pt>
                <c:pt idx="15">
                  <c:v>24.6</c:v>
                </c:pt>
                <c:pt idx="16">
                  <c:v>22.4</c:v>
                </c:pt>
                <c:pt idx="17">
                  <c:v>19</c:v>
                </c:pt>
                <c:pt idx="18">
                  <c:v>14.9</c:v>
                </c:pt>
                <c:pt idx="19">
                  <c:v>13.9</c:v>
                </c:pt>
                <c:pt idx="20">
                  <c:v>15.4</c:v>
                </c:pt>
                <c:pt idx="21">
                  <c:v>16.2</c:v>
                </c:pt>
                <c:pt idx="22">
                  <c:v>18.3</c:v>
                </c:pt>
                <c:pt idx="23">
                  <c:v>19.8</c:v>
                </c:pt>
                <c:pt idx="24">
                  <c:v>22.8</c:v>
                </c:pt>
                <c:pt idx="25">
                  <c:v>21.3</c:v>
                </c:pt>
                <c:pt idx="26">
                  <c:v>19</c:v>
                </c:pt>
                <c:pt idx="27">
                  <c:v>20</c:v>
                </c:pt>
                <c:pt idx="28">
                  <c:v>21.2</c:v>
                </c:pt>
                <c:pt idx="29">
                  <c:v>21.3</c:v>
                </c:pt>
                <c:pt idx="30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F4-4495-A58F-408F2FEDFC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5536432"/>
        <c:axId val="845539152"/>
        <c:extLst/>
      </c:stockChart>
      <c:valAx>
        <c:axId val="845537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9696"/>
        <c:crosses val="max"/>
        <c:crossBetween val="between"/>
      </c:valAx>
      <c:catAx>
        <c:axId val="84553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7520"/>
        <c:crossesAt val="0"/>
        <c:auto val="1"/>
        <c:lblAlgn val="ctr"/>
        <c:lblOffset val="100"/>
        <c:noMultiLvlLbl val="0"/>
      </c:catAx>
      <c:valAx>
        <c:axId val="8455391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6432"/>
        <c:crosses val="autoZero"/>
        <c:crossBetween val="between"/>
      </c:valAx>
      <c:catAx>
        <c:axId val="845536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55391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4.3</c:v>
                </c:pt>
                <c:pt idx="13">
                  <c:v>30.2</c:v>
                </c:pt>
                <c:pt idx="14">
                  <c:v>0.3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0.1</c:v>
                </c:pt>
                <c:pt idx="25">
                  <c:v>12.8</c:v>
                </c:pt>
                <c:pt idx="26">
                  <c:v>4.8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66-477A-961F-5B8B5123CE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542416"/>
        <c:axId val="850541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32.299999999999997</c:v>
                </c:pt>
                <c:pt idx="1">
                  <c:v>33</c:v>
                </c:pt>
                <c:pt idx="2">
                  <c:v>34.299999999999997</c:v>
                </c:pt>
                <c:pt idx="3">
                  <c:v>33.799999999999997</c:v>
                </c:pt>
                <c:pt idx="4">
                  <c:v>29.6</c:v>
                </c:pt>
                <c:pt idx="5">
                  <c:v>32.799999999999997</c:v>
                </c:pt>
                <c:pt idx="6">
                  <c:v>33.700000000000003</c:v>
                </c:pt>
                <c:pt idx="7">
                  <c:v>33.799999999999997</c:v>
                </c:pt>
                <c:pt idx="8">
                  <c:v>31.7</c:v>
                </c:pt>
                <c:pt idx="9">
                  <c:v>34.299999999999997</c:v>
                </c:pt>
                <c:pt idx="10">
                  <c:v>34.6</c:v>
                </c:pt>
                <c:pt idx="11">
                  <c:v>32.799999999999997</c:v>
                </c:pt>
                <c:pt idx="12">
                  <c:v>32.5</c:v>
                </c:pt>
                <c:pt idx="13">
                  <c:v>32.6</c:v>
                </c:pt>
                <c:pt idx="14">
                  <c:v>32.6</c:v>
                </c:pt>
                <c:pt idx="15">
                  <c:v>33.299999999999997</c:v>
                </c:pt>
                <c:pt idx="16">
                  <c:v>29.6</c:v>
                </c:pt>
                <c:pt idx="17">
                  <c:v>27.5</c:v>
                </c:pt>
                <c:pt idx="18">
                  <c:v>25.8</c:v>
                </c:pt>
                <c:pt idx="19">
                  <c:v>25.6</c:v>
                </c:pt>
                <c:pt idx="20">
                  <c:v>27</c:v>
                </c:pt>
                <c:pt idx="21">
                  <c:v>28.8</c:v>
                </c:pt>
                <c:pt idx="22">
                  <c:v>33.700000000000003</c:v>
                </c:pt>
                <c:pt idx="23">
                  <c:v>34.200000000000003</c:v>
                </c:pt>
                <c:pt idx="24">
                  <c:v>29.6</c:v>
                </c:pt>
                <c:pt idx="25">
                  <c:v>25.8</c:v>
                </c:pt>
                <c:pt idx="26">
                  <c:v>22.2</c:v>
                </c:pt>
                <c:pt idx="27">
                  <c:v>27.8</c:v>
                </c:pt>
                <c:pt idx="28">
                  <c:v>30.8</c:v>
                </c:pt>
                <c:pt idx="29">
                  <c:v>32.700000000000003</c:v>
                </c:pt>
                <c:pt idx="30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66-477A-961F-5B8B5123CE8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26.8</c:v>
                </c:pt>
                <c:pt idx="1">
                  <c:v>25</c:v>
                </c:pt>
                <c:pt idx="2">
                  <c:v>24.9</c:v>
                </c:pt>
                <c:pt idx="3">
                  <c:v>24.3</c:v>
                </c:pt>
                <c:pt idx="4">
                  <c:v>26.3</c:v>
                </c:pt>
                <c:pt idx="5">
                  <c:v>24.8</c:v>
                </c:pt>
                <c:pt idx="6">
                  <c:v>26.3</c:v>
                </c:pt>
                <c:pt idx="7">
                  <c:v>26.5</c:v>
                </c:pt>
                <c:pt idx="8">
                  <c:v>24.7</c:v>
                </c:pt>
                <c:pt idx="9">
                  <c:v>24.2</c:v>
                </c:pt>
                <c:pt idx="10">
                  <c:v>24.6</c:v>
                </c:pt>
                <c:pt idx="11">
                  <c:v>26.2</c:v>
                </c:pt>
                <c:pt idx="12">
                  <c:v>26</c:v>
                </c:pt>
                <c:pt idx="13">
                  <c:v>26</c:v>
                </c:pt>
                <c:pt idx="14">
                  <c:v>26</c:v>
                </c:pt>
                <c:pt idx="15">
                  <c:v>26</c:v>
                </c:pt>
                <c:pt idx="16">
                  <c:v>23.9</c:v>
                </c:pt>
                <c:pt idx="17">
                  <c:v>20.5</c:v>
                </c:pt>
                <c:pt idx="18">
                  <c:v>17.899999999999999</c:v>
                </c:pt>
                <c:pt idx="19">
                  <c:v>17</c:v>
                </c:pt>
                <c:pt idx="20">
                  <c:v>18</c:v>
                </c:pt>
                <c:pt idx="21">
                  <c:v>18.2</c:v>
                </c:pt>
                <c:pt idx="22">
                  <c:v>22</c:v>
                </c:pt>
                <c:pt idx="23">
                  <c:v>23.4</c:v>
                </c:pt>
                <c:pt idx="24">
                  <c:v>23.3</c:v>
                </c:pt>
                <c:pt idx="25">
                  <c:v>23.4</c:v>
                </c:pt>
                <c:pt idx="26">
                  <c:v>19.5</c:v>
                </c:pt>
                <c:pt idx="27">
                  <c:v>21.2</c:v>
                </c:pt>
                <c:pt idx="28">
                  <c:v>21.8</c:v>
                </c:pt>
                <c:pt idx="29">
                  <c:v>24</c:v>
                </c:pt>
                <c:pt idx="30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66-477A-961F-5B8B5123CE8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544592"/>
        <c:axId val="850544048"/>
        <c:extLst/>
      </c:stockChart>
      <c:valAx>
        <c:axId val="85054187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2416"/>
        <c:crosses val="max"/>
        <c:crossBetween val="between"/>
      </c:valAx>
      <c:catAx>
        <c:axId val="85054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1872"/>
        <c:crossesAt val="0"/>
        <c:auto val="1"/>
        <c:lblAlgn val="ctr"/>
        <c:lblOffset val="100"/>
        <c:noMultiLvlLbl val="0"/>
      </c:catAx>
      <c:valAx>
        <c:axId val="850544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4592"/>
        <c:crosses val="autoZero"/>
        <c:crossBetween val="between"/>
      </c:valAx>
      <c:catAx>
        <c:axId val="8505445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544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1.2</c:v>
                </c:pt>
                <c:pt idx="25">
                  <c:v>7.1</c:v>
                </c:pt>
                <c:pt idx="26">
                  <c:v>0.4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AF-4FD5-BCE1-174036A541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6048"/>
        <c:axId val="848612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31.6</c:v>
                </c:pt>
                <c:pt idx="1">
                  <c:v>33.1</c:v>
                </c:pt>
                <c:pt idx="2">
                  <c:v>34</c:v>
                </c:pt>
                <c:pt idx="3">
                  <c:v>33.1</c:v>
                </c:pt>
                <c:pt idx="4">
                  <c:v>29.3</c:v>
                </c:pt>
                <c:pt idx="5">
                  <c:v>34</c:v>
                </c:pt>
                <c:pt idx="6">
                  <c:v>35.200000000000003</c:v>
                </c:pt>
                <c:pt idx="7">
                  <c:v>34.1</c:v>
                </c:pt>
                <c:pt idx="8">
                  <c:v>32.5</c:v>
                </c:pt>
                <c:pt idx="9">
                  <c:v>33.6</c:v>
                </c:pt>
                <c:pt idx="10">
                  <c:v>32.4</c:v>
                </c:pt>
                <c:pt idx="11">
                  <c:v>32.6</c:v>
                </c:pt>
                <c:pt idx="12">
                  <c:v>34</c:v>
                </c:pt>
                <c:pt idx="13">
                  <c:v>33</c:v>
                </c:pt>
                <c:pt idx="14">
                  <c:v>33</c:v>
                </c:pt>
                <c:pt idx="15">
                  <c:v>34</c:v>
                </c:pt>
                <c:pt idx="16">
                  <c:v>31.2</c:v>
                </c:pt>
                <c:pt idx="17">
                  <c:v>33.200000000000003</c:v>
                </c:pt>
                <c:pt idx="18">
                  <c:v>26.5</c:v>
                </c:pt>
                <c:pt idx="19">
                  <c:v>26.5</c:v>
                </c:pt>
                <c:pt idx="20">
                  <c:v>32</c:v>
                </c:pt>
                <c:pt idx="21">
                  <c:v>29.9</c:v>
                </c:pt>
                <c:pt idx="22">
                  <c:v>34.1</c:v>
                </c:pt>
                <c:pt idx="23">
                  <c:v>34.799999999999997</c:v>
                </c:pt>
                <c:pt idx="24">
                  <c:v>31</c:v>
                </c:pt>
                <c:pt idx="25">
                  <c:v>25</c:v>
                </c:pt>
                <c:pt idx="26">
                  <c:v>23</c:v>
                </c:pt>
                <c:pt idx="27">
                  <c:v>29.4</c:v>
                </c:pt>
                <c:pt idx="28">
                  <c:v>32.299999999999997</c:v>
                </c:pt>
                <c:pt idx="29">
                  <c:v>33</c:v>
                </c:pt>
                <c:pt idx="30">
                  <c:v>32.700000000000003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AF-4FD5-BCE1-174036A5412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25.5</c:v>
                </c:pt>
                <c:pt idx="1">
                  <c:v>24.5</c:v>
                </c:pt>
                <c:pt idx="2">
                  <c:v>24.5</c:v>
                </c:pt>
                <c:pt idx="3">
                  <c:v>26</c:v>
                </c:pt>
                <c:pt idx="4">
                  <c:v>25.4</c:v>
                </c:pt>
                <c:pt idx="5">
                  <c:v>23.7</c:v>
                </c:pt>
                <c:pt idx="6">
                  <c:v>23.5</c:v>
                </c:pt>
                <c:pt idx="7">
                  <c:v>25</c:v>
                </c:pt>
                <c:pt idx="8">
                  <c:v>23.9</c:v>
                </c:pt>
                <c:pt idx="9">
                  <c:v>23.5</c:v>
                </c:pt>
                <c:pt idx="10">
                  <c:v>24</c:v>
                </c:pt>
                <c:pt idx="11">
                  <c:v>24.5</c:v>
                </c:pt>
                <c:pt idx="12">
                  <c:v>24.5</c:v>
                </c:pt>
                <c:pt idx="13">
                  <c:v>26.1</c:v>
                </c:pt>
                <c:pt idx="14">
                  <c:v>25.4</c:v>
                </c:pt>
                <c:pt idx="15">
                  <c:v>25.4</c:v>
                </c:pt>
                <c:pt idx="16">
                  <c:v>23.9</c:v>
                </c:pt>
                <c:pt idx="17">
                  <c:v>18.5</c:v>
                </c:pt>
                <c:pt idx="18">
                  <c:v>17</c:v>
                </c:pt>
                <c:pt idx="19">
                  <c:v>15.9</c:v>
                </c:pt>
                <c:pt idx="20">
                  <c:v>17.8</c:v>
                </c:pt>
                <c:pt idx="21">
                  <c:v>19.5</c:v>
                </c:pt>
                <c:pt idx="22">
                  <c:v>21.4</c:v>
                </c:pt>
                <c:pt idx="23">
                  <c:v>22.3</c:v>
                </c:pt>
                <c:pt idx="24">
                  <c:v>22.9</c:v>
                </c:pt>
                <c:pt idx="25">
                  <c:v>20.9</c:v>
                </c:pt>
                <c:pt idx="26">
                  <c:v>19.899999999999999</c:v>
                </c:pt>
                <c:pt idx="27">
                  <c:v>20</c:v>
                </c:pt>
                <c:pt idx="28">
                  <c:v>22</c:v>
                </c:pt>
                <c:pt idx="29">
                  <c:v>22.7</c:v>
                </c:pt>
                <c:pt idx="30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AF-4FD5-BCE1-174036A541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1696"/>
        <c:axId val="848610608"/>
        <c:extLst/>
      </c:stockChart>
      <c:valAx>
        <c:axId val="848612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6048"/>
        <c:crosses val="max"/>
        <c:crossBetween val="between"/>
      </c:valAx>
      <c:catAx>
        <c:axId val="8486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2784"/>
        <c:crossesAt val="0"/>
        <c:auto val="1"/>
        <c:lblAlgn val="ctr"/>
        <c:lblOffset val="100"/>
        <c:noMultiLvlLbl val="0"/>
      </c:catAx>
      <c:valAx>
        <c:axId val="8486106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1696"/>
        <c:crosses val="autoZero"/>
        <c:crossBetween val="between"/>
      </c:valAx>
      <c:catAx>
        <c:axId val="848611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06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0.9</c:v>
                </c:pt>
                <c:pt idx="4">
                  <c:v>0.9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7.6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0.5</c:v>
                </c:pt>
                <c:pt idx="25">
                  <c:v>16.100000000000001</c:v>
                </c:pt>
                <c:pt idx="26">
                  <c:v>16.399999999999999</c:v>
                </c:pt>
                <c:pt idx="27">
                  <c:v>1.7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1A-4538-93AD-7FF83C9A9D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4752"/>
        <c:axId val="8512474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32</c:v>
                </c:pt>
                <c:pt idx="1">
                  <c:v>31.4</c:v>
                </c:pt>
                <c:pt idx="2">
                  <c:v>32.200000000000003</c:v>
                </c:pt>
                <c:pt idx="3">
                  <c:v>32.799999999999997</c:v>
                </c:pt>
                <c:pt idx="4">
                  <c:v>27.2</c:v>
                </c:pt>
                <c:pt idx="5">
                  <c:v>30.5</c:v>
                </c:pt>
                <c:pt idx="6">
                  <c:v>31.2</c:v>
                </c:pt>
                <c:pt idx="7">
                  <c:v>32.200000000000003</c:v>
                </c:pt>
                <c:pt idx="8">
                  <c:v>30.5</c:v>
                </c:pt>
                <c:pt idx="9">
                  <c:v>30.8</c:v>
                </c:pt>
                <c:pt idx="10">
                  <c:v>30.5</c:v>
                </c:pt>
                <c:pt idx="11">
                  <c:v>32.5</c:v>
                </c:pt>
                <c:pt idx="12">
                  <c:v>31.4</c:v>
                </c:pt>
                <c:pt idx="13">
                  <c:v>31.7</c:v>
                </c:pt>
                <c:pt idx="14">
                  <c:v>33</c:v>
                </c:pt>
                <c:pt idx="15">
                  <c:v>30.8</c:v>
                </c:pt>
                <c:pt idx="16">
                  <c:v>29.2</c:v>
                </c:pt>
                <c:pt idx="17">
                  <c:v>26.2</c:v>
                </c:pt>
                <c:pt idx="18">
                  <c:v>24.5</c:v>
                </c:pt>
                <c:pt idx="19">
                  <c:v>25</c:v>
                </c:pt>
                <c:pt idx="20">
                  <c:v>25.3</c:v>
                </c:pt>
                <c:pt idx="21">
                  <c:v>28.4</c:v>
                </c:pt>
                <c:pt idx="22">
                  <c:v>32.6</c:v>
                </c:pt>
                <c:pt idx="23">
                  <c:v>33.299999999999997</c:v>
                </c:pt>
                <c:pt idx="24">
                  <c:v>29.4</c:v>
                </c:pt>
                <c:pt idx="25">
                  <c:v>24.5</c:v>
                </c:pt>
                <c:pt idx="26">
                  <c:v>22.2</c:v>
                </c:pt>
                <c:pt idx="27">
                  <c:v>23.4</c:v>
                </c:pt>
                <c:pt idx="28">
                  <c:v>29</c:v>
                </c:pt>
                <c:pt idx="29">
                  <c:v>31.5</c:v>
                </c:pt>
                <c:pt idx="30">
                  <c:v>30.4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1A-4538-93AD-7FF83C9A9D2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25.5</c:v>
                </c:pt>
                <c:pt idx="1">
                  <c:v>24</c:v>
                </c:pt>
                <c:pt idx="2">
                  <c:v>24.1</c:v>
                </c:pt>
                <c:pt idx="3">
                  <c:v>24.7</c:v>
                </c:pt>
                <c:pt idx="4">
                  <c:v>25.5</c:v>
                </c:pt>
                <c:pt idx="5">
                  <c:v>23.5</c:v>
                </c:pt>
                <c:pt idx="6">
                  <c:v>23.7</c:v>
                </c:pt>
                <c:pt idx="7">
                  <c:v>23.5</c:v>
                </c:pt>
                <c:pt idx="8">
                  <c:v>23.5</c:v>
                </c:pt>
                <c:pt idx="9">
                  <c:v>22.5</c:v>
                </c:pt>
                <c:pt idx="10">
                  <c:v>22.5</c:v>
                </c:pt>
                <c:pt idx="11">
                  <c:v>23.5</c:v>
                </c:pt>
                <c:pt idx="12">
                  <c:v>24.3</c:v>
                </c:pt>
                <c:pt idx="13">
                  <c:v>24.3</c:v>
                </c:pt>
                <c:pt idx="14">
                  <c:v>24.2</c:v>
                </c:pt>
                <c:pt idx="15">
                  <c:v>24.7</c:v>
                </c:pt>
                <c:pt idx="16">
                  <c:v>24.8</c:v>
                </c:pt>
                <c:pt idx="17">
                  <c:v>20.2</c:v>
                </c:pt>
                <c:pt idx="18">
                  <c:v>16.8</c:v>
                </c:pt>
                <c:pt idx="19">
                  <c:v>15.6</c:v>
                </c:pt>
                <c:pt idx="20">
                  <c:v>16.2</c:v>
                </c:pt>
                <c:pt idx="21">
                  <c:v>18.3</c:v>
                </c:pt>
                <c:pt idx="22">
                  <c:v>21</c:v>
                </c:pt>
                <c:pt idx="23">
                  <c:v>21.5</c:v>
                </c:pt>
                <c:pt idx="24">
                  <c:v>22.3</c:v>
                </c:pt>
                <c:pt idx="25">
                  <c:v>21.4</c:v>
                </c:pt>
                <c:pt idx="26">
                  <c:v>19.100000000000001</c:v>
                </c:pt>
                <c:pt idx="27">
                  <c:v>19.5</c:v>
                </c:pt>
                <c:pt idx="28">
                  <c:v>21.2</c:v>
                </c:pt>
                <c:pt idx="29">
                  <c:v>22.8</c:v>
                </c:pt>
                <c:pt idx="30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1A-4538-93AD-7FF83C9A9D2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9104"/>
        <c:axId val="851248016"/>
        <c:extLst/>
      </c:stockChart>
      <c:valAx>
        <c:axId val="8512474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4752"/>
        <c:crosses val="max"/>
        <c:crossBetween val="between"/>
      </c:valAx>
      <c:catAx>
        <c:axId val="85124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7472"/>
        <c:crossesAt val="0"/>
        <c:auto val="1"/>
        <c:lblAlgn val="ctr"/>
        <c:lblOffset val="100"/>
        <c:noMultiLvlLbl val="0"/>
      </c:catAx>
      <c:valAx>
        <c:axId val="851248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9104"/>
        <c:crosses val="autoZero"/>
        <c:crossBetween val="between"/>
      </c:valAx>
      <c:catAx>
        <c:axId val="8512491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8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ธันวาคม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2560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137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7582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9181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1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611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7755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4119" y="54263"/>
          <a:ext cx="8670636" cy="6292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1463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4461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1476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910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106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207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73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413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156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852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2626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390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7</cp:revision>
  <dcterms:created xsi:type="dcterms:W3CDTF">2018-10-25T13:21:08Z</dcterms:created>
  <dcterms:modified xsi:type="dcterms:W3CDTF">2018-10-27T05:00:54Z</dcterms:modified>
</cp:coreProperties>
</file>