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3RandD\10%20BigCity&amp;Tourism\Climate%20Aug2017%20(1)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D:\3RandD\10%20BigCity&amp;Tourism\Climate%20Aug2017%20(1)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D:\3RandD\10%20BigCity&amp;Tourism\Climate%20Aug2017%20(1)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D:\3RandD\10%20BigCity&amp;Tourism\Climate%20Aug2017%20(1)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D:\3RandD\10%20BigCity&amp;Tourism\Climate%20Aug2017%20(1)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D:\3RandD\10%20BigCity&amp;Tourism\Climate%20Aug2017%20(1)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D:\3RandD\10%20BigCity&amp;Tourism\Climate%20Aug2017%20(1)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D:\3RandD\10%20BigCity&amp;Tourism\Climate%20Aug2017%20(1)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D:\3RandD\10%20BigCity&amp;Tourism\Climate%20Aug2017%20(1)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D:\3RandD\10%20BigCity&amp;Tourism\Climate%20Aug2017%20(1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3RandD\10%20BigCity&amp;Tourism\Climate%20Aug2017%20(1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3RandD\10%20BigCity&amp;Tourism\Climate%20Aug2017%20(1)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3RandD\10%20BigCity&amp;Tourism\Climate%20Aug2017%20(1)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3RandD\10%20BigCity&amp;Tourism\Climate%20Aug2017%20(1)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D:\3RandD\10%20BigCity&amp;Tourism\Climate%20Aug2017%20(1)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D:\3RandD\10%20BigCity&amp;Tourism\Climate%20Aug2017%20(1)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D:\3RandD\10%20BigCity&amp;Tourism\Climate%20Aug2017%20(1)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D:\3RandD\10%20BigCity&amp;Tourism\Climate%20Aug2017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837414595328899E-2"/>
          <c:y val="0.17330421085445399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6"/>
              <c:layout>
                <c:manualLayout>
                  <c:x val="0"/>
                  <c:y val="1.4098690835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34-4BF3-96A8-52497CA2D2C4}"/>
                </c:ext>
              </c:extLst>
            </c:dLbl>
            <c:dLbl>
              <c:idx val="21"/>
              <c:layout>
                <c:manualLayout>
                  <c:x val="-1.75824175824176E-2"/>
                  <c:y val="5.84088620342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34-4BF3-96A8-52497CA2D2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General</c:formatCode>
                <c:ptCount val="31"/>
                <c:pt idx="0">
                  <c:v>2.7</c:v>
                </c:pt>
                <c:pt idx="1">
                  <c:v>2.6</c:v>
                </c:pt>
                <c:pt idx="2">
                  <c:v>2.2000000000000002</c:v>
                </c:pt>
                <c:pt idx="3">
                  <c:v>2.6</c:v>
                </c:pt>
                <c:pt idx="4">
                  <c:v>10.8</c:v>
                </c:pt>
                <c:pt idx="5">
                  <c:v>40.200000000000003</c:v>
                </c:pt>
                <c:pt idx="6">
                  <c:v>51.3</c:v>
                </c:pt>
                <c:pt idx="7">
                  <c:v>0.5</c:v>
                </c:pt>
                <c:pt idx="8">
                  <c:v>0.8</c:v>
                </c:pt>
                <c:pt idx="9">
                  <c:v>17.399999999999999</c:v>
                </c:pt>
                <c:pt idx="10">
                  <c:v>8</c:v>
                </c:pt>
                <c:pt idx="11">
                  <c:v>0</c:v>
                </c:pt>
                <c:pt idx="12">
                  <c:v>0</c:v>
                </c:pt>
                <c:pt idx="13">
                  <c:v>1.1000000000000001</c:v>
                </c:pt>
                <c:pt idx="14">
                  <c:v>56.7</c:v>
                </c:pt>
                <c:pt idx="15">
                  <c:v>1.5</c:v>
                </c:pt>
                <c:pt idx="16">
                  <c:v>6.8</c:v>
                </c:pt>
                <c:pt idx="17">
                  <c:v>25.4</c:v>
                </c:pt>
                <c:pt idx="18">
                  <c:v>2.4</c:v>
                </c:pt>
                <c:pt idx="19">
                  <c:v>12.4</c:v>
                </c:pt>
                <c:pt idx="20">
                  <c:v>1.7</c:v>
                </c:pt>
                <c:pt idx="21">
                  <c:v>0</c:v>
                </c:pt>
                <c:pt idx="22">
                  <c:v>43.6</c:v>
                </c:pt>
                <c:pt idx="23">
                  <c:v>4</c:v>
                </c:pt>
                <c:pt idx="24">
                  <c:v>12.7</c:v>
                </c:pt>
                <c:pt idx="25">
                  <c:v>7.3</c:v>
                </c:pt>
                <c:pt idx="26">
                  <c:v>30.1</c:v>
                </c:pt>
                <c:pt idx="27">
                  <c:v>0</c:v>
                </c:pt>
                <c:pt idx="28">
                  <c:v>1.9</c:v>
                </c:pt>
                <c:pt idx="29">
                  <c:v>22.7</c:v>
                </c:pt>
                <c:pt idx="30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34-4BF3-96A8-52497CA2D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9313048"/>
        <c:axId val="20694177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General</c:formatCode>
                <c:ptCount val="31"/>
                <c:pt idx="0">
                  <c:v>33</c:v>
                </c:pt>
                <c:pt idx="1">
                  <c:v>32.799999999999997</c:v>
                </c:pt>
                <c:pt idx="2">
                  <c:v>31.6</c:v>
                </c:pt>
                <c:pt idx="3">
                  <c:v>32.200000000000003</c:v>
                </c:pt>
                <c:pt idx="4">
                  <c:v>32.6</c:v>
                </c:pt>
                <c:pt idx="5">
                  <c:v>28.9</c:v>
                </c:pt>
                <c:pt idx="6">
                  <c:v>29.1</c:v>
                </c:pt>
                <c:pt idx="7">
                  <c:v>32.9</c:v>
                </c:pt>
                <c:pt idx="8">
                  <c:v>32.5</c:v>
                </c:pt>
                <c:pt idx="9">
                  <c:v>33.200000000000003</c:v>
                </c:pt>
                <c:pt idx="10">
                  <c:v>33</c:v>
                </c:pt>
                <c:pt idx="11">
                  <c:v>33</c:v>
                </c:pt>
                <c:pt idx="12">
                  <c:v>33.200000000000003</c:v>
                </c:pt>
                <c:pt idx="13">
                  <c:v>31.4</c:v>
                </c:pt>
                <c:pt idx="14">
                  <c:v>33</c:v>
                </c:pt>
                <c:pt idx="15">
                  <c:v>29.7</c:v>
                </c:pt>
                <c:pt idx="16">
                  <c:v>31</c:v>
                </c:pt>
                <c:pt idx="17">
                  <c:v>33.200000000000003</c:v>
                </c:pt>
                <c:pt idx="18">
                  <c:v>33</c:v>
                </c:pt>
                <c:pt idx="19">
                  <c:v>34.299999999999997</c:v>
                </c:pt>
                <c:pt idx="20">
                  <c:v>31</c:v>
                </c:pt>
                <c:pt idx="21">
                  <c:v>33.799999999999997</c:v>
                </c:pt>
                <c:pt idx="22">
                  <c:v>34.200000000000003</c:v>
                </c:pt>
                <c:pt idx="23">
                  <c:v>31.5</c:v>
                </c:pt>
                <c:pt idx="24">
                  <c:v>30</c:v>
                </c:pt>
                <c:pt idx="25">
                  <c:v>34.299999999999997</c:v>
                </c:pt>
                <c:pt idx="26">
                  <c:v>32.700000000000003</c:v>
                </c:pt>
                <c:pt idx="27">
                  <c:v>36.1</c:v>
                </c:pt>
                <c:pt idx="28">
                  <c:v>33</c:v>
                </c:pt>
                <c:pt idx="29">
                  <c:v>33.9</c:v>
                </c:pt>
                <c:pt idx="30">
                  <c:v>34.6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434-4BF3-96A8-52497CA2D2C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6"/>
              <c:layout>
                <c:manualLayout>
                  <c:x val="-2.1380981223500899E-2"/>
                  <c:y val="1.18479751964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34-4BF3-96A8-52497CA2D2C4}"/>
                </c:ext>
              </c:extLst>
            </c:dLbl>
            <c:dLbl>
              <c:idx val="21"/>
              <c:layout>
                <c:manualLayout>
                  <c:x val="-2.28461826887024E-2"/>
                  <c:y val="5.805679123946369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434-4BF3-96A8-52497CA2D2C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General</c:formatCode>
                <c:ptCount val="31"/>
                <c:pt idx="0">
                  <c:v>24.9</c:v>
                </c:pt>
                <c:pt idx="1">
                  <c:v>24.9</c:v>
                </c:pt>
                <c:pt idx="2">
                  <c:v>25.1</c:v>
                </c:pt>
                <c:pt idx="3">
                  <c:v>24.9</c:v>
                </c:pt>
                <c:pt idx="4">
                  <c:v>25.3</c:v>
                </c:pt>
                <c:pt idx="5">
                  <c:v>24.1</c:v>
                </c:pt>
                <c:pt idx="6">
                  <c:v>24</c:v>
                </c:pt>
                <c:pt idx="7">
                  <c:v>22.9</c:v>
                </c:pt>
                <c:pt idx="8">
                  <c:v>24.5</c:v>
                </c:pt>
                <c:pt idx="9">
                  <c:v>24.2</c:v>
                </c:pt>
                <c:pt idx="10">
                  <c:v>24.2</c:v>
                </c:pt>
                <c:pt idx="11">
                  <c:v>24.5</c:v>
                </c:pt>
                <c:pt idx="12">
                  <c:v>24.8</c:v>
                </c:pt>
                <c:pt idx="13">
                  <c:v>25.6</c:v>
                </c:pt>
                <c:pt idx="14">
                  <c:v>25</c:v>
                </c:pt>
                <c:pt idx="15">
                  <c:v>23.2</c:v>
                </c:pt>
                <c:pt idx="16">
                  <c:v>23.6</c:v>
                </c:pt>
                <c:pt idx="17">
                  <c:v>24</c:v>
                </c:pt>
                <c:pt idx="18">
                  <c:v>23</c:v>
                </c:pt>
                <c:pt idx="19">
                  <c:v>23.4</c:v>
                </c:pt>
                <c:pt idx="20">
                  <c:v>23.5</c:v>
                </c:pt>
                <c:pt idx="21">
                  <c:v>23.9</c:v>
                </c:pt>
                <c:pt idx="22">
                  <c:v>24.2</c:v>
                </c:pt>
                <c:pt idx="23">
                  <c:v>22.8</c:v>
                </c:pt>
                <c:pt idx="24">
                  <c:v>24.2</c:v>
                </c:pt>
                <c:pt idx="25">
                  <c:v>24</c:v>
                </c:pt>
                <c:pt idx="26">
                  <c:v>23.7</c:v>
                </c:pt>
                <c:pt idx="27">
                  <c:v>23.1</c:v>
                </c:pt>
                <c:pt idx="28">
                  <c:v>25.3</c:v>
                </c:pt>
                <c:pt idx="29">
                  <c:v>23.9</c:v>
                </c:pt>
                <c:pt idx="30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434-4BF3-96A8-52497CA2D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69351784"/>
        <c:axId val="2069393400"/>
        <c:extLst/>
      </c:stockChart>
      <c:valAx>
        <c:axId val="20694177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313048"/>
        <c:crosses val="max"/>
        <c:crossBetween val="between"/>
      </c:valAx>
      <c:catAx>
        <c:axId val="2069313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417768"/>
        <c:crosses val="autoZero"/>
        <c:auto val="1"/>
        <c:lblAlgn val="ctr"/>
        <c:lblOffset val="100"/>
        <c:noMultiLvlLbl val="0"/>
      </c:catAx>
      <c:valAx>
        <c:axId val="2069393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801E-2"/>
              <c:y val="0.39204326828787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351784"/>
        <c:crosses val="autoZero"/>
        <c:crossBetween val="between"/>
      </c:valAx>
      <c:catAx>
        <c:axId val="20693517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693934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</c:v>
                </c:pt>
                <c:pt idx="5">
                  <c:v>0</c:v>
                </c:pt>
                <c:pt idx="6">
                  <c:v>0</c:v>
                </c:pt>
                <c:pt idx="7">
                  <c:v>1.7</c:v>
                </c:pt>
                <c:pt idx="8">
                  <c:v>9</c:v>
                </c:pt>
                <c:pt idx="9">
                  <c:v>4.8</c:v>
                </c:pt>
                <c:pt idx="10">
                  <c:v>13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0.02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0.02</c:v>
                </c:pt>
                <c:pt idx="24">
                  <c:v>0.3</c:v>
                </c:pt>
                <c:pt idx="25">
                  <c:v>56</c:v>
                </c:pt>
                <c:pt idx="26">
                  <c:v>3.1</c:v>
                </c:pt>
                <c:pt idx="27">
                  <c:v>2</c:v>
                </c:pt>
                <c:pt idx="28">
                  <c:v>0.2</c:v>
                </c:pt>
                <c:pt idx="29">
                  <c:v>0.5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9-4E5F-A853-D7C77856F0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5915528"/>
        <c:axId val="20859107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31.6</c:v>
                </c:pt>
                <c:pt idx="1">
                  <c:v>31.5</c:v>
                </c:pt>
                <c:pt idx="2">
                  <c:v>31.4</c:v>
                </c:pt>
                <c:pt idx="3">
                  <c:v>31.3</c:v>
                </c:pt>
                <c:pt idx="4">
                  <c:v>30.5</c:v>
                </c:pt>
                <c:pt idx="5">
                  <c:v>31.2</c:v>
                </c:pt>
                <c:pt idx="6">
                  <c:v>32</c:v>
                </c:pt>
                <c:pt idx="7">
                  <c:v>31.5</c:v>
                </c:pt>
                <c:pt idx="8">
                  <c:v>32.1</c:v>
                </c:pt>
                <c:pt idx="9">
                  <c:v>31.6</c:v>
                </c:pt>
                <c:pt idx="10">
                  <c:v>31.5</c:v>
                </c:pt>
                <c:pt idx="11">
                  <c:v>33.200000000000003</c:v>
                </c:pt>
                <c:pt idx="12">
                  <c:v>33</c:v>
                </c:pt>
                <c:pt idx="13">
                  <c:v>32.5</c:v>
                </c:pt>
                <c:pt idx="14">
                  <c:v>31.7</c:v>
                </c:pt>
                <c:pt idx="15">
                  <c:v>31</c:v>
                </c:pt>
                <c:pt idx="16">
                  <c:v>31</c:v>
                </c:pt>
                <c:pt idx="17">
                  <c:v>31.7</c:v>
                </c:pt>
                <c:pt idx="18">
                  <c:v>31.5</c:v>
                </c:pt>
                <c:pt idx="19">
                  <c:v>31</c:v>
                </c:pt>
                <c:pt idx="20">
                  <c:v>32</c:v>
                </c:pt>
                <c:pt idx="21">
                  <c:v>32</c:v>
                </c:pt>
                <c:pt idx="22">
                  <c:v>31.8</c:v>
                </c:pt>
                <c:pt idx="23">
                  <c:v>31.7</c:v>
                </c:pt>
                <c:pt idx="24">
                  <c:v>31.2</c:v>
                </c:pt>
                <c:pt idx="25">
                  <c:v>31.2</c:v>
                </c:pt>
                <c:pt idx="26">
                  <c:v>30</c:v>
                </c:pt>
                <c:pt idx="27">
                  <c:v>31</c:v>
                </c:pt>
                <c:pt idx="28">
                  <c:v>29.5</c:v>
                </c:pt>
                <c:pt idx="29">
                  <c:v>32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09-4E5F-A853-D7C77856F00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28.5</c:v>
                </c:pt>
                <c:pt idx="1">
                  <c:v>28.5</c:v>
                </c:pt>
                <c:pt idx="2">
                  <c:v>28.5</c:v>
                </c:pt>
                <c:pt idx="3">
                  <c:v>28</c:v>
                </c:pt>
                <c:pt idx="4">
                  <c:v>28.5</c:v>
                </c:pt>
                <c:pt idx="5">
                  <c:v>28</c:v>
                </c:pt>
                <c:pt idx="6">
                  <c:v>28.2</c:v>
                </c:pt>
                <c:pt idx="7">
                  <c:v>28.5</c:v>
                </c:pt>
                <c:pt idx="8">
                  <c:v>27.6</c:v>
                </c:pt>
                <c:pt idx="9">
                  <c:v>26.5</c:v>
                </c:pt>
                <c:pt idx="10">
                  <c:v>28</c:v>
                </c:pt>
                <c:pt idx="11">
                  <c:v>26</c:v>
                </c:pt>
                <c:pt idx="12">
                  <c:v>27.4</c:v>
                </c:pt>
                <c:pt idx="13">
                  <c:v>28.6</c:v>
                </c:pt>
                <c:pt idx="14">
                  <c:v>29</c:v>
                </c:pt>
                <c:pt idx="15">
                  <c:v>28.5</c:v>
                </c:pt>
                <c:pt idx="16">
                  <c:v>28.2</c:v>
                </c:pt>
                <c:pt idx="17">
                  <c:v>27.5</c:v>
                </c:pt>
                <c:pt idx="18">
                  <c:v>26.8</c:v>
                </c:pt>
                <c:pt idx="19">
                  <c:v>26</c:v>
                </c:pt>
                <c:pt idx="20">
                  <c:v>28.3</c:v>
                </c:pt>
                <c:pt idx="21">
                  <c:v>28.5</c:v>
                </c:pt>
                <c:pt idx="22">
                  <c:v>28.9</c:v>
                </c:pt>
                <c:pt idx="23">
                  <c:v>28</c:v>
                </c:pt>
                <c:pt idx="24">
                  <c:v>27.8</c:v>
                </c:pt>
                <c:pt idx="25">
                  <c:v>26.8</c:v>
                </c:pt>
                <c:pt idx="26">
                  <c:v>24</c:v>
                </c:pt>
                <c:pt idx="27">
                  <c:v>25</c:v>
                </c:pt>
                <c:pt idx="28">
                  <c:v>24.7</c:v>
                </c:pt>
                <c:pt idx="29">
                  <c:v>26</c:v>
                </c:pt>
                <c:pt idx="30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09-4E5F-A853-D7C77856F0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81837656"/>
        <c:axId val="2071602536"/>
        <c:extLst/>
      </c:stockChart>
      <c:valAx>
        <c:axId val="20859107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915528"/>
        <c:crosses val="max"/>
        <c:crossBetween val="between"/>
      </c:valAx>
      <c:catAx>
        <c:axId val="208591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910776"/>
        <c:crossesAt val="0"/>
        <c:auto val="1"/>
        <c:lblAlgn val="ctr"/>
        <c:lblOffset val="100"/>
        <c:noMultiLvlLbl val="0"/>
      </c:catAx>
      <c:valAx>
        <c:axId val="20716025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1837656"/>
        <c:crosses val="autoZero"/>
        <c:crossBetween val="between"/>
      </c:valAx>
      <c:catAx>
        <c:axId val="20818376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716025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</c:v>
                </c:pt>
                <c:pt idx="4">
                  <c:v>0.2</c:v>
                </c:pt>
                <c:pt idx="5">
                  <c:v>0</c:v>
                </c:pt>
                <c:pt idx="6">
                  <c:v>0</c:v>
                </c:pt>
                <c:pt idx="7">
                  <c:v>0.8</c:v>
                </c:pt>
                <c:pt idx="8">
                  <c:v>5.9</c:v>
                </c:pt>
                <c:pt idx="9">
                  <c:v>0</c:v>
                </c:pt>
                <c:pt idx="10">
                  <c:v>21.3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0.1</c:v>
                </c:pt>
                <c:pt idx="17">
                  <c:v>0</c:v>
                </c:pt>
                <c:pt idx="18">
                  <c:v>9.3000000000000007</c:v>
                </c:pt>
                <c:pt idx="19">
                  <c:v>0</c:v>
                </c:pt>
                <c:pt idx="20">
                  <c:v>0</c:v>
                </c:pt>
                <c:pt idx="21">
                  <c:v>1.1000000000000001</c:v>
                </c:pt>
                <c:pt idx="22">
                  <c:v>1.6</c:v>
                </c:pt>
                <c:pt idx="23">
                  <c:v>11.1</c:v>
                </c:pt>
                <c:pt idx="24">
                  <c:v>0</c:v>
                </c:pt>
                <c:pt idx="25">
                  <c:v>2.1</c:v>
                </c:pt>
                <c:pt idx="26">
                  <c:v>23.4</c:v>
                </c:pt>
                <c:pt idx="27">
                  <c:v>5.3</c:v>
                </c:pt>
                <c:pt idx="28">
                  <c:v>0</c:v>
                </c:pt>
                <c:pt idx="29">
                  <c:v>0.6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9E-488C-8793-215E1489E5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5335544"/>
        <c:axId val="20653457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33.200000000000003</c:v>
                </c:pt>
                <c:pt idx="1">
                  <c:v>35.6</c:v>
                </c:pt>
                <c:pt idx="2">
                  <c:v>34.6</c:v>
                </c:pt>
                <c:pt idx="3">
                  <c:v>35.6</c:v>
                </c:pt>
                <c:pt idx="4">
                  <c:v>33.1</c:v>
                </c:pt>
                <c:pt idx="5">
                  <c:v>32.200000000000003</c:v>
                </c:pt>
                <c:pt idx="6">
                  <c:v>33.700000000000003</c:v>
                </c:pt>
                <c:pt idx="7">
                  <c:v>33</c:v>
                </c:pt>
                <c:pt idx="8">
                  <c:v>33.200000000000003</c:v>
                </c:pt>
                <c:pt idx="9">
                  <c:v>34.299999999999997</c:v>
                </c:pt>
                <c:pt idx="10">
                  <c:v>34.200000000000003</c:v>
                </c:pt>
                <c:pt idx="11">
                  <c:v>33</c:v>
                </c:pt>
                <c:pt idx="12">
                  <c:v>33.4</c:v>
                </c:pt>
                <c:pt idx="13">
                  <c:v>33.299999999999997</c:v>
                </c:pt>
                <c:pt idx="14">
                  <c:v>33.200000000000003</c:v>
                </c:pt>
                <c:pt idx="15">
                  <c:v>34.299999999999997</c:v>
                </c:pt>
                <c:pt idx="16">
                  <c:v>32.6</c:v>
                </c:pt>
                <c:pt idx="17">
                  <c:v>34</c:v>
                </c:pt>
                <c:pt idx="18">
                  <c:v>33.299999999999997</c:v>
                </c:pt>
                <c:pt idx="19">
                  <c:v>33.299999999999997</c:v>
                </c:pt>
                <c:pt idx="21">
                  <c:v>33</c:v>
                </c:pt>
                <c:pt idx="22">
                  <c:v>33.1</c:v>
                </c:pt>
                <c:pt idx="23">
                  <c:v>33.299999999999997</c:v>
                </c:pt>
                <c:pt idx="24">
                  <c:v>34.200000000000003</c:v>
                </c:pt>
                <c:pt idx="25">
                  <c:v>34.4</c:v>
                </c:pt>
                <c:pt idx="26">
                  <c:v>32.9</c:v>
                </c:pt>
                <c:pt idx="27">
                  <c:v>32.4</c:v>
                </c:pt>
                <c:pt idx="28">
                  <c:v>31.7</c:v>
                </c:pt>
                <c:pt idx="29">
                  <c:v>32.5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9E-488C-8793-215E1489E53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26.4</c:v>
                </c:pt>
                <c:pt idx="1">
                  <c:v>27</c:v>
                </c:pt>
                <c:pt idx="2">
                  <c:v>27.2</c:v>
                </c:pt>
                <c:pt idx="3">
                  <c:v>26.9</c:v>
                </c:pt>
                <c:pt idx="4">
                  <c:v>27</c:v>
                </c:pt>
                <c:pt idx="5">
                  <c:v>26.5</c:v>
                </c:pt>
                <c:pt idx="6">
                  <c:v>26</c:v>
                </c:pt>
                <c:pt idx="7">
                  <c:v>26</c:v>
                </c:pt>
                <c:pt idx="8">
                  <c:v>25.5</c:v>
                </c:pt>
                <c:pt idx="9">
                  <c:v>26.1</c:v>
                </c:pt>
                <c:pt idx="10">
                  <c:v>24.8</c:v>
                </c:pt>
                <c:pt idx="11">
                  <c:v>24.5</c:v>
                </c:pt>
                <c:pt idx="12">
                  <c:v>26.5</c:v>
                </c:pt>
                <c:pt idx="13">
                  <c:v>26.7</c:v>
                </c:pt>
                <c:pt idx="14">
                  <c:v>26</c:v>
                </c:pt>
                <c:pt idx="15">
                  <c:v>26.3</c:v>
                </c:pt>
                <c:pt idx="16">
                  <c:v>25.9</c:v>
                </c:pt>
                <c:pt idx="17">
                  <c:v>25.7</c:v>
                </c:pt>
                <c:pt idx="18">
                  <c:v>26.3</c:v>
                </c:pt>
                <c:pt idx="19">
                  <c:v>25.5</c:v>
                </c:pt>
                <c:pt idx="20">
                  <c:v>25.4</c:v>
                </c:pt>
                <c:pt idx="21">
                  <c:v>26.4</c:v>
                </c:pt>
                <c:pt idx="22">
                  <c:v>26.2</c:v>
                </c:pt>
                <c:pt idx="23">
                  <c:v>26.3</c:v>
                </c:pt>
                <c:pt idx="24">
                  <c:v>25.6</c:v>
                </c:pt>
                <c:pt idx="25">
                  <c:v>26.3</c:v>
                </c:pt>
                <c:pt idx="26">
                  <c:v>24.9</c:v>
                </c:pt>
                <c:pt idx="27">
                  <c:v>24.4</c:v>
                </c:pt>
                <c:pt idx="28">
                  <c:v>26.1</c:v>
                </c:pt>
                <c:pt idx="29">
                  <c:v>25.7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9E-488C-8793-215E1489E5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65296424"/>
        <c:axId val="2065289512"/>
        <c:extLst/>
      </c:stockChart>
      <c:valAx>
        <c:axId val="20653457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5335544"/>
        <c:crosses val="max"/>
        <c:crossBetween val="between"/>
      </c:valAx>
      <c:catAx>
        <c:axId val="206533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5345736"/>
        <c:crossesAt val="0"/>
        <c:auto val="1"/>
        <c:lblAlgn val="ctr"/>
        <c:lblOffset val="100"/>
        <c:noMultiLvlLbl val="0"/>
      </c:catAx>
      <c:valAx>
        <c:axId val="20652895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5296424"/>
        <c:crosses val="autoZero"/>
        <c:crossBetween val="between"/>
      </c:valAx>
      <c:catAx>
        <c:axId val="20652964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652895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6.3</c:v>
                </c:pt>
                <c:pt idx="1">
                  <c:v>5.8</c:v>
                </c:pt>
                <c:pt idx="2">
                  <c:v>0.6</c:v>
                </c:pt>
                <c:pt idx="3">
                  <c:v>40</c:v>
                </c:pt>
                <c:pt idx="4">
                  <c:v>41.6</c:v>
                </c:pt>
                <c:pt idx="5">
                  <c:v>17.8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0.1</c:v>
                </c:pt>
                <c:pt idx="11">
                  <c:v>0.9</c:v>
                </c:pt>
                <c:pt idx="12">
                  <c:v>15.4</c:v>
                </c:pt>
                <c:pt idx="13">
                  <c:v>31.5</c:v>
                </c:pt>
                <c:pt idx="14">
                  <c:v>29.4</c:v>
                </c:pt>
                <c:pt idx="15">
                  <c:v>119.2</c:v>
                </c:pt>
                <c:pt idx="16">
                  <c:v>87.6</c:v>
                </c:pt>
                <c:pt idx="17">
                  <c:v>39.5</c:v>
                </c:pt>
                <c:pt idx="18">
                  <c:v>9.8000000000000007</c:v>
                </c:pt>
                <c:pt idx="19">
                  <c:v>6.4</c:v>
                </c:pt>
                <c:pt idx="20">
                  <c:v>23.2</c:v>
                </c:pt>
                <c:pt idx="21">
                  <c:v>53.8</c:v>
                </c:pt>
                <c:pt idx="22">
                  <c:v>52.2</c:v>
                </c:pt>
                <c:pt idx="23">
                  <c:v>17.600000000000001</c:v>
                </c:pt>
                <c:pt idx="24">
                  <c:v>49.9</c:v>
                </c:pt>
                <c:pt idx="25">
                  <c:v>45.7</c:v>
                </c:pt>
                <c:pt idx="26">
                  <c:v>59.3</c:v>
                </c:pt>
                <c:pt idx="27">
                  <c:v>51.1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2-4FD9-8B35-6A01C345E9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4879240"/>
        <c:axId val="20648847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32</c:v>
                </c:pt>
                <c:pt idx="1">
                  <c:v>33.4</c:v>
                </c:pt>
                <c:pt idx="2">
                  <c:v>33.5</c:v>
                </c:pt>
                <c:pt idx="3">
                  <c:v>31.8</c:v>
                </c:pt>
                <c:pt idx="4">
                  <c:v>29.7</c:v>
                </c:pt>
                <c:pt idx="5">
                  <c:v>28.8</c:v>
                </c:pt>
                <c:pt idx="6">
                  <c:v>32.299999999999997</c:v>
                </c:pt>
                <c:pt idx="7">
                  <c:v>32.5</c:v>
                </c:pt>
                <c:pt idx="8">
                  <c:v>32.200000000000003</c:v>
                </c:pt>
                <c:pt idx="9">
                  <c:v>33.5</c:v>
                </c:pt>
                <c:pt idx="10">
                  <c:v>33.6</c:v>
                </c:pt>
                <c:pt idx="11">
                  <c:v>33.5</c:v>
                </c:pt>
                <c:pt idx="12">
                  <c:v>32.200000000000003</c:v>
                </c:pt>
                <c:pt idx="13">
                  <c:v>32.200000000000003</c:v>
                </c:pt>
                <c:pt idx="14">
                  <c:v>30.5</c:v>
                </c:pt>
                <c:pt idx="15">
                  <c:v>33.5</c:v>
                </c:pt>
                <c:pt idx="16">
                  <c:v>29.8</c:v>
                </c:pt>
                <c:pt idx="17">
                  <c:v>28.6</c:v>
                </c:pt>
                <c:pt idx="18">
                  <c:v>31.5</c:v>
                </c:pt>
                <c:pt idx="19">
                  <c:v>29.5</c:v>
                </c:pt>
                <c:pt idx="21">
                  <c:v>30.5</c:v>
                </c:pt>
                <c:pt idx="22">
                  <c:v>25.4</c:v>
                </c:pt>
                <c:pt idx="23">
                  <c:v>31.9</c:v>
                </c:pt>
                <c:pt idx="24">
                  <c:v>29.9</c:v>
                </c:pt>
                <c:pt idx="25">
                  <c:v>31.7</c:v>
                </c:pt>
                <c:pt idx="26">
                  <c:v>29</c:v>
                </c:pt>
                <c:pt idx="27">
                  <c:v>28.9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22-4FD9-8B35-6A01C345E9F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27.3</c:v>
                </c:pt>
                <c:pt idx="1">
                  <c:v>27.5</c:v>
                </c:pt>
                <c:pt idx="2">
                  <c:v>26</c:v>
                </c:pt>
                <c:pt idx="3">
                  <c:v>27.5</c:v>
                </c:pt>
                <c:pt idx="4">
                  <c:v>24.4</c:v>
                </c:pt>
                <c:pt idx="5">
                  <c:v>24.5</c:v>
                </c:pt>
                <c:pt idx="6">
                  <c:v>24.5</c:v>
                </c:pt>
                <c:pt idx="7">
                  <c:v>24.7</c:v>
                </c:pt>
                <c:pt idx="8">
                  <c:v>24.5</c:v>
                </c:pt>
                <c:pt idx="9">
                  <c:v>25</c:v>
                </c:pt>
                <c:pt idx="10">
                  <c:v>23.9</c:v>
                </c:pt>
                <c:pt idx="11">
                  <c:v>25.2</c:v>
                </c:pt>
                <c:pt idx="12">
                  <c:v>24.2</c:v>
                </c:pt>
                <c:pt idx="13">
                  <c:v>24.9</c:v>
                </c:pt>
                <c:pt idx="14">
                  <c:v>24.3</c:v>
                </c:pt>
                <c:pt idx="15">
                  <c:v>23.5</c:v>
                </c:pt>
                <c:pt idx="16">
                  <c:v>22.9</c:v>
                </c:pt>
                <c:pt idx="17">
                  <c:v>23.5</c:v>
                </c:pt>
                <c:pt idx="18">
                  <c:v>24.3</c:v>
                </c:pt>
                <c:pt idx="19">
                  <c:v>24.5</c:v>
                </c:pt>
                <c:pt idx="20">
                  <c:v>24</c:v>
                </c:pt>
                <c:pt idx="21">
                  <c:v>23.6</c:v>
                </c:pt>
                <c:pt idx="22">
                  <c:v>23.9</c:v>
                </c:pt>
                <c:pt idx="23">
                  <c:v>23</c:v>
                </c:pt>
                <c:pt idx="24">
                  <c:v>23.8</c:v>
                </c:pt>
                <c:pt idx="25">
                  <c:v>23.3</c:v>
                </c:pt>
                <c:pt idx="26">
                  <c:v>24.1</c:v>
                </c:pt>
                <c:pt idx="27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22-4FD9-8B35-6A01C345E9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87007864"/>
        <c:axId val="2064784216"/>
        <c:extLst/>
      </c:stockChart>
      <c:valAx>
        <c:axId val="20648847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4879240"/>
        <c:crosses val="max"/>
        <c:crossBetween val="between"/>
      </c:valAx>
      <c:catAx>
        <c:axId val="2064879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4884744"/>
        <c:crossesAt val="0"/>
        <c:auto val="1"/>
        <c:lblAlgn val="ctr"/>
        <c:lblOffset val="100"/>
        <c:noMultiLvlLbl val="0"/>
      </c:catAx>
      <c:valAx>
        <c:axId val="2064784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007864"/>
        <c:crosses val="autoZero"/>
        <c:crossBetween val="between"/>
      </c:valAx>
      <c:catAx>
        <c:axId val="20870078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64784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2</c:v>
                </c:pt>
                <c:pt idx="1">
                  <c:v>0</c:v>
                </c:pt>
                <c:pt idx="2">
                  <c:v>1.8</c:v>
                </c:pt>
                <c:pt idx="3">
                  <c:v>23.7</c:v>
                </c:pt>
                <c:pt idx="4">
                  <c:v>15.1</c:v>
                </c:pt>
                <c:pt idx="5">
                  <c:v>13.9</c:v>
                </c:pt>
                <c:pt idx="6">
                  <c:v>0</c:v>
                </c:pt>
                <c:pt idx="7">
                  <c:v>0</c:v>
                </c:pt>
                <c:pt idx="8">
                  <c:v>0.6</c:v>
                </c:pt>
                <c:pt idx="9">
                  <c:v>4.4000000000000004</c:v>
                </c:pt>
                <c:pt idx="10">
                  <c:v>0.4</c:v>
                </c:pt>
                <c:pt idx="11">
                  <c:v>14.5</c:v>
                </c:pt>
                <c:pt idx="12">
                  <c:v>27.6</c:v>
                </c:pt>
                <c:pt idx="13">
                  <c:v>10.3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8.3000000000000007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0.9</c:v>
                </c:pt>
                <c:pt idx="24">
                  <c:v>0</c:v>
                </c:pt>
                <c:pt idx="25">
                  <c:v>0</c:v>
                </c:pt>
                <c:pt idx="26">
                  <c:v>2.7</c:v>
                </c:pt>
                <c:pt idx="27">
                  <c:v>3.4</c:v>
                </c:pt>
                <c:pt idx="28">
                  <c:v>0</c:v>
                </c:pt>
                <c:pt idx="29">
                  <c:v>8.1</c:v>
                </c:pt>
                <c:pt idx="3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81-49EB-B6CA-E4E307B984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5084344"/>
        <c:axId val="20648265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34</c:v>
                </c:pt>
                <c:pt idx="1">
                  <c:v>35</c:v>
                </c:pt>
                <c:pt idx="2">
                  <c:v>33.299999999999997</c:v>
                </c:pt>
                <c:pt idx="3">
                  <c:v>32.5</c:v>
                </c:pt>
                <c:pt idx="4">
                  <c:v>31.5</c:v>
                </c:pt>
                <c:pt idx="5">
                  <c:v>32.5</c:v>
                </c:pt>
                <c:pt idx="6">
                  <c:v>33.700000000000003</c:v>
                </c:pt>
                <c:pt idx="7">
                  <c:v>33.4</c:v>
                </c:pt>
                <c:pt idx="8">
                  <c:v>35</c:v>
                </c:pt>
                <c:pt idx="9">
                  <c:v>36.299999999999997</c:v>
                </c:pt>
                <c:pt idx="10">
                  <c:v>33.5</c:v>
                </c:pt>
                <c:pt idx="11">
                  <c:v>35</c:v>
                </c:pt>
                <c:pt idx="12">
                  <c:v>34</c:v>
                </c:pt>
                <c:pt idx="13">
                  <c:v>34</c:v>
                </c:pt>
                <c:pt idx="14">
                  <c:v>31.8</c:v>
                </c:pt>
                <c:pt idx="15">
                  <c:v>31</c:v>
                </c:pt>
                <c:pt idx="16">
                  <c:v>32</c:v>
                </c:pt>
                <c:pt idx="17">
                  <c:v>32.4</c:v>
                </c:pt>
                <c:pt idx="18">
                  <c:v>32.5</c:v>
                </c:pt>
                <c:pt idx="19">
                  <c:v>34</c:v>
                </c:pt>
                <c:pt idx="20">
                  <c:v>34.9</c:v>
                </c:pt>
                <c:pt idx="21">
                  <c:v>35.1</c:v>
                </c:pt>
                <c:pt idx="22">
                  <c:v>34.700000000000003</c:v>
                </c:pt>
                <c:pt idx="23">
                  <c:v>34.700000000000003</c:v>
                </c:pt>
                <c:pt idx="24">
                  <c:v>34.5</c:v>
                </c:pt>
                <c:pt idx="25">
                  <c:v>33</c:v>
                </c:pt>
                <c:pt idx="26">
                  <c:v>30</c:v>
                </c:pt>
                <c:pt idx="27">
                  <c:v>32.200000000000003</c:v>
                </c:pt>
                <c:pt idx="28">
                  <c:v>36</c:v>
                </c:pt>
                <c:pt idx="29">
                  <c:v>34</c:v>
                </c:pt>
                <c:pt idx="30">
                  <c:v>35.700000000000003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81-49EB-B6CA-E4E307B9849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24.3</c:v>
                </c:pt>
                <c:pt idx="1">
                  <c:v>24.9</c:v>
                </c:pt>
                <c:pt idx="2">
                  <c:v>25</c:v>
                </c:pt>
                <c:pt idx="3">
                  <c:v>24.5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24.4</c:v>
                </c:pt>
                <c:pt idx="8">
                  <c:v>24.5</c:v>
                </c:pt>
                <c:pt idx="9">
                  <c:v>24.2</c:v>
                </c:pt>
                <c:pt idx="10">
                  <c:v>23.4</c:v>
                </c:pt>
                <c:pt idx="11">
                  <c:v>24</c:v>
                </c:pt>
                <c:pt idx="12">
                  <c:v>24.5</c:v>
                </c:pt>
                <c:pt idx="13">
                  <c:v>23.8</c:v>
                </c:pt>
                <c:pt idx="14">
                  <c:v>23.5</c:v>
                </c:pt>
                <c:pt idx="15">
                  <c:v>24.4</c:v>
                </c:pt>
                <c:pt idx="16">
                  <c:v>23.8</c:v>
                </c:pt>
                <c:pt idx="17">
                  <c:v>24</c:v>
                </c:pt>
                <c:pt idx="18">
                  <c:v>23.5</c:v>
                </c:pt>
                <c:pt idx="19">
                  <c:v>23</c:v>
                </c:pt>
                <c:pt idx="20">
                  <c:v>24.2</c:v>
                </c:pt>
                <c:pt idx="21">
                  <c:v>23.7</c:v>
                </c:pt>
                <c:pt idx="22">
                  <c:v>24.5</c:v>
                </c:pt>
                <c:pt idx="23">
                  <c:v>24</c:v>
                </c:pt>
                <c:pt idx="24">
                  <c:v>24</c:v>
                </c:pt>
                <c:pt idx="25">
                  <c:v>24.8</c:v>
                </c:pt>
                <c:pt idx="26">
                  <c:v>24.8</c:v>
                </c:pt>
                <c:pt idx="27">
                  <c:v>24</c:v>
                </c:pt>
                <c:pt idx="28">
                  <c:v>23.5</c:v>
                </c:pt>
                <c:pt idx="29">
                  <c:v>24</c:v>
                </c:pt>
                <c:pt idx="30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81-49EB-B6CA-E4E307B984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65495992"/>
        <c:axId val="2065491800"/>
        <c:extLst/>
      </c:stockChart>
      <c:valAx>
        <c:axId val="20648265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5084344"/>
        <c:crosses val="max"/>
        <c:crossBetween val="between"/>
      </c:valAx>
      <c:catAx>
        <c:axId val="206508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4826584"/>
        <c:crossesAt val="0"/>
        <c:auto val="1"/>
        <c:lblAlgn val="ctr"/>
        <c:lblOffset val="100"/>
        <c:noMultiLvlLbl val="0"/>
      </c:catAx>
      <c:valAx>
        <c:axId val="20654918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5495992"/>
        <c:crosses val="autoZero"/>
        <c:crossBetween val="between"/>
      </c:valAx>
      <c:catAx>
        <c:axId val="20654959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654918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0.8</c:v>
                </c:pt>
                <c:pt idx="1">
                  <c:v>0</c:v>
                </c:pt>
                <c:pt idx="2">
                  <c:v>16.7</c:v>
                </c:pt>
                <c:pt idx="3">
                  <c:v>10.3</c:v>
                </c:pt>
                <c:pt idx="4">
                  <c:v>0</c:v>
                </c:pt>
                <c:pt idx="5">
                  <c:v>37.200000000000003</c:v>
                </c:pt>
                <c:pt idx="6">
                  <c:v>4.4000000000000004</c:v>
                </c:pt>
                <c:pt idx="7">
                  <c:v>6.1</c:v>
                </c:pt>
                <c:pt idx="8">
                  <c:v>0</c:v>
                </c:pt>
                <c:pt idx="9">
                  <c:v>0</c:v>
                </c:pt>
                <c:pt idx="10">
                  <c:v>0.2</c:v>
                </c:pt>
                <c:pt idx="11">
                  <c:v>0</c:v>
                </c:pt>
                <c:pt idx="12">
                  <c:v>0</c:v>
                </c:pt>
                <c:pt idx="13">
                  <c:v>43.6</c:v>
                </c:pt>
                <c:pt idx="14">
                  <c:v>0.01</c:v>
                </c:pt>
                <c:pt idx="15">
                  <c:v>1.5</c:v>
                </c:pt>
                <c:pt idx="16">
                  <c:v>0</c:v>
                </c:pt>
                <c:pt idx="17">
                  <c:v>1.2</c:v>
                </c:pt>
                <c:pt idx="18">
                  <c:v>0.3</c:v>
                </c:pt>
                <c:pt idx="19">
                  <c:v>2.2000000000000002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14.6</c:v>
                </c:pt>
                <c:pt idx="24">
                  <c:v>1</c:v>
                </c:pt>
                <c:pt idx="25">
                  <c:v>1.3</c:v>
                </c:pt>
                <c:pt idx="26">
                  <c:v>1.5</c:v>
                </c:pt>
                <c:pt idx="27">
                  <c:v>0.6</c:v>
                </c:pt>
                <c:pt idx="28">
                  <c:v>0</c:v>
                </c:pt>
                <c:pt idx="29">
                  <c:v>1</c:v>
                </c:pt>
                <c:pt idx="3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25-46DD-995B-AB68F5F080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1814728"/>
        <c:axId val="20918349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35.200000000000003</c:v>
                </c:pt>
                <c:pt idx="1">
                  <c:v>35.6</c:v>
                </c:pt>
                <c:pt idx="2">
                  <c:v>34.5</c:v>
                </c:pt>
                <c:pt idx="3">
                  <c:v>33.5</c:v>
                </c:pt>
                <c:pt idx="4">
                  <c:v>33.1</c:v>
                </c:pt>
                <c:pt idx="5">
                  <c:v>34.5</c:v>
                </c:pt>
                <c:pt idx="6">
                  <c:v>32.5</c:v>
                </c:pt>
                <c:pt idx="7">
                  <c:v>33.200000000000003</c:v>
                </c:pt>
                <c:pt idx="8">
                  <c:v>34</c:v>
                </c:pt>
                <c:pt idx="9">
                  <c:v>34.5</c:v>
                </c:pt>
                <c:pt idx="10">
                  <c:v>33</c:v>
                </c:pt>
                <c:pt idx="11">
                  <c:v>33.700000000000003</c:v>
                </c:pt>
                <c:pt idx="12">
                  <c:v>33.6</c:v>
                </c:pt>
                <c:pt idx="13">
                  <c:v>34</c:v>
                </c:pt>
                <c:pt idx="14">
                  <c:v>32.700000000000003</c:v>
                </c:pt>
                <c:pt idx="15">
                  <c:v>33</c:v>
                </c:pt>
                <c:pt idx="16">
                  <c:v>33.9</c:v>
                </c:pt>
                <c:pt idx="17">
                  <c:v>35</c:v>
                </c:pt>
                <c:pt idx="18">
                  <c:v>35</c:v>
                </c:pt>
                <c:pt idx="19">
                  <c:v>35</c:v>
                </c:pt>
                <c:pt idx="20">
                  <c:v>35</c:v>
                </c:pt>
                <c:pt idx="21">
                  <c:v>35.5</c:v>
                </c:pt>
                <c:pt idx="22">
                  <c:v>35.200000000000003</c:v>
                </c:pt>
                <c:pt idx="23">
                  <c:v>35.4</c:v>
                </c:pt>
                <c:pt idx="24">
                  <c:v>34.5</c:v>
                </c:pt>
                <c:pt idx="25">
                  <c:v>33.799999999999997</c:v>
                </c:pt>
                <c:pt idx="26">
                  <c:v>29.5</c:v>
                </c:pt>
                <c:pt idx="27">
                  <c:v>31.5</c:v>
                </c:pt>
                <c:pt idx="28">
                  <c:v>34.200000000000003</c:v>
                </c:pt>
                <c:pt idx="29">
                  <c:v>33.799999999999997</c:v>
                </c:pt>
                <c:pt idx="30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25-46DD-995B-AB68F5F0803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24.5</c:v>
                </c:pt>
                <c:pt idx="1">
                  <c:v>24.5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25.5</c:v>
                </c:pt>
                <c:pt idx="6">
                  <c:v>24</c:v>
                </c:pt>
                <c:pt idx="7">
                  <c:v>25</c:v>
                </c:pt>
                <c:pt idx="8">
                  <c:v>24.5</c:v>
                </c:pt>
                <c:pt idx="9">
                  <c:v>24.7</c:v>
                </c:pt>
                <c:pt idx="10">
                  <c:v>25</c:v>
                </c:pt>
                <c:pt idx="11">
                  <c:v>23.5</c:v>
                </c:pt>
                <c:pt idx="12">
                  <c:v>23.8</c:v>
                </c:pt>
                <c:pt idx="13">
                  <c:v>24.1</c:v>
                </c:pt>
                <c:pt idx="14">
                  <c:v>23.3</c:v>
                </c:pt>
                <c:pt idx="15">
                  <c:v>25.5</c:v>
                </c:pt>
                <c:pt idx="16">
                  <c:v>24.9</c:v>
                </c:pt>
                <c:pt idx="17">
                  <c:v>25</c:v>
                </c:pt>
                <c:pt idx="18">
                  <c:v>23.8</c:v>
                </c:pt>
                <c:pt idx="19">
                  <c:v>24</c:v>
                </c:pt>
                <c:pt idx="20">
                  <c:v>23.7</c:v>
                </c:pt>
                <c:pt idx="21">
                  <c:v>24</c:v>
                </c:pt>
                <c:pt idx="22">
                  <c:v>24.8</c:v>
                </c:pt>
                <c:pt idx="23">
                  <c:v>24.6</c:v>
                </c:pt>
                <c:pt idx="24">
                  <c:v>24.2</c:v>
                </c:pt>
                <c:pt idx="25">
                  <c:v>24</c:v>
                </c:pt>
                <c:pt idx="26">
                  <c:v>24.8</c:v>
                </c:pt>
                <c:pt idx="28">
                  <c:v>23.5</c:v>
                </c:pt>
                <c:pt idx="29">
                  <c:v>23.9</c:v>
                </c:pt>
                <c:pt idx="30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25-46DD-995B-AB68F5F080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91801192"/>
        <c:axId val="2091818232"/>
        <c:extLst/>
      </c:stockChart>
      <c:valAx>
        <c:axId val="20918349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814728"/>
        <c:crosses val="max"/>
        <c:crossBetween val="between"/>
      </c:valAx>
      <c:catAx>
        <c:axId val="2091814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834968"/>
        <c:crossesAt val="0"/>
        <c:auto val="1"/>
        <c:lblAlgn val="ctr"/>
        <c:lblOffset val="100"/>
        <c:noMultiLvlLbl val="0"/>
      </c:catAx>
      <c:valAx>
        <c:axId val="20918182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801192"/>
        <c:crosses val="autoZero"/>
        <c:crossBetween val="between"/>
      </c:valAx>
      <c:catAx>
        <c:axId val="20918011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918182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i="0">
                <a:latin typeface="FreesiaUPC" panose="020B0604020202020204" pitchFamily="34" charset="-34"/>
                <a:cs typeface="FreesiaUPC" panose="020B0604020202020204" pitchFamily="34" charset="-34"/>
              </a:rPr>
              <a:t>พังงา </a:t>
            </a:r>
            <a:r>
              <a:rPr lang="en-US" sz="2400" i="0">
                <a:latin typeface="FreesiaUPC" panose="020B0604020202020204" pitchFamily="34" charset="-34"/>
                <a:cs typeface="FreesiaUPC" panose="020B0604020202020204" pitchFamily="34" charset="-34"/>
              </a:rPr>
              <a:t>(</a:t>
            </a:r>
            <a:r>
              <a:rPr lang="th-TH" sz="2400" i="0">
                <a:latin typeface="FreesiaUPC" panose="020B0604020202020204" pitchFamily="34" charset="-34"/>
                <a:cs typeface="FreesiaUPC" panose="020B0604020202020204" pitchFamily="34" charset="-34"/>
              </a:rPr>
              <a:t>ตะกั่วป่า</a:t>
            </a:r>
            <a:r>
              <a:rPr lang="en-US" sz="2400" i="0">
                <a:latin typeface="FreesiaUPC" panose="020B0604020202020204" pitchFamily="34" charset="-34"/>
                <a:cs typeface="FreesiaUPC" panose="020B0604020202020204" pitchFamily="34" charset="-34"/>
              </a:rPr>
              <a:t>)</a:t>
            </a:r>
            <a:endParaRPr lang="th-TH" sz="24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8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.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684167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.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25222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effectLst>
              <a:outerShdw blurRad="50800" dist="50800" dir="5400000" algn="ctr" rotWithShape="0">
                <a:srgbClr val="000000">
                  <a:alpha val="96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Data!$B$222:$AF$222</c:f>
              <c:numCache>
                <c:formatCode>General</c:formatCode>
                <c:ptCount val="31"/>
                <c:pt idx="0">
                  <c:v>17.3</c:v>
                </c:pt>
                <c:pt idx="1">
                  <c:v>4.3</c:v>
                </c:pt>
                <c:pt idx="2">
                  <c:v>44.3</c:v>
                </c:pt>
                <c:pt idx="3">
                  <c:v>20.6</c:v>
                </c:pt>
                <c:pt idx="4">
                  <c:v>127.6</c:v>
                </c:pt>
                <c:pt idx="5">
                  <c:v>6.2</c:v>
                </c:pt>
                <c:pt idx="6">
                  <c:v>0</c:v>
                </c:pt>
                <c:pt idx="7">
                  <c:v>20.100000000000001</c:v>
                </c:pt>
                <c:pt idx="8">
                  <c:v>0</c:v>
                </c:pt>
                <c:pt idx="9">
                  <c:v>3.6</c:v>
                </c:pt>
                <c:pt idx="10">
                  <c:v>1</c:v>
                </c:pt>
                <c:pt idx="11">
                  <c:v>44.1</c:v>
                </c:pt>
                <c:pt idx="12">
                  <c:v>47.8</c:v>
                </c:pt>
                <c:pt idx="13">
                  <c:v>36.700000000000003</c:v>
                </c:pt>
                <c:pt idx="14">
                  <c:v>31.5</c:v>
                </c:pt>
                <c:pt idx="15">
                  <c:v>11.1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  <c:pt idx="19">
                  <c:v>0.8</c:v>
                </c:pt>
                <c:pt idx="20">
                  <c:v>0.01</c:v>
                </c:pt>
                <c:pt idx="21">
                  <c:v>3.4</c:v>
                </c:pt>
                <c:pt idx="22">
                  <c:v>2</c:v>
                </c:pt>
                <c:pt idx="23">
                  <c:v>8.9</c:v>
                </c:pt>
                <c:pt idx="24">
                  <c:v>12.8</c:v>
                </c:pt>
                <c:pt idx="25">
                  <c:v>21.1</c:v>
                </c:pt>
                <c:pt idx="26">
                  <c:v>113.8</c:v>
                </c:pt>
                <c:pt idx="27">
                  <c:v>20.7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AF-451D-9C18-7B584AC072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7139464"/>
        <c:axId val="20870355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19050">
              <a:noFill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Data!$B$220:$AF$220</c:f>
              <c:numCache>
                <c:formatCode>General</c:formatCode>
                <c:ptCount val="31"/>
                <c:pt idx="0">
                  <c:v>30.6</c:v>
                </c:pt>
                <c:pt idx="1">
                  <c:v>31.7</c:v>
                </c:pt>
                <c:pt idx="2">
                  <c:v>30.7</c:v>
                </c:pt>
                <c:pt idx="3">
                  <c:v>29</c:v>
                </c:pt>
                <c:pt idx="4">
                  <c:v>30.7</c:v>
                </c:pt>
                <c:pt idx="5">
                  <c:v>31.9</c:v>
                </c:pt>
                <c:pt idx="6">
                  <c:v>31.5</c:v>
                </c:pt>
                <c:pt idx="7">
                  <c:v>32</c:v>
                </c:pt>
                <c:pt idx="8">
                  <c:v>32</c:v>
                </c:pt>
                <c:pt idx="9">
                  <c:v>31.5</c:v>
                </c:pt>
                <c:pt idx="10">
                  <c:v>31.8</c:v>
                </c:pt>
                <c:pt idx="11">
                  <c:v>30.7</c:v>
                </c:pt>
                <c:pt idx="12">
                  <c:v>31</c:v>
                </c:pt>
                <c:pt idx="13">
                  <c:v>29.7</c:v>
                </c:pt>
                <c:pt idx="14">
                  <c:v>27.5</c:v>
                </c:pt>
                <c:pt idx="15">
                  <c:v>29.6</c:v>
                </c:pt>
                <c:pt idx="16">
                  <c:v>31.2</c:v>
                </c:pt>
                <c:pt idx="17">
                  <c:v>31.3</c:v>
                </c:pt>
                <c:pt idx="18">
                  <c:v>31.5</c:v>
                </c:pt>
                <c:pt idx="19">
                  <c:v>32.4</c:v>
                </c:pt>
                <c:pt idx="20">
                  <c:v>32.4</c:v>
                </c:pt>
                <c:pt idx="21">
                  <c:v>31.7</c:v>
                </c:pt>
                <c:pt idx="22">
                  <c:v>32.799999999999997</c:v>
                </c:pt>
                <c:pt idx="23">
                  <c:v>31.7</c:v>
                </c:pt>
                <c:pt idx="24">
                  <c:v>32</c:v>
                </c:pt>
                <c:pt idx="25">
                  <c:v>29.9</c:v>
                </c:pt>
                <c:pt idx="26">
                  <c:v>29.7</c:v>
                </c:pt>
                <c:pt idx="27">
                  <c:v>30.2</c:v>
                </c:pt>
                <c:pt idx="28">
                  <c:v>31.5</c:v>
                </c:pt>
                <c:pt idx="29">
                  <c:v>31.2</c:v>
                </c:pt>
                <c:pt idx="30">
                  <c:v>32.200000000000003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AF-451D-9C18-7B584AC0725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19050">
              <a:noFill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Data!$B$221:$AF$221</c:f>
              <c:numCache>
                <c:formatCode>General</c:formatCode>
                <c:ptCount val="31"/>
                <c:pt idx="0">
                  <c:v>24.7</c:v>
                </c:pt>
                <c:pt idx="1">
                  <c:v>25.2</c:v>
                </c:pt>
                <c:pt idx="2">
                  <c:v>25.2</c:v>
                </c:pt>
                <c:pt idx="3">
                  <c:v>25.2</c:v>
                </c:pt>
                <c:pt idx="4">
                  <c:v>25.2</c:v>
                </c:pt>
                <c:pt idx="5">
                  <c:v>23.7</c:v>
                </c:pt>
                <c:pt idx="6">
                  <c:v>24.5</c:v>
                </c:pt>
                <c:pt idx="7">
                  <c:v>24.2</c:v>
                </c:pt>
                <c:pt idx="8">
                  <c:v>23.8</c:v>
                </c:pt>
                <c:pt idx="9">
                  <c:v>24.4</c:v>
                </c:pt>
                <c:pt idx="10">
                  <c:v>25</c:v>
                </c:pt>
                <c:pt idx="11">
                  <c:v>24.3</c:v>
                </c:pt>
                <c:pt idx="12">
                  <c:v>23.8</c:v>
                </c:pt>
                <c:pt idx="13">
                  <c:v>24.2</c:v>
                </c:pt>
                <c:pt idx="14">
                  <c:v>23.4</c:v>
                </c:pt>
                <c:pt idx="15">
                  <c:v>25.9</c:v>
                </c:pt>
                <c:pt idx="16">
                  <c:v>24.3</c:v>
                </c:pt>
                <c:pt idx="17">
                  <c:v>26.7</c:v>
                </c:pt>
                <c:pt idx="18">
                  <c:v>24.8</c:v>
                </c:pt>
                <c:pt idx="19">
                  <c:v>24.7</c:v>
                </c:pt>
                <c:pt idx="20">
                  <c:v>23.9</c:v>
                </c:pt>
                <c:pt idx="21">
                  <c:v>27.2</c:v>
                </c:pt>
                <c:pt idx="22">
                  <c:v>25.5</c:v>
                </c:pt>
                <c:pt idx="23">
                  <c:v>25</c:v>
                </c:pt>
                <c:pt idx="24">
                  <c:v>24.6</c:v>
                </c:pt>
                <c:pt idx="25">
                  <c:v>24</c:v>
                </c:pt>
                <c:pt idx="26">
                  <c:v>23.8</c:v>
                </c:pt>
                <c:pt idx="27">
                  <c:v>23.6</c:v>
                </c:pt>
                <c:pt idx="28">
                  <c:v>23.7</c:v>
                </c:pt>
                <c:pt idx="29">
                  <c:v>24.6</c:v>
                </c:pt>
                <c:pt idx="30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AF-451D-9C18-7B584AC072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87449112"/>
        <c:axId val="2087126008"/>
        <c:extLst/>
      </c:stockChart>
      <c:valAx>
        <c:axId val="20870355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139464"/>
        <c:crosses val="max"/>
        <c:crossBetween val="between"/>
      </c:valAx>
      <c:catAx>
        <c:axId val="2087139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035512"/>
        <c:crossesAt val="0"/>
        <c:auto val="1"/>
        <c:lblAlgn val="ctr"/>
        <c:lblOffset val="100"/>
        <c:noMultiLvlLbl val="0"/>
      </c:catAx>
      <c:valAx>
        <c:axId val="2087126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449112"/>
        <c:crosses val="autoZero"/>
        <c:crossBetween val="between"/>
      </c:valAx>
      <c:catAx>
        <c:axId val="20874491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87126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General</c:formatCode>
                <c:ptCount val="31"/>
                <c:pt idx="0">
                  <c:v>2.2000000000000002</c:v>
                </c:pt>
                <c:pt idx="1">
                  <c:v>7.2</c:v>
                </c:pt>
                <c:pt idx="2">
                  <c:v>15.1</c:v>
                </c:pt>
                <c:pt idx="3">
                  <c:v>11.3</c:v>
                </c:pt>
                <c:pt idx="4">
                  <c:v>31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22.4</c:v>
                </c:pt>
                <c:pt idx="11">
                  <c:v>22.6</c:v>
                </c:pt>
                <c:pt idx="12">
                  <c:v>7</c:v>
                </c:pt>
                <c:pt idx="13">
                  <c:v>70.3</c:v>
                </c:pt>
                <c:pt idx="14">
                  <c:v>42.1</c:v>
                </c:pt>
                <c:pt idx="15">
                  <c:v>0.4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7.8</c:v>
                </c:pt>
                <c:pt idx="24">
                  <c:v>14</c:v>
                </c:pt>
                <c:pt idx="25">
                  <c:v>8.5</c:v>
                </c:pt>
                <c:pt idx="26">
                  <c:v>121.8</c:v>
                </c:pt>
                <c:pt idx="27">
                  <c:v>19.600000000000001</c:v>
                </c:pt>
                <c:pt idx="28">
                  <c:v>3.6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65-47EA-83DE-96FDFF82A1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1696120"/>
        <c:axId val="20917072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General</c:formatCode>
                <c:ptCount val="31"/>
                <c:pt idx="0">
                  <c:v>30.7</c:v>
                </c:pt>
                <c:pt idx="1">
                  <c:v>32.1</c:v>
                </c:pt>
                <c:pt idx="2">
                  <c:v>31.5</c:v>
                </c:pt>
                <c:pt idx="3">
                  <c:v>31</c:v>
                </c:pt>
                <c:pt idx="4">
                  <c:v>31</c:v>
                </c:pt>
                <c:pt idx="5">
                  <c:v>31.6</c:v>
                </c:pt>
                <c:pt idx="6">
                  <c:v>31.6</c:v>
                </c:pt>
                <c:pt idx="7">
                  <c:v>31.8</c:v>
                </c:pt>
                <c:pt idx="8">
                  <c:v>32.4</c:v>
                </c:pt>
                <c:pt idx="9">
                  <c:v>31.3</c:v>
                </c:pt>
                <c:pt idx="10">
                  <c:v>31.5</c:v>
                </c:pt>
                <c:pt idx="11">
                  <c:v>30.4</c:v>
                </c:pt>
                <c:pt idx="12">
                  <c:v>31</c:v>
                </c:pt>
                <c:pt idx="13">
                  <c:v>30.1</c:v>
                </c:pt>
                <c:pt idx="14">
                  <c:v>28.5</c:v>
                </c:pt>
                <c:pt idx="15">
                  <c:v>30.4</c:v>
                </c:pt>
                <c:pt idx="16">
                  <c:v>31.6</c:v>
                </c:pt>
                <c:pt idx="17">
                  <c:v>32.200000000000003</c:v>
                </c:pt>
                <c:pt idx="18">
                  <c:v>32.1</c:v>
                </c:pt>
                <c:pt idx="19">
                  <c:v>33.200000000000003</c:v>
                </c:pt>
                <c:pt idx="20">
                  <c:v>32.5</c:v>
                </c:pt>
                <c:pt idx="21">
                  <c:v>32.5</c:v>
                </c:pt>
                <c:pt idx="22">
                  <c:v>32.6</c:v>
                </c:pt>
                <c:pt idx="23">
                  <c:v>32.4</c:v>
                </c:pt>
                <c:pt idx="24">
                  <c:v>31.5</c:v>
                </c:pt>
                <c:pt idx="25">
                  <c:v>29.2</c:v>
                </c:pt>
                <c:pt idx="26">
                  <c:v>26.2</c:v>
                </c:pt>
                <c:pt idx="27">
                  <c:v>29.6</c:v>
                </c:pt>
                <c:pt idx="28">
                  <c:v>30.2</c:v>
                </c:pt>
                <c:pt idx="29">
                  <c:v>32</c:v>
                </c:pt>
                <c:pt idx="30">
                  <c:v>32.1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65-47EA-83DE-96FDFF82A1C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General</c:formatCode>
                <c:ptCount val="31"/>
                <c:pt idx="0">
                  <c:v>25.7</c:v>
                </c:pt>
                <c:pt idx="1">
                  <c:v>26.2</c:v>
                </c:pt>
                <c:pt idx="2">
                  <c:v>25.3</c:v>
                </c:pt>
                <c:pt idx="3">
                  <c:v>24.4</c:v>
                </c:pt>
                <c:pt idx="4">
                  <c:v>24.5</c:v>
                </c:pt>
                <c:pt idx="5">
                  <c:v>23.6</c:v>
                </c:pt>
                <c:pt idx="6">
                  <c:v>25</c:v>
                </c:pt>
                <c:pt idx="7">
                  <c:v>24.6</c:v>
                </c:pt>
                <c:pt idx="8">
                  <c:v>25</c:v>
                </c:pt>
                <c:pt idx="9">
                  <c:v>24.1</c:v>
                </c:pt>
                <c:pt idx="10">
                  <c:v>26.6</c:v>
                </c:pt>
                <c:pt idx="11">
                  <c:v>24</c:v>
                </c:pt>
                <c:pt idx="12">
                  <c:v>25.5</c:v>
                </c:pt>
                <c:pt idx="13">
                  <c:v>24.3</c:v>
                </c:pt>
                <c:pt idx="14">
                  <c:v>22.9</c:v>
                </c:pt>
                <c:pt idx="15">
                  <c:v>27.5</c:v>
                </c:pt>
                <c:pt idx="16">
                  <c:v>27.4</c:v>
                </c:pt>
                <c:pt idx="17">
                  <c:v>26.7</c:v>
                </c:pt>
                <c:pt idx="18">
                  <c:v>23.9</c:v>
                </c:pt>
                <c:pt idx="19">
                  <c:v>25.3</c:v>
                </c:pt>
                <c:pt idx="20">
                  <c:v>23.7</c:v>
                </c:pt>
                <c:pt idx="21">
                  <c:v>25</c:v>
                </c:pt>
                <c:pt idx="22">
                  <c:v>27.5</c:v>
                </c:pt>
                <c:pt idx="23">
                  <c:v>26</c:v>
                </c:pt>
                <c:pt idx="24">
                  <c:v>26</c:v>
                </c:pt>
                <c:pt idx="25">
                  <c:v>24.5</c:v>
                </c:pt>
                <c:pt idx="26">
                  <c:v>25</c:v>
                </c:pt>
                <c:pt idx="27">
                  <c:v>22.5</c:v>
                </c:pt>
                <c:pt idx="28">
                  <c:v>24.2</c:v>
                </c:pt>
                <c:pt idx="29">
                  <c:v>24.1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65-47EA-83DE-96FDFF82A1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91687240"/>
        <c:axId val="2091699624"/>
        <c:extLst/>
      </c:stockChart>
      <c:valAx>
        <c:axId val="20917072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696120"/>
        <c:crosses val="max"/>
        <c:crossBetween val="between"/>
      </c:valAx>
      <c:catAx>
        <c:axId val="2091696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07224"/>
        <c:crossesAt val="0"/>
        <c:auto val="1"/>
        <c:lblAlgn val="ctr"/>
        <c:lblOffset val="100"/>
        <c:noMultiLvlLbl val="0"/>
      </c:catAx>
      <c:valAx>
        <c:axId val="20916996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687240"/>
        <c:crosses val="autoZero"/>
        <c:crossBetween val="between"/>
      </c:valAx>
      <c:catAx>
        <c:axId val="20916872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916996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General</c:formatCode>
                <c:ptCount val="31"/>
                <c:pt idx="0">
                  <c:v>40.799999999999997</c:v>
                </c:pt>
                <c:pt idx="1">
                  <c:v>14.6</c:v>
                </c:pt>
                <c:pt idx="2">
                  <c:v>54.6</c:v>
                </c:pt>
                <c:pt idx="3">
                  <c:v>112.2</c:v>
                </c:pt>
                <c:pt idx="4">
                  <c:v>37.200000000000003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0.7</c:v>
                </c:pt>
                <c:pt idx="10">
                  <c:v>2.6</c:v>
                </c:pt>
                <c:pt idx="11">
                  <c:v>30</c:v>
                </c:pt>
                <c:pt idx="12">
                  <c:v>13.1</c:v>
                </c:pt>
                <c:pt idx="13">
                  <c:v>3.2</c:v>
                </c:pt>
                <c:pt idx="14">
                  <c:v>39.4</c:v>
                </c:pt>
                <c:pt idx="15">
                  <c:v>10.199999999999999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1.4</c:v>
                </c:pt>
                <c:pt idx="21">
                  <c:v>0</c:v>
                </c:pt>
                <c:pt idx="22">
                  <c:v>0</c:v>
                </c:pt>
                <c:pt idx="23">
                  <c:v>5.7</c:v>
                </c:pt>
                <c:pt idx="24">
                  <c:v>6.4</c:v>
                </c:pt>
                <c:pt idx="25">
                  <c:v>2.4</c:v>
                </c:pt>
                <c:pt idx="26">
                  <c:v>81.400000000000006</c:v>
                </c:pt>
                <c:pt idx="27">
                  <c:v>3.7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20-4805-AE9E-D637A397F3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0641144"/>
        <c:axId val="20906341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General</c:formatCode>
                <c:ptCount val="31"/>
                <c:pt idx="0">
                  <c:v>29.9</c:v>
                </c:pt>
                <c:pt idx="1">
                  <c:v>32.1</c:v>
                </c:pt>
                <c:pt idx="2">
                  <c:v>29.8</c:v>
                </c:pt>
                <c:pt idx="3">
                  <c:v>28.3</c:v>
                </c:pt>
                <c:pt idx="4">
                  <c:v>30.2</c:v>
                </c:pt>
                <c:pt idx="5">
                  <c:v>31.4</c:v>
                </c:pt>
                <c:pt idx="6">
                  <c:v>32.200000000000003</c:v>
                </c:pt>
                <c:pt idx="7">
                  <c:v>32.5</c:v>
                </c:pt>
                <c:pt idx="8">
                  <c:v>32.299999999999997</c:v>
                </c:pt>
                <c:pt idx="9">
                  <c:v>33.200000000000003</c:v>
                </c:pt>
                <c:pt idx="10">
                  <c:v>32</c:v>
                </c:pt>
                <c:pt idx="11">
                  <c:v>32.5</c:v>
                </c:pt>
                <c:pt idx="12">
                  <c:v>31.3</c:v>
                </c:pt>
                <c:pt idx="13">
                  <c:v>31.4</c:v>
                </c:pt>
                <c:pt idx="14">
                  <c:v>28.4</c:v>
                </c:pt>
                <c:pt idx="15">
                  <c:v>31.3</c:v>
                </c:pt>
                <c:pt idx="16">
                  <c:v>31.3</c:v>
                </c:pt>
                <c:pt idx="17">
                  <c:v>31.3</c:v>
                </c:pt>
                <c:pt idx="18">
                  <c:v>32.1</c:v>
                </c:pt>
                <c:pt idx="19">
                  <c:v>32.299999999999997</c:v>
                </c:pt>
                <c:pt idx="20">
                  <c:v>32.1</c:v>
                </c:pt>
                <c:pt idx="21">
                  <c:v>32.6</c:v>
                </c:pt>
                <c:pt idx="22">
                  <c:v>32</c:v>
                </c:pt>
                <c:pt idx="23">
                  <c:v>32.6</c:v>
                </c:pt>
                <c:pt idx="24">
                  <c:v>32</c:v>
                </c:pt>
                <c:pt idx="25">
                  <c:v>31</c:v>
                </c:pt>
                <c:pt idx="26">
                  <c:v>26.2</c:v>
                </c:pt>
                <c:pt idx="27">
                  <c:v>29.1</c:v>
                </c:pt>
                <c:pt idx="28">
                  <c:v>31</c:v>
                </c:pt>
                <c:pt idx="29">
                  <c:v>32.5</c:v>
                </c:pt>
                <c:pt idx="30">
                  <c:v>32.9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0-4805-AE9E-D637A397F32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General</c:formatCode>
                <c:ptCount val="31"/>
                <c:pt idx="0">
                  <c:v>23.8</c:v>
                </c:pt>
                <c:pt idx="1">
                  <c:v>25.3</c:v>
                </c:pt>
                <c:pt idx="2">
                  <c:v>24.8</c:v>
                </c:pt>
                <c:pt idx="3">
                  <c:v>23.7</c:v>
                </c:pt>
                <c:pt idx="4">
                  <c:v>23.5</c:v>
                </c:pt>
                <c:pt idx="5">
                  <c:v>24.3</c:v>
                </c:pt>
                <c:pt idx="6">
                  <c:v>23.7</c:v>
                </c:pt>
                <c:pt idx="7">
                  <c:v>24.6</c:v>
                </c:pt>
                <c:pt idx="8">
                  <c:v>23.7</c:v>
                </c:pt>
                <c:pt idx="9">
                  <c:v>24.2</c:v>
                </c:pt>
                <c:pt idx="10">
                  <c:v>23.8</c:v>
                </c:pt>
                <c:pt idx="11">
                  <c:v>23.8</c:v>
                </c:pt>
                <c:pt idx="12">
                  <c:v>23.5</c:v>
                </c:pt>
                <c:pt idx="13">
                  <c:v>22.8</c:v>
                </c:pt>
                <c:pt idx="14">
                  <c:v>22</c:v>
                </c:pt>
                <c:pt idx="15">
                  <c:v>23.7</c:v>
                </c:pt>
                <c:pt idx="16">
                  <c:v>25</c:v>
                </c:pt>
                <c:pt idx="17">
                  <c:v>24.6</c:v>
                </c:pt>
                <c:pt idx="18">
                  <c:v>24</c:v>
                </c:pt>
                <c:pt idx="19">
                  <c:v>24.1</c:v>
                </c:pt>
                <c:pt idx="20">
                  <c:v>23.8</c:v>
                </c:pt>
                <c:pt idx="21">
                  <c:v>24.5</c:v>
                </c:pt>
                <c:pt idx="22">
                  <c:v>24.4</c:v>
                </c:pt>
                <c:pt idx="23">
                  <c:v>23.3</c:v>
                </c:pt>
                <c:pt idx="24">
                  <c:v>25.4</c:v>
                </c:pt>
                <c:pt idx="25">
                  <c:v>24.8</c:v>
                </c:pt>
                <c:pt idx="26">
                  <c:v>23.8</c:v>
                </c:pt>
                <c:pt idx="27">
                  <c:v>24.5</c:v>
                </c:pt>
                <c:pt idx="28">
                  <c:v>23.8</c:v>
                </c:pt>
                <c:pt idx="29">
                  <c:v>24</c:v>
                </c:pt>
                <c:pt idx="30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20-4805-AE9E-D637A397F3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90651560"/>
        <c:axId val="2090644648"/>
        <c:extLst/>
      </c:stockChart>
      <c:valAx>
        <c:axId val="20906341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0641144"/>
        <c:crosses val="max"/>
        <c:crossBetween val="between"/>
      </c:valAx>
      <c:catAx>
        <c:axId val="209064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0634184"/>
        <c:crossesAt val="0"/>
        <c:auto val="1"/>
        <c:lblAlgn val="ctr"/>
        <c:lblOffset val="100"/>
        <c:noMultiLvlLbl val="0"/>
      </c:catAx>
      <c:valAx>
        <c:axId val="20906446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0651560"/>
        <c:crosses val="autoZero"/>
        <c:crossBetween val="between"/>
      </c:valAx>
      <c:catAx>
        <c:axId val="20906515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906446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0.01</c:v>
                </c:pt>
                <c:pt idx="1">
                  <c:v>0</c:v>
                </c:pt>
                <c:pt idx="2">
                  <c:v>3</c:v>
                </c:pt>
                <c:pt idx="3">
                  <c:v>3.8</c:v>
                </c:pt>
                <c:pt idx="4">
                  <c:v>0</c:v>
                </c:pt>
                <c:pt idx="5">
                  <c:v>2.7</c:v>
                </c:pt>
                <c:pt idx="6">
                  <c:v>38.4</c:v>
                </c:pt>
                <c:pt idx="7">
                  <c:v>1.2</c:v>
                </c:pt>
                <c:pt idx="8">
                  <c:v>7.1</c:v>
                </c:pt>
                <c:pt idx="9">
                  <c:v>0.02</c:v>
                </c:pt>
                <c:pt idx="10">
                  <c:v>0.5</c:v>
                </c:pt>
                <c:pt idx="11">
                  <c:v>0</c:v>
                </c:pt>
                <c:pt idx="12">
                  <c:v>0</c:v>
                </c:pt>
                <c:pt idx="13">
                  <c:v>34.1</c:v>
                </c:pt>
                <c:pt idx="14">
                  <c:v>0.01</c:v>
                </c:pt>
                <c:pt idx="15">
                  <c:v>0.5</c:v>
                </c:pt>
                <c:pt idx="16">
                  <c:v>0.01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0.02</c:v>
                </c:pt>
                <c:pt idx="21">
                  <c:v>0</c:v>
                </c:pt>
                <c:pt idx="22">
                  <c:v>0</c:v>
                </c:pt>
                <c:pt idx="23">
                  <c:v>69</c:v>
                </c:pt>
                <c:pt idx="24">
                  <c:v>0.6</c:v>
                </c:pt>
                <c:pt idx="25">
                  <c:v>0</c:v>
                </c:pt>
                <c:pt idx="26">
                  <c:v>0.01</c:v>
                </c:pt>
                <c:pt idx="27">
                  <c:v>6.2</c:v>
                </c:pt>
                <c:pt idx="28">
                  <c:v>0.2</c:v>
                </c:pt>
                <c:pt idx="29">
                  <c:v>0.3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42-40BD-9010-87C7F2BBBA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5667976"/>
        <c:axId val="20656610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34.9</c:v>
                </c:pt>
                <c:pt idx="1">
                  <c:v>35.299999999999997</c:v>
                </c:pt>
                <c:pt idx="2">
                  <c:v>34.700000000000003</c:v>
                </c:pt>
                <c:pt idx="3">
                  <c:v>32.5</c:v>
                </c:pt>
                <c:pt idx="4">
                  <c:v>34</c:v>
                </c:pt>
                <c:pt idx="5">
                  <c:v>32.1</c:v>
                </c:pt>
                <c:pt idx="6">
                  <c:v>31.9</c:v>
                </c:pt>
                <c:pt idx="7">
                  <c:v>32</c:v>
                </c:pt>
                <c:pt idx="8">
                  <c:v>33.1</c:v>
                </c:pt>
                <c:pt idx="9">
                  <c:v>33.6</c:v>
                </c:pt>
                <c:pt idx="10">
                  <c:v>33.6</c:v>
                </c:pt>
                <c:pt idx="11">
                  <c:v>31.9</c:v>
                </c:pt>
                <c:pt idx="12">
                  <c:v>32.6</c:v>
                </c:pt>
                <c:pt idx="13">
                  <c:v>33.700000000000003</c:v>
                </c:pt>
                <c:pt idx="14">
                  <c:v>31.5</c:v>
                </c:pt>
                <c:pt idx="15">
                  <c:v>32.299999999999997</c:v>
                </c:pt>
                <c:pt idx="16">
                  <c:v>34.700000000000003</c:v>
                </c:pt>
                <c:pt idx="17">
                  <c:v>32.9</c:v>
                </c:pt>
                <c:pt idx="18">
                  <c:v>32.299999999999997</c:v>
                </c:pt>
                <c:pt idx="19">
                  <c:v>35.299999999999997</c:v>
                </c:pt>
                <c:pt idx="21">
                  <c:v>34.799999999999997</c:v>
                </c:pt>
                <c:pt idx="22">
                  <c:v>34.9</c:v>
                </c:pt>
                <c:pt idx="23">
                  <c:v>33</c:v>
                </c:pt>
                <c:pt idx="24">
                  <c:v>33.9</c:v>
                </c:pt>
                <c:pt idx="25">
                  <c:v>33.6</c:v>
                </c:pt>
                <c:pt idx="26">
                  <c:v>31.6</c:v>
                </c:pt>
                <c:pt idx="27">
                  <c:v>33.6</c:v>
                </c:pt>
                <c:pt idx="28">
                  <c:v>32.5</c:v>
                </c:pt>
                <c:pt idx="29">
                  <c:v>34.299999999999997</c:v>
                </c:pt>
                <c:pt idx="30">
                  <c:v>33.6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42-40BD-9010-87C7F2BBBAA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25.8</c:v>
                </c:pt>
                <c:pt idx="1">
                  <c:v>26.6</c:v>
                </c:pt>
                <c:pt idx="2">
                  <c:v>25.1</c:v>
                </c:pt>
                <c:pt idx="3">
                  <c:v>24.2</c:v>
                </c:pt>
                <c:pt idx="4">
                  <c:v>24.1</c:v>
                </c:pt>
                <c:pt idx="5">
                  <c:v>25.1</c:v>
                </c:pt>
                <c:pt idx="6">
                  <c:v>24.8</c:v>
                </c:pt>
                <c:pt idx="7">
                  <c:v>23.9</c:v>
                </c:pt>
                <c:pt idx="8">
                  <c:v>24.9</c:v>
                </c:pt>
                <c:pt idx="9">
                  <c:v>24.6</c:v>
                </c:pt>
                <c:pt idx="10">
                  <c:v>24.7</c:v>
                </c:pt>
                <c:pt idx="11">
                  <c:v>25</c:v>
                </c:pt>
                <c:pt idx="12">
                  <c:v>24.1</c:v>
                </c:pt>
                <c:pt idx="13">
                  <c:v>24.9</c:v>
                </c:pt>
                <c:pt idx="14">
                  <c:v>24.1</c:v>
                </c:pt>
                <c:pt idx="15">
                  <c:v>24.7</c:v>
                </c:pt>
                <c:pt idx="16">
                  <c:v>25.8</c:v>
                </c:pt>
                <c:pt idx="17">
                  <c:v>26.6</c:v>
                </c:pt>
                <c:pt idx="18">
                  <c:v>25.2</c:v>
                </c:pt>
                <c:pt idx="19">
                  <c:v>25.7</c:v>
                </c:pt>
                <c:pt idx="20">
                  <c:v>25.8</c:v>
                </c:pt>
                <c:pt idx="21">
                  <c:v>26.3</c:v>
                </c:pt>
                <c:pt idx="22">
                  <c:v>26.1</c:v>
                </c:pt>
                <c:pt idx="23">
                  <c:v>26.5</c:v>
                </c:pt>
                <c:pt idx="24">
                  <c:v>25.2</c:v>
                </c:pt>
                <c:pt idx="25">
                  <c:v>25.7</c:v>
                </c:pt>
                <c:pt idx="26">
                  <c:v>25.3</c:v>
                </c:pt>
                <c:pt idx="27">
                  <c:v>25.4</c:v>
                </c:pt>
                <c:pt idx="28">
                  <c:v>24.5</c:v>
                </c:pt>
                <c:pt idx="29">
                  <c:v>25.6</c:v>
                </c:pt>
                <c:pt idx="30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42-40BD-9010-87C7F2BBBA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96194888"/>
        <c:axId val="2065632776"/>
        <c:extLst/>
      </c:stockChart>
      <c:valAx>
        <c:axId val="20656610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5667976"/>
        <c:crosses val="max"/>
        <c:crossBetween val="between"/>
      </c:valAx>
      <c:catAx>
        <c:axId val="2065667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5661016"/>
        <c:crossesAt val="0"/>
        <c:auto val="1"/>
        <c:lblAlgn val="ctr"/>
        <c:lblOffset val="100"/>
        <c:noMultiLvlLbl val="0"/>
      </c:catAx>
      <c:valAx>
        <c:axId val="20656327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6194888"/>
        <c:crosses val="autoZero"/>
        <c:crossBetween val="between"/>
      </c:valAx>
      <c:catAx>
        <c:axId val="20961948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656327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837414595328899E-2"/>
          <c:y val="0.17330421085445399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2.4</c:v>
                </c:pt>
                <c:pt idx="5">
                  <c:v>0</c:v>
                </c:pt>
                <c:pt idx="6">
                  <c:v>42.1</c:v>
                </c:pt>
                <c:pt idx="7">
                  <c:v>0</c:v>
                </c:pt>
                <c:pt idx="8">
                  <c:v>1</c:v>
                </c:pt>
                <c:pt idx="9">
                  <c:v>0.02</c:v>
                </c:pt>
                <c:pt idx="10">
                  <c:v>0.4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18.5</c:v>
                </c:pt>
                <c:pt idx="15">
                  <c:v>23.1</c:v>
                </c:pt>
                <c:pt idx="16">
                  <c:v>0.01</c:v>
                </c:pt>
                <c:pt idx="17">
                  <c:v>16.3</c:v>
                </c:pt>
                <c:pt idx="18">
                  <c:v>20.2</c:v>
                </c:pt>
                <c:pt idx="19">
                  <c:v>6.7</c:v>
                </c:pt>
                <c:pt idx="20">
                  <c:v>1.9</c:v>
                </c:pt>
                <c:pt idx="21">
                  <c:v>0</c:v>
                </c:pt>
                <c:pt idx="22">
                  <c:v>0</c:v>
                </c:pt>
                <c:pt idx="23">
                  <c:v>8.6999999999999993</c:v>
                </c:pt>
                <c:pt idx="24">
                  <c:v>23.3</c:v>
                </c:pt>
                <c:pt idx="25">
                  <c:v>12.6</c:v>
                </c:pt>
                <c:pt idx="26">
                  <c:v>0</c:v>
                </c:pt>
                <c:pt idx="27">
                  <c:v>0</c:v>
                </c:pt>
                <c:pt idx="28">
                  <c:v>3.6</c:v>
                </c:pt>
                <c:pt idx="29">
                  <c:v>6.4</c:v>
                </c:pt>
                <c:pt idx="3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C-4BCB-AAF5-48DAF0D473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5266392"/>
        <c:axId val="20693036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34.1</c:v>
                </c:pt>
                <c:pt idx="1">
                  <c:v>34</c:v>
                </c:pt>
                <c:pt idx="2">
                  <c:v>33.4</c:v>
                </c:pt>
                <c:pt idx="3">
                  <c:v>33.6</c:v>
                </c:pt>
                <c:pt idx="4">
                  <c:v>34</c:v>
                </c:pt>
                <c:pt idx="5">
                  <c:v>30.8</c:v>
                </c:pt>
                <c:pt idx="6">
                  <c:v>32.6</c:v>
                </c:pt>
                <c:pt idx="7">
                  <c:v>33.9</c:v>
                </c:pt>
                <c:pt idx="8">
                  <c:v>33</c:v>
                </c:pt>
                <c:pt idx="9">
                  <c:v>34.5</c:v>
                </c:pt>
                <c:pt idx="10">
                  <c:v>33.700000000000003</c:v>
                </c:pt>
                <c:pt idx="11">
                  <c:v>33.5</c:v>
                </c:pt>
                <c:pt idx="12">
                  <c:v>34.200000000000003</c:v>
                </c:pt>
                <c:pt idx="13">
                  <c:v>33.5</c:v>
                </c:pt>
                <c:pt idx="14">
                  <c:v>33.299999999999997</c:v>
                </c:pt>
                <c:pt idx="15">
                  <c:v>26.5</c:v>
                </c:pt>
                <c:pt idx="16">
                  <c:v>32</c:v>
                </c:pt>
                <c:pt idx="17">
                  <c:v>30.8</c:v>
                </c:pt>
                <c:pt idx="18">
                  <c:v>32</c:v>
                </c:pt>
                <c:pt idx="19">
                  <c:v>32.299999999999997</c:v>
                </c:pt>
                <c:pt idx="20">
                  <c:v>31.1</c:v>
                </c:pt>
                <c:pt idx="21">
                  <c:v>35.299999999999997</c:v>
                </c:pt>
                <c:pt idx="22">
                  <c:v>34.5</c:v>
                </c:pt>
                <c:pt idx="23">
                  <c:v>31.2</c:v>
                </c:pt>
                <c:pt idx="24">
                  <c:v>30.1</c:v>
                </c:pt>
                <c:pt idx="25">
                  <c:v>32.5</c:v>
                </c:pt>
                <c:pt idx="26">
                  <c:v>34.5</c:v>
                </c:pt>
                <c:pt idx="27">
                  <c:v>34.5</c:v>
                </c:pt>
                <c:pt idx="28">
                  <c:v>32</c:v>
                </c:pt>
                <c:pt idx="29">
                  <c:v>31</c:v>
                </c:pt>
                <c:pt idx="30">
                  <c:v>33.299999999999997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2C-4BCB-AAF5-48DAF0D4733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26.2</c:v>
                </c:pt>
                <c:pt idx="1">
                  <c:v>25.9</c:v>
                </c:pt>
                <c:pt idx="2">
                  <c:v>25.6</c:v>
                </c:pt>
                <c:pt idx="3">
                  <c:v>25.4</c:v>
                </c:pt>
                <c:pt idx="4">
                  <c:v>25.9</c:v>
                </c:pt>
                <c:pt idx="5">
                  <c:v>25.1</c:v>
                </c:pt>
                <c:pt idx="6">
                  <c:v>25</c:v>
                </c:pt>
                <c:pt idx="7">
                  <c:v>23.5</c:v>
                </c:pt>
                <c:pt idx="8">
                  <c:v>25.2</c:v>
                </c:pt>
                <c:pt idx="9">
                  <c:v>24.8</c:v>
                </c:pt>
                <c:pt idx="10">
                  <c:v>24.7</c:v>
                </c:pt>
                <c:pt idx="11">
                  <c:v>25.2</c:v>
                </c:pt>
                <c:pt idx="12">
                  <c:v>25.3</c:v>
                </c:pt>
                <c:pt idx="13">
                  <c:v>26</c:v>
                </c:pt>
                <c:pt idx="14">
                  <c:v>26.4</c:v>
                </c:pt>
                <c:pt idx="15">
                  <c:v>24.5</c:v>
                </c:pt>
                <c:pt idx="16">
                  <c:v>23.7</c:v>
                </c:pt>
                <c:pt idx="17">
                  <c:v>24.4</c:v>
                </c:pt>
                <c:pt idx="18">
                  <c:v>23.2</c:v>
                </c:pt>
                <c:pt idx="19">
                  <c:v>22.7</c:v>
                </c:pt>
                <c:pt idx="20">
                  <c:v>24.6</c:v>
                </c:pt>
                <c:pt idx="21">
                  <c:v>23.9</c:v>
                </c:pt>
                <c:pt idx="22">
                  <c:v>24.6</c:v>
                </c:pt>
                <c:pt idx="23">
                  <c:v>25.6</c:v>
                </c:pt>
                <c:pt idx="24">
                  <c:v>24.7</c:v>
                </c:pt>
                <c:pt idx="25">
                  <c:v>23.8</c:v>
                </c:pt>
                <c:pt idx="26">
                  <c:v>23.8</c:v>
                </c:pt>
                <c:pt idx="27">
                  <c:v>24.6</c:v>
                </c:pt>
                <c:pt idx="28">
                  <c:v>24.7</c:v>
                </c:pt>
                <c:pt idx="29">
                  <c:v>24.5</c:v>
                </c:pt>
                <c:pt idx="30">
                  <c:v>24.3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2C-4BCB-AAF5-48DAF0D473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95276792"/>
        <c:axId val="2095269864"/>
        <c:extLst/>
      </c:stockChart>
      <c:valAx>
        <c:axId val="20693036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5266392"/>
        <c:crosses val="max"/>
        <c:crossBetween val="between"/>
      </c:valAx>
      <c:catAx>
        <c:axId val="2095266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303656"/>
        <c:crosses val="autoZero"/>
        <c:auto val="1"/>
        <c:lblAlgn val="ctr"/>
        <c:lblOffset val="100"/>
        <c:noMultiLvlLbl val="0"/>
      </c:catAx>
      <c:valAx>
        <c:axId val="2095269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801E-2"/>
              <c:y val="0.39204326828787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5276792"/>
        <c:crosses val="autoZero"/>
        <c:crossBetween val="between"/>
      </c:valAx>
      <c:catAx>
        <c:axId val="20952767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952698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837414595328899E-2"/>
          <c:y val="0.17330421085445399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General</c:formatCode>
                <c:ptCount val="31"/>
                <c:pt idx="0">
                  <c:v>0</c:v>
                </c:pt>
                <c:pt idx="1">
                  <c:v>6.2</c:v>
                </c:pt>
                <c:pt idx="2">
                  <c:v>2</c:v>
                </c:pt>
                <c:pt idx="3">
                  <c:v>15.6</c:v>
                </c:pt>
                <c:pt idx="4">
                  <c:v>0.6</c:v>
                </c:pt>
                <c:pt idx="5">
                  <c:v>0.02</c:v>
                </c:pt>
                <c:pt idx="6">
                  <c:v>0</c:v>
                </c:pt>
                <c:pt idx="7">
                  <c:v>13.4</c:v>
                </c:pt>
                <c:pt idx="8">
                  <c:v>2.5</c:v>
                </c:pt>
                <c:pt idx="9">
                  <c:v>16.5</c:v>
                </c:pt>
                <c:pt idx="10">
                  <c:v>1.5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30.4</c:v>
                </c:pt>
                <c:pt idx="15">
                  <c:v>47.2</c:v>
                </c:pt>
                <c:pt idx="16">
                  <c:v>27.2</c:v>
                </c:pt>
                <c:pt idx="17">
                  <c:v>9.1999999999999993</c:v>
                </c:pt>
                <c:pt idx="18">
                  <c:v>11.1</c:v>
                </c:pt>
                <c:pt idx="19">
                  <c:v>15.8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3.2</c:v>
                </c:pt>
                <c:pt idx="25">
                  <c:v>14.3</c:v>
                </c:pt>
                <c:pt idx="26">
                  <c:v>1.9</c:v>
                </c:pt>
                <c:pt idx="27">
                  <c:v>0.9</c:v>
                </c:pt>
                <c:pt idx="28">
                  <c:v>2.4</c:v>
                </c:pt>
                <c:pt idx="29">
                  <c:v>5</c:v>
                </c:pt>
                <c:pt idx="3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77-41B2-AA5F-50D9C6329D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1350392"/>
        <c:axId val="20690098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501E-2"/>
                  <c:y val="-4.2123085597658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77-41B2-AA5F-50D9C6329DC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General</c:formatCode>
                <c:ptCount val="31"/>
                <c:pt idx="0">
                  <c:v>32</c:v>
                </c:pt>
                <c:pt idx="1">
                  <c:v>34.6</c:v>
                </c:pt>
                <c:pt idx="2">
                  <c:v>33</c:v>
                </c:pt>
                <c:pt idx="3">
                  <c:v>33.5</c:v>
                </c:pt>
                <c:pt idx="4">
                  <c:v>30.2</c:v>
                </c:pt>
                <c:pt idx="5">
                  <c:v>30.7</c:v>
                </c:pt>
                <c:pt idx="6">
                  <c:v>32</c:v>
                </c:pt>
                <c:pt idx="7">
                  <c:v>33.6</c:v>
                </c:pt>
                <c:pt idx="8">
                  <c:v>34.200000000000003</c:v>
                </c:pt>
                <c:pt idx="9">
                  <c:v>34.299999999999997</c:v>
                </c:pt>
                <c:pt idx="10">
                  <c:v>34.9</c:v>
                </c:pt>
                <c:pt idx="11">
                  <c:v>34.799999999999997</c:v>
                </c:pt>
                <c:pt idx="12">
                  <c:v>35.9</c:v>
                </c:pt>
                <c:pt idx="13">
                  <c:v>35.799999999999997</c:v>
                </c:pt>
                <c:pt idx="14">
                  <c:v>33</c:v>
                </c:pt>
                <c:pt idx="15">
                  <c:v>31.6</c:v>
                </c:pt>
                <c:pt idx="16">
                  <c:v>32.1</c:v>
                </c:pt>
                <c:pt idx="17">
                  <c:v>33.200000000000003</c:v>
                </c:pt>
                <c:pt idx="18">
                  <c:v>29.4</c:v>
                </c:pt>
                <c:pt idx="19">
                  <c:v>29.8</c:v>
                </c:pt>
                <c:pt idx="20">
                  <c:v>32.5</c:v>
                </c:pt>
                <c:pt idx="21">
                  <c:v>33.799999999999997</c:v>
                </c:pt>
                <c:pt idx="22">
                  <c:v>35.1</c:v>
                </c:pt>
                <c:pt idx="23">
                  <c:v>33.4</c:v>
                </c:pt>
                <c:pt idx="24">
                  <c:v>32.1</c:v>
                </c:pt>
                <c:pt idx="25">
                  <c:v>29.8</c:v>
                </c:pt>
                <c:pt idx="26">
                  <c:v>31.8</c:v>
                </c:pt>
                <c:pt idx="27">
                  <c:v>32.200000000000003</c:v>
                </c:pt>
                <c:pt idx="28">
                  <c:v>28.5</c:v>
                </c:pt>
                <c:pt idx="29">
                  <c:v>30.9</c:v>
                </c:pt>
                <c:pt idx="30">
                  <c:v>32.6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77-41B2-AA5F-50D9C6329DC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General</c:formatCode>
                <c:ptCount val="31"/>
                <c:pt idx="0">
                  <c:v>25.4</c:v>
                </c:pt>
                <c:pt idx="1">
                  <c:v>25</c:v>
                </c:pt>
                <c:pt idx="2">
                  <c:v>24.5</c:v>
                </c:pt>
                <c:pt idx="3">
                  <c:v>25</c:v>
                </c:pt>
                <c:pt idx="4">
                  <c:v>23.4</c:v>
                </c:pt>
                <c:pt idx="5">
                  <c:v>23.9</c:v>
                </c:pt>
                <c:pt idx="6">
                  <c:v>24.3</c:v>
                </c:pt>
                <c:pt idx="7">
                  <c:v>25.2</c:v>
                </c:pt>
                <c:pt idx="8">
                  <c:v>23.1</c:v>
                </c:pt>
                <c:pt idx="9">
                  <c:v>22.5</c:v>
                </c:pt>
                <c:pt idx="10">
                  <c:v>23.9</c:v>
                </c:pt>
                <c:pt idx="11">
                  <c:v>24.7</c:v>
                </c:pt>
                <c:pt idx="12">
                  <c:v>25.4</c:v>
                </c:pt>
                <c:pt idx="13">
                  <c:v>24</c:v>
                </c:pt>
                <c:pt idx="14">
                  <c:v>25.1</c:v>
                </c:pt>
                <c:pt idx="15">
                  <c:v>22.5</c:v>
                </c:pt>
                <c:pt idx="16">
                  <c:v>22.3</c:v>
                </c:pt>
                <c:pt idx="17">
                  <c:v>22.1</c:v>
                </c:pt>
                <c:pt idx="18">
                  <c:v>23.8</c:v>
                </c:pt>
                <c:pt idx="19">
                  <c:v>23.6</c:v>
                </c:pt>
                <c:pt idx="20">
                  <c:v>23.1</c:v>
                </c:pt>
                <c:pt idx="21">
                  <c:v>25.4</c:v>
                </c:pt>
                <c:pt idx="22">
                  <c:v>24.8</c:v>
                </c:pt>
                <c:pt idx="23">
                  <c:v>25.1</c:v>
                </c:pt>
                <c:pt idx="24">
                  <c:v>23.8</c:v>
                </c:pt>
                <c:pt idx="25">
                  <c:v>22.8</c:v>
                </c:pt>
                <c:pt idx="26">
                  <c:v>23</c:v>
                </c:pt>
                <c:pt idx="27">
                  <c:v>23.1</c:v>
                </c:pt>
                <c:pt idx="28">
                  <c:v>23.7</c:v>
                </c:pt>
                <c:pt idx="29">
                  <c:v>23.8</c:v>
                </c:pt>
                <c:pt idx="30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77-41B2-AA5F-50D9C6329D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88025912"/>
        <c:axId val="2071353464"/>
        <c:extLst/>
      </c:stockChart>
      <c:valAx>
        <c:axId val="20690098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1350392"/>
        <c:crosses val="max"/>
        <c:crossBetween val="between"/>
      </c:valAx>
      <c:catAx>
        <c:axId val="2071350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009864"/>
        <c:crossesAt val="0"/>
        <c:auto val="1"/>
        <c:lblAlgn val="ctr"/>
        <c:lblOffset val="100"/>
        <c:noMultiLvlLbl val="0"/>
      </c:catAx>
      <c:valAx>
        <c:axId val="20713534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8025912"/>
        <c:crosses val="autoZero"/>
        <c:crossBetween val="between"/>
      </c:valAx>
      <c:catAx>
        <c:axId val="20880259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713534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General</c:formatCode>
                <c:ptCount val="31"/>
                <c:pt idx="0">
                  <c:v>0</c:v>
                </c:pt>
                <c:pt idx="1">
                  <c:v>1.7</c:v>
                </c:pt>
                <c:pt idx="2">
                  <c:v>0</c:v>
                </c:pt>
                <c:pt idx="3">
                  <c:v>0.2</c:v>
                </c:pt>
                <c:pt idx="4">
                  <c:v>5.3</c:v>
                </c:pt>
                <c:pt idx="5">
                  <c:v>0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3.1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0.2</c:v>
                </c:pt>
                <c:pt idx="15">
                  <c:v>21.8</c:v>
                </c:pt>
                <c:pt idx="16">
                  <c:v>0.5</c:v>
                </c:pt>
                <c:pt idx="17">
                  <c:v>0.8</c:v>
                </c:pt>
                <c:pt idx="18">
                  <c:v>20.7</c:v>
                </c:pt>
                <c:pt idx="19">
                  <c:v>1.4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2.4</c:v>
                </c:pt>
                <c:pt idx="24">
                  <c:v>0</c:v>
                </c:pt>
                <c:pt idx="25">
                  <c:v>63.2</c:v>
                </c:pt>
                <c:pt idx="26">
                  <c:v>5.9</c:v>
                </c:pt>
                <c:pt idx="27">
                  <c:v>23.2</c:v>
                </c:pt>
                <c:pt idx="28">
                  <c:v>0</c:v>
                </c:pt>
                <c:pt idx="29">
                  <c:v>76.5</c:v>
                </c:pt>
                <c:pt idx="3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BE-4724-9DE1-D6A55C497B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8815608"/>
        <c:axId val="20688030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General</c:formatCode>
                <c:ptCount val="31"/>
                <c:pt idx="0">
                  <c:v>34.700000000000003</c:v>
                </c:pt>
                <c:pt idx="1">
                  <c:v>35.200000000000003</c:v>
                </c:pt>
                <c:pt idx="2">
                  <c:v>33.5</c:v>
                </c:pt>
                <c:pt idx="3">
                  <c:v>32.9</c:v>
                </c:pt>
                <c:pt idx="4">
                  <c:v>34.4</c:v>
                </c:pt>
                <c:pt idx="5">
                  <c:v>33.4</c:v>
                </c:pt>
                <c:pt idx="6">
                  <c:v>31.7</c:v>
                </c:pt>
                <c:pt idx="7">
                  <c:v>35.5</c:v>
                </c:pt>
                <c:pt idx="8">
                  <c:v>35</c:v>
                </c:pt>
                <c:pt idx="9">
                  <c:v>35.799999999999997</c:v>
                </c:pt>
                <c:pt idx="10">
                  <c:v>36.5</c:v>
                </c:pt>
                <c:pt idx="11">
                  <c:v>35.9</c:v>
                </c:pt>
                <c:pt idx="12">
                  <c:v>36.799999999999997</c:v>
                </c:pt>
                <c:pt idx="13">
                  <c:v>37.5</c:v>
                </c:pt>
                <c:pt idx="14">
                  <c:v>35.1</c:v>
                </c:pt>
                <c:pt idx="15">
                  <c:v>33.5</c:v>
                </c:pt>
                <c:pt idx="16">
                  <c:v>29.7</c:v>
                </c:pt>
                <c:pt idx="17">
                  <c:v>33.5</c:v>
                </c:pt>
                <c:pt idx="18">
                  <c:v>33.9</c:v>
                </c:pt>
                <c:pt idx="19">
                  <c:v>33.799999999999997</c:v>
                </c:pt>
                <c:pt idx="20">
                  <c:v>34.200000000000003</c:v>
                </c:pt>
                <c:pt idx="21">
                  <c:v>35.1</c:v>
                </c:pt>
                <c:pt idx="22">
                  <c:v>35.4</c:v>
                </c:pt>
                <c:pt idx="23">
                  <c:v>33.5</c:v>
                </c:pt>
                <c:pt idx="24">
                  <c:v>33.200000000000003</c:v>
                </c:pt>
                <c:pt idx="25">
                  <c:v>34</c:v>
                </c:pt>
                <c:pt idx="26">
                  <c:v>31.3</c:v>
                </c:pt>
                <c:pt idx="27">
                  <c:v>33.4</c:v>
                </c:pt>
                <c:pt idx="28">
                  <c:v>30</c:v>
                </c:pt>
                <c:pt idx="29">
                  <c:v>33.799999999999997</c:v>
                </c:pt>
                <c:pt idx="30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BE-4724-9DE1-D6A55C497B5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General</c:formatCode>
                <c:ptCount val="31"/>
                <c:pt idx="0">
                  <c:v>23</c:v>
                </c:pt>
                <c:pt idx="1">
                  <c:v>25</c:v>
                </c:pt>
                <c:pt idx="2">
                  <c:v>24.1</c:v>
                </c:pt>
                <c:pt idx="3">
                  <c:v>23.2</c:v>
                </c:pt>
                <c:pt idx="4">
                  <c:v>24.5</c:v>
                </c:pt>
                <c:pt idx="5">
                  <c:v>22.6</c:v>
                </c:pt>
                <c:pt idx="6">
                  <c:v>24</c:v>
                </c:pt>
                <c:pt idx="7">
                  <c:v>23.2</c:v>
                </c:pt>
                <c:pt idx="8">
                  <c:v>25.8</c:v>
                </c:pt>
                <c:pt idx="9">
                  <c:v>25</c:v>
                </c:pt>
                <c:pt idx="10">
                  <c:v>22.1</c:v>
                </c:pt>
                <c:pt idx="11">
                  <c:v>21.6</c:v>
                </c:pt>
                <c:pt idx="12">
                  <c:v>25.9</c:v>
                </c:pt>
                <c:pt idx="13">
                  <c:v>25.9</c:v>
                </c:pt>
                <c:pt idx="14">
                  <c:v>24.1</c:v>
                </c:pt>
                <c:pt idx="15">
                  <c:v>24.6</c:v>
                </c:pt>
                <c:pt idx="16">
                  <c:v>22.7</c:v>
                </c:pt>
                <c:pt idx="17">
                  <c:v>22.3</c:v>
                </c:pt>
                <c:pt idx="18">
                  <c:v>25</c:v>
                </c:pt>
                <c:pt idx="19">
                  <c:v>23.6</c:v>
                </c:pt>
                <c:pt idx="20">
                  <c:v>23</c:v>
                </c:pt>
                <c:pt idx="21">
                  <c:v>25.5</c:v>
                </c:pt>
                <c:pt idx="22">
                  <c:v>24.7</c:v>
                </c:pt>
                <c:pt idx="23">
                  <c:v>23</c:v>
                </c:pt>
                <c:pt idx="24">
                  <c:v>24.9</c:v>
                </c:pt>
                <c:pt idx="25">
                  <c:v>25.5</c:v>
                </c:pt>
                <c:pt idx="26">
                  <c:v>21.5</c:v>
                </c:pt>
                <c:pt idx="27">
                  <c:v>23.9</c:v>
                </c:pt>
                <c:pt idx="28">
                  <c:v>24.4</c:v>
                </c:pt>
                <c:pt idx="29">
                  <c:v>22</c:v>
                </c:pt>
                <c:pt idx="30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BE-4724-9DE1-D6A55C497B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68763512"/>
        <c:axId val="2068819128"/>
        <c:extLst/>
      </c:stockChart>
      <c:valAx>
        <c:axId val="20688030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8815608"/>
        <c:crosses val="max"/>
        <c:crossBetween val="between"/>
      </c:valAx>
      <c:catAx>
        <c:axId val="2068815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8803048"/>
        <c:crossesAt val="0"/>
        <c:auto val="1"/>
        <c:lblAlgn val="ctr"/>
        <c:lblOffset val="100"/>
        <c:noMultiLvlLbl val="0"/>
      </c:catAx>
      <c:valAx>
        <c:axId val="20688191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8763512"/>
        <c:crosses val="autoZero"/>
        <c:crossBetween val="between"/>
      </c:valAx>
      <c:catAx>
        <c:axId val="20687635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688191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General</c:formatCode>
                <c:ptCount val="31"/>
                <c:pt idx="0">
                  <c:v>0</c:v>
                </c:pt>
                <c:pt idx="1">
                  <c:v>3.8</c:v>
                </c:pt>
                <c:pt idx="2">
                  <c:v>4.5999999999999996</c:v>
                </c:pt>
                <c:pt idx="3">
                  <c:v>0</c:v>
                </c:pt>
                <c:pt idx="4">
                  <c:v>38.4</c:v>
                </c:pt>
                <c:pt idx="5">
                  <c:v>42.4</c:v>
                </c:pt>
                <c:pt idx="6">
                  <c:v>2.7</c:v>
                </c:pt>
                <c:pt idx="7">
                  <c:v>2.9</c:v>
                </c:pt>
                <c:pt idx="8">
                  <c:v>0</c:v>
                </c:pt>
                <c:pt idx="9">
                  <c:v>0</c:v>
                </c:pt>
                <c:pt idx="10">
                  <c:v>0.1</c:v>
                </c:pt>
                <c:pt idx="11">
                  <c:v>0.01</c:v>
                </c:pt>
                <c:pt idx="12">
                  <c:v>0.01</c:v>
                </c:pt>
                <c:pt idx="13">
                  <c:v>34.1</c:v>
                </c:pt>
                <c:pt idx="14">
                  <c:v>0.1</c:v>
                </c:pt>
                <c:pt idx="15">
                  <c:v>57</c:v>
                </c:pt>
                <c:pt idx="16">
                  <c:v>6.8</c:v>
                </c:pt>
                <c:pt idx="17">
                  <c:v>72.8</c:v>
                </c:pt>
                <c:pt idx="18">
                  <c:v>3.9</c:v>
                </c:pt>
                <c:pt idx="19">
                  <c:v>0.2</c:v>
                </c:pt>
                <c:pt idx="20">
                  <c:v>0.01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0.2</c:v>
                </c:pt>
                <c:pt idx="25">
                  <c:v>12.3</c:v>
                </c:pt>
                <c:pt idx="26">
                  <c:v>1.4</c:v>
                </c:pt>
                <c:pt idx="27">
                  <c:v>12.7</c:v>
                </c:pt>
                <c:pt idx="28">
                  <c:v>0</c:v>
                </c:pt>
                <c:pt idx="29">
                  <c:v>0.03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5A-4BBB-809E-4C93CC1609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2554920"/>
        <c:axId val="20690180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General</c:formatCode>
                <c:ptCount val="31"/>
                <c:pt idx="0">
                  <c:v>34.6</c:v>
                </c:pt>
                <c:pt idx="1">
                  <c:v>35.4</c:v>
                </c:pt>
                <c:pt idx="3">
                  <c:v>33.6</c:v>
                </c:pt>
                <c:pt idx="4">
                  <c:v>32.799999999999997</c:v>
                </c:pt>
                <c:pt idx="5">
                  <c:v>32.200000000000003</c:v>
                </c:pt>
                <c:pt idx="6">
                  <c:v>29.9</c:v>
                </c:pt>
                <c:pt idx="7">
                  <c:v>33.4</c:v>
                </c:pt>
                <c:pt idx="8">
                  <c:v>34.9</c:v>
                </c:pt>
                <c:pt idx="9">
                  <c:v>35.299999999999997</c:v>
                </c:pt>
                <c:pt idx="10">
                  <c:v>35.700000000000003</c:v>
                </c:pt>
                <c:pt idx="11">
                  <c:v>35.5</c:v>
                </c:pt>
                <c:pt idx="12">
                  <c:v>35.5</c:v>
                </c:pt>
                <c:pt idx="13">
                  <c:v>35.9</c:v>
                </c:pt>
                <c:pt idx="14">
                  <c:v>34.299999999999997</c:v>
                </c:pt>
                <c:pt idx="15">
                  <c:v>32.9</c:v>
                </c:pt>
                <c:pt idx="16">
                  <c:v>32.5</c:v>
                </c:pt>
                <c:pt idx="17">
                  <c:v>32.299999999999997</c:v>
                </c:pt>
                <c:pt idx="18">
                  <c:v>32</c:v>
                </c:pt>
                <c:pt idx="19">
                  <c:v>32.4</c:v>
                </c:pt>
                <c:pt idx="20">
                  <c:v>33.299999999999997</c:v>
                </c:pt>
                <c:pt idx="21">
                  <c:v>34.4</c:v>
                </c:pt>
                <c:pt idx="22">
                  <c:v>34.700000000000003</c:v>
                </c:pt>
                <c:pt idx="23">
                  <c:v>32.799999999999997</c:v>
                </c:pt>
                <c:pt idx="24">
                  <c:v>34.299999999999997</c:v>
                </c:pt>
                <c:pt idx="25">
                  <c:v>33.1</c:v>
                </c:pt>
                <c:pt idx="26">
                  <c:v>29.4</c:v>
                </c:pt>
                <c:pt idx="27">
                  <c:v>33.6</c:v>
                </c:pt>
                <c:pt idx="28">
                  <c:v>29.3</c:v>
                </c:pt>
                <c:pt idx="29">
                  <c:v>31.7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5A-4BBB-809E-4C93CC1609D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General</c:formatCode>
                <c:ptCount val="31"/>
                <c:pt idx="0">
                  <c:v>26</c:v>
                </c:pt>
                <c:pt idx="1">
                  <c:v>25.7</c:v>
                </c:pt>
                <c:pt idx="3">
                  <c:v>26.2</c:v>
                </c:pt>
                <c:pt idx="4">
                  <c:v>26.1</c:v>
                </c:pt>
                <c:pt idx="5">
                  <c:v>25.2</c:v>
                </c:pt>
                <c:pt idx="6">
                  <c:v>25.2</c:v>
                </c:pt>
                <c:pt idx="7">
                  <c:v>25</c:v>
                </c:pt>
                <c:pt idx="8">
                  <c:v>25</c:v>
                </c:pt>
                <c:pt idx="9">
                  <c:v>25.9</c:v>
                </c:pt>
                <c:pt idx="10">
                  <c:v>25.7</c:v>
                </c:pt>
                <c:pt idx="11">
                  <c:v>25.8</c:v>
                </c:pt>
                <c:pt idx="12">
                  <c:v>26.7</c:v>
                </c:pt>
                <c:pt idx="13">
                  <c:v>25.6</c:v>
                </c:pt>
                <c:pt idx="14">
                  <c:v>25.1</c:v>
                </c:pt>
                <c:pt idx="15">
                  <c:v>25.3</c:v>
                </c:pt>
                <c:pt idx="16">
                  <c:v>25</c:v>
                </c:pt>
                <c:pt idx="17">
                  <c:v>24.4</c:v>
                </c:pt>
                <c:pt idx="18">
                  <c:v>23.2</c:v>
                </c:pt>
                <c:pt idx="19">
                  <c:v>25</c:v>
                </c:pt>
                <c:pt idx="20">
                  <c:v>25.3</c:v>
                </c:pt>
                <c:pt idx="21">
                  <c:v>25.3</c:v>
                </c:pt>
                <c:pt idx="22">
                  <c:v>25.9</c:v>
                </c:pt>
                <c:pt idx="23">
                  <c:v>25.9</c:v>
                </c:pt>
                <c:pt idx="24">
                  <c:v>25.6</c:v>
                </c:pt>
                <c:pt idx="25">
                  <c:v>24.6</c:v>
                </c:pt>
                <c:pt idx="26">
                  <c:v>24.7</c:v>
                </c:pt>
                <c:pt idx="27">
                  <c:v>24.4</c:v>
                </c:pt>
                <c:pt idx="28">
                  <c:v>24.2</c:v>
                </c:pt>
                <c:pt idx="29">
                  <c:v>24.6</c:v>
                </c:pt>
                <c:pt idx="3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5A-4BBB-809E-4C93CC1609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69028872"/>
        <c:axId val="2068977512"/>
        <c:extLst/>
      </c:stockChart>
      <c:valAx>
        <c:axId val="20690180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554920"/>
        <c:crosses val="max"/>
        <c:crossBetween val="between"/>
      </c:valAx>
      <c:catAx>
        <c:axId val="2082554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018024"/>
        <c:crossesAt val="0"/>
        <c:auto val="1"/>
        <c:lblAlgn val="ctr"/>
        <c:lblOffset val="100"/>
        <c:noMultiLvlLbl val="0"/>
      </c:catAx>
      <c:valAx>
        <c:axId val="20689775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028872"/>
        <c:crosses val="autoZero"/>
        <c:crossBetween val="between"/>
      </c:valAx>
      <c:catAx>
        <c:axId val="20690288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689775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General</c:formatCode>
                <c:ptCount val="31"/>
                <c:pt idx="0">
                  <c:v>0</c:v>
                </c:pt>
                <c:pt idx="1">
                  <c:v>0.01</c:v>
                </c:pt>
                <c:pt idx="2">
                  <c:v>0.01</c:v>
                </c:pt>
                <c:pt idx="3">
                  <c:v>1.4</c:v>
                </c:pt>
                <c:pt idx="4">
                  <c:v>20.9</c:v>
                </c:pt>
                <c:pt idx="5">
                  <c:v>29.1</c:v>
                </c:pt>
                <c:pt idx="6">
                  <c:v>5</c:v>
                </c:pt>
                <c:pt idx="7">
                  <c:v>1.6</c:v>
                </c:pt>
                <c:pt idx="8">
                  <c:v>0.1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0.1</c:v>
                </c:pt>
                <c:pt idx="15">
                  <c:v>0.1</c:v>
                </c:pt>
                <c:pt idx="16">
                  <c:v>29</c:v>
                </c:pt>
                <c:pt idx="17">
                  <c:v>0.02</c:v>
                </c:pt>
                <c:pt idx="18">
                  <c:v>0.9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3.8</c:v>
                </c:pt>
                <c:pt idx="23">
                  <c:v>2.2999999999999998</c:v>
                </c:pt>
                <c:pt idx="24">
                  <c:v>0</c:v>
                </c:pt>
                <c:pt idx="25">
                  <c:v>2.5</c:v>
                </c:pt>
                <c:pt idx="26">
                  <c:v>0.9</c:v>
                </c:pt>
                <c:pt idx="27">
                  <c:v>8.1</c:v>
                </c:pt>
                <c:pt idx="28">
                  <c:v>0.3</c:v>
                </c:pt>
                <c:pt idx="29">
                  <c:v>10.199999999999999</c:v>
                </c:pt>
                <c:pt idx="30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F3-4387-8CD3-0160D7BE48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1619432"/>
        <c:axId val="20692071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General</c:formatCode>
                <c:ptCount val="31"/>
                <c:pt idx="0">
                  <c:v>36.4</c:v>
                </c:pt>
                <c:pt idx="1">
                  <c:v>36.5</c:v>
                </c:pt>
                <c:pt idx="2">
                  <c:v>33.799999999999997</c:v>
                </c:pt>
                <c:pt idx="3">
                  <c:v>32.6</c:v>
                </c:pt>
                <c:pt idx="4">
                  <c:v>35</c:v>
                </c:pt>
                <c:pt idx="5">
                  <c:v>34.5</c:v>
                </c:pt>
                <c:pt idx="6">
                  <c:v>33.5</c:v>
                </c:pt>
                <c:pt idx="7">
                  <c:v>29</c:v>
                </c:pt>
                <c:pt idx="8">
                  <c:v>33.5</c:v>
                </c:pt>
                <c:pt idx="9">
                  <c:v>35.6</c:v>
                </c:pt>
                <c:pt idx="10">
                  <c:v>35.700000000000003</c:v>
                </c:pt>
                <c:pt idx="11">
                  <c:v>36.9</c:v>
                </c:pt>
                <c:pt idx="12">
                  <c:v>36.799999999999997</c:v>
                </c:pt>
                <c:pt idx="13">
                  <c:v>37</c:v>
                </c:pt>
                <c:pt idx="14">
                  <c:v>35.700000000000003</c:v>
                </c:pt>
                <c:pt idx="15">
                  <c:v>34</c:v>
                </c:pt>
                <c:pt idx="16">
                  <c:v>31.5</c:v>
                </c:pt>
                <c:pt idx="17">
                  <c:v>33.4</c:v>
                </c:pt>
                <c:pt idx="18">
                  <c:v>34.5</c:v>
                </c:pt>
                <c:pt idx="19">
                  <c:v>34.5</c:v>
                </c:pt>
                <c:pt idx="20">
                  <c:v>33.6</c:v>
                </c:pt>
                <c:pt idx="21">
                  <c:v>34.1</c:v>
                </c:pt>
                <c:pt idx="22">
                  <c:v>34.1</c:v>
                </c:pt>
                <c:pt idx="23">
                  <c:v>32.9</c:v>
                </c:pt>
                <c:pt idx="24">
                  <c:v>33.5</c:v>
                </c:pt>
                <c:pt idx="25">
                  <c:v>34.299999999999997</c:v>
                </c:pt>
                <c:pt idx="26">
                  <c:v>34.4</c:v>
                </c:pt>
                <c:pt idx="27">
                  <c:v>34.5</c:v>
                </c:pt>
                <c:pt idx="28">
                  <c:v>30.5</c:v>
                </c:pt>
                <c:pt idx="29">
                  <c:v>34.6</c:v>
                </c:pt>
                <c:pt idx="30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F3-4387-8CD3-0160D7BE487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General</c:formatCode>
                <c:ptCount val="31"/>
                <c:pt idx="0">
                  <c:v>24</c:v>
                </c:pt>
                <c:pt idx="1">
                  <c:v>24.2</c:v>
                </c:pt>
                <c:pt idx="2">
                  <c:v>25</c:v>
                </c:pt>
                <c:pt idx="3">
                  <c:v>24.1</c:v>
                </c:pt>
                <c:pt idx="4">
                  <c:v>25</c:v>
                </c:pt>
                <c:pt idx="5">
                  <c:v>23.7</c:v>
                </c:pt>
                <c:pt idx="6">
                  <c:v>23.1</c:v>
                </c:pt>
                <c:pt idx="7">
                  <c:v>23.5</c:v>
                </c:pt>
                <c:pt idx="8">
                  <c:v>23.9</c:v>
                </c:pt>
                <c:pt idx="9">
                  <c:v>23</c:v>
                </c:pt>
                <c:pt idx="10">
                  <c:v>24.5</c:v>
                </c:pt>
                <c:pt idx="11">
                  <c:v>23.4</c:v>
                </c:pt>
                <c:pt idx="12">
                  <c:v>24.9</c:v>
                </c:pt>
                <c:pt idx="13">
                  <c:v>25.4</c:v>
                </c:pt>
                <c:pt idx="14">
                  <c:v>25</c:v>
                </c:pt>
                <c:pt idx="15">
                  <c:v>24.6</c:v>
                </c:pt>
                <c:pt idx="16">
                  <c:v>23.5</c:v>
                </c:pt>
                <c:pt idx="17">
                  <c:v>22.4</c:v>
                </c:pt>
                <c:pt idx="18">
                  <c:v>23.2</c:v>
                </c:pt>
                <c:pt idx="19">
                  <c:v>23.5</c:v>
                </c:pt>
                <c:pt idx="20">
                  <c:v>23.4</c:v>
                </c:pt>
                <c:pt idx="21">
                  <c:v>23.9</c:v>
                </c:pt>
                <c:pt idx="22">
                  <c:v>24.4</c:v>
                </c:pt>
                <c:pt idx="23">
                  <c:v>23.4</c:v>
                </c:pt>
                <c:pt idx="24">
                  <c:v>23.5</c:v>
                </c:pt>
                <c:pt idx="25">
                  <c:v>23.6</c:v>
                </c:pt>
                <c:pt idx="26">
                  <c:v>22.9</c:v>
                </c:pt>
                <c:pt idx="27">
                  <c:v>22.8</c:v>
                </c:pt>
                <c:pt idx="28">
                  <c:v>22.6</c:v>
                </c:pt>
                <c:pt idx="29">
                  <c:v>23.5</c:v>
                </c:pt>
                <c:pt idx="30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F3-4387-8CD3-0160D7BE48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85677768"/>
        <c:axId val="2071622760"/>
        <c:extLst/>
      </c:stockChart>
      <c:valAx>
        <c:axId val="20692071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1619432"/>
        <c:crosses val="max"/>
        <c:crossBetween val="between"/>
      </c:valAx>
      <c:catAx>
        <c:axId val="2071619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207176"/>
        <c:crossesAt val="0"/>
        <c:auto val="1"/>
        <c:lblAlgn val="ctr"/>
        <c:lblOffset val="100"/>
        <c:noMultiLvlLbl val="0"/>
      </c:catAx>
      <c:valAx>
        <c:axId val="20716227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677768"/>
        <c:crosses val="autoZero"/>
        <c:crossBetween val="between"/>
      </c:valAx>
      <c:catAx>
        <c:axId val="20856777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716227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0.5</c:v>
                </c:pt>
                <c:pt idx="2">
                  <c:v>6</c:v>
                </c:pt>
                <c:pt idx="3">
                  <c:v>9.4</c:v>
                </c:pt>
                <c:pt idx="4">
                  <c:v>2.4</c:v>
                </c:pt>
                <c:pt idx="5">
                  <c:v>1.7</c:v>
                </c:pt>
                <c:pt idx="6">
                  <c:v>9.9</c:v>
                </c:pt>
                <c:pt idx="7">
                  <c:v>0</c:v>
                </c:pt>
                <c:pt idx="8">
                  <c:v>0.6</c:v>
                </c:pt>
                <c:pt idx="9">
                  <c:v>10.199999999999999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7</c:v>
                </c:pt>
                <c:pt idx="14">
                  <c:v>2</c:v>
                </c:pt>
                <c:pt idx="15">
                  <c:v>75.2</c:v>
                </c:pt>
                <c:pt idx="16">
                  <c:v>37.6</c:v>
                </c:pt>
                <c:pt idx="17">
                  <c:v>0</c:v>
                </c:pt>
                <c:pt idx="18">
                  <c:v>0.8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30.5</c:v>
                </c:pt>
                <c:pt idx="23">
                  <c:v>15.6</c:v>
                </c:pt>
                <c:pt idx="24">
                  <c:v>1.1000000000000001</c:v>
                </c:pt>
                <c:pt idx="25">
                  <c:v>130.69999999999999</c:v>
                </c:pt>
                <c:pt idx="26">
                  <c:v>16.8</c:v>
                </c:pt>
                <c:pt idx="27">
                  <c:v>5.9</c:v>
                </c:pt>
                <c:pt idx="28">
                  <c:v>1.8</c:v>
                </c:pt>
                <c:pt idx="29">
                  <c:v>5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71-4302-9BFD-BB18F87A41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8464840"/>
        <c:axId val="20886163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34.5</c:v>
                </c:pt>
                <c:pt idx="1">
                  <c:v>34.299999999999997</c:v>
                </c:pt>
                <c:pt idx="2">
                  <c:v>32.200000000000003</c:v>
                </c:pt>
                <c:pt idx="3">
                  <c:v>35.6</c:v>
                </c:pt>
                <c:pt idx="4">
                  <c:v>32.700000000000003</c:v>
                </c:pt>
                <c:pt idx="5">
                  <c:v>32</c:v>
                </c:pt>
                <c:pt idx="6">
                  <c:v>33.200000000000003</c:v>
                </c:pt>
                <c:pt idx="7">
                  <c:v>33.4</c:v>
                </c:pt>
                <c:pt idx="8">
                  <c:v>36.299999999999997</c:v>
                </c:pt>
                <c:pt idx="9">
                  <c:v>35.5</c:v>
                </c:pt>
                <c:pt idx="10">
                  <c:v>35.799999999999997</c:v>
                </c:pt>
                <c:pt idx="11">
                  <c:v>36.799999999999997</c:v>
                </c:pt>
                <c:pt idx="12">
                  <c:v>38.200000000000003</c:v>
                </c:pt>
                <c:pt idx="13">
                  <c:v>37.700000000000003</c:v>
                </c:pt>
                <c:pt idx="14">
                  <c:v>34</c:v>
                </c:pt>
                <c:pt idx="15">
                  <c:v>32.200000000000003</c:v>
                </c:pt>
                <c:pt idx="16">
                  <c:v>31.2</c:v>
                </c:pt>
                <c:pt idx="17">
                  <c:v>32.700000000000003</c:v>
                </c:pt>
                <c:pt idx="18">
                  <c:v>34.5</c:v>
                </c:pt>
                <c:pt idx="19">
                  <c:v>32.799999999999997</c:v>
                </c:pt>
                <c:pt idx="20">
                  <c:v>34.1</c:v>
                </c:pt>
                <c:pt idx="21">
                  <c:v>33.6</c:v>
                </c:pt>
                <c:pt idx="22">
                  <c:v>32</c:v>
                </c:pt>
                <c:pt idx="23">
                  <c:v>32.799999999999997</c:v>
                </c:pt>
                <c:pt idx="24">
                  <c:v>34.6</c:v>
                </c:pt>
                <c:pt idx="25">
                  <c:v>34.200000000000003</c:v>
                </c:pt>
                <c:pt idx="26">
                  <c:v>32.700000000000003</c:v>
                </c:pt>
                <c:pt idx="27">
                  <c:v>33.200000000000003</c:v>
                </c:pt>
                <c:pt idx="28">
                  <c:v>30</c:v>
                </c:pt>
                <c:pt idx="29">
                  <c:v>33.799999999999997</c:v>
                </c:pt>
                <c:pt idx="30">
                  <c:v>33.200000000000003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71-4302-9BFD-BB18F87A410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27.6</c:v>
                </c:pt>
                <c:pt idx="1">
                  <c:v>27.2</c:v>
                </c:pt>
                <c:pt idx="2">
                  <c:v>28.2</c:v>
                </c:pt>
                <c:pt idx="3">
                  <c:v>27.5</c:v>
                </c:pt>
                <c:pt idx="4">
                  <c:v>27</c:v>
                </c:pt>
                <c:pt idx="5">
                  <c:v>26.9</c:v>
                </c:pt>
                <c:pt idx="6">
                  <c:v>26.1</c:v>
                </c:pt>
                <c:pt idx="7">
                  <c:v>26.6</c:v>
                </c:pt>
                <c:pt idx="8">
                  <c:v>27.5</c:v>
                </c:pt>
                <c:pt idx="9">
                  <c:v>27.2</c:v>
                </c:pt>
                <c:pt idx="10">
                  <c:v>26.2</c:v>
                </c:pt>
                <c:pt idx="11">
                  <c:v>26.2</c:v>
                </c:pt>
                <c:pt idx="12">
                  <c:v>27.5</c:v>
                </c:pt>
                <c:pt idx="13">
                  <c:v>27.5</c:v>
                </c:pt>
                <c:pt idx="14">
                  <c:v>27.6</c:v>
                </c:pt>
                <c:pt idx="15">
                  <c:v>27.3</c:v>
                </c:pt>
                <c:pt idx="16">
                  <c:v>25</c:v>
                </c:pt>
                <c:pt idx="17">
                  <c:v>24.7</c:v>
                </c:pt>
                <c:pt idx="18">
                  <c:v>27</c:v>
                </c:pt>
                <c:pt idx="19">
                  <c:v>26.5</c:v>
                </c:pt>
                <c:pt idx="20">
                  <c:v>26.9</c:v>
                </c:pt>
                <c:pt idx="21">
                  <c:v>27.6</c:v>
                </c:pt>
                <c:pt idx="22">
                  <c:v>27.2</c:v>
                </c:pt>
                <c:pt idx="23">
                  <c:v>26.5</c:v>
                </c:pt>
                <c:pt idx="24">
                  <c:v>25.8</c:v>
                </c:pt>
                <c:pt idx="25">
                  <c:v>26.1</c:v>
                </c:pt>
                <c:pt idx="26">
                  <c:v>24.4</c:v>
                </c:pt>
                <c:pt idx="27">
                  <c:v>25</c:v>
                </c:pt>
                <c:pt idx="28">
                  <c:v>25.1</c:v>
                </c:pt>
                <c:pt idx="29">
                  <c:v>26</c:v>
                </c:pt>
                <c:pt idx="3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71-4302-9BFD-BB18F87A41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88515528"/>
        <c:axId val="2088468152"/>
        <c:extLst/>
      </c:stockChart>
      <c:valAx>
        <c:axId val="20886163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8464840"/>
        <c:crosses val="max"/>
        <c:crossBetween val="between"/>
      </c:valAx>
      <c:catAx>
        <c:axId val="208846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8616312"/>
        <c:crossesAt val="0"/>
        <c:auto val="1"/>
        <c:lblAlgn val="ctr"/>
        <c:lblOffset val="100"/>
        <c:noMultiLvlLbl val="0"/>
      </c:catAx>
      <c:valAx>
        <c:axId val="20884681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8515528"/>
        <c:crosses val="autoZero"/>
        <c:crossBetween val="between"/>
      </c:valAx>
      <c:catAx>
        <c:axId val="20885155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884681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1.6</c:v>
                </c:pt>
                <c:pt idx="4">
                  <c:v>0</c:v>
                </c:pt>
                <c:pt idx="5">
                  <c:v>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2.1</c:v>
                </c:pt>
                <c:pt idx="10">
                  <c:v>1.2</c:v>
                </c:pt>
                <c:pt idx="11">
                  <c:v>0</c:v>
                </c:pt>
                <c:pt idx="12">
                  <c:v>0</c:v>
                </c:pt>
                <c:pt idx="13">
                  <c:v>0.6</c:v>
                </c:pt>
                <c:pt idx="14">
                  <c:v>0</c:v>
                </c:pt>
                <c:pt idx="15">
                  <c:v>0</c:v>
                </c:pt>
                <c:pt idx="16">
                  <c:v>2.9</c:v>
                </c:pt>
                <c:pt idx="17">
                  <c:v>0</c:v>
                </c:pt>
                <c:pt idx="18">
                  <c:v>4.2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6.2</c:v>
                </c:pt>
                <c:pt idx="23">
                  <c:v>0.01</c:v>
                </c:pt>
                <c:pt idx="24">
                  <c:v>13</c:v>
                </c:pt>
                <c:pt idx="25">
                  <c:v>56.8</c:v>
                </c:pt>
                <c:pt idx="26">
                  <c:v>25.7</c:v>
                </c:pt>
                <c:pt idx="27">
                  <c:v>26.7</c:v>
                </c:pt>
                <c:pt idx="28">
                  <c:v>0</c:v>
                </c:pt>
                <c:pt idx="29">
                  <c:v>3.5</c:v>
                </c:pt>
                <c:pt idx="3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9A-44F3-B964-6EBBF3C8E5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5992008"/>
        <c:axId val="20859754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35</c:v>
                </c:pt>
                <c:pt idx="1">
                  <c:v>35.200000000000003</c:v>
                </c:pt>
                <c:pt idx="2">
                  <c:v>34.1</c:v>
                </c:pt>
                <c:pt idx="3">
                  <c:v>34.6</c:v>
                </c:pt>
                <c:pt idx="4">
                  <c:v>33.700000000000003</c:v>
                </c:pt>
                <c:pt idx="5">
                  <c:v>32</c:v>
                </c:pt>
                <c:pt idx="6">
                  <c:v>34.299999999999997</c:v>
                </c:pt>
                <c:pt idx="7">
                  <c:v>33.5</c:v>
                </c:pt>
                <c:pt idx="8">
                  <c:v>35.5</c:v>
                </c:pt>
                <c:pt idx="9">
                  <c:v>35.5</c:v>
                </c:pt>
                <c:pt idx="10">
                  <c:v>35.6</c:v>
                </c:pt>
                <c:pt idx="11">
                  <c:v>35</c:v>
                </c:pt>
                <c:pt idx="12">
                  <c:v>35.299999999999997</c:v>
                </c:pt>
                <c:pt idx="13">
                  <c:v>34</c:v>
                </c:pt>
                <c:pt idx="14">
                  <c:v>34.200000000000003</c:v>
                </c:pt>
                <c:pt idx="15">
                  <c:v>33.5</c:v>
                </c:pt>
                <c:pt idx="16">
                  <c:v>33.200000000000003</c:v>
                </c:pt>
                <c:pt idx="17">
                  <c:v>33.5</c:v>
                </c:pt>
                <c:pt idx="18">
                  <c:v>34.700000000000003</c:v>
                </c:pt>
                <c:pt idx="19">
                  <c:v>33.799999999999997</c:v>
                </c:pt>
                <c:pt idx="21">
                  <c:v>35.200000000000003</c:v>
                </c:pt>
                <c:pt idx="22">
                  <c:v>34.200000000000003</c:v>
                </c:pt>
                <c:pt idx="23">
                  <c:v>34.1</c:v>
                </c:pt>
                <c:pt idx="24">
                  <c:v>34.5</c:v>
                </c:pt>
                <c:pt idx="25">
                  <c:v>33.6</c:v>
                </c:pt>
                <c:pt idx="26">
                  <c:v>31.5</c:v>
                </c:pt>
                <c:pt idx="27">
                  <c:v>33.299999999999997</c:v>
                </c:pt>
                <c:pt idx="28">
                  <c:v>30.5</c:v>
                </c:pt>
                <c:pt idx="29">
                  <c:v>34.5</c:v>
                </c:pt>
                <c:pt idx="30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9A-44F3-B964-6EBBF3C8E58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28</c:v>
                </c:pt>
                <c:pt idx="1">
                  <c:v>28</c:v>
                </c:pt>
                <c:pt idx="2">
                  <c:v>29</c:v>
                </c:pt>
                <c:pt idx="3">
                  <c:v>28.3</c:v>
                </c:pt>
                <c:pt idx="4">
                  <c:v>27</c:v>
                </c:pt>
                <c:pt idx="5">
                  <c:v>26.9</c:v>
                </c:pt>
                <c:pt idx="6">
                  <c:v>25.9</c:v>
                </c:pt>
                <c:pt idx="7">
                  <c:v>26.8</c:v>
                </c:pt>
                <c:pt idx="8">
                  <c:v>27.3</c:v>
                </c:pt>
                <c:pt idx="9">
                  <c:v>27.6</c:v>
                </c:pt>
                <c:pt idx="10">
                  <c:v>27.3</c:v>
                </c:pt>
                <c:pt idx="11">
                  <c:v>28.4</c:v>
                </c:pt>
                <c:pt idx="12">
                  <c:v>28.2</c:v>
                </c:pt>
                <c:pt idx="13">
                  <c:v>28.6</c:v>
                </c:pt>
                <c:pt idx="14">
                  <c:v>28</c:v>
                </c:pt>
                <c:pt idx="15">
                  <c:v>27</c:v>
                </c:pt>
                <c:pt idx="16">
                  <c:v>26.3</c:v>
                </c:pt>
                <c:pt idx="17">
                  <c:v>25.3</c:v>
                </c:pt>
                <c:pt idx="18">
                  <c:v>25.7</c:v>
                </c:pt>
                <c:pt idx="19">
                  <c:v>26.5</c:v>
                </c:pt>
                <c:pt idx="20">
                  <c:v>28</c:v>
                </c:pt>
                <c:pt idx="21">
                  <c:v>28.4</c:v>
                </c:pt>
                <c:pt idx="22">
                  <c:v>28.5</c:v>
                </c:pt>
                <c:pt idx="23">
                  <c:v>26.3</c:v>
                </c:pt>
                <c:pt idx="24">
                  <c:v>27.3</c:v>
                </c:pt>
                <c:pt idx="25">
                  <c:v>24.7</c:v>
                </c:pt>
                <c:pt idx="26">
                  <c:v>24.9</c:v>
                </c:pt>
                <c:pt idx="27">
                  <c:v>25.5</c:v>
                </c:pt>
                <c:pt idx="28">
                  <c:v>24.5</c:v>
                </c:pt>
                <c:pt idx="29">
                  <c:v>26.5</c:v>
                </c:pt>
                <c:pt idx="30">
                  <c:v>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9A-44F3-B964-6EBBF3C8E5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86029048"/>
        <c:axId val="2085995480"/>
        <c:extLst/>
      </c:stockChart>
      <c:valAx>
        <c:axId val="20859754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992008"/>
        <c:crosses val="max"/>
        <c:crossBetween val="between"/>
      </c:valAx>
      <c:catAx>
        <c:axId val="208599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975416"/>
        <c:crossesAt val="0"/>
        <c:auto val="1"/>
        <c:lblAlgn val="ctr"/>
        <c:lblOffset val="100"/>
        <c:noMultiLvlLbl val="0"/>
      </c:catAx>
      <c:valAx>
        <c:axId val="208599548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6029048"/>
        <c:crosses val="autoZero"/>
        <c:crossBetween val="between"/>
      </c:valAx>
      <c:catAx>
        <c:axId val="20860290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8599548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797E-2"/>
          <c:y val="0.17330426737505"/>
          <c:w val="0.82965524403075497"/>
          <c:h val="0.653266440985452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2.1</c:v>
                </c:pt>
                <c:pt idx="2">
                  <c:v>2</c:v>
                </c:pt>
                <c:pt idx="3">
                  <c:v>15.5</c:v>
                </c:pt>
                <c:pt idx="4">
                  <c:v>1.3</c:v>
                </c:pt>
                <c:pt idx="5">
                  <c:v>0.1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0.01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3.4</c:v>
                </c:pt>
                <c:pt idx="16">
                  <c:v>11.2</c:v>
                </c:pt>
                <c:pt idx="17">
                  <c:v>0</c:v>
                </c:pt>
                <c:pt idx="18">
                  <c:v>34.5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13.3</c:v>
                </c:pt>
                <c:pt idx="23">
                  <c:v>16.100000000000001</c:v>
                </c:pt>
                <c:pt idx="24">
                  <c:v>0.01</c:v>
                </c:pt>
                <c:pt idx="25">
                  <c:v>55.9</c:v>
                </c:pt>
                <c:pt idx="26">
                  <c:v>20.399999999999999</c:v>
                </c:pt>
                <c:pt idx="27">
                  <c:v>0.01</c:v>
                </c:pt>
                <c:pt idx="28">
                  <c:v>0.01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F4-4C10-9900-F1AD1E1926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6856568"/>
        <c:axId val="20868496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34.4</c:v>
                </c:pt>
                <c:pt idx="1">
                  <c:v>34.299999999999997</c:v>
                </c:pt>
                <c:pt idx="2">
                  <c:v>33.5</c:v>
                </c:pt>
                <c:pt idx="3">
                  <c:v>34.700000000000003</c:v>
                </c:pt>
                <c:pt idx="4">
                  <c:v>32.799999999999997</c:v>
                </c:pt>
                <c:pt idx="5">
                  <c:v>32.5</c:v>
                </c:pt>
                <c:pt idx="6">
                  <c:v>33.700000000000003</c:v>
                </c:pt>
                <c:pt idx="7">
                  <c:v>33.5</c:v>
                </c:pt>
                <c:pt idx="8">
                  <c:v>33.299999999999997</c:v>
                </c:pt>
                <c:pt idx="9">
                  <c:v>35.6</c:v>
                </c:pt>
                <c:pt idx="10">
                  <c:v>35.4</c:v>
                </c:pt>
                <c:pt idx="11">
                  <c:v>34.5</c:v>
                </c:pt>
                <c:pt idx="12">
                  <c:v>34.700000000000003</c:v>
                </c:pt>
                <c:pt idx="13">
                  <c:v>34.799999999999997</c:v>
                </c:pt>
                <c:pt idx="14">
                  <c:v>35.4</c:v>
                </c:pt>
                <c:pt idx="15">
                  <c:v>35.200000000000003</c:v>
                </c:pt>
                <c:pt idx="16">
                  <c:v>33.299999999999997</c:v>
                </c:pt>
                <c:pt idx="17">
                  <c:v>33.700000000000003</c:v>
                </c:pt>
                <c:pt idx="18">
                  <c:v>33.5</c:v>
                </c:pt>
                <c:pt idx="19">
                  <c:v>32.5</c:v>
                </c:pt>
                <c:pt idx="20">
                  <c:v>33.4</c:v>
                </c:pt>
                <c:pt idx="21">
                  <c:v>33.299999999999997</c:v>
                </c:pt>
                <c:pt idx="22">
                  <c:v>34.1</c:v>
                </c:pt>
                <c:pt idx="23">
                  <c:v>32.700000000000003</c:v>
                </c:pt>
                <c:pt idx="24">
                  <c:v>33.5</c:v>
                </c:pt>
                <c:pt idx="25">
                  <c:v>34.700000000000003</c:v>
                </c:pt>
                <c:pt idx="26">
                  <c:v>33.799999999999997</c:v>
                </c:pt>
                <c:pt idx="27">
                  <c:v>32.6</c:v>
                </c:pt>
                <c:pt idx="28">
                  <c:v>33</c:v>
                </c:pt>
                <c:pt idx="29">
                  <c:v>33.700000000000003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F4-4C10-9900-F1AD1E19263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26.1</c:v>
                </c:pt>
                <c:pt idx="1">
                  <c:v>27</c:v>
                </c:pt>
                <c:pt idx="2">
                  <c:v>27.1</c:v>
                </c:pt>
                <c:pt idx="3">
                  <c:v>27.2</c:v>
                </c:pt>
                <c:pt idx="4">
                  <c:v>26.9</c:v>
                </c:pt>
                <c:pt idx="5">
                  <c:v>26.5</c:v>
                </c:pt>
                <c:pt idx="6">
                  <c:v>25.5</c:v>
                </c:pt>
                <c:pt idx="7">
                  <c:v>26.3</c:v>
                </c:pt>
                <c:pt idx="8">
                  <c:v>25.7</c:v>
                </c:pt>
                <c:pt idx="9">
                  <c:v>26.4</c:v>
                </c:pt>
                <c:pt idx="10">
                  <c:v>26.2</c:v>
                </c:pt>
                <c:pt idx="11">
                  <c:v>25</c:v>
                </c:pt>
                <c:pt idx="12">
                  <c:v>26.8</c:v>
                </c:pt>
                <c:pt idx="13">
                  <c:v>27</c:v>
                </c:pt>
                <c:pt idx="14">
                  <c:v>26.5</c:v>
                </c:pt>
                <c:pt idx="15">
                  <c:v>26.5</c:v>
                </c:pt>
                <c:pt idx="16">
                  <c:v>25.5</c:v>
                </c:pt>
                <c:pt idx="17">
                  <c:v>25.1</c:v>
                </c:pt>
                <c:pt idx="18">
                  <c:v>25.6</c:v>
                </c:pt>
                <c:pt idx="19">
                  <c:v>25.7</c:v>
                </c:pt>
                <c:pt idx="20">
                  <c:v>25.6</c:v>
                </c:pt>
                <c:pt idx="21">
                  <c:v>26.9</c:v>
                </c:pt>
                <c:pt idx="22">
                  <c:v>26.5</c:v>
                </c:pt>
                <c:pt idx="23">
                  <c:v>26</c:v>
                </c:pt>
                <c:pt idx="24">
                  <c:v>25.6</c:v>
                </c:pt>
                <c:pt idx="25">
                  <c:v>26.5</c:v>
                </c:pt>
                <c:pt idx="26">
                  <c:v>24.3</c:v>
                </c:pt>
                <c:pt idx="27">
                  <c:v>24.4</c:v>
                </c:pt>
                <c:pt idx="28">
                  <c:v>26.1</c:v>
                </c:pt>
                <c:pt idx="29">
                  <c:v>26</c:v>
                </c:pt>
                <c:pt idx="3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F4-4C10-9900-F1AD1E1926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2086866984"/>
        <c:axId val="2086860072"/>
        <c:extLst/>
      </c:stockChart>
      <c:valAx>
        <c:axId val="20868496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6856568"/>
        <c:crosses val="max"/>
        <c:crossBetween val="between"/>
      </c:valAx>
      <c:catAx>
        <c:axId val="2086856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6849608"/>
        <c:crossesAt val="0"/>
        <c:auto val="1"/>
        <c:lblAlgn val="ctr"/>
        <c:lblOffset val="100"/>
        <c:noMultiLvlLbl val="0"/>
      </c:catAx>
      <c:valAx>
        <c:axId val="20868600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496E-3"/>
              <c:y val="0.388008942150007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6866984"/>
        <c:crosses val="autoZero"/>
        <c:crossBetween val="between"/>
      </c:valAx>
      <c:catAx>
        <c:axId val="20868669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one"/>
        <c:crossAx val="20868600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99"/>
          <c:y val="0.92069693221448801"/>
          <c:w val="0.44396531097823"/>
          <c:h val="6.3954761266971402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 2560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A8D9A64-F4B1-4D81-8C8B-5B9FE6E4AC0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0.58081</cdr:x>
      <cdr:y>0.94187</cdr:y>
    </cdr:from>
    <cdr:to>
      <cdr:x>0.60166</cdr:x>
      <cdr:y>0.96299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8AB43B-F707-4F87-A336-148186A7208E}"/>
            </a:ext>
          </a:extLst>
        </cdr:cNvPr>
        <cdr:cNvSpPr/>
      </cdr:nvSpPr>
      <cdr:spPr>
        <a:xfrm xmlns:a="http://schemas.openxmlformats.org/drawingml/2006/main">
          <a:off x="5016826" y="5904198"/>
          <a:ext cx="180131" cy="1323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0.43472</cdr:x>
      <cdr:y>0.94187</cdr:y>
    </cdr:from>
    <cdr:to>
      <cdr:x>0.4556</cdr:x>
      <cdr:y>0.96305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CDE08AFE-1F0E-4FCA-BED5-910A90268690}"/>
            </a:ext>
          </a:extLst>
        </cdr:cNvPr>
        <cdr:cNvSpPr/>
      </cdr:nvSpPr>
      <cdr:spPr>
        <a:xfrm xmlns:a="http://schemas.openxmlformats.org/drawingml/2006/main">
          <a:off x="3754967" y="5904198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2C9D29E-282A-4823-88B6-08DEFF5ABF1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0.58175</cdr:x>
      <cdr:y>0.94057</cdr:y>
    </cdr:from>
    <cdr:to>
      <cdr:x>0.60263</cdr:x>
      <cdr:y>0.96173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24967" y="5896057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0.43378</cdr:x>
      <cdr:y>0.94187</cdr:y>
    </cdr:from>
    <cdr:to>
      <cdr:x>0.45466</cdr:x>
      <cdr:y>0.96305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971FF46C-979C-4B38-BDDD-EC31EED14BAF}"/>
            </a:ext>
          </a:extLst>
        </cdr:cNvPr>
        <cdr:cNvSpPr/>
      </cdr:nvSpPr>
      <cdr:spPr>
        <a:xfrm xmlns:a="http://schemas.openxmlformats.org/drawingml/2006/main">
          <a:off x="3746826" y="5904198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76956CB-551A-47B3-ADBA-6C2ECFC8BE9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0.58175</cdr:x>
      <cdr:y>0.94187</cdr:y>
    </cdr:from>
    <cdr:to>
      <cdr:x>0.60263</cdr:x>
      <cdr:y>0.96302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24967" y="5904198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0.43001</cdr:x>
      <cdr:y>0.94187</cdr:y>
    </cdr:from>
    <cdr:to>
      <cdr:x>0.45089</cdr:x>
      <cdr:y>0.96305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22266545-C34B-4523-8A1B-22E928540EEC}"/>
            </a:ext>
          </a:extLst>
        </cdr:cNvPr>
        <cdr:cNvSpPr/>
      </cdr:nvSpPr>
      <cdr:spPr>
        <a:xfrm xmlns:a="http://schemas.openxmlformats.org/drawingml/2006/main">
          <a:off x="3714262" y="5904198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FC09793-FEDE-404D-A388-62B79FE86A8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0.57987</cdr:x>
      <cdr:y>0.93927</cdr:y>
    </cdr:from>
    <cdr:to>
      <cdr:x>0.60074</cdr:x>
      <cdr:y>0.96043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08685" y="5887916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0.43284</cdr:x>
      <cdr:y>0.94057</cdr:y>
    </cdr:from>
    <cdr:to>
      <cdr:x>0.45372</cdr:x>
      <cdr:y>0.96175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912BBAE-BA57-4536-982B-E5A4DF9EE6B3}"/>
            </a:ext>
          </a:extLst>
        </cdr:cNvPr>
        <cdr:cNvSpPr/>
      </cdr:nvSpPr>
      <cdr:spPr>
        <a:xfrm xmlns:a="http://schemas.openxmlformats.org/drawingml/2006/main">
          <a:off x="3738685" y="5896057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E4C00638-F5C6-48ED-AE96-2AA51C3F81D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0.57987</cdr:x>
      <cdr:y>0.94057</cdr:y>
    </cdr:from>
    <cdr:to>
      <cdr:x>0.60074</cdr:x>
      <cdr:y>0.96173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08685" y="5896057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0.43378</cdr:x>
      <cdr:y>0.94187</cdr:y>
    </cdr:from>
    <cdr:to>
      <cdr:x>0.45466</cdr:x>
      <cdr:y>0.96305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C984E10F-1205-454F-A6D3-7C45B2AD1BA4}"/>
            </a:ext>
          </a:extLst>
        </cdr:cNvPr>
        <cdr:cNvSpPr/>
      </cdr:nvSpPr>
      <cdr:spPr>
        <a:xfrm xmlns:a="http://schemas.openxmlformats.org/drawingml/2006/main">
          <a:off x="3746826" y="5904198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33C44AE-DC2E-4069-B1FC-FB9E41BEA61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0.58081</cdr:x>
      <cdr:y>0.94187</cdr:y>
    </cdr:from>
    <cdr:to>
      <cdr:x>0.60169</cdr:x>
      <cdr:y>0.96302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16826" y="5904198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0.43189</cdr:x>
      <cdr:y>0.94187</cdr:y>
    </cdr:from>
    <cdr:to>
      <cdr:x>0.45277</cdr:x>
      <cdr:y>0.96305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24B11A24-A730-4D70-B5CA-E178735EC6D7}"/>
            </a:ext>
          </a:extLst>
        </cdr:cNvPr>
        <cdr:cNvSpPr/>
      </cdr:nvSpPr>
      <cdr:spPr>
        <a:xfrm xmlns:a="http://schemas.openxmlformats.org/drawingml/2006/main">
          <a:off x="3730544" y="5904198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0.12564</cdr:x>
      <cdr:y>0.04438</cdr:y>
    </cdr:from>
    <cdr:to>
      <cdr:x>0.25861</cdr:x>
      <cdr:y>0.10238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89018" y="2794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0.01245</cdr:x>
      <cdr:y>0.00756</cdr:y>
    </cdr:from>
    <cdr:to>
      <cdr:x>0.11758</cdr:x>
      <cdr:y>0.1528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0500A40B-71B5-4300-BF2F-3662C5FDF72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07950" y="47625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0.43386</cdr:x>
      <cdr:y>0.943</cdr:y>
    </cdr:from>
    <cdr:to>
      <cdr:x>0.45474</cdr:x>
      <cdr:y>0.96418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F197802A-0BEB-4051-904D-8B73B424984E}"/>
            </a:ext>
          </a:extLst>
        </cdr:cNvPr>
        <cdr:cNvSpPr/>
      </cdr:nvSpPr>
      <cdr:spPr>
        <a:xfrm xmlns:a="http://schemas.openxmlformats.org/drawingml/2006/main">
          <a:off x="3746826" y="5904198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0.57998</cdr:x>
      <cdr:y>0.9417</cdr:y>
    </cdr:from>
    <cdr:to>
      <cdr:x>0.60086</cdr:x>
      <cdr:y>0.96288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9FBE4AF4-7A9E-4382-BCC3-F43056DEB49C}"/>
            </a:ext>
          </a:extLst>
        </cdr:cNvPr>
        <cdr:cNvSpPr/>
      </cdr:nvSpPr>
      <cdr:spPr>
        <a:xfrm xmlns:a="http://schemas.openxmlformats.org/drawingml/2006/main">
          <a:off x="5008685" y="5896057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0.30566</cdr:x>
      <cdr:y>0.9417</cdr:y>
    </cdr:from>
    <cdr:to>
      <cdr:x>0.32654</cdr:x>
      <cdr:y>0.96288</cdr:y>
    </cdr:to>
    <cdr:sp macro="" textlink="">
      <cdr:nvSpPr>
        <cdr:cNvPr id="9" name="Rectangle 8">
          <a:extLst xmlns:a="http://schemas.openxmlformats.org/drawingml/2006/main">
            <a:ext uri="{FF2B5EF4-FFF2-40B4-BE49-F238E27FC236}">
              <a16:creationId xmlns:a16="http://schemas.microsoft.com/office/drawing/2014/main" id="{3EADA315-39DA-4073-B837-F538B899A05C}"/>
            </a:ext>
          </a:extLst>
        </cdr:cNvPr>
        <cdr:cNvSpPr/>
      </cdr:nvSpPr>
      <cdr:spPr>
        <a:xfrm xmlns:a="http://schemas.openxmlformats.org/drawingml/2006/main">
          <a:off x="2639647" y="5896057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56B0872-CD07-44C7-A0C1-3773F5E0C21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0.5792</cdr:x>
      <cdr:y>0.94219</cdr:y>
    </cdr:from>
    <cdr:to>
      <cdr:x>0.60008</cdr:x>
      <cdr:y>0.96337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4996694" y="5888874"/>
          <a:ext cx="180131" cy="13237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0.43337</cdr:x>
      <cdr:y>0.94203</cdr:y>
    </cdr:from>
    <cdr:to>
      <cdr:x>0.45428</cdr:x>
      <cdr:y>0.96328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BDE45FC8-66D3-4ED4-A57C-87DE8E2D361B}"/>
            </a:ext>
          </a:extLst>
        </cdr:cNvPr>
        <cdr:cNvSpPr/>
      </cdr:nvSpPr>
      <cdr:spPr>
        <a:xfrm xmlns:a="http://schemas.openxmlformats.org/drawingml/2006/main">
          <a:off x="3738685" y="5887916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E2CD563-0E58-4F31-88DF-FA78B19445B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0.57998</cdr:x>
      <cdr:y>0.943</cdr:y>
    </cdr:from>
    <cdr:to>
      <cdr:x>0.60086</cdr:x>
      <cdr:y>0.96418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08685" y="5904198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0.43189</cdr:x>
      <cdr:y>0.94317</cdr:y>
    </cdr:from>
    <cdr:to>
      <cdr:x>0.45277</cdr:x>
      <cdr:y>0.96435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C860B384-1B6C-446E-9A1C-8FFF8D95A923}"/>
            </a:ext>
          </a:extLst>
        </cdr:cNvPr>
        <cdr:cNvSpPr/>
      </cdr:nvSpPr>
      <cdr:spPr>
        <a:xfrm xmlns:a="http://schemas.openxmlformats.org/drawingml/2006/main">
          <a:off x="3730544" y="5912339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69918E6-FD5E-4E84-A031-550D9D740D1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0.57941</cdr:x>
      <cdr:y>0.93828</cdr:y>
    </cdr:from>
    <cdr:to>
      <cdr:x>0.60029</cdr:x>
      <cdr:y>0.95946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03800" y="5874657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0.43491</cdr:x>
      <cdr:y>0.93991</cdr:y>
    </cdr:from>
    <cdr:to>
      <cdr:x>0.45582</cdr:x>
      <cdr:y>0.96116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15087383-A343-4C76-AAE6-667DA4486F8E}"/>
            </a:ext>
          </a:extLst>
        </cdr:cNvPr>
        <cdr:cNvSpPr/>
      </cdr:nvSpPr>
      <cdr:spPr>
        <a:xfrm xmlns:a="http://schemas.openxmlformats.org/drawingml/2006/main">
          <a:off x="3751943" y="5874657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0CD8842F-F446-4CE4-A46D-8744F56D6BC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0.58175</cdr:x>
      <cdr:y>0.94057</cdr:y>
    </cdr:from>
    <cdr:to>
      <cdr:x>0.60261</cdr:x>
      <cdr:y>0.96169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8AB43B-F707-4F87-A336-148186A7208E}"/>
            </a:ext>
          </a:extLst>
        </cdr:cNvPr>
        <cdr:cNvSpPr/>
      </cdr:nvSpPr>
      <cdr:spPr>
        <a:xfrm xmlns:a="http://schemas.openxmlformats.org/drawingml/2006/main">
          <a:off x="5024967" y="5896057"/>
          <a:ext cx="180131" cy="1323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0.43001</cdr:x>
      <cdr:y>0.94187</cdr:y>
    </cdr:from>
    <cdr:to>
      <cdr:x>0.45089</cdr:x>
      <cdr:y>0.96305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F5759EFB-A8FE-43B1-BCCC-26878A5542BC}"/>
            </a:ext>
          </a:extLst>
        </cdr:cNvPr>
        <cdr:cNvSpPr/>
      </cdr:nvSpPr>
      <cdr:spPr>
        <a:xfrm xmlns:a="http://schemas.openxmlformats.org/drawingml/2006/main">
          <a:off x="3714262" y="5904198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6C740D9-2EF3-4A93-843F-05ACA336A2E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0.57987</cdr:x>
      <cdr:y>0.94187</cdr:y>
    </cdr:from>
    <cdr:to>
      <cdr:x>0.60072</cdr:x>
      <cdr:y>0.96299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8AB43B-F707-4F87-A336-148186A7208E}"/>
            </a:ext>
          </a:extLst>
        </cdr:cNvPr>
        <cdr:cNvSpPr/>
      </cdr:nvSpPr>
      <cdr:spPr>
        <a:xfrm xmlns:a="http://schemas.openxmlformats.org/drawingml/2006/main">
          <a:off x="5008685" y="5904198"/>
          <a:ext cx="180131" cy="1323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0.43284</cdr:x>
      <cdr:y>0.94057</cdr:y>
    </cdr:from>
    <cdr:to>
      <cdr:x>0.45372</cdr:x>
      <cdr:y>0.96175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3C6F41B2-1B34-4A9E-9826-B12937D1DF2A}"/>
            </a:ext>
          </a:extLst>
        </cdr:cNvPr>
        <cdr:cNvSpPr/>
      </cdr:nvSpPr>
      <cdr:spPr>
        <a:xfrm xmlns:a="http://schemas.openxmlformats.org/drawingml/2006/main">
          <a:off x="3738685" y="5896057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309A3A-D3B2-4570-9EAE-C88E6B844FB4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0.58175</cdr:x>
      <cdr:y>0.94057</cdr:y>
    </cdr:from>
    <cdr:to>
      <cdr:x>0.60263</cdr:x>
      <cdr:y>0.96173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24967" y="5896057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0.43189</cdr:x>
      <cdr:y>0.94187</cdr:y>
    </cdr:from>
    <cdr:to>
      <cdr:x>0.45277</cdr:x>
      <cdr:y>0.96305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14F91C5A-EE57-4690-9969-98E3AC735D53}"/>
            </a:ext>
          </a:extLst>
        </cdr:cNvPr>
        <cdr:cNvSpPr/>
      </cdr:nvSpPr>
      <cdr:spPr>
        <a:xfrm xmlns:a="http://schemas.openxmlformats.org/drawingml/2006/main">
          <a:off x="3730544" y="5904198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97AEDF6-36DA-452A-8020-7918F6E2A3EB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0.58081</cdr:x>
      <cdr:y>0.94187</cdr:y>
    </cdr:from>
    <cdr:to>
      <cdr:x>0.60166</cdr:x>
      <cdr:y>0.96299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8AB43B-F707-4F87-A336-148186A7208E}"/>
            </a:ext>
          </a:extLst>
        </cdr:cNvPr>
        <cdr:cNvSpPr/>
      </cdr:nvSpPr>
      <cdr:spPr>
        <a:xfrm xmlns:a="http://schemas.openxmlformats.org/drawingml/2006/main">
          <a:off x="5016826" y="5904198"/>
          <a:ext cx="180131" cy="1323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0.43566</cdr:x>
      <cdr:y>0.94057</cdr:y>
    </cdr:from>
    <cdr:to>
      <cdr:x>0.45654</cdr:x>
      <cdr:y>0.96175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BFED7DA-786A-4ADE-87E4-7FFDA6DF63AA}"/>
            </a:ext>
          </a:extLst>
        </cdr:cNvPr>
        <cdr:cNvSpPr/>
      </cdr:nvSpPr>
      <cdr:spPr>
        <a:xfrm xmlns:a="http://schemas.openxmlformats.org/drawingml/2006/main">
          <a:off x="3763108" y="5896057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C561F3A6-E015-4DBE-ACD5-5C300C81367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0.5827</cdr:x>
      <cdr:y>0.94057</cdr:y>
    </cdr:from>
    <cdr:to>
      <cdr:x>0.60357</cdr:x>
      <cdr:y>0.96173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33108" y="5896057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0.43284</cdr:x>
      <cdr:y>0.94057</cdr:y>
    </cdr:from>
    <cdr:to>
      <cdr:x>0.45372</cdr:x>
      <cdr:y>0.96175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18857150-1732-489B-ACF7-D40A0F4AA718}"/>
            </a:ext>
          </a:extLst>
        </cdr:cNvPr>
        <cdr:cNvSpPr/>
      </cdr:nvSpPr>
      <cdr:spPr>
        <a:xfrm xmlns:a="http://schemas.openxmlformats.org/drawingml/2006/main">
          <a:off x="3738685" y="5896057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24CC2FE-7F51-45FB-B69D-C97EFD909875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0.58175</cdr:x>
      <cdr:y>0.93927</cdr:y>
    </cdr:from>
    <cdr:to>
      <cdr:x>0.60263</cdr:x>
      <cdr:y>0.96043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24967" y="5887916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0.43284</cdr:x>
      <cdr:y>0.94057</cdr:y>
    </cdr:from>
    <cdr:to>
      <cdr:x>0.45372</cdr:x>
      <cdr:y>0.96175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195EB7C3-2920-41E3-94A2-F94A4C3D8D69}"/>
            </a:ext>
          </a:extLst>
        </cdr:cNvPr>
        <cdr:cNvSpPr/>
      </cdr:nvSpPr>
      <cdr:spPr>
        <a:xfrm xmlns:a="http://schemas.openxmlformats.org/drawingml/2006/main">
          <a:off x="3738685" y="5896057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16C4F51-3C13-49A2-85E1-5B49D6DCE7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0.58175</cdr:x>
      <cdr:y>0.94057</cdr:y>
    </cdr:from>
    <cdr:to>
      <cdr:x>0.60263</cdr:x>
      <cdr:y>0.96173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24967" y="5896057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0.43189</cdr:x>
      <cdr:y>0.94057</cdr:y>
    </cdr:from>
    <cdr:to>
      <cdr:x>0.45277</cdr:x>
      <cdr:y>0.96175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8938E364-CE45-460F-AA3A-EEE02E2C63A8}"/>
            </a:ext>
          </a:extLst>
        </cdr:cNvPr>
        <cdr:cNvSpPr/>
      </cdr:nvSpPr>
      <cdr:spPr>
        <a:xfrm xmlns:a="http://schemas.openxmlformats.org/drawingml/2006/main">
          <a:off x="3730544" y="5896057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5E38F-FABB-479D-8388-96BD766E95F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0.58081</cdr:x>
      <cdr:y>0.94057</cdr:y>
    </cdr:from>
    <cdr:to>
      <cdr:x>0.60169</cdr:x>
      <cdr:y>0.96173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7269C0F0-1F26-45DD-990F-627A6E84F0E5}"/>
            </a:ext>
          </a:extLst>
        </cdr:cNvPr>
        <cdr:cNvSpPr/>
      </cdr:nvSpPr>
      <cdr:spPr>
        <a:xfrm xmlns:a="http://schemas.openxmlformats.org/drawingml/2006/main">
          <a:off x="5016826" y="5896057"/>
          <a:ext cx="180320" cy="1326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0.43189</cdr:x>
      <cdr:y>0.94057</cdr:y>
    </cdr:from>
    <cdr:to>
      <cdr:x>0.45277</cdr:x>
      <cdr:y>0.96175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22266545-C34B-4523-8A1B-22E928540EEC}"/>
            </a:ext>
          </a:extLst>
        </cdr:cNvPr>
        <cdr:cNvSpPr/>
      </cdr:nvSpPr>
      <cdr:spPr>
        <a:xfrm xmlns:a="http://schemas.openxmlformats.org/drawingml/2006/main">
          <a:off x="3730544" y="5896057"/>
          <a:ext cx="180354" cy="1327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0506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174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9382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0886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6776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019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4CD297A-B0CE-4A14-8B4D-28D73A0C1FB7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2276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2553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2740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028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288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122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953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472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6807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5654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969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1928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</TotalTime>
  <Words>397</Words>
  <Application>Microsoft Office PowerPoint</Application>
  <PresentationFormat>Custom</PresentationFormat>
  <Paragraphs>113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28</cp:revision>
  <dcterms:created xsi:type="dcterms:W3CDTF">2018-10-25T13:21:08Z</dcterms:created>
  <dcterms:modified xsi:type="dcterms:W3CDTF">2018-10-27T05:53:15Z</dcterms:modified>
</cp:coreProperties>
</file>