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7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Data!$B$11:$AF$11</c:f>
              <c:numCache>
                <c:formatCode>0.0</c:formatCode>
                <c:ptCount val="30"/>
                <c:pt idx="0">
                  <c:v>1.1000000000000001</c:v>
                </c:pt>
                <c:pt idx="1">
                  <c:v>24.6</c:v>
                </c:pt>
                <c:pt idx="2">
                  <c:v>0</c:v>
                </c:pt>
                <c:pt idx="3">
                  <c:v>0</c:v>
                </c:pt>
                <c:pt idx="4">
                  <c:v>25.3</c:v>
                </c:pt>
                <c:pt idx="5">
                  <c:v>4.3</c:v>
                </c:pt>
                <c:pt idx="6">
                  <c:v>0</c:v>
                </c:pt>
                <c:pt idx="7">
                  <c:v>4</c:v>
                </c:pt>
                <c:pt idx="8">
                  <c:v>6.6</c:v>
                </c:pt>
                <c:pt idx="9">
                  <c:v>2.2000000000000002</c:v>
                </c:pt>
                <c:pt idx="10">
                  <c:v>92.9</c:v>
                </c:pt>
                <c:pt idx="11">
                  <c:v>12.8</c:v>
                </c:pt>
                <c:pt idx="12">
                  <c:v>1.1000000000000001</c:v>
                </c:pt>
                <c:pt idx="13">
                  <c:v>1</c:v>
                </c:pt>
                <c:pt idx="14">
                  <c:v>0.4</c:v>
                </c:pt>
                <c:pt idx="15">
                  <c:v>33.5</c:v>
                </c:pt>
                <c:pt idx="16">
                  <c:v>18.899999999999999</c:v>
                </c:pt>
                <c:pt idx="17">
                  <c:v>5.4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7</c:v>
                </c:pt>
                <c:pt idx="23">
                  <c:v>0</c:v>
                </c:pt>
                <c:pt idx="24">
                  <c:v>0</c:v>
                </c:pt>
                <c:pt idx="25">
                  <c:v>9.1999999999999993</c:v>
                </c:pt>
                <c:pt idx="26">
                  <c:v>0.2</c:v>
                </c:pt>
                <c:pt idx="27">
                  <c:v>0</c:v>
                </c:pt>
                <c:pt idx="28">
                  <c:v>15.6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52-4077-885D-900FB5ACE3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97691840"/>
        <c:axId val="-15976831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0"/>
                <c:pt idx="0">
                  <c:v>32.6</c:v>
                </c:pt>
                <c:pt idx="1">
                  <c:v>33</c:v>
                </c:pt>
                <c:pt idx="2">
                  <c:v>32.700000000000003</c:v>
                </c:pt>
                <c:pt idx="3">
                  <c:v>34.5</c:v>
                </c:pt>
                <c:pt idx="4">
                  <c:v>33.4</c:v>
                </c:pt>
                <c:pt idx="5">
                  <c:v>34</c:v>
                </c:pt>
                <c:pt idx="6">
                  <c:v>33</c:v>
                </c:pt>
                <c:pt idx="7">
                  <c:v>33.5</c:v>
                </c:pt>
                <c:pt idx="8">
                  <c:v>32.299999999999997</c:v>
                </c:pt>
                <c:pt idx="9">
                  <c:v>30.2</c:v>
                </c:pt>
                <c:pt idx="10">
                  <c:v>32.700000000000003</c:v>
                </c:pt>
                <c:pt idx="11">
                  <c:v>34</c:v>
                </c:pt>
                <c:pt idx="12">
                  <c:v>34.200000000000003</c:v>
                </c:pt>
                <c:pt idx="13">
                  <c:v>35.5</c:v>
                </c:pt>
                <c:pt idx="14">
                  <c:v>34.200000000000003</c:v>
                </c:pt>
                <c:pt idx="15">
                  <c:v>29.9</c:v>
                </c:pt>
                <c:pt idx="16">
                  <c:v>31.6</c:v>
                </c:pt>
                <c:pt idx="17">
                  <c:v>30</c:v>
                </c:pt>
                <c:pt idx="18">
                  <c:v>31.5</c:v>
                </c:pt>
                <c:pt idx="19">
                  <c:v>34.299999999999997</c:v>
                </c:pt>
                <c:pt idx="20">
                  <c:v>34.6</c:v>
                </c:pt>
                <c:pt idx="21">
                  <c:v>34.5</c:v>
                </c:pt>
                <c:pt idx="22">
                  <c:v>33.1</c:v>
                </c:pt>
                <c:pt idx="23">
                  <c:v>34</c:v>
                </c:pt>
                <c:pt idx="24">
                  <c:v>34.5</c:v>
                </c:pt>
                <c:pt idx="25">
                  <c:v>31.4</c:v>
                </c:pt>
                <c:pt idx="26">
                  <c:v>32.1</c:v>
                </c:pt>
                <c:pt idx="27">
                  <c:v>32.700000000000003</c:v>
                </c:pt>
                <c:pt idx="28">
                  <c:v>32.200000000000003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52-4077-885D-900FB5ACE3D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0"/>
                <c:pt idx="0">
                  <c:v>23.5</c:v>
                </c:pt>
                <c:pt idx="1">
                  <c:v>24.7</c:v>
                </c:pt>
                <c:pt idx="2">
                  <c:v>23.2</c:v>
                </c:pt>
                <c:pt idx="3">
                  <c:v>24.5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23.3</c:v>
                </c:pt>
                <c:pt idx="8">
                  <c:v>23.3</c:v>
                </c:pt>
                <c:pt idx="9">
                  <c:v>23.2</c:v>
                </c:pt>
                <c:pt idx="10">
                  <c:v>23.1</c:v>
                </c:pt>
                <c:pt idx="11">
                  <c:v>22.5</c:v>
                </c:pt>
                <c:pt idx="12">
                  <c:v>23.2</c:v>
                </c:pt>
                <c:pt idx="13">
                  <c:v>23.1</c:v>
                </c:pt>
                <c:pt idx="14">
                  <c:v>23.5</c:v>
                </c:pt>
                <c:pt idx="15">
                  <c:v>25.3</c:v>
                </c:pt>
                <c:pt idx="16">
                  <c:v>23.3</c:v>
                </c:pt>
                <c:pt idx="17">
                  <c:v>23.8</c:v>
                </c:pt>
                <c:pt idx="18">
                  <c:v>23.1</c:v>
                </c:pt>
                <c:pt idx="19">
                  <c:v>23.9</c:v>
                </c:pt>
                <c:pt idx="20">
                  <c:v>24.8</c:v>
                </c:pt>
                <c:pt idx="21">
                  <c:v>24.1</c:v>
                </c:pt>
                <c:pt idx="22">
                  <c:v>24.2</c:v>
                </c:pt>
                <c:pt idx="23">
                  <c:v>24.5</c:v>
                </c:pt>
                <c:pt idx="24">
                  <c:v>24.2</c:v>
                </c:pt>
                <c:pt idx="25">
                  <c:v>25.5</c:v>
                </c:pt>
                <c:pt idx="26">
                  <c:v>24</c:v>
                </c:pt>
                <c:pt idx="27">
                  <c:v>23.5</c:v>
                </c:pt>
                <c:pt idx="28">
                  <c:v>24.6</c:v>
                </c:pt>
                <c:pt idx="29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52-4077-885D-900FB5ACE3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97685856"/>
        <c:axId val="-1597687488"/>
        <c:extLst/>
      </c:stockChart>
      <c:valAx>
        <c:axId val="-15976831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91840"/>
        <c:crosses val="max"/>
        <c:crossBetween val="between"/>
      </c:valAx>
      <c:catAx>
        <c:axId val="-159769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83136"/>
        <c:crosses val="autoZero"/>
        <c:auto val="1"/>
        <c:lblAlgn val="ctr"/>
        <c:lblOffset val="100"/>
        <c:noMultiLvlLbl val="0"/>
      </c:catAx>
      <c:valAx>
        <c:axId val="-159768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85856"/>
        <c:crosses val="autoZero"/>
        <c:crossBetween val="between"/>
      </c:valAx>
      <c:catAx>
        <c:axId val="-15976858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97687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Data!$B$121:$AF$121</c15:sqref>
                  </c15:fullRef>
                </c:ext>
              </c:extLst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5.3</c:v>
                </c:pt>
                <c:pt idx="3">
                  <c:v>0</c:v>
                </c:pt>
                <c:pt idx="4">
                  <c:v>3.5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0.3</c:v>
                </c:pt>
                <c:pt idx="13">
                  <c:v>64.5</c:v>
                </c:pt>
                <c:pt idx="14">
                  <c:v>0</c:v>
                </c:pt>
                <c:pt idx="15">
                  <c:v>2.4</c:v>
                </c:pt>
                <c:pt idx="16">
                  <c:v>5.6</c:v>
                </c:pt>
                <c:pt idx="17">
                  <c:v>0</c:v>
                </c:pt>
                <c:pt idx="18">
                  <c:v>0</c:v>
                </c:pt>
                <c:pt idx="19">
                  <c:v>4.8</c:v>
                </c:pt>
                <c:pt idx="20">
                  <c:v>24.7</c:v>
                </c:pt>
                <c:pt idx="21">
                  <c:v>15.3</c:v>
                </c:pt>
                <c:pt idx="22">
                  <c:v>40.700000000000003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37.200000000000003</c:v>
                </c:pt>
                <c:pt idx="28">
                  <c:v>2.2000000000000002</c:v>
                </c:pt>
                <c:pt idx="29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A-461A-BDC6-40E4BCB5B1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1777408"/>
        <c:axId val="-15317697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Data!$B$119:$AF$119</c15:sqref>
                  </c15:fullRef>
                </c:ext>
              </c:extLst>
              <c:f>Data!$B$119:$AE$119</c:f>
              <c:numCache>
                <c:formatCode>0.0</c:formatCode>
                <c:ptCount val="30"/>
                <c:pt idx="0">
                  <c:v>31.5</c:v>
                </c:pt>
                <c:pt idx="1">
                  <c:v>32</c:v>
                </c:pt>
                <c:pt idx="2">
                  <c:v>32</c:v>
                </c:pt>
                <c:pt idx="3">
                  <c:v>32</c:v>
                </c:pt>
                <c:pt idx="4">
                  <c:v>32.4</c:v>
                </c:pt>
                <c:pt idx="5">
                  <c:v>33</c:v>
                </c:pt>
                <c:pt idx="6">
                  <c:v>33</c:v>
                </c:pt>
                <c:pt idx="7">
                  <c:v>33</c:v>
                </c:pt>
                <c:pt idx="8">
                  <c:v>32.4</c:v>
                </c:pt>
                <c:pt idx="9">
                  <c:v>33</c:v>
                </c:pt>
                <c:pt idx="10">
                  <c:v>33</c:v>
                </c:pt>
                <c:pt idx="11">
                  <c:v>32.200000000000003</c:v>
                </c:pt>
                <c:pt idx="12">
                  <c:v>32.1</c:v>
                </c:pt>
                <c:pt idx="13">
                  <c:v>33.5</c:v>
                </c:pt>
                <c:pt idx="14">
                  <c:v>32</c:v>
                </c:pt>
                <c:pt idx="15">
                  <c:v>30.2</c:v>
                </c:pt>
                <c:pt idx="16">
                  <c:v>29.3</c:v>
                </c:pt>
                <c:pt idx="17">
                  <c:v>34.5</c:v>
                </c:pt>
                <c:pt idx="18">
                  <c:v>32</c:v>
                </c:pt>
                <c:pt idx="19">
                  <c:v>31.6</c:v>
                </c:pt>
                <c:pt idx="20">
                  <c:v>33.5</c:v>
                </c:pt>
                <c:pt idx="21">
                  <c:v>31.5</c:v>
                </c:pt>
                <c:pt idx="22">
                  <c:v>29.2</c:v>
                </c:pt>
                <c:pt idx="23">
                  <c:v>30</c:v>
                </c:pt>
                <c:pt idx="24">
                  <c:v>31</c:v>
                </c:pt>
                <c:pt idx="25">
                  <c:v>31.2</c:v>
                </c:pt>
                <c:pt idx="26">
                  <c:v>32</c:v>
                </c:pt>
                <c:pt idx="27">
                  <c:v>31.3</c:v>
                </c:pt>
                <c:pt idx="28">
                  <c:v>33.200000000000003</c:v>
                </c:pt>
                <c:pt idx="29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6A-461A-BDC6-40E4BCB5B1C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Data!$B$120:$AF$120</c15:sqref>
                  </c15:fullRef>
                </c:ext>
              </c:extLst>
              <c:f>Data!$B$120:$AE$120</c:f>
              <c:numCache>
                <c:formatCode>0.0</c:formatCode>
                <c:ptCount val="30"/>
                <c:pt idx="0">
                  <c:v>28.4</c:v>
                </c:pt>
                <c:pt idx="1">
                  <c:v>28.5</c:v>
                </c:pt>
                <c:pt idx="2">
                  <c:v>26</c:v>
                </c:pt>
                <c:pt idx="3">
                  <c:v>28</c:v>
                </c:pt>
                <c:pt idx="4">
                  <c:v>29</c:v>
                </c:pt>
                <c:pt idx="5">
                  <c:v>24.5</c:v>
                </c:pt>
                <c:pt idx="6">
                  <c:v>28.8</c:v>
                </c:pt>
                <c:pt idx="7">
                  <c:v>28.4</c:v>
                </c:pt>
                <c:pt idx="8">
                  <c:v>26.5</c:v>
                </c:pt>
                <c:pt idx="9">
                  <c:v>28</c:v>
                </c:pt>
                <c:pt idx="10">
                  <c:v>25.5</c:v>
                </c:pt>
                <c:pt idx="11">
                  <c:v>25.8</c:v>
                </c:pt>
                <c:pt idx="12">
                  <c:v>26.3</c:v>
                </c:pt>
                <c:pt idx="13">
                  <c:v>26</c:v>
                </c:pt>
                <c:pt idx="14">
                  <c:v>23.8</c:v>
                </c:pt>
                <c:pt idx="15">
                  <c:v>29</c:v>
                </c:pt>
                <c:pt idx="16">
                  <c:v>26.3</c:v>
                </c:pt>
                <c:pt idx="17">
                  <c:v>26.3</c:v>
                </c:pt>
                <c:pt idx="18">
                  <c:v>25</c:v>
                </c:pt>
                <c:pt idx="19">
                  <c:v>26.9</c:v>
                </c:pt>
                <c:pt idx="20">
                  <c:v>24</c:v>
                </c:pt>
                <c:pt idx="21">
                  <c:v>25.1</c:v>
                </c:pt>
                <c:pt idx="22">
                  <c:v>24.7</c:v>
                </c:pt>
                <c:pt idx="23">
                  <c:v>24.1</c:v>
                </c:pt>
                <c:pt idx="24">
                  <c:v>28.2</c:v>
                </c:pt>
                <c:pt idx="25">
                  <c:v>28.3</c:v>
                </c:pt>
                <c:pt idx="26">
                  <c:v>27.6</c:v>
                </c:pt>
                <c:pt idx="27">
                  <c:v>27</c:v>
                </c:pt>
                <c:pt idx="28">
                  <c:v>24.5</c:v>
                </c:pt>
                <c:pt idx="29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6A-461A-BDC6-40E4BCB5B1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31771968"/>
        <c:axId val="-1531769248"/>
        <c:extLst/>
      </c:stockChart>
      <c:valAx>
        <c:axId val="-15317697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7408"/>
        <c:crosses val="max"/>
        <c:crossBetween val="between"/>
      </c:valAx>
      <c:catAx>
        <c:axId val="-153177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69792"/>
        <c:crossesAt val="0"/>
        <c:auto val="1"/>
        <c:lblAlgn val="ctr"/>
        <c:lblOffset val="100"/>
        <c:noMultiLvlLbl val="0"/>
      </c:catAx>
      <c:valAx>
        <c:axId val="-15317692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1968"/>
        <c:crosses val="autoZero"/>
        <c:crossBetween val="between"/>
      </c:valAx>
      <c:catAx>
        <c:axId val="-15317719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317692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Data!$B$141:$AF$141</c15:sqref>
                  </c15:fullRef>
                </c:ext>
              </c:extLst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2.8</c:v>
                </c:pt>
                <c:pt idx="4">
                  <c:v>12.6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0.8</c:v>
                </c:pt>
                <c:pt idx="14">
                  <c:v>13.3</c:v>
                </c:pt>
                <c:pt idx="15">
                  <c:v>19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9.9</c:v>
                </c:pt>
                <c:pt idx="20">
                  <c:v>0.7</c:v>
                </c:pt>
                <c:pt idx="21">
                  <c:v>0.6</c:v>
                </c:pt>
                <c:pt idx="22">
                  <c:v>7.4</c:v>
                </c:pt>
                <c:pt idx="23">
                  <c:v>8.3000000000000007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13</c:v>
                </c:pt>
                <c:pt idx="28">
                  <c:v>30.9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7-41DC-961B-5A8ACDE944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29785424"/>
        <c:axId val="-15297870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Data!$B$139:$AF$139</c15:sqref>
                  </c15:fullRef>
                </c:ext>
              </c:extLst>
              <c:f>Data!$B$139:$AE$139</c:f>
              <c:numCache>
                <c:formatCode>0.0</c:formatCode>
                <c:ptCount val="30"/>
                <c:pt idx="0">
                  <c:v>32.700000000000003</c:v>
                </c:pt>
                <c:pt idx="1">
                  <c:v>32.5</c:v>
                </c:pt>
                <c:pt idx="2">
                  <c:v>33.299999999999997</c:v>
                </c:pt>
                <c:pt idx="3">
                  <c:v>33.4</c:v>
                </c:pt>
                <c:pt idx="4">
                  <c:v>32.6</c:v>
                </c:pt>
                <c:pt idx="5">
                  <c:v>32.799999999999997</c:v>
                </c:pt>
                <c:pt idx="6">
                  <c:v>31.5</c:v>
                </c:pt>
                <c:pt idx="7">
                  <c:v>33.9</c:v>
                </c:pt>
                <c:pt idx="8">
                  <c:v>33.4</c:v>
                </c:pt>
                <c:pt idx="9">
                  <c:v>33.700000000000003</c:v>
                </c:pt>
                <c:pt idx="10">
                  <c:v>34.200000000000003</c:v>
                </c:pt>
                <c:pt idx="11">
                  <c:v>33.700000000000003</c:v>
                </c:pt>
                <c:pt idx="12">
                  <c:v>34.700000000000003</c:v>
                </c:pt>
                <c:pt idx="13">
                  <c:v>34.700000000000003</c:v>
                </c:pt>
                <c:pt idx="14">
                  <c:v>34.799999999999997</c:v>
                </c:pt>
                <c:pt idx="15">
                  <c:v>33.299999999999997</c:v>
                </c:pt>
                <c:pt idx="16">
                  <c:v>31.9</c:v>
                </c:pt>
                <c:pt idx="17">
                  <c:v>33.4</c:v>
                </c:pt>
                <c:pt idx="18">
                  <c:v>34.4</c:v>
                </c:pt>
                <c:pt idx="19">
                  <c:v>33.299999999999997</c:v>
                </c:pt>
                <c:pt idx="20">
                  <c:v>32.799999999999997</c:v>
                </c:pt>
                <c:pt idx="21">
                  <c:v>32.1</c:v>
                </c:pt>
                <c:pt idx="22">
                  <c:v>32.1</c:v>
                </c:pt>
                <c:pt idx="23">
                  <c:v>31.5</c:v>
                </c:pt>
                <c:pt idx="24">
                  <c:v>33.5</c:v>
                </c:pt>
                <c:pt idx="25">
                  <c:v>33.799999999999997</c:v>
                </c:pt>
                <c:pt idx="26">
                  <c:v>32.5</c:v>
                </c:pt>
                <c:pt idx="27">
                  <c:v>34.9</c:v>
                </c:pt>
                <c:pt idx="28">
                  <c:v>32.700000000000003</c:v>
                </c:pt>
                <c:pt idx="29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17-41DC-961B-5A8ACDE9441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Data!$B$140:$AF$140</c15:sqref>
                  </c15:fullRef>
                </c:ext>
              </c:extLst>
              <c:f>Data!$B$140:$AE$140</c:f>
              <c:numCache>
                <c:formatCode>0.0</c:formatCode>
                <c:ptCount val="30"/>
                <c:pt idx="0">
                  <c:v>25.6</c:v>
                </c:pt>
                <c:pt idx="1">
                  <c:v>26</c:v>
                </c:pt>
                <c:pt idx="2">
                  <c:v>26</c:v>
                </c:pt>
                <c:pt idx="3">
                  <c:v>25.7</c:v>
                </c:pt>
                <c:pt idx="4">
                  <c:v>26.4</c:v>
                </c:pt>
                <c:pt idx="5">
                  <c:v>26.1</c:v>
                </c:pt>
                <c:pt idx="6">
                  <c:v>27</c:v>
                </c:pt>
                <c:pt idx="7">
                  <c:v>26.4</c:v>
                </c:pt>
                <c:pt idx="8">
                  <c:v>26.2</c:v>
                </c:pt>
                <c:pt idx="9">
                  <c:v>26.4</c:v>
                </c:pt>
                <c:pt idx="10">
                  <c:v>25.9</c:v>
                </c:pt>
                <c:pt idx="11">
                  <c:v>26</c:v>
                </c:pt>
                <c:pt idx="12">
                  <c:v>25.8</c:v>
                </c:pt>
                <c:pt idx="13">
                  <c:v>25.9</c:v>
                </c:pt>
                <c:pt idx="14">
                  <c:v>26.5</c:v>
                </c:pt>
                <c:pt idx="15">
                  <c:v>25</c:v>
                </c:pt>
                <c:pt idx="16">
                  <c:v>25.3</c:v>
                </c:pt>
                <c:pt idx="17">
                  <c:v>25.5</c:v>
                </c:pt>
                <c:pt idx="18">
                  <c:v>25.4</c:v>
                </c:pt>
                <c:pt idx="19">
                  <c:v>26</c:v>
                </c:pt>
                <c:pt idx="20">
                  <c:v>25.4</c:v>
                </c:pt>
                <c:pt idx="21">
                  <c:v>26.1</c:v>
                </c:pt>
                <c:pt idx="22">
                  <c:v>25.5</c:v>
                </c:pt>
                <c:pt idx="23">
                  <c:v>24.7</c:v>
                </c:pt>
                <c:pt idx="24">
                  <c:v>24.7</c:v>
                </c:pt>
                <c:pt idx="25">
                  <c:v>25.7</c:v>
                </c:pt>
                <c:pt idx="26">
                  <c:v>25.6</c:v>
                </c:pt>
                <c:pt idx="27">
                  <c:v>26.1</c:v>
                </c:pt>
                <c:pt idx="28">
                  <c:v>24.3</c:v>
                </c:pt>
                <c:pt idx="29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17-41DC-961B-5A8ACDE944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29775088"/>
        <c:axId val="-1529782704"/>
        <c:extLst/>
      </c:stockChart>
      <c:valAx>
        <c:axId val="-15297870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5424"/>
        <c:crosses val="max"/>
        <c:crossBetween val="between"/>
      </c:valAx>
      <c:catAx>
        <c:axId val="-152978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7056"/>
        <c:crossesAt val="0"/>
        <c:auto val="1"/>
        <c:lblAlgn val="ctr"/>
        <c:lblOffset val="100"/>
        <c:noMultiLvlLbl val="0"/>
      </c:catAx>
      <c:valAx>
        <c:axId val="-15297827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75088"/>
        <c:crosses val="autoZero"/>
        <c:crossBetween val="between"/>
      </c:valAx>
      <c:catAx>
        <c:axId val="-15297750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297827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Data!$B$131:$AF$131</c15:sqref>
                  </c15:fullRef>
                </c:ext>
              </c:extLst>
              <c:f>Data!$B$131:$AE$131</c:f>
              <c:numCache>
                <c:formatCode>0.0</c:formatCode>
                <c:ptCount val="30"/>
                <c:pt idx="0">
                  <c:v>19.3</c:v>
                </c:pt>
                <c:pt idx="1">
                  <c:v>6</c:v>
                </c:pt>
                <c:pt idx="2">
                  <c:v>0.1</c:v>
                </c:pt>
                <c:pt idx="3">
                  <c:v>1</c:v>
                </c:pt>
                <c:pt idx="4">
                  <c:v>7.4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4.3</c:v>
                </c:pt>
                <c:pt idx="9">
                  <c:v>0</c:v>
                </c:pt>
                <c:pt idx="10">
                  <c:v>157.9</c:v>
                </c:pt>
                <c:pt idx="11">
                  <c:v>0</c:v>
                </c:pt>
                <c:pt idx="12">
                  <c:v>1.9</c:v>
                </c:pt>
                <c:pt idx="13">
                  <c:v>1</c:v>
                </c:pt>
                <c:pt idx="14">
                  <c:v>86.5</c:v>
                </c:pt>
                <c:pt idx="15">
                  <c:v>44.2</c:v>
                </c:pt>
                <c:pt idx="16">
                  <c:v>2.2000000000000002</c:v>
                </c:pt>
                <c:pt idx="17">
                  <c:v>1.2</c:v>
                </c:pt>
                <c:pt idx="18">
                  <c:v>0.4</c:v>
                </c:pt>
                <c:pt idx="19">
                  <c:v>0.4</c:v>
                </c:pt>
                <c:pt idx="20">
                  <c:v>14.7</c:v>
                </c:pt>
                <c:pt idx="21">
                  <c:v>47.5</c:v>
                </c:pt>
                <c:pt idx="22">
                  <c:v>57.1</c:v>
                </c:pt>
                <c:pt idx="23">
                  <c:v>59</c:v>
                </c:pt>
                <c:pt idx="24">
                  <c:v>78.400000000000006</c:v>
                </c:pt>
                <c:pt idx="25">
                  <c:v>15.8</c:v>
                </c:pt>
                <c:pt idx="26">
                  <c:v>1.8</c:v>
                </c:pt>
                <c:pt idx="27">
                  <c:v>64.5</c:v>
                </c:pt>
                <c:pt idx="28">
                  <c:v>3.4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B-4A04-B28B-74F37D96AE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1774688"/>
        <c:axId val="-15317725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Data!$B$129:$AF$129</c15:sqref>
                  </c15:fullRef>
                </c:ext>
              </c:extLst>
              <c:f>Data!$B$129:$AE$129</c:f>
              <c:numCache>
                <c:formatCode>0.0</c:formatCode>
                <c:ptCount val="30"/>
                <c:pt idx="0">
                  <c:v>33.5</c:v>
                </c:pt>
                <c:pt idx="1">
                  <c:v>32.4</c:v>
                </c:pt>
                <c:pt idx="2">
                  <c:v>32.299999999999997</c:v>
                </c:pt>
                <c:pt idx="3">
                  <c:v>32.1</c:v>
                </c:pt>
                <c:pt idx="4">
                  <c:v>32.5</c:v>
                </c:pt>
                <c:pt idx="5">
                  <c:v>33.299999999999997</c:v>
                </c:pt>
                <c:pt idx="6">
                  <c:v>32.6</c:v>
                </c:pt>
                <c:pt idx="7">
                  <c:v>32.9</c:v>
                </c:pt>
                <c:pt idx="8">
                  <c:v>33.799999999999997</c:v>
                </c:pt>
                <c:pt idx="9">
                  <c:v>33.299999999999997</c:v>
                </c:pt>
                <c:pt idx="10">
                  <c:v>33.299999999999997</c:v>
                </c:pt>
                <c:pt idx="11">
                  <c:v>33</c:v>
                </c:pt>
                <c:pt idx="12">
                  <c:v>33</c:v>
                </c:pt>
                <c:pt idx="13">
                  <c:v>31.8</c:v>
                </c:pt>
                <c:pt idx="14">
                  <c:v>32.299999999999997</c:v>
                </c:pt>
                <c:pt idx="15">
                  <c:v>29.1</c:v>
                </c:pt>
                <c:pt idx="16">
                  <c:v>30</c:v>
                </c:pt>
                <c:pt idx="17">
                  <c:v>33</c:v>
                </c:pt>
                <c:pt idx="18">
                  <c:v>33.299999999999997</c:v>
                </c:pt>
                <c:pt idx="19">
                  <c:v>33</c:v>
                </c:pt>
                <c:pt idx="20">
                  <c:v>33.5</c:v>
                </c:pt>
                <c:pt idx="21">
                  <c:v>30.4</c:v>
                </c:pt>
                <c:pt idx="22">
                  <c:v>30.5</c:v>
                </c:pt>
                <c:pt idx="23">
                  <c:v>30.6</c:v>
                </c:pt>
                <c:pt idx="24">
                  <c:v>27.7</c:v>
                </c:pt>
                <c:pt idx="25">
                  <c:v>30.3</c:v>
                </c:pt>
                <c:pt idx="26">
                  <c:v>33</c:v>
                </c:pt>
                <c:pt idx="27">
                  <c:v>30</c:v>
                </c:pt>
                <c:pt idx="28">
                  <c:v>32.6</c:v>
                </c:pt>
                <c:pt idx="29">
                  <c:v>31.3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0B-4A04-B28B-74F37D96AE6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Data!$B$130:$AF$130</c15:sqref>
                  </c15:fullRef>
                </c:ext>
              </c:extLst>
              <c:f>Data!$B$130:$AE$130</c:f>
              <c:numCache>
                <c:formatCode>0.0</c:formatCode>
                <c:ptCount val="30"/>
                <c:pt idx="0">
                  <c:v>24.7</c:v>
                </c:pt>
                <c:pt idx="1">
                  <c:v>23.5</c:v>
                </c:pt>
                <c:pt idx="2">
                  <c:v>25.2</c:v>
                </c:pt>
                <c:pt idx="3">
                  <c:v>24.9</c:v>
                </c:pt>
                <c:pt idx="4">
                  <c:v>25.5</c:v>
                </c:pt>
                <c:pt idx="5">
                  <c:v>24.8</c:v>
                </c:pt>
                <c:pt idx="6">
                  <c:v>25.6</c:v>
                </c:pt>
                <c:pt idx="7">
                  <c:v>25.4</c:v>
                </c:pt>
                <c:pt idx="8">
                  <c:v>25</c:v>
                </c:pt>
                <c:pt idx="9">
                  <c:v>24.5</c:v>
                </c:pt>
                <c:pt idx="10">
                  <c:v>24.7</c:v>
                </c:pt>
                <c:pt idx="11">
                  <c:v>23.6</c:v>
                </c:pt>
                <c:pt idx="12">
                  <c:v>24.2</c:v>
                </c:pt>
                <c:pt idx="13">
                  <c:v>23.5</c:v>
                </c:pt>
                <c:pt idx="14">
                  <c:v>24.7</c:v>
                </c:pt>
                <c:pt idx="15">
                  <c:v>24</c:v>
                </c:pt>
                <c:pt idx="16">
                  <c:v>24.2</c:v>
                </c:pt>
                <c:pt idx="17">
                  <c:v>24</c:v>
                </c:pt>
                <c:pt idx="18">
                  <c:v>25.7</c:v>
                </c:pt>
                <c:pt idx="19">
                  <c:v>25.5</c:v>
                </c:pt>
                <c:pt idx="20">
                  <c:v>24</c:v>
                </c:pt>
                <c:pt idx="21">
                  <c:v>24</c:v>
                </c:pt>
                <c:pt idx="22">
                  <c:v>22.9</c:v>
                </c:pt>
                <c:pt idx="23">
                  <c:v>23.3</c:v>
                </c:pt>
                <c:pt idx="24">
                  <c:v>23.7</c:v>
                </c:pt>
                <c:pt idx="25">
                  <c:v>24.5</c:v>
                </c:pt>
                <c:pt idx="26">
                  <c:v>24.2</c:v>
                </c:pt>
                <c:pt idx="27">
                  <c:v>25</c:v>
                </c:pt>
                <c:pt idx="28">
                  <c:v>23.6</c:v>
                </c:pt>
                <c:pt idx="29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0B-4A04-B28B-74F37D96AE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29790320"/>
        <c:axId val="-1529784336"/>
        <c:extLst/>
      </c:stockChart>
      <c:valAx>
        <c:axId val="-1531772512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4688"/>
        <c:crosses val="max"/>
        <c:crossBetween val="between"/>
      </c:valAx>
      <c:catAx>
        <c:axId val="-153177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2512"/>
        <c:crossesAt val="0"/>
        <c:auto val="1"/>
        <c:lblAlgn val="ctr"/>
        <c:lblOffset val="100"/>
        <c:noMultiLvlLbl val="0"/>
      </c:catAx>
      <c:valAx>
        <c:axId val="-15297843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90320"/>
        <c:crosses val="autoZero"/>
        <c:crossBetween val="between"/>
      </c:valAx>
      <c:catAx>
        <c:axId val="-1529790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297843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Data!$B$146:$AF$146</c15:sqref>
                  </c15:fullRef>
                </c:ext>
              </c:extLst>
              <c:f>Data!$B$146:$AE$146</c:f>
              <c:numCache>
                <c:formatCode>0.0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0.1</c:v>
                </c:pt>
                <c:pt idx="3">
                  <c:v>55.2</c:v>
                </c:pt>
                <c:pt idx="4">
                  <c:v>17</c:v>
                </c:pt>
                <c:pt idx="5">
                  <c:v>11.4</c:v>
                </c:pt>
                <c:pt idx="6">
                  <c:v>0</c:v>
                </c:pt>
                <c:pt idx="7">
                  <c:v>0.7</c:v>
                </c:pt>
                <c:pt idx="8">
                  <c:v>9.3000000000000007</c:v>
                </c:pt>
                <c:pt idx="9">
                  <c:v>1.8</c:v>
                </c:pt>
                <c:pt idx="10">
                  <c:v>0.3</c:v>
                </c:pt>
                <c:pt idx="11">
                  <c:v>0.2</c:v>
                </c:pt>
                <c:pt idx="12">
                  <c:v>4.9000000000000004</c:v>
                </c:pt>
                <c:pt idx="13">
                  <c:v>1.8</c:v>
                </c:pt>
                <c:pt idx="14">
                  <c:v>0.01</c:v>
                </c:pt>
                <c:pt idx="15">
                  <c:v>6.4</c:v>
                </c:pt>
                <c:pt idx="16">
                  <c:v>0.1</c:v>
                </c:pt>
                <c:pt idx="17">
                  <c:v>4.2</c:v>
                </c:pt>
                <c:pt idx="18">
                  <c:v>0</c:v>
                </c:pt>
                <c:pt idx="19">
                  <c:v>32.4</c:v>
                </c:pt>
                <c:pt idx="20">
                  <c:v>2.1</c:v>
                </c:pt>
                <c:pt idx="21">
                  <c:v>0.4</c:v>
                </c:pt>
                <c:pt idx="22">
                  <c:v>0.5</c:v>
                </c:pt>
                <c:pt idx="23">
                  <c:v>9</c:v>
                </c:pt>
                <c:pt idx="24">
                  <c:v>0.4</c:v>
                </c:pt>
                <c:pt idx="25">
                  <c:v>7.5</c:v>
                </c:pt>
                <c:pt idx="26">
                  <c:v>2.7</c:v>
                </c:pt>
                <c:pt idx="27">
                  <c:v>24.4</c:v>
                </c:pt>
                <c:pt idx="28">
                  <c:v>18.7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D-45D1-9CB9-1B1BD4A41E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29789232"/>
        <c:axId val="-15297816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Data!$B$144:$AF$144</c15:sqref>
                  </c15:fullRef>
                </c:ext>
              </c:extLst>
              <c:f>Data!$B$144:$AE$144</c:f>
              <c:numCache>
                <c:formatCode>0.0</c:formatCode>
                <c:ptCount val="30"/>
                <c:pt idx="0">
                  <c:v>36</c:v>
                </c:pt>
                <c:pt idx="1">
                  <c:v>36</c:v>
                </c:pt>
                <c:pt idx="2">
                  <c:v>35.5</c:v>
                </c:pt>
                <c:pt idx="3">
                  <c:v>35.5</c:v>
                </c:pt>
                <c:pt idx="4">
                  <c:v>35.5</c:v>
                </c:pt>
                <c:pt idx="5">
                  <c:v>35.5</c:v>
                </c:pt>
                <c:pt idx="6">
                  <c:v>34.299999999999997</c:v>
                </c:pt>
                <c:pt idx="7">
                  <c:v>34.5</c:v>
                </c:pt>
                <c:pt idx="8">
                  <c:v>35.5</c:v>
                </c:pt>
                <c:pt idx="9">
                  <c:v>34.799999999999997</c:v>
                </c:pt>
                <c:pt idx="10">
                  <c:v>31</c:v>
                </c:pt>
                <c:pt idx="11">
                  <c:v>34.299999999999997</c:v>
                </c:pt>
                <c:pt idx="12">
                  <c:v>34</c:v>
                </c:pt>
                <c:pt idx="13">
                  <c:v>34.6</c:v>
                </c:pt>
                <c:pt idx="14">
                  <c:v>32</c:v>
                </c:pt>
                <c:pt idx="15">
                  <c:v>30</c:v>
                </c:pt>
                <c:pt idx="16">
                  <c:v>32.4</c:v>
                </c:pt>
                <c:pt idx="17">
                  <c:v>34</c:v>
                </c:pt>
                <c:pt idx="18">
                  <c:v>35</c:v>
                </c:pt>
                <c:pt idx="19">
                  <c:v>34.5</c:v>
                </c:pt>
                <c:pt idx="20">
                  <c:v>32</c:v>
                </c:pt>
                <c:pt idx="21">
                  <c:v>31</c:v>
                </c:pt>
                <c:pt idx="22">
                  <c:v>31</c:v>
                </c:pt>
                <c:pt idx="23">
                  <c:v>32.200000000000003</c:v>
                </c:pt>
                <c:pt idx="24">
                  <c:v>31.9</c:v>
                </c:pt>
                <c:pt idx="25">
                  <c:v>33.5</c:v>
                </c:pt>
                <c:pt idx="26">
                  <c:v>34.200000000000003</c:v>
                </c:pt>
                <c:pt idx="27">
                  <c:v>34.700000000000003</c:v>
                </c:pt>
                <c:pt idx="28">
                  <c:v>33.5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BD-45D1-9CB9-1B1BD4A41E9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Data!$B$145:$AF$145</c15:sqref>
                  </c15:fullRef>
                </c:ext>
              </c:extLst>
              <c:f>Data!$B$145:$AE$145</c:f>
              <c:numCache>
                <c:formatCode>0.0</c:formatCode>
                <c:ptCount val="30"/>
                <c:pt idx="0">
                  <c:v>25.5</c:v>
                </c:pt>
                <c:pt idx="1">
                  <c:v>23.7</c:v>
                </c:pt>
                <c:pt idx="2">
                  <c:v>23</c:v>
                </c:pt>
                <c:pt idx="3">
                  <c:v>24.2</c:v>
                </c:pt>
                <c:pt idx="4">
                  <c:v>24.5</c:v>
                </c:pt>
                <c:pt idx="5">
                  <c:v>24.6</c:v>
                </c:pt>
                <c:pt idx="6">
                  <c:v>24.5</c:v>
                </c:pt>
                <c:pt idx="7">
                  <c:v>24.4</c:v>
                </c:pt>
                <c:pt idx="8">
                  <c:v>25</c:v>
                </c:pt>
                <c:pt idx="9">
                  <c:v>24.6</c:v>
                </c:pt>
                <c:pt idx="10">
                  <c:v>24.5</c:v>
                </c:pt>
                <c:pt idx="11">
                  <c:v>25</c:v>
                </c:pt>
                <c:pt idx="12">
                  <c:v>25</c:v>
                </c:pt>
                <c:pt idx="13">
                  <c:v>23.8</c:v>
                </c:pt>
                <c:pt idx="14">
                  <c:v>23.8</c:v>
                </c:pt>
                <c:pt idx="15">
                  <c:v>24.5</c:v>
                </c:pt>
                <c:pt idx="16">
                  <c:v>23.6</c:v>
                </c:pt>
                <c:pt idx="17">
                  <c:v>23.5</c:v>
                </c:pt>
                <c:pt idx="18">
                  <c:v>24</c:v>
                </c:pt>
                <c:pt idx="19">
                  <c:v>23.8</c:v>
                </c:pt>
                <c:pt idx="20">
                  <c:v>24</c:v>
                </c:pt>
                <c:pt idx="21">
                  <c:v>23.8</c:v>
                </c:pt>
                <c:pt idx="22">
                  <c:v>24</c:v>
                </c:pt>
                <c:pt idx="23">
                  <c:v>23.7</c:v>
                </c:pt>
                <c:pt idx="24">
                  <c:v>23.5</c:v>
                </c:pt>
                <c:pt idx="25">
                  <c:v>23.5</c:v>
                </c:pt>
                <c:pt idx="26">
                  <c:v>23.3</c:v>
                </c:pt>
                <c:pt idx="27">
                  <c:v>23.6</c:v>
                </c:pt>
                <c:pt idx="28">
                  <c:v>24.1</c:v>
                </c:pt>
                <c:pt idx="2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BD-45D1-9CB9-1B1BD4A41E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29781072"/>
        <c:axId val="-1529787600"/>
        <c:extLst/>
      </c:stockChart>
      <c:valAx>
        <c:axId val="-15297816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9232"/>
        <c:crosses val="max"/>
        <c:crossBetween val="between"/>
      </c:valAx>
      <c:catAx>
        <c:axId val="-152978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1616"/>
        <c:crossesAt val="0"/>
        <c:auto val="1"/>
        <c:lblAlgn val="ctr"/>
        <c:lblOffset val="100"/>
        <c:noMultiLvlLbl val="0"/>
      </c:catAx>
      <c:valAx>
        <c:axId val="-1529787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1072"/>
        <c:crosses val="autoZero"/>
        <c:crossBetween val="between"/>
      </c:valAx>
      <c:catAx>
        <c:axId val="-15297810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29787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Data!$B$151:$AF$151</c15:sqref>
                  </c15:fullRef>
                </c:ext>
              </c:extLst>
              <c:f>Data!$B$151:$AE$151</c:f>
              <c:numCache>
                <c:formatCode>0.0</c:formatCode>
                <c:ptCount val="30"/>
                <c:pt idx="0">
                  <c:v>5.2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10.8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12</c:v>
                </c:pt>
                <c:pt idx="9">
                  <c:v>2.4</c:v>
                </c:pt>
                <c:pt idx="10">
                  <c:v>0.9</c:v>
                </c:pt>
                <c:pt idx="11">
                  <c:v>5</c:v>
                </c:pt>
                <c:pt idx="12">
                  <c:v>16.5</c:v>
                </c:pt>
                <c:pt idx="13">
                  <c:v>0</c:v>
                </c:pt>
                <c:pt idx="14">
                  <c:v>8.6</c:v>
                </c:pt>
                <c:pt idx="15">
                  <c:v>0</c:v>
                </c:pt>
                <c:pt idx="16">
                  <c:v>0</c:v>
                </c:pt>
                <c:pt idx="17">
                  <c:v>13.6</c:v>
                </c:pt>
                <c:pt idx="18">
                  <c:v>0</c:v>
                </c:pt>
                <c:pt idx="19">
                  <c:v>5</c:v>
                </c:pt>
                <c:pt idx="20">
                  <c:v>0.3</c:v>
                </c:pt>
                <c:pt idx="21">
                  <c:v>0</c:v>
                </c:pt>
                <c:pt idx="22">
                  <c:v>7.2</c:v>
                </c:pt>
                <c:pt idx="23">
                  <c:v>8.3000000000000007</c:v>
                </c:pt>
                <c:pt idx="24">
                  <c:v>2.9</c:v>
                </c:pt>
                <c:pt idx="25">
                  <c:v>12.7</c:v>
                </c:pt>
                <c:pt idx="26">
                  <c:v>0</c:v>
                </c:pt>
                <c:pt idx="27">
                  <c:v>0</c:v>
                </c:pt>
                <c:pt idx="28">
                  <c:v>14.8</c:v>
                </c:pt>
                <c:pt idx="29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7-4347-B5E8-988A2E2D0F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29788688"/>
        <c:axId val="-15297761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Data!$B$149:$AF$149</c15:sqref>
                  </c15:fullRef>
                </c:ext>
              </c:extLst>
              <c:f>Data!$B$149:$AE$149</c:f>
              <c:numCache>
                <c:formatCode>0.0</c:formatCode>
                <c:ptCount val="30"/>
                <c:pt idx="0">
                  <c:v>34.5</c:v>
                </c:pt>
                <c:pt idx="1">
                  <c:v>34.299999999999997</c:v>
                </c:pt>
                <c:pt idx="2">
                  <c:v>34.200000000000003</c:v>
                </c:pt>
                <c:pt idx="3">
                  <c:v>34.5</c:v>
                </c:pt>
                <c:pt idx="4">
                  <c:v>34.200000000000003</c:v>
                </c:pt>
                <c:pt idx="5">
                  <c:v>33.6</c:v>
                </c:pt>
                <c:pt idx="6">
                  <c:v>33.5</c:v>
                </c:pt>
                <c:pt idx="7">
                  <c:v>33.5</c:v>
                </c:pt>
                <c:pt idx="8">
                  <c:v>33.6</c:v>
                </c:pt>
                <c:pt idx="9">
                  <c:v>34.4</c:v>
                </c:pt>
                <c:pt idx="10">
                  <c:v>30</c:v>
                </c:pt>
                <c:pt idx="11">
                  <c:v>32.5</c:v>
                </c:pt>
                <c:pt idx="12">
                  <c:v>35.5</c:v>
                </c:pt>
                <c:pt idx="13">
                  <c:v>34</c:v>
                </c:pt>
                <c:pt idx="14">
                  <c:v>34</c:v>
                </c:pt>
                <c:pt idx="15">
                  <c:v>31</c:v>
                </c:pt>
                <c:pt idx="16">
                  <c:v>34.6</c:v>
                </c:pt>
                <c:pt idx="17">
                  <c:v>33.200000000000003</c:v>
                </c:pt>
                <c:pt idx="18">
                  <c:v>34</c:v>
                </c:pt>
                <c:pt idx="19">
                  <c:v>35.799999999999997</c:v>
                </c:pt>
                <c:pt idx="20">
                  <c:v>32</c:v>
                </c:pt>
                <c:pt idx="21">
                  <c:v>31</c:v>
                </c:pt>
                <c:pt idx="22">
                  <c:v>32</c:v>
                </c:pt>
                <c:pt idx="23">
                  <c:v>32</c:v>
                </c:pt>
                <c:pt idx="24">
                  <c:v>32</c:v>
                </c:pt>
                <c:pt idx="25">
                  <c:v>34</c:v>
                </c:pt>
                <c:pt idx="26">
                  <c:v>35</c:v>
                </c:pt>
                <c:pt idx="27">
                  <c:v>33.299999999999997</c:v>
                </c:pt>
                <c:pt idx="28">
                  <c:v>33.5</c:v>
                </c:pt>
                <c:pt idx="29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07-4347-B5E8-988A2E2D0F8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Data!$B$150:$AF$150</c15:sqref>
                  </c15:fullRef>
                </c:ext>
              </c:extLst>
              <c:f>Data!$B$150:$AE$150</c:f>
              <c:numCache>
                <c:formatCode>0.0</c:formatCode>
                <c:ptCount val="30"/>
                <c:pt idx="0">
                  <c:v>25.3</c:v>
                </c:pt>
                <c:pt idx="1">
                  <c:v>23.4</c:v>
                </c:pt>
                <c:pt idx="2">
                  <c:v>23.9</c:v>
                </c:pt>
                <c:pt idx="3">
                  <c:v>24.4</c:v>
                </c:pt>
                <c:pt idx="4">
                  <c:v>25</c:v>
                </c:pt>
                <c:pt idx="5">
                  <c:v>24.3</c:v>
                </c:pt>
                <c:pt idx="6">
                  <c:v>25.4</c:v>
                </c:pt>
                <c:pt idx="7">
                  <c:v>24</c:v>
                </c:pt>
                <c:pt idx="8">
                  <c:v>24.5</c:v>
                </c:pt>
                <c:pt idx="9">
                  <c:v>23.8</c:v>
                </c:pt>
                <c:pt idx="10">
                  <c:v>24.6</c:v>
                </c:pt>
                <c:pt idx="11">
                  <c:v>24.8</c:v>
                </c:pt>
                <c:pt idx="12">
                  <c:v>23.8</c:v>
                </c:pt>
                <c:pt idx="13">
                  <c:v>23.9</c:v>
                </c:pt>
                <c:pt idx="14">
                  <c:v>23.7</c:v>
                </c:pt>
                <c:pt idx="15">
                  <c:v>24.5</c:v>
                </c:pt>
                <c:pt idx="16">
                  <c:v>23.9</c:v>
                </c:pt>
                <c:pt idx="17">
                  <c:v>24.6</c:v>
                </c:pt>
                <c:pt idx="18">
                  <c:v>23.5</c:v>
                </c:pt>
                <c:pt idx="19">
                  <c:v>24.5</c:v>
                </c:pt>
                <c:pt idx="20">
                  <c:v>24.5</c:v>
                </c:pt>
                <c:pt idx="21">
                  <c:v>24</c:v>
                </c:pt>
                <c:pt idx="22">
                  <c:v>25</c:v>
                </c:pt>
                <c:pt idx="23">
                  <c:v>24.5</c:v>
                </c:pt>
                <c:pt idx="24">
                  <c:v>24.2</c:v>
                </c:pt>
                <c:pt idx="25">
                  <c:v>24.6</c:v>
                </c:pt>
                <c:pt idx="26">
                  <c:v>24.6</c:v>
                </c:pt>
                <c:pt idx="27">
                  <c:v>24.8</c:v>
                </c:pt>
                <c:pt idx="28">
                  <c:v>24.7</c:v>
                </c:pt>
                <c:pt idx="29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07-4347-B5E8-988A2E2D0F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29785968"/>
        <c:axId val="-1529778352"/>
        <c:extLst/>
      </c:stockChart>
      <c:valAx>
        <c:axId val="-15297761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8688"/>
        <c:crosses val="max"/>
        <c:crossBetween val="between"/>
      </c:valAx>
      <c:catAx>
        <c:axId val="-152978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76176"/>
        <c:crossesAt val="0"/>
        <c:auto val="1"/>
        <c:lblAlgn val="ctr"/>
        <c:lblOffset val="100"/>
        <c:noMultiLvlLbl val="0"/>
      </c:catAx>
      <c:valAx>
        <c:axId val="-15297783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5968"/>
        <c:crosses val="autoZero"/>
        <c:crossBetween val="between"/>
      </c:valAx>
      <c:catAx>
        <c:axId val="-15297859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297783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8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.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684167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98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.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25222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Data!$B$226:$AE$226</c:f>
              <c:numCache>
                <c:formatCode>0.0</c:formatCode>
                <c:ptCount val="30"/>
                <c:pt idx="0">
                  <c:v>18.7</c:v>
                </c:pt>
                <c:pt idx="1">
                  <c:v>0</c:v>
                </c:pt>
                <c:pt idx="2">
                  <c:v>0</c:v>
                </c:pt>
                <c:pt idx="3">
                  <c:v>9.3000000000000007</c:v>
                </c:pt>
                <c:pt idx="4">
                  <c:v>59.8</c:v>
                </c:pt>
                <c:pt idx="5">
                  <c:v>0</c:v>
                </c:pt>
                <c:pt idx="6">
                  <c:v>0</c:v>
                </c:pt>
                <c:pt idx="7">
                  <c:v>3.1</c:v>
                </c:pt>
                <c:pt idx="8">
                  <c:v>14</c:v>
                </c:pt>
                <c:pt idx="9">
                  <c:v>2.4</c:v>
                </c:pt>
                <c:pt idx="10">
                  <c:v>0</c:v>
                </c:pt>
                <c:pt idx="11">
                  <c:v>67.099999999999994</c:v>
                </c:pt>
                <c:pt idx="12">
                  <c:v>13.8</c:v>
                </c:pt>
                <c:pt idx="13">
                  <c:v>108</c:v>
                </c:pt>
                <c:pt idx="14">
                  <c:v>152.9</c:v>
                </c:pt>
                <c:pt idx="15">
                  <c:v>21.5</c:v>
                </c:pt>
                <c:pt idx="16">
                  <c:v>1.6</c:v>
                </c:pt>
                <c:pt idx="17">
                  <c:v>0</c:v>
                </c:pt>
                <c:pt idx="18">
                  <c:v>0</c:v>
                </c:pt>
                <c:pt idx="19">
                  <c:v>6.3</c:v>
                </c:pt>
                <c:pt idx="20">
                  <c:v>42.7</c:v>
                </c:pt>
                <c:pt idx="21">
                  <c:v>48.7</c:v>
                </c:pt>
                <c:pt idx="22">
                  <c:v>42.2</c:v>
                </c:pt>
                <c:pt idx="23">
                  <c:v>44.4</c:v>
                </c:pt>
                <c:pt idx="24">
                  <c:v>41.1</c:v>
                </c:pt>
                <c:pt idx="25">
                  <c:v>50.6</c:v>
                </c:pt>
                <c:pt idx="26">
                  <c:v>0</c:v>
                </c:pt>
                <c:pt idx="27">
                  <c:v>3.8</c:v>
                </c:pt>
                <c:pt idx="28">
                  <c:v>93</c:v>
                </c:pt>
                <c:pt idx="29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29-4683-A0EF-1D795871B7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97694560"/>
        <c:axId val="-15976940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Data!$B$224:$AE$224</c:f>
              <c:numCache>
                <c:formatCode>0.0</c:formatCode>
                <c:ptCount val="30"/>
                <c:pt idx="0">
                  <c:v>32.4</c:v>
                </c:pt>
                <c:pt idx="1">
                  <c:v>32.4</c:v>
                </c:pt>
                <c:pt idx="2">
                  <c:v>32.4</c:v>
                </c:pt>
                <c:pt idx="3">
                  <c:v>32.5</c:v>
                </c:pt>
                <c:pt idx="4">
                  <c:v>32</c:v>
                </c:pt>
                <c:pt idx="5">
                  <c:v>31.6</c:v>
                </c:pt>
                <c:pt idx="6">
                  <c:v>30.6</c:v>
                </c:pt>
                <c:pt idx="7">
                  <c:v>32.5</c:v>
                </c:pt>
                <c:pt idx="8">
                  <c:v>32</c:v>
                </c:pt>
                <c:pt idx="9">
                  <c:v>32</c:v>
                </c:pt>
                <c:pt idx="10">
                  <c:v>31.5</c:v>
                </c:pt>
                <c:pt idx="11">
                  <c:v>31.5</c:v>
                </c:pt>
                <c:pt idx="12">
                  <c:v>30.8</c:v>
                </c:pt>
                <c:pt idx="13">
                  <c:v>31</c:v>
                </c:pt>
                <c:pt idx="14">
                  <c:v>28.2</c:v>
                </c:pt>
                <c:pt idx="15">
                  <c:v>27.8</c:v>
                </c:pt>
                <c:pt idx="16">
                  <c:v>32</c:v>
                </c:pt>
                <c:pt idx="17">
                  <c:v>32.1</c:v>
                </c:pt>
                <c:pt idx="18">
                  <c:v>32</c:v>
                </c:pt>
                <c:pt idx="19">
                  <c:v>32</c:v>
                </c:pt>
                <c:pt idx="20">
                  <c:v>29</c:v>
                </c:pt>
                <c:pt idx="21">
                  <c:v>29</c:v>
                </c:pt>
                <c:pt idx="22">
                  <c:v>27</c:v>
                </c:pt>
                <c:pt idx="23">
                  <c:v>30.8</c:v>
                </c:pt>
                <c:pt idx="24">
                  <c:v>29.7</c:v>
                </c:pt>
                <c:pt idx="25">
                  <c:v>29</c:v>
                </c:pt>
                <c:pt idx="26">
                  <c:v>31</c:v>
                </c:pt>
                <c:pt idx="27">
                  <c:v>32</c:v>
                </c:pt>
                <c:pt idx="28">
                  <c:v>30.2</c:v>
                </c:pt>
                <c:pt idx="29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29-4683-A0EF-1D795871B77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Data!$B$225:$AE$225</c:f>
              <c:numCache>
                <c:formatCode>0.0</c:formatCode>
                <c:ptCount val="30"/>
                <c:pt idx="0">
                  <c:v>24.8</c:v>
                </c:pt>
                <c:pt idx="1">
                  <c:v>24.2</c:v>
                </c:pt>
                <c:pt idx="2">
                  <c:v>24.8</c:v>
                </c:pt>
                <c:pt idx="3">
                  <c:v>25.3</c:v>
                </c:pt>
                <c:pt idx="4">
                  <c:v>24.2</c:v>
                </c:pt>
                <c:pt idx="5">
                  <c:v>24.5</c:v>
                </c:pt>
                <c:pt idx="6">
                  <c:v>25.2</c:v>
                </c:pt>
                <c:pt idx="7">
                  <c:v>25.2</c:v>
                </c:pt>
                <c:pt idx="8">
                  <c:v>25</c:v>
                </c:pt>
                <c:pt idx="9">
                  <c:v>24.7</c:v>
                </c:pt>
                <c:pt idx="10">
                  <c:v>24.5</c:v>
                </c:pt>
                <c:pt idx="11">
                  <c:v>24.4</c:v>
                </c:pt>
                <c:pt idx="12">
                  <c:v>23.2</c:v>
                </c:pt>
                <c:pt idx="13">
                  <c:v>24.8</c:v>
                </c:pt>
                <c:pt idx="14">
                  <c:v>23.5</c:v>
                </c:pt>
                <c:pt idx="15">
                  <c:v>24.2</c:v>
                </c:pt>
                <c:pt idx="16">
                  <c:v>24.7</c:v>
                </c:pt>
                <c:pt idx="17">
                  <c:v>24.5</c:v>
                </c:pt>
                <c:pt idx="18">
                  <c:v>24.6</c:v>
                </c:pt>
                <c:pt idx="19">
                  <c:v>25.2</c:v>
                </c:pt>
                <c:pt idx="20">
                  <c:v>25.2</c:v>
                </c:pt>
                <c:pt idx="21">
                  <c:v>24.4</c:v>
                </c:pt>
                <c:pt idx="22">
                  <c:v>23.9</c:v>
                </c:pt>
                <c:pt idx="23">
                  <c:v>23.8</c:v>
                </c:pt>
                <c:pt idx="24">
                  <c:v>24.1</c:v>
                </c:pt>
                <c:pt idx="25">
                  <c:v>24.5</c:v>
                </c:pt>
                <c:pt idx="26">
                  <c:v>23.8</c:v>
                </c:pt>
                <c:pt idx="27">
                  <c:v>24.4</c:v>
                </c:pt>
                <c:pt idx="28">
                  <c:v>24.2</c:v>
                </c:pt>
                <c:pt idx="29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29-4683-A0EF-1D795871B7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chemeClr val="accent4"/>
              </a:solidFill>
              <a:round/>
            </a:ln>
            <a:effectLst/>
          </c:spPr>
        </c:hiLowLines>
        <c:axId val="-1597691296"/>
        <c:axId val="-1597686400"/>
        <c:extLst/>
      </c:stockChart>
      <c:valAx>
        <c:axId val="-15976940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94560"/>
        <c:crosses val="max"/>
        <c:crossBetween val="between"/>
      </c:valAx>
      <c:catAx>
        <c:axId val="-159769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94016"/>
        <c:crosses val="autoZero"/>
        <c:auto val="1"/>
        <c:lblAlgn val="ctr"/>
        <c:lblOffset val="100"/>
        <c:noMultiLvlLbl val="0"/>
      </c:catAx>
      <c:valAx>
        <c:axId val="-159768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91296"/>
        <c:crosses val="autoZero"/>
        <c:crossBetween val="between"/>
      </c:valAx>
      <c:catAx>
        <c:axId val="-1597691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97686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Data!$B$171:$AF$171</c15:sqref>
                  </c15:fullRef>
                </c:ext>
              </c:extLst>
              <c:f>Data!$B$171:$AE$171</c:f>
              <c:numCache>
                <c:formatCode>0.0</c:formatCode>
                <c:ptCount val="30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41.4</c:v>
                </c:pt>
                <c:pt idx="5">
                  <c:v>0.01</c:v>
                </c:pt>
                <c:pt idx="6">
                  <c:v>6.6</c:v>
                </c:pt>
                <c:pt idx="7">
                  <c:v>12</c:v>
                </c:pt>
                <c:pt idx="8">
                  <c:v>21</c:v>
                </c:pt>
                <c:pt idx="9">
                  <c:v>15.6</c:v>
                </c:pt>
                <c:pt idx="10">
                  <c:v>23.8</c:v>
                </c:pt>
                <c:pt idx="11">
                  <c:v>0.4</c:v>
                </c:pt>
                <c:pt idx="12">
                  <c:v>4.0999999999999996</c:v>
                </c:pt>
                <c:pt idx="13">
                  <c:v>12.4</c:v>
                </c:pt>
                <c:pt idx="14">
                  <c:v>36.5</c:v>
                </c:pt>
                <c:pt idx="15">
                  <c:v>14.6</c:v>
                </c:pt>
                <c:pt idx="16">
                  <c:v>2.5</c:v>
                </c:pt>
                <c:pt idx="17">
                  <c:v>14</c:v>
                </c:pt>
                <c:pt idx="18">
                  <c:v>0</c:v>
                </c:pt>
                <c:pt idx="19">
                  <c:v>43.6</c:v>
                </c:pt>
                <c:pt idx="20">
                  <c:v>120.6</c:v>
                </c:pt>
                <c:pt idx="21">
                  <c:v>8.1999999999999993</c:v>
                </c:pt>
                <c:pt idx="22">
                  <c:v>44.4</c:v>
                </c:pt>
                <c:pt idx="23">
                  <c:v>43.2</c:v>
                </c:pt>
                <c:pt idx="24">
                  <c:v>17.899999999999999</c:v>
                </c:pt>
                <c:pt idx="25">
                  <c:v>3.4</c:v>
                </c:pt>
                <c:pt idx="26">
                  <c:v>13.8</c:v>
                </c:pt>
                <c:pt idx="27">
                  <c:v>16.100000000000001</c:v>
                </c:pt>
                <c:pt idx="28">
                  <c:v>11</c:v>
                </c:pt>
                <c:pt idx="29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4-47EB-901B-9199A24E09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19079056"/>
        <c:axId val="-15190703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Data!$B$169:$AF$169</c15:sqref>
                  </c15:fullRef>
                </c:ext>
              </c:extLst>
              <c:f>Data!$B$169:$AE$169</c:f>
              <c:numCache>
                <c:formatCode>0.0</c:formatCode>
                <c:ptCount val="30"/>
                <c:pt idx="0">
                  <c:v>32.5</c:v>
                </c:pt>
                <c:pt idx="1">
                  <c:v>32</c:v>
                </c:pt>
                <c:pt idx="2">
                  <c:v>32.1</c:v>
                </c:pt>
                <c:pt idx="3">
                  <c:v>32.200000000000003</c:v>
                </c:pt>
                <c:pt idx="4">
                  <c:v>32.4</c:v>
                </c:pt>
                <c:pt idx="5">
                  <c:v>31.6</c:v>
                </c:pt>
                <c:pt idx="6">
                  <c:v>30.9</c:v>
                </c:pt>
                <c:pt idx="7">
                  <c:v>32</c:v>
                </c:pt>
                <c:pt idx="8">
                  <c:v>31.5</c:v>
                </c:pt>
                <c:pt idx="9">
                  <c:v>30.9</c:v>
                </c:pt>
                <c:pt idx="10">
                  <c:v>31.2</c:v>
                </c:pt>
                <c:pt idx="11">
                  <c:v>31.3</c:v>
                </c:pt>
                <c:pt idx="12">
                  <c:v>30.9</c:v>
                </c:pt>
                <c:pt idx="13">
                  <c:v>30.5</c:v>
                </c:pt>
                <c:pt idx="14">
                  <c:v>28.6</c:v>
                </c:pt>
                <c:pt idx="15">
                  <c:v>29</c:v>
                </c:pt>
                <c:pt idx="16">
                  <c:v>31.5</c:v>
                </c:pt>
                <c:pt idx="17">
                  <c:v>32</c:v>
                </c:pt>
                <c:pt idx="18">
                  <c:v>32.1</c:v>
                </c:pt>
                <c:pt idx="19">
                  <c:v>32.5</c:v>
                </c:pt>
                <c:pt idx="20">
                  <c:v>28.5</c:v>
                </c:pt>
                <c:pt idx="21">
                  <c:v>29.8</c:v>
                </c:pt>
                <c:pt idx="22">
                  <c:v>30</c:v>
                </c:pt>
                <c:pt idx="23">
                  <c:v>31.1</c:v>
                </c:pt>
                <c:pt idx="24">
                  <c:v>31</c:v>
                </c:pt>
                <c:pt idx="25">
                  <c:v>31.5</c:v>
                </c:pt>
                <c:pt idx="26">
                  <c:v>31.3</c:v>
                </c:pt>
                <c:pt idx="27">
                  <c:v>31.3</c:v>
                </c:pt>
                <c:pt idx="28">
                  <c:v>30.5</c:v>
                </c:pt>
                <c:pt idx="29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44-47EB-901B-9199A24E092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Data!$B$170:$AF$170</c15:sqref>
                  </c15:fullRef>
                </c:ext>
              </c:extLst>
              <c:f>Data!$B$170:$AE$170</c:f>
              <c:numCache>
                <c:formatCode>0.0</c:formatCode>
                <c:ptCount val="30"/>
                <c:pt idx="0">
                  <c:v>26.6</c:v>
                </c:pt>
                <c:pt idx="1">
                  <c:v>24.5</c:v>
                </c:pt>
                <c:pt idx="2">
                  <c:v>25</c:v>
                </c:pt>
                <c:pt idx="3">
                  <c:v>26</c:v>
                </c:pt>
                <c:pt idx="4">
                  <c:v>24</c:v>
                </c:pt>
                <c:pt idx="5">
                  <c:v>22.1</c:v>
                </c:pt>
                <c:pt idx="6">
                  <c:v>24.3</c:v>
                </c:pt>
                <c:pt idx="7">
                  <c:v>24</c:v>
                </c:pt>
                <c:pt idx="8">
                  <c:v>24.6</c:v>
                </c:pt>
                <c:pt idx="9">
                  <c:v>24.1</c:v>
                </c:pt>
                <c:pt idx="10">
                  <c:v>24</c:v>
                </c:pt>
                <c:pt idx="11">
                  <c:v>24.5</c:v>
                </c:pt>
                <c:pt idx="12">
                  <c:v>23.5</c:v>
                </c:pt>
                <c:pt idx="13">
                  <c:v>25.1</c:v>
                </c:pt>
                <c:pt idx="14">
                  <c:v>25.2</c:v>
                </c:pt>
                <c:pt idx="15">
                  <c:v>23.9</c:v>
                </c:pt>
                <c:pt idx="16">
                  <c:v>23.2</c:v>
                </c:pt>
                <c:pt idx="17">
                  <c:v>23.5</c:v>
                </c:pt>
                <c:pt idx="18">
                  <c:v>23.2</c:v>
                </c:pt>
                <c:pt idx="19">
                  <c:v>23.4</c:v>
                </c:pt>
                <c:pt idx="20">
                  <c:v>23.6</c:v>
                </c:pt>
                <c:pt idx="21">
                  <c:v>24.2</c:v>
                </c:pt>
                <c:pt idx="22">
                  <c:v>25.5</c:v>
                </c:pt>
                <c:pt idx="23">
                  <c:v>23.5</c:v>
                </c:pt>
                <c:pt idx="24">
                  <c:v>23.6</c:v>
                </c:pt>
                <c:pt idx="25">
                  <c:v>22.6</c:v>
                </c:pt>
                <c:pt idx="26">
                  <c:v>24</c:v>
                </c:pt>
                <c:pt idx="27">
                  <c:v>23.5</c:v>
                </c:pt>
                <c:pt idx="28">
                  <c:v>22.5</c:v>
                </c:pt>
                <c:pt idx="29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44-47EB-901B-9199A24E09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19076336"/>
        <c:axId val="-1519083408"/>
        <c:extLst/>
      </c:stockChart>
      <c:valAx>
        <c:axId val="-15190703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9056"/>
        <c:crosses val="max"/>
        <c:crossBetween val="between"/>
      </c:valAx>
      <c:catAx>
        <c:axId val="-151907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0352"/>
        <c:crossesAt val="0"/>
        <c:auto val="1"/>
        <c:lblAlgn val="ctr"/>
        <c:lblOffset val="100"/>
        <c:noMultiLvlLbl val="0"/>
      </c:catAx>
      <c:valAx>
        <c:axId val="-1519083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6336"/>
        <c:crosses val="autoZero"/>
        <c:crossBetween val="between"/>
      </c:valAx>
      <c:catAx>
        <c:axId val="-15190763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19083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Data!$B$176:$AF$176</c15:sqref>
                  </c15:fullRef>
                </c:ext>
              </c:extLst>
              <c:f>Data!$B$176:$AE$176</c:f>
              <c:numCache>
                <c:formatCode>0.0</c:formatCode>
                <c:ptCount val="30"/>
                <c:pt idx="0">
                  <c:v>56.1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3.8</c:v>
                </c:pt>
                <c:pt idx="9">
                  <c:v>69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0.02</c:v>
                </c:pt>
                <c:pt idx="14">
                  <c:v>5.7</c:v>
                </c:pt>
                <c:pt idx="15">
                  <c:v>9.8000000000000007</c:v>
                </c:pt>
                <c:pt idx="16">
                  <c:v>2.4</c:v>
                </c:pt>
                <c:pt idx="17">
                  <c:v>5.2</c:v>
                </c:pt>
                <c:pt idx="18">
                  <c:v>0</c:v>
                </c:pt>
                <c:pt idx="19">
                  <c:v>12.4</c:v>
                </c:pt>
                <c:pt idx="20">
                  <c:v>4.7</c:v>
                </c:pt>
                <c:pt idx="21">
                  <c:v>12.4</c:v>
                </c:pt>
                <c:pt idx="22">
                  <c:v>47.4</c:v>
                </c:pt>
                <c:pt idx="23">
                  <c:v>24.4</c:v>
                </c:pt>
                <c:pt idx="24">
                  <c:v>3.9</c:v>
                </c:pt>
                <c:pt idx="25">
                  <c:v>5.6</c:v>
                </c:pt>
                <c:pt idx="26">
                  <c:v>3.2</c:v>
                </c:pt>
                <c:pt idx="27">
                  <c:v>0</c:v>
                </c:pt>
                <c:pt idx="28">
                  <c:v>14.6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6C-47E3-8DC9-B51E00A259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19079600"/>
        <c:axId val="-15190736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Data!$B$174:$AF$174</c15:sqref>
                  </c15:fullRef>
                </c:ext>
              </c:extLst>
              <c:f>Data!$B$174:$AE$174</c:f>
              <c:numCache>
                <c:formatCode>0.0</c:formatCode>
                <c:ptCount val="30"/>
                <c:pt idx="0">
                  <c:v>32</c:v>
                </c:pt>
                <c:pt idx="1">
                  <c:v>33.1</c:v>
                </c:pt>
                <c:pt idx="2">
                  <c:v>33.700000000000003</c:v>
                </c:pt>
                <c:pt idx="3">
                  <c:v>33.299999999999997</c:v>
                </c:pt>
                <c:pt idx="4">
                  <c:v>32.700000000000003</c:v>
                </c:pt>
                <c:pt idx="5">
                  <c:v>32.799999999999997</c:v>
                </c:pt>
                <c:pt idx="6">
                  <c:v>33.1</c:v>
                </c:pt>
                <c:pt idx="7">
                  <c:v>33</c:v>
                </c:pt>
                <c:pt idx="8">
                  <c:v>33</c:v>
                </c:pt>
                <c:pt idx="9">
                  <c:v>32</c:v>
                </c:pt>
                <c:pt idx="10">
                  <c:v>29.7</c:v>
                </c:pt>
                <c:pt idx="11">
                  <c:v>33.5</c:v>
                </c:pt>
                <c:pt idx="12">
                  <c:v>32.9</c:v>
                </c:pt>
                <c:pt idx="13">
                  <c:v>32.6</c:v>
                </c:pt>
                <c:pt idx="14">
                  <c:v>29.9</c:v>
                </c:pt>
                <c:pt idx="15">
                  <c:v>26.9</c:v>
                </c:pt>
                <c:pt idx="16">
                  <c:v>33.6</c:v>
                </c:pt>
                <c:pt idx="17">
                  <c:v>33</c:v>
                </c:pt>
                <c:pt idx="18">
                  <c:v>31.5</c:v>
                </c:pt>
                <c:pt idx="19">
                  <c:v>29.4</c:v>
                </c:pt>
                <c:pt idx="20">
                  <c:v>28.1</c:v>
                </c:pt>
                <c:pt idx="21">
                  <c:v>29</c:v>
                </c:pt>
                <c:pt idx="22">
                  <c:v>28.5</c:v>
                </c:pt>
                <c:pt idx="23">
                  <c:v>30.2</c:v>
                </c:pt>
                <c:pt idx="24">
                  <c:v>29.8</c:v>
                </c:pt>
                <c:pt idx="25">
                  <c:v>31.5</c:v>
                </c:pt>
                <c:pt idx="26">
                  <c:v>32</c:v>
                </c:pt>
                <c:pt idx="27">
                  <c:v>31.5</c:v>
                </c:pt>
                <c:pt idx="28">
                  <c:v>32</c:v>
                </c:pt>
                <c:pt idx="29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6C-47E3-8DC9-B51E00A2590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Data!$B$180:$AF$180</c15:sqref>
                  </c15:fullRef>
                </c:ext>
              </c:extLst>
              <c:f>Data!$B$180:$AE$180</c:f>
              <c:numCache>
                <c:formatCode>0.0</c:formatCode>
                <c:ptCount val="30"/>
                <c:pt idx="0">
                  <c:v>25</c:v>
                </c:pt>
                <c:pt idx="1">
                  <c:v>24.2</c:v>
                </c:pt>
                <c:pt idx="2">
                  <c:v>23</c:v>
                </c:pt>
                <c:pt idx="3">
                  <c:v>24.3</c:v>
                </c:pt>
                <c:pt idx="4">
                  <c:v>25.7</c:v>
                </c:pt>
                <c:pt idx="5">
                  <c:v>25.3</c:v>
                </c:pt>
                <c:pt idx="6">
                  <c:v>25.2</c:v>
                </c:pt>
                <c:pt idx="7">
                  <c:v>23.8</c:v>
                </c:pt>
                <c:pt idx="8">
                  <c:v>24.4</c:v>
                </c:pt>
                <c:pt idx="9">
                  <c:v>24.5</c:v>
                </c:pt>
                <c:pt idx="10">
                  <c:v>23.2</c:v>
                </c:pt>
                <c:pt idx="11">
                  <c:v>25.5</c:v>
                </c:pt>
                <c:pt idx="12">
                  <c:v>23</c:v>
                </c:pt>
                <c:pt idx="13">
                  <c:v>23.7</c:v>
                </c:pt>
                <c:pt idx="14">
                  <c:v>24.2</c:v>
                </c:pt>
                <c:pt idx="15">
                  <c:v>22.8</c:v>
                </c:pt>
                <c:pt idx="16">
                  <c:v>23</c:v>
                </c:pt>
                <c:pt idx="17">
                  <c:v>23.2</c:v>
                </c:pt>
                <c:pt idx="18">
                  <c:v>23.1</c:v>
                </c:pt>
                <c:pt idx="19">
                  <c:v>24.6</c:v>
                </c:pt>
                <c:pt idx="20">
                  <c:v>23.8</c:v>
                </c:pt>
                <c:pt idx="21">
                  <c:v>23.2</c:v>
                </c:pt>
                <c:pt idx="22">
                  <c:v>23.5</c:v>
                </c:pt>
                <c:pt idx="23">
                  <c:v>23.5</c:v>
                </c:pt>
                <c:pt idx="24">
                  <c:v>23</c:v>
                </c:pt>
                <c:pt idx="25">
                  <c:v>25.1</c:v>
                </c:pt>
                <c:pt idx="26">
                  <c:v>24.9</c:v>
                </c:pt>
                <c:pt idx="27">
                  <c:v>25.2</c:v>
                </c:pt>
                <c:pt idx="28">
                  <c:v>24.3</c:v>
                </c:pt>
                <c:pt idx="2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6C-47E3-8DC9-B51E00A259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19080688"/>
        <c:axId val="-1519075248"/>
        <c:extLst/>
      </c:stockChart>
      <c:valAx>
        <c:axId val="-15190736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9600"/>
        <c:crosses val="max"/>
        <c:crossBetween val="between"/>
      </c:valAx>
      <c:catAx>
        <c:axId val="-15190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3616"/>
        <c:crossesAt val="0"/>
        <c:auto val="1"/>
        <c:lblAlgn val="ctr"/>
        <c:lblOffset val="100"/>
        <c:noMultiLvlLbl val="0"/>
      </c:catAx>
      <c:valAx>
        <c:axId val="-15190752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80688"/>
        <c:crosses val="autoZero"/>
        <c:crossBetween val="between"/>
      </c:valAx>
      <c:catAx>
        <c:axId val="-1519080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190752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Data!$B$156:$AF$156</c15:sqref>
                  </c15:fullRef>
                </c:ext>
              </c:extLst>
              <c:f>Data!$B$156:$AE$156</c:f>
              <c:numCache>
                <c:formatCode>0.0</c:formatCode>
                <c:ptCount val="30"/>
                <c:pt idx="0">
                  <c:v>16.5</c:v>
                </c:pt>
                <c:pt idx="1">
                  <c:v>5</c:v>
                </c:pt>
                <c:pt idx="2">
                  <c:v>0</c:v>
                </c:pt>
                <c:pt idx="3">
                  <c:v>0.01</c:v>
                </c:pt>
                <c:pt idx="4">
                  <c:v>10.4</c:v>
                </c:pt>
                <c:pt idx="5">
                  <c:v>0.8</c:v>
                </c:pt>
                <c:pt idx="6">
                  <c:v>0</c:v>
                </c:pt>
                <c:pt idx="7">
                  <c:v>3.6</c:v>
                </c:pt>
                <c:pt idx="8">
                  <c:v>3.6</c:v>
                </c:pt>
                <c:pt idx="9">
                  <c:v>40.799999999999997</c:v>
                </c:pt>
                <c:pt idx="10">
                  <c:v>0.2</c:v>
                </c:pt>
                <c:pt idx="11">
                  <c:v>9.1999999999999993</c:v>
                </c:pt>
                <c:pt idx="12">
                  <c:v>2.7</c:v>
                </c:pt>
                <c:pt idx="13">
                  <c:v>19.8</c:v>
                </c:pt>
                <c:pt idx="14">
                  <c:v>5.7</c:v>
                </c:pt>
                <c:pt idx="15">
                  <c:v>0.01</c:v>
                </c:pt>
                <c:pt idx="16">
                  <c:v>6.5</c:v>
                </c:pt>
                <c:pt idx="17">
                  <c:v>16.899999999999999</c:v>
                </c:pt>
                <c:pt idx="18">
                  <c:v>27.5</c:v>
                </c:pt>
                <c:pt idx="19">
                  <c:v>0.3</c:v>
                </c:pt>
                <c:pt idx="20">
                  <c:v>0.3</c:v>
                </c:pt>
                <c:pt idx="21">
                  <c:v>7.6</c:v>
                </c:pt>
                <c:pt idx="22">
                  <c:v>2.1</c:v>
                </c:pt>
                <c:pt idx="23">
                  <c:v>0.01</c:v>
                </c:pt>
                <c:pt idx="24">
                  <c:v>1.1000000000000001</c:v>
                </c:pt>
                <c:pt idx="25">
                  <c:v>1.3</c:v>
                </c:pt>
                <c:pt idx="26">
                  <c:v>0.01</c:v>
                </c:pt>
                <c:pt idx="27">
                  <c:v>0.02</c:v>
                </c:pt>
                <c:pt idx="28">
                  <c:v>2.9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DD-4F4A-A389-9F1E0018E6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19078512"/>
        <c:axId val="-15297788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Data!$B$154:$AF$154</c15:sqref>
                  </c15:fullRef>
                </c:ext>
              </c:extLst>
              <c:f>Data!$B$154:$AE$154</c:f>
              <c:numCache>
                <c:formatCode>0.0</c:formatCode>
                <c:ptCount val="30"/>
                <c:pt idx="0">
                  <c:v>32.700000000000003</c:v>
                </c:pt>
                <c:pt idx="1">
                  <c:v>32</c:v>
                </c:pt>
                <c:pt idx="2">
                  <c:v>32.4</c:v>
                </c:pt>
                <c:pt idx="3">
                  <c:v>34.5</c:v>
                </c:pt>
                <c:pt idx="4">
                  <c:v>33.1</c:v>
                </c:pt>
                <c:pt idx="5">
                  <c:v>33.200000000000003</c:v>
                </c:pt>
                <c:pt idx="6">
                  <c:v>32</c:v>
                </c:pt>
                <c:pt idx="7">
                  <c:v>32.4</c:v>
                </c:pt>
                <c:pt idx="8">
                  <c:v>32.5</c:v>
                </c:pt>
                <c:pt idx="9">
                  <c:v>31.9</c:v>
                </c:pt>
                <c:pt idx="10">
                  <c:v>30.1</c:v>
                </c:pt>
                <c:pt idx="11">
                  <c:v>32.299999999999997</c:v>
                </c:pt>
                <c:pt idx="12">
                  <c:v>32.5</c:v>
                </c:pt>
                <c:pt idx="13">
                  <c:v>33.9</c:v>
                </c:pt>
                <c:pt idx="14">
                  <c:v>32.1</c:v>
                </c:pt>
                <c:pt idx="15">
                  <c:v>31.9</c:v>
                </c:pt>
                <c:pt idx="16">
                  <c:v>31.1</c:v>
                </c:pt>
                <c:pt idx="17">
                  <c:v>32</c:v>
                </c:pt>
                <c:pt idx="18">
                  <c:v>33.9</c:v>
                </c:pt>
                <c:pt idx="19">
                  <c:v>33.6</c:v>
                </c:pt>
                <c:pt idx="20">
                  <c:v>28.9</c:v>
                </c:pt>
                <c:pt idx="21">
                  <c:v>31.6</c:v>
                </c:pt>
                <c:pt idx="22">
                  <c:v>33</c:v>
                </c:pt>
                <c:pt idx="23">
                  <c:v>34.1</c:v>
                </c:pt>
                <c:pt idx="24">
                  <c:v>33.4</c:v>
                </c:pt>
                <c:pt idx="25">
                  <c:v>33.299999999999997</c:v>
                </c:pt>
                <c:pt idx="26">
                  <c:v>33.4</c:v>
                </c:pt>
                <c:pt idx="27">
                  <c:v>33.6</c:v>
                </c:pt>
                <c:pt idx="28">
                  <c:v>34.4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DD-4F4A-A389-9F1E0018E6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Data!$B$155:$AF$155</c15:sqref>
                  </c15:fullRef>
                </c:ext>
              </c:extLst>
              <c:f>Data!$B$155:$AE$155</c:f>
              <c:numCache>
                <c:formatCode>0.0</c:formatCode>
                <c:ptCount val="30"/>
                <c:pt idx="0">
                  <c:v>26.6</c:v>
                </c:pt>
                <c:pt idx="1">
                  <c:v>25.2</c:v>
                </c:pt>
                <c:pt idx="2">
                  <c:v>24.8</c:v>
                </c:pt>
                <c:pt idx="3">
                  <c:v>25.1</c:v>
                </c:pt>
                <c:pt idx="4">
                  <c:v>26.2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25.3</c:v>
                </c:pt>
                <c:pt idx="9">
                  <c:v>25.2</c:v>
                </c:pt>
                <c:pt idx="10">
                  <c:v>24.1</c:v>
                </c:pt>
                <c:pt idx="11">
                  <c:v>26</c:v>
                </c:pt>
                <c:pt idx="12">
                  <c:v>24.7</c:v>
                </c:pt>
                <c:pt idx="13">
                  <c:v>25.4</c:v>
                </c:pt>
                <c:pt idx="14">
                  <c:v>24.9</c:v>
                </c:pt>
                <c:pt idx="15">
                  <c:v>23.4</c:v>
                </c:pt>
                <c:pt idx="16">
                  <c:v>24.5</c:v>
                </c:pt>
                <c:pt idx="17">
                  <c:v>25.6</c:v>
                </c:pt>
                <c:pt idx="18">
                  <c:v>24.5</c:v>
                </c:pt>
                <c:pt idx="19">
                  <c:v>24.8</c:v>
                </c:pt>
                <c:pt idx="20">
                  <c:v>24.7</c:v>
                </c:pt>
                <c:pt idx="21">
                  <c:v>24.8</c:v>
                </c:pt>
                <c:pt idx="22">
                  <c:v>24</c:v>
                </c:pt>
                <c:pt idx="23">
                  <c:v>24.5</c:v>
                </c:pt>
                <c:pt idx="24">
                  <c:v>25.2</c:v>
                </c:pt>
                <c:pt idx="25">
                  <c:v>25.8</c:v>
                </c:pt>
                <c:pt idx="26">
                  <c:v>25.3</c:v>
                </c:pt>
                <c:pt idx="27">
                  <c:v>26.6</c:v>
                </c:pt>
                <c:pt idx="28">
                  <c:v>25.6</c:v>
                </c:pt>
                <c:pt idx="2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DD-4F4A-A389-9F1E0018E6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19077424"/>
        <c:axId val="-1519071984"/>
        <c:extLst/>
      </c:stockChart>
      <c:valAx>
        <c:axId val="-15297788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8512"/>
        <c:crosses val="max"/>
        <c:crossBetween val="between"/>
      </c:valAx>
      <c:catAx>
        <c:axId val="-151907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78896"/>
        <c:crossesAt val="0"/>
        <c:auto val="1"/>
        <c:lblAlgn val="ctr"/>
        <c:lblOffset val="100"/>
        <c:noMultiLvlLbl val="0"/>
      </c:catAx>
      <c:valAx>
        <c:axId val="-15190719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19077424"/>
        <c:crosses val="autoZero"/>
        <c:crossBetween val="between"/>
      </c:valAx>
      <c:catAx>
        <c:axId val="-15190774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190719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Data!$B$16:$AF$16</c:f>
              <c:numCache>
                <c:formatCode>0.0</c:formatCode>
                <c:ptCount val="30"/>
                <c:pt idx="0">
                  <c:v>2.7</c:v>
                </c:pt>
                <c:pt idx="1">
                  <c:v>0</c:v>
                </c:pt>
                <c:pt idx="2">
                  <c:v>0.01</c:v>
                </c:pt>
                <c:pt idx="3">
                  <c:v>7.6</c:v>
                </c:pt>
                <c:pt idx="4">
                  <c:v>0.5</c:v>
                </c:pt>
                <c:pt idx="5">
                  <c:v>51.2</c:v>
                </c:pt>
                <c:pt idx="6">
                  <c:v>1.4</c:v>
                </c:pt>
                <c:pt idx="7">
                  <c:v>3.4</c:v>
                </c:pt>
                <c:pt idx="8">
                  <c:v>0.7</c:v>
                </c:pt>
                <c:pt idx="9">
                  <c:v>0.2</c:v>
                </c:pt>
                <c:pt idx="10">
                  <c:v>0</c:v>
                </c:pt>
                <c:pt idx="11">
                  <c:v>14.3</c:v>
                </c:pt>
                <c:pt idx="12">
                  <c:v>0</c:v>
                </c:pt>
                <c:pt idx="13">
                  <c:v>0</c:v>
                </c:pt>
                <c:pt idx="14">
                  <c:v>0.6</c:v>
                </c:pt>
                <c:pt idx="15">
                  <c:v>20</c:v>
                </c:pt>
                <c:pt idx="16">
                  <c:v>11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0</c:v>
                </c:pt>
                <c:pt idx="24">
                  <c:v>3.7</c:v>
                </c:pt>
                <c:pt idx="25">
                  <c:v>3.4</c:v>
                </c:pt>
                <c:pt idx="26">
                  <c:v>0.3</c:v>
                </c:pt>
                <c:pt idx="27">
                  <c:v>0</c:v>
                </c:pt>
                <c:pt idx="28">
                  <c:v>3.1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0-44E6-A048-B507090990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97692384"/>
        <c:axId val="-1597684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0"/>
                <c:pt idx="0">
                  <c:v>33.700000000000003</c:v>
                </c:pt>
                <c:pt idx="1">
                  <c:v>33.6</c:v>
                </c:pt>
                <c:pt idx="2">
                  <c:v>33.5</c:v>
                </c:pt>
                <c:pt idx="3">
                  <c:v>35.5</c:v>
                </c:pt>
                <c:pt idx="4">
                  <c:v>35</c:v>
                </c:pt>
                <c:pt idx="5">
                  <c:v>32</c:v>
                </c:pt>
                <c:pt idx="6">
                  <c:v>32.200000000000003</c:v>
                </c:pt>
                <c:pt idx="7">
                  <c:v>32.6</c:v>
                </c:pt>
                <c:pt idx="8">
                  <c:v>32.4</c:v>
                </c:pt>
                <c:pt idx="9">
                  <c:v>32.200000000000003</c:v>
                </c:pt>
                <c:pt idx="10">
                  <c:v>32.799999999999997</c:v>
                </c:pt>
                <c:pt idx="11">
                  <c:v>34.6</c:v>
                </c:pt>
                <c:pt idx="12">
                  <c:v>34.700000000000003</c:v>
                </c:pt>
                <c:pt idx="13">
                  <c:v>35.200000000000003</c:v>
                </c:pt>
                <c:pt idx="14">
                  <c:v>35</c:v>
                </c:pt>
                <c:pt idx="15">
                  <c:v>29.5</c:v>
                </c:pt>
                <c:pt idx="16">
                  <c:v>30.2</c:v>
                </c:pt>
                <c:pt idx="17">
                  <c:v>30.9</c:v>
                </c:pt>
                <c:pt idx="18">
                  <c:v>33.5</c:v>
                </c:pt>
                <c:pt idx="19">
                  <c:v>34.5</c:v>
                </c:pt>
                <c:pt idx="20">
                  <c:v>33.4</c:v>
                </c:pt>
                <c:pt idx="21">
                  <c:v>32.1</c:v>
                </c:pt>
                <c:pt idx="22">
                  <c:v>33.6</c:v>
                </c:pt>
                <c:pt idx="23">
                  <c:v>35</c:v>
                </c:pt>
                <c:pt idx="24">
                  <c:v>35.299999999999997</c:v>
                </c:pt>
                <c:pt idx="25">
                  <c:v>34</c:v>
                </c:pt>
                <c:pt idx="26">
                  <c:v>29.8</c:v>
                </c:pt>
                <c:pt idx="27">
                  <c:v>35.299999999999997</c:v>
                </c:pt>
                <c:pt idx="28">
                  <c:v>29</c:v>
                </c:pt>
                <c:pt idx="29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B0-44E6-A048-B507090990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0"/>
                <c:pt idx="0">
                  <c:v>24.8</c:v>
                </c:pt>
                <c:pt idx="1">
                  <c:v>24.8</c:v>
                </c:pt>
                <c:pt idx="2">
                  <c:v>24.9</c:v>
                </c:pt>
                <c:pt idx="3">
                  <c:v>24.9</c:v>
                </c:pt>
                <c:pt idx="4">
                  <c:v>25.8</c:v>
                </c:pt>
                <c:pt idx="5">
                  <c:v>24.6</c:v>
                </c:pt>
                <c:pt idx="6">
                  <c:v>24.1</c:v>
                </c:pt>
                <c:pt idx="7">
                  <c:v>24.1</c:v>
                </c:pt>
                <c:pt idx="8">
                  <c:v>24.4</c:v>
                </c:pt>
                <c:pt idx="9">
                  <c:v>24.9</c:v>
                </c:pt>
                <c:pt idx="10">
                  <c:v>25.1</c:v>
                </c:pt>
                <c:pt idx="11">
                  <c:v>24.8</c:v>
                </c:pt>
                <c:pt idx="12">
                  <c:v>23.8</c:v>
                </c:pt>
                <c:pt idx="13">
                  <c:v>24.5</c:v>
                </c:pt>
                <c:pt idx="14">
                  <c:v>24.6</c:v>
                </c:pt>
                <c:pt idx="15">
                  <c:v>25.2</c:v>
                </c:pt>
                <c:pt idx="16">
                  <c:v>24.1</c:v>
                </c:pt>
                <c:pt idx="17">
                  <c:v>24</c:v>
                </c:pt>
                <c:pt idx="18">
                  <c:v>23.5</c:v>
                </c:pt>
                <c:pt idx="19">
                  <c:v>23.9</c:v>
                </c:pt>
                <c:pt idx="20">
                  <c:v>24.4</c:v>
                </c:pt>
                <c:pt idx="21">
                  <c:v>24.9</c:v>
                </c:pt>
                <c:pt idx="22">
                  <c:v>24.2</c:v>
                </c:pt>
                <c:pt idx="23">
                  <c:v>25.6</c:v>
                </c:pt>
                <c:pt idx="24">
                  <c:v>25.3</c:v>
                </c:pt>
                <c:pt idx="25">
                  <c:v>26.1</c:v>
                </c:pt>
                <c:pt idx="26">
                  <c:v>24.6</c:v>
                </c:pt>
                <c:pt idx="27">
                  <c:v>24.4</c:v>
                </c:pt>
                <c:pt idx="28">
                  <c:v>25.5</c:v>
                </c:pt>
                <c:pt idx="29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B0-44E6-A048-B507090990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97689664"/>
        <c:axId val="-1597690752"/>
        <c:extLst/>
      </c:stockChart>
      <c:valAx>
        <c:axId val="-1597684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92384"/>
        <c:crosses val="max"/>
        <c:crossBetween val="between"/>
      </c:valAx>
      <c:catAx>
        <c:axId val="-159769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84768"/>
        <c:crosses val="autoZero"/>
        <c:auto val="1"/>
        <c:lblAlgn val="ctr"/>
        <c:lblOffset val="100"/>
        <c:noMultiLvlLbl val="0"/>
      </c:catAx>
      <c:valAx>
        <c:axId val="-15976907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689664"/>
        <c:crosses val="autoZero"/>
        <c:crossBetween val="between"/>
      </c:valAx>
      <c:catAx>
        <c:axId val="-15976896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97690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Data!$B$56:$AF$56</c:f>
              <c:numCache>
                <c:formatCode>0.0</c:formatCode>
                <c:ptCount val="30"/>
                <c:pt idx="0">
                  <c:v>5.5</c:v>
                </c:pt>
                <c:pt idx="1">
                  <c:v>0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18.3</c:v>
                </c:pt>
                <c:pt idx="6">
                  <c:v>2.5</c:v>
                </c:pt>
                <c:pt idx="7">
                  <c:v>0.2</c:v>
                </c:pt>
                <c:pt idx="8">
                  <c:v>0.7</c:v>
                </c:pt>
                <c:pt idx="9">
                  <c:v>5.6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2.5</c:v>
                </c:pt>
                <c:pt idx="14">
                  <c:v>15.6</c:v>
                </c:pt>
                <c:pt idx="15">
                  <c:v>0.2</c:v>
                </c:pt>
                <c:pt idx="16">
                  <c:v>0.3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20.7</c:v>
                </c:pt>
                <c:pt idx="22">
                  <c:v>15.6</c:v>
                </c:pt>
                <c:pt idx="23">
                  <c:v>0.6</c:v>
                </c:pt>
                <c:pt idx="24">
                  <c:v>5.5</c:v>
                </c:pt>
                <c:pt idx="25">
                  <c:v>0.1</c:v>
                </c:pt>
                <c:pt idx="26">
                  <c:v>0</c:v>
                </c:pt>
                <c:pt idx="27">
                  <c:v>14.9</c:v>
                </c:pt>
                <c:pt idx="28">
                  <c:v>0</c:v>
                </c:pt>
                <c:pt idx="29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A-4CEB-BAD5-E8EAE864DD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3192464"/>
        <c:axId val="-1533182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0"/>
                <c:pt idx="0">
                  <c:v>32.700000000000003</c:v>
                </c:pt>
                <c:pt idx="1">
                  <c:v>34.1</c:v>
                </c:pt>
                <c:pt idx="2">
                  <c:v>34</c:v>
                </c:pt>
                <c:pt idx="3">
                  <c:v>34.299999999999997</c:v>
                </c:pt>
                <c:pt idx="4">
                  <c:v>32</c:v>
                </c:pt>
                <c:pt idx="5">
                  <c:v>32.299999999999997</c:v>
                </c:pt>
                <c:pt idx="6">
                  <c:v>31.6</c:v>
                </c:pt>
                <c:pt idx="7">
                  <c:v>33.4</c:v>
                </c:pt>
                <c:pt idx="8">
                  <c:v>34.700000000000003</c:v>
                </c:pt>
                <c:pt idx="9">
                  <c:v>34.299999999999997</c:v>
                </c:pt>
                <c:pt idx="10">
                  <c:v>34.6</c:v>
                </c:pt>
                <c:pt idx="11">
                  <c:v>33.799999999999997</c:v>
                </c:pt>
                <c:pt idx="12">
                  <c:v>35.299999999999997</c:v>
                </c:pt>
                <c:pt idx="13">
                  <c:v>34.5</c:v>
                </c:pt>
                <c:pt idx="14">
                  <c:v>28.3</c:v>
                </c:pt>
                <c:pt idx="15">
                  <c:v>31.7</c:v>
                </c:pt>
                <c:pt idx="16">
                  <c:v>31.2</c:v>
                </c:pt>
                <c:pt idx="17">
                  <c:v>34.299999999999997</c:v>
                </c:pt>
                <c:pt idx="18">
                  <c:v>35.6</c:v>
                </c:pt>
                <c:pt idx="19">
                  <c:v>31.7</c:v>
                </c:pt>
                <c:pt idx="20">
                  <c:v>33.700000000000003</c:v>
                </c:pt>
                <c:pt idx="21">
                  <c:v>34.200000000000003</c:v>
                </c:pt>
                <c:pt idx="22">
                  <c:v>31.4</c:v>
                </c:pt>
                <c:pt idx="23">
                  <c:v>32.200000000000003</c:v>
                </c:pt>
                <c:pt idx="24">
                  <c:v>28.6</c:v>
                </c:pt>
                <c:pt idx="25">
                  <c:v>31.6</c:v>
                </c:pt>
                <c:pt idx="26">
                  <c:v>34.299999999999997</c:v>
                </c:pt>
                <c:pt idx="27">
                  <c:v>34.6</c:v>
                </c:pt>
                <c:pt idx="28">
                  <c:v>32</c:v>
                </c:pt>
                <c:pt idx="29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FA-4CEB-BAD5-E8EAE864DD2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0"/>
                <c:pt idx="0">
                  <c:v>24.9</c:v>
                </c:pt>
                <c:pt idx="1">
                  <c:v>24.8</c:v>
                </c:pt>
                <c:pt idx="2">
                  <c:v>24.6</c:v>
                </c:pt>
                <c:pt idx="3">
                  <c:v>25.6</c:v>
                </c:pt>
                <c:pt idx="4">
                  <c:v>25.4</c:v>
                </c:pt>
                <c:pt idx="5">
                  <c:v>22.9</c:v>
                </c:pt>
                <c:pt idx="6">
                  <c:v>24.4</c:v>
                </c:pt>
                <c:pt idx="7">
                  <c:v>24.1</c:v>
                </c:pt>
                <c:pt idx="8">
                  <c:v>25.2</c:v>
                </c:pt>
                <c:pt idx="9">
                  <c:v>24.4</c:v>
                </c:pt>
                <c:pt idx="10">
                  <c:v>23.2</c:v>
                </c:pt>
                <c:pt idx="11">
                  <c:v>23</c:v>
                </c:pt>
                <c:pt idx="12">
                  <c:v>24.4</c:v>
                </c:pt>
                <c:pt idx="13">
                  <c:v>25</c:v>
                </c:pt>
                <c:pt idx="14">
                  <c:v>23.6</c:v>
                </c:pt>
                <c:pt idx="15">
                  <c:v>22.8</c:v>
                </c:pt>
                <c:pt idx="16">
                  <c:v>24.3</c:v>
                </c:pt>
                <c:pt idx="17">
                  <c:v>23</c:v>
                </c:pt>
                <c:pt idx="18">
                  <c:v>24.2</c:v>
                </c:pt>
                <c:pt idx="19">
                  <c:v>24</c:v>
                </c:pt>
                <c:pt idx="20">
                  <c:v>23.6</c:v>
                </c:pt>
                <c:pt idx="21">
                  <c:v>24.9</c:v>
                </c:pt>
                <c:pt idx="22">
                  <c:v>23.9</c:v>
                </c:pt>
                <c:pt idx="23">
                  <c:v>24.2</c:v>
                </c:pt>
                <c:pt idx="24">
                  <c:v>25.2</c:v>
                </c:pt>
                <c:pt idx="25">
                  <c:v>23.2</c:v>
                </c:pt>
                <c:pt idx="26">
                  <c:v>24.2</c:v>
                </c:pt>
                <c:pt idx="27">
                  <c:v>25</c:v>
                </c:pt>
                <c:pt idx="28">
                  <c:v>22.4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FA-4CEB-BAD5-E8EAE864DD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33181584"/>
        <c:axId val="-1533190832"/>
        <c:extLst/>
      </c:stockChart>
      <c:valAx>
        <c:axId val="-15331826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92464"/>
        <c:crosses val="max"/>
        <c:crossBetween val="between"/>
      </c:valAx>
      <c:catAx>
        <c:axId val="-153319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82672"/>
        <c:crossesAt val="0"/>
        <c:auto val="1"/>
        <c:lblAlgn val="ctr"/>
        <c:lblOffset val="100"/>
        <c:noMultiLvlLbl val="0"/>
      </c:catAx>
      <c:valAx>
        <c:axId val="-15331908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81584"/>
        <c:crosses val="autoZero"/>
        <c:crossBetween val="between"/>
      </c:valAx>
      <c:catAx>
        <c:axId val="-1533181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331908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Data!$B$96:$AF$96</c:f>
              <c:numCache>
                <c:formatCode>0.0</c:formatCode>
                <c:ptCount val="30"/>
                <c:pt idx="0">
                  <c:v>14</c:v>
                </c:pt>
                <c:pt idx="1">
                  <c:v>3.4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  <c:pt idx="5">
                  <c:v>6</c:v>
                </c:pt>
                <c:pt idx="6">
                  <c:v>22.7</c:v>
                </c:pt>
                <c:pt idx="7">
                  <c:v>7.8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5.9</c:v>
                </c:pt>
                <c:pt idx="15">
                  <c:v>11.3</c:v>
                </c:pt>
                <c:pt idx="16">
                  <c:v>19.100000000000001</c:v>
                </c:pt>
                <c:pt idx="17">
                  <c:v>0</c:v>
                </c:pt>
                <c:pt idx="18">
                  <c:v>0</c:v>
                </c:pt>
                <c:pt idx="19">
                  <c:v>19</c:v>
                </c:pt>
                <c:pt idx="20">
                  <c:v>0</c:v>
                </c:pt>
                <c:pt idx="21">
                  <c:v>19.7</c:v>
                </c:pt>
                <c:pt idx="22">
                  <c:v>2.9</c:v>
                </c:pt>
                <c:pt idx="23">
                  <c:v>0</c:v>
                </c:pt>
                <c:pt idx="24">
                  <c:v>0</c:v>
                </c:pt>
                <c:pt idx="25">
                  <c:v>15.1</c:v>
                </c:pt>
                <c:pt idx="26">
                  <c:v>0</c:v>
                </c:pt>
                <c:pt idx="27">
                  <c:v>0.4</c:v>
                </c:pt>
                <c:pt idx="28">
                  <c:v>0</c:v>
                </c:pt>
                <c:pt idx="29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8-4170-B01B-986A9E3B16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97855904"/>
        <c:axId val="-15333524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0"/>
                <c:pt idx="0">
                  <c:v>34.6</c:v>
                </c:pt>
                <c:pt idx="1">
                  <c:v>34.6</c:v>
                </c:pt>
                <c:pt idx="2">
                  <c:v>34.799999999999997</c:v>
                </c:pt>
                <c:pt idx="3">
                  <c:v>34.799999999999997</c:v>
                </c:pt>
                <c:pt idx="4">
                  <c:v>34.299999999999997</c:v>
                </c:pt>
                <c:pt idx="5">
                  <c:v>35.1</c:v>
                </c:pt>
                <c:pt idx="6">
                  <c:v>31.7</c:v>
                </c:pt>
                <c:pt idx="7">
                  <c:v>33</c:v>
                </c:pt>
                <c:pt idx="8">
                  <c:v>35.6</c:v>
                </c:pt>
                <c:pt idx="9">
                  <c:v>34</c:v>
                </c:pt>
                <c:pt idx="10">
                  <c:v>34.4</c:v>
                </c:pt>
                <c:pt idx="11">
                  <c:v>34.700000000000003</c:v>
                </c:pt>
                <c:pt idx="12">
                  <c:v>36</c:v>
                </c:pt>
                <c:pt idx="13">
                  <c:v>36</c:v>
                </c:pt>
                <c:pt idx="14">
                  <c:v>33.799999999999997</c:v>
                </c:pt>
                <c:pt idx="15">
                  <c:v>32.5</c:v>
                </c:pt>
                <c:pt idx="16">
                  <c:v>31</c:v>
                </c:pt>
                <c:pt idx="17">
                  <c:v>33.799999999999997</c:v>
                </c:pt>
                <c:pt idx="18">
                  <c:v>35.700000000000003</c:v>
                </c:pt>
                <c:pt idx="19">
                  <c:v>32.200000000000003</c:v>
                </c:pt>
                <c:pt idx="20">
                  <c:v>35.9</c:v>
                </c:pt>
                <c:pt idx="21">
                  <c:v>32.700000000000003</c:v>
                </c:pt>
                <c:pt idx="22">
                  <c:v>31.9</c:v>
                </c:pt>
                <c:pt idx="23">
                  <c:v>33</c:v>
                </c:pt>
                <c:pt idx="24">
                  <c:v>34.5</c:v>
                </c:pt>
                <c:pt idx="25">
                  <c:v>31</c:v>
                </c:pt>
                <c:pt idx="26">
                  <c:v>34.9</c:v>
                </c:pt>
                <c:pt idx="27">
                  <c:v>34.700000000000003</c:v>
                </c:pt>
                <c:pt idx="28">
                  <c:v>33.299999999999997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38-4170-B01B-986A9E3B16C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0"/>
                <c:pt idx="0">
                  <c:v>25.7</c:v>
                </c:pt>
                <c:pt idx="1">
                  <c:v>22.9</c:v>
                </c:pt>
                <c:pt idx="2">
                  <c:v>24.3</c:v>
                </c:pt>
                <c:pt idx="3">
                  <c:v>25.6</c:v>
                </c:pt>
                <c:pt idx="4">
                  <c:v>23.8</c:v>
                </c:pt>
                <c:pt idx="5">
                  <c:v>25.8</c:v>
                </c:pt>
                <c:pt idx="6">
                  <c:v>25.5</c:v>
                </c:pt>
                <c:pt idx="7">
                  <c:v>23.5</c:v>
                </c:pt>
                <c:pt idx="8">
                  <c:v>26.5</c:v>
                </c:pt>
                <c:pt idx="9">
                  <c:v>23</c:v>
                </c:pt>
                <c:pt idx="10">
                  <c:v>25.1</c:v>
                </c:pt>
                <c:pt idx="11">
                  <c:v>22</c:v>
                </c:pt>
                <c:pt idx="12">
                  <c:v>25</c:v>
                </c:pt>
                <c:pt idx="13">
                  <c:v>25.9</c:v>
                </c:pt>
                <c:pt idx="14">
                  <c:v>22.4</c:v>
                </c:pt>
                <c:pt idx="15">
                  <c:v>24.4</c:v>
                </c:pt>
                <c:pt idx="16">
                  <c:v>24.9</c:v>
                </c:pt>
                <c:pt idx="17">
                  <c:v>24.7</c:v>
                </c:pt>
                <c:pt idx="18">
                  <c:v>24.2</c:v>
                </c:pt>
                <c:pt idx="19">
                  <c:v>26.5</c:v>
                </c:pt>
                <c:pt idx="20">
                  <c:v>25.3</c:v>
                </c:pt>
                <c:pt idx="21">
                  <c:v>25.5</c:v>
                </c:pt>
                <c:pt idx="22">
                  <c:v>25.1</c:v>
                </c:pt>
                <c:pt idx="23">
                  <c:v>23.5</c:v>
                </c:pt>
                <c:pt idx="24">
                  <c:v>25.5</c:v>
                </c:pt>
                <c:pt idx="25">
                  <c:v>25.3</c:v>
                </c:pt>
                <c:pt idx="26">
                  <c:v>23.5</c:v>
                </c:pt>
                <c:pt idx="27">
                  <c:v>25.8</c:v>
                </c:pt>
                <c:pt idx="28">
                  <c:v>24.5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38-4170-B01B-986A9E3B16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97854816"/>
        <c:axId val="-1597852640"/>
        <c:extLst/>
      </c:stockChart>
      <c:valAx>
        <c:axId val="-15333524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855904"/>
        <c:crosses val="max"/>
        <c:crossBetween val="between"/>
      </c:valAx>
      <c:catAx>
        <c:axId val="-159785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352464"/>
        <c:crossesAt val="0"/>
        <c:auto val="1"/>
        <c:lblAlgn val="ctr"/>
        <c:lblOffset val="100"/>
        <c:noMultiLvlLbl val="0"/>
      </c:catAx>
      <c:valAx>
        <c:axId val="-15978526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854816"/>
        <c:crosses val="autoZero"/>
        <c:crossBetween val="between"/>
      </c:valAx>
      <c:catAx>
        <c:axId val="-15978548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978526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91072255673921"/>
          <c:y val="0.92881059238791908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Data!$B$66:$AF$66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11.8</c:v>
                </c:pt>
                <c:pt idx="4">
                  <c:v>92.8</c:v>
                </c:pt>
                <c:pt idx="5">
                  <c:v>72.5</c:v>
                </c:pt>
                <c:pt idx="6">
                  <c:v>32.9</c:v>
                </c:pt>
                <c:pt idx="7">
                  <c:v>0</c:v>
                </c:pt>
                <c:pt idx="8">
                  <c:v>0.02</c:v>
                </c:pt>
                <c:pt idx="9">
                  <c:v>24</c:v>
                </c:pt>
                <c:pt idx="10">
                  <c:v>78.900000000000006</c:v>
                </c:pt>
                <c:pt idx="11">
                  <c:v>0</c:v>
                </c:pt>
                <c:pt idx="12">
                  <c:v>0</c:v>
                </c:pt>
                <c:pt idx="13">
                  <c:v>17.8</c:v>
                </c:pt>
                <c:pt idx="14">
                  <c:v>0.9</c:v>
                </c:pt>
                <c:pt idx="15">
                  <c:v>2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3.2</c:v>
                </c:pt>
                <c:pt idx="20">
                  <c:v>0.01</c:v>
                </c:pt>
                <c:pt idx="21">
                  <c:v>10.7</c:v>
                </c:pt>
                <c:pt idx="22">
                  <c:v>0.1</c:v>
                </c:pt>
                <c:pt idx="23">
                  <c:v>3.3</c:v>
                </c:pt>
                <c:pt idx="24">
                  <c:v>90.2</c:v>
                </c:pt>
                <c:pt idx="25">
                  <c:v>3</c:v>
                </c:pt>
                <c:pt idx="26">
                  <c:v>0</c:v>
                </c:pt>
                <c:pt idx="27">
                  <c:v>6.2</c:v>
                </c:pt>
                <c:pt idx="28">
                  <c:v>0</c:v>
                </c:pt>
                <c:pt idx="29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D-46CB-9293-66813B03EC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3182128"/>
        <c:axId val="-1533185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0"/>
                <c:pt idx="0">
                  <c:v>34.9</c:v>
                </c:pt>
                <c:pt idx="1">
                  <c:v>33.799999999999997</c:v>
                </c:pt>
                <c:pt idx="3">
                  <c:v>34.799999999999997</c:v>
                </c:pt>
                <c:pt idx="4">
                  <c:v>35.1</c:v>
                </c:pt>
                <c:pt idx="5">
                  <c:v>33.299999999999997</c:v>
                </c:pt>
                <c:pt idx="6">
                  <c:v>32.9</c:v>
                </c:pt>
                <c:pt idx="7">
                  <c:v>34.1</c:v>
                </c:pt>
                <c:pt idx="8">
                  <c:v>35.4</c:v>
                </c:pt>
                <c:pt idx="9">
                  <c:v>34.6</c:v>
                </c:pt>
                <c:pt idx="10">
                  <c:v>34.9</c:v>
                </c:pt>
                <c:pt idx="11">
                  <c:v>34.1</c:v>
                </c:pt>
                <c:pt idx="12">
                  <c:v>35.4</c:v>
                </c:pt>
                <c:pt idx="13">
                  <c:v>35.299999999999997</c:v>
                </c:pt>
                <c:pt idx="14">
                  <c:v>29.6</c:v>
                </c:pt>
                <c:pt idx="15">
                  <c:v>32.6</c:v>
                </c:pt>
                <c:pt idx="16">
                  <c:v>33.799999999999997</c:v>
                </c:pt>
                <c:pt idx="17">
                  <c:v>34</c:v>
                </c:pt>
                <c:pt idx="18">
                  <c:v>35.4</c:v>
                </c:pt>
                <c:pt idx="19">
                  <c:v>29.5</c:v>
                </c:pt>
                <c:pt idx="20">
                  <c:v>34</c:v>
                </c:pt>
                <c:pt idx="21">
                  <c:v>30</c:v>
                </c:pt>
                <c:pt idx="22">
                  <c:v>31</c:v>
                </c:pt>
                <c:pt idx="23">
                  <c:v>32.5</c:v>
                </c:pt>
                <c:pt idx="24">
                  <c:v>32.5</c:v>
                </c:pt>
                <c:pt idx="25">
                  <c:v>31.1</c:v>
                </c:pt>
                <c:pt idx="26">
                  <c:v>34.700000000000003</c:v>
                </c:pt>
                <c:pt idx="27">
                  <c:v>34.5</c:v>
                </c:pt>
                <c:pt idx="28">
                  <c:v>32.799999999999997</c:v>
                </c:pt>
                <c:pt idx="29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DD-46CB-9293-66813B03EC4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0"/>
                <c:pt idx="0">
                  <c:v>25.5</c:v>
                </c:pt>
                <c:pt idx="1">
                  <c:v>26.5</c:v>
                </c:pt>
                <c:pt idx="3">
                  <c:v>26.1</c:v>
                </c:pt>
                <c:pt idx="4">
                  <c:v>25.5</c:v>
                </c:pt>
                <c:pt idx="5">
                  <c:v>24.4</c:v>
                </c:pt>
                <c:pt idx="6">
                  <c:v>25.1</c:v>
                </c:pt>
                <c:pt idx="7">
                  <c:v>24.8</c:v>
                </c:pt>
                <c:pt idx="8">
                  <c:v>26</c:v>
                </c:pt>
                <c:pt idx="9">
                  <c:v>26</c:v>
                </c:pt>
                <c:pt idx="10">
                  <c:v>24.7</c:v>
                </c:pt>
                <c:pt idx="11">
                  <c:v>22.7</c:v>
                </c:pt>
                <c:pt idx="12">
                  <c:v>24.7</c:v>
                </c:pt>
                <c:pt idx="13">
                  <c:v>26.5</c:v>
                </c:pt>
                <c:pt idx="14">
                  <c:v>24.9</c:v>
                </c:pt>
                <c:pt idx="15">
                  <c:v>25.2</c:v>
                </c:pt>
                <c:pt idx="16">
                  <c:v>25.1</c:v>
                </c:pt>
                <c:pt idx="17">
                  <c:v>24.9</c:v>
                </c:pt>
                <c:pt idx="18">
                  <c:v>24.6</c:v>
                </c:pt>
                <c:pt idx="19">
                  <c:v>25.7</c:v>
                </c:pt>
                <c:pt idx="20">
                  <c:v>23.7</c:v>
                </c:pt>
                <c:pt idx="21">
                  <c:v>26</c:v>
                </c:pt>
                <c:pt idx="22">
                  <c:v>25</c:v>
                </c:pt>
                <c:pt idx="23">
                  <c:v>23.7</c:v>
                </c:pt>
                <c:pt idx="24">
                  <c:v>25</c:v>
                </c:pt>
                <c:pt idx="25">
                  <c:v>24.3</c:v>
                </c:pt>
                <c:pt idx="26">
                  <c:v>24.1</c:v>
                </c:pt>
                <c:pt idx="27">
                  <c:v>25.2</c:v>
                </c:pt>
                <c:pt idx="28">
                  <c:v>24</c:v>
                </c:pt>
                <c:pt idx="29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DD-46CB-9293-66813B03EC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33187568"/>
        <c:axId val="-1533184304"/>
        <c:extLst/>
      </c:stockChart>
      <c:valAx>
        <c:axId val="-1533185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82128"/>
        <c:crosses val="max"/>
        <c:crossBetween val="between"/>
      </c:valAx>
      <c:catAx>
        <c:axId val="-153318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85392"/>
        <c:crossesAt val="0"/>
        <c:auto val="1"/>
        <c:lblAlgn val="ctr"/>
        <c:lblOffset val="100"/>
        <c:noMultiLvlLbl val="0"/>
      </c:catAx>
      <c:valAx>
        <c:axId val="-15331843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187568"/>
        <c:crosses val="autoZero"/>
        <c:crossBetween val="between"/>
      </c:valAx>
      <c:catAx>
        <c:axId val="-1533187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331843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Data!$B$86:$AF$86</c15:sqref>
                  </c15:fullRef>
                </c:ext>
              </c:extLst>
              <c:f>Data!$B$86:$AE$86</c:f>
              <c:numCache>
                <c:formatCode>0.0</c:formatCode>
                <c:ptCount val="30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6.2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0.7</c:v>
                </c:pt>
                <c:pt idx="10">
                  <c:v>0.7</c:v>
                </c:pt>
                <c:pt idx="11">
                  <c:v>1.4</c:v>
                </c:pt>
                <c:pt idx="12">
                  <c:v>0</c:v>
                </c:pt>
                <c:pt idx="13">
                  <c:v>2.6</c:v>
                </c:pt>
                <c:pt idx="14">
                  <c:v>13.7</c:v>
                </c:pt>
                <c:pt idx="15">
                  <c:v>0.8</c:v>
                </c:pt>
                <c:pt idx="16">
                  <c:v>3.6</c:v>
                </c:pt>
                <c:pt idx="17">
                  <c:v>0</c:v>
                </c:pt>
                <c:pt idx="18">
                  <c:v>0</c:v>
                </c:pt>
                <c:pt idx="19">
                  <c:v>36.799999999999997</c:v>
                </c:pt>
                <c:pt idx="20">
                  <c:v>16.8</c:v>
                </c:pt>
                <c:pt idx="21">
                  <c:v>0</c:v>
                </c:pt>
                <c:pt idx="22">
                  <c:v>2.4</c:v>
                </c:pt>
                <c:pt idx="23">
                  <c:v>0.8</c:v>
                </c:pt>
                <c:pt idx="24">
                  <c:v>16</c:v>
                </c:pt>
                <c:pt idx="25">
                  <c:v>1.2</c:v>
                </c:pt>
                <c:pt idx="26">
                  <c:v>0</c:v>
                </c:pt>
                <c:pt idx="27">
                  <c:v>66.3</c:v>
                </c:pt>
                <c:pt idx="28">
                  <c:v>0.01</c:v>
                </c:pt>
                <c:pt idx="2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E-48E0-89B1-CF0B1F266E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3348112"/>
        <c:axId val="-1533343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Data!$B$84:$AF$84</c15:sqref>
                  </c15:fullRef>
                </c:ext>
              </c:extLst>
              <c:f>Data!$B$84:$AE$84</c:f>
              <c:numCache>
                <c:formatCode>0.0</c:formatCode>
                <c:ptCount val="30"/>
                <c:pt idx="0">
                  <c:v>36</c:v>
                </c:pt>
                <c:pt idx="1">
                  <c:v>34.1</c:v>
                </c:pt>
                <c:pt idx="2">
                  <c:v>36</c:v>
                </c:pt>
                <c:pt idx="3">
                  <c:v>36.700000000000003</c:v>
                </c:pt>
                <c:pt idx="4">
                  <c:v>35.5</c:v>
                </c:pt>
                <c:pt idx="5">
                  <c:v>34.6</c:v>
                </c:pt>
                <c:pt idx="6">
                  <c:v>33.4</c:v>
                </c:pt>
                <c:pt idx="7">
                  <c:v>34</c:v>
                </c:pt>
                <c:pt idx="8">
                  <c:v>37</c:v>
                </c:pt>
                <c:pt idx="9">
                  <c:v>36</c:v>
                </c:pt>
                <c:pt idx="10">
                  <c:v>34.799999999999997</c:v>
                </c:pt>
                <c:pt idx="11">
                  <c:v>36</c:v>
                </c:pt>
                <c:pt idx="12">
                  <c:v>36.5</c:v>
                </c:pt>
                <c:pt idx="13">
                  <c:v>37</c:v>
                </c:pt>
                <c:pt idx="14">
                  <c:v>36.5</c:v>
                </c:pt>
                <c:pt idx="15">
                  <c:v>34</c:v>
                </c:pt>
                <c:pt idx="16">
                  <c:v>31.3</c:v>
                </c:pt>
                <c:pt idx="17">
                  <c:v>34.200000000000003</c:v>
                </c:pt>
                <c:pt idx="18">
                  <c:v>36.6</c:v>
                </c:pt>
                <c:pt idx="19">
                  <c:v>34.799999999999997</c:v>
                </c:pt>
                <c:pt idx="20">
                  <c:v>35.5</c:v>
                </c:pt>
                <c:pt idx="21">
                  <c:v>33.799999999999997</c:v>
                </c:pt>
                <c:pt idx="22">
                  <c:v>34</c:v>
                </c:pt>
                <c:pt idx="23">
                  <c:v>34.5</c:v>
                </c:pt>
                <c:pt idx="24">
                  <c:v>34</c:v>
                </c:pt>
                <c:pt idx="25">
                  <c:v>32.6</c:v>
                </c:pt>
                <c:pt idx="26">
                  <c:v>35</c:v>
                </c:pt>
                <c:pt idx="27">
                  <c:v>36.299999999999997</c:v>
                </c:pt>
                <c:pt idx="28">
                  <c:v>32.799999999999997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AE-48E0-89B1-CF0B1F266EC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Data!$B$85:$AF$85</c15:sqref>
                  </c15:fullRef>
                </c:ext>
              </c:extLst>
              <c:f>Data!$B$85:$AE$85</c:f>
              <c:numCache>
                <c:formatCode>0.0</c:formatCode>
                <c:ptCount val="30"/>
                <c:pt idx="0">
                  <c:v>22.7</c:v>
                </c:pt>
                <c:pt idx="1">
                  <c:v>24.7</c:v>
                </c:pt>
                <c:pt idx="2">
                  <c:v>23.2</c:v>
                </c:pt>
                <c:pt idx="3">
                  <c:v>24.5</c:v>
                </c:pt>
                <c:pt idx="4">
                  <c:v>24.4</c:v>
                </c:pt>
                <c:pt idx="5">
                  <c:v>23.9</c:v>
                </c:pt>
                <c:pt idx="6">
                  <c:v>24.7</c:v>
                </c:pt>
                <c:pt idx="7">
                  <c:v>24.1</c:v>
                </c:pt>
                <c:pt idx="8">
                  <c:v>24.4</c:v>
                </c:pt>
                <c:pt idx="9">
                  <c:v>24.7</c:v>
                </c:pt>
                <c:pt idx="10">
                  <c:v>23.1</c:v>
                </c:pt>
                <c:pt idx="11">
                  <c:v>23.9</c:v>
                </c:pt>
                <c:pt idx="12">
                  <c:v>22.4</c:v>
                </c:pt>
                <c:pt idx="13">
                  <c:v>24.1</c:v>
                </c:pt>
                <c:pt idx="14">
                  <c:v>24.5</c:v>
                </c:pt>
                <c:pt idx="15">
                  <c:v>23.7</c:v>
                </c:pt>
                <c:pt idx="16">
                  <c:v>23.3</c:v>
                </c:pt>
                <c:pt idx="17">
                  <c:v>22</c:v>
                </c:pt>
                <c:pt idx="18">
                  <c:v>22.4</c:v>
                </c:pt>
                <c:pt idx="19">
                  <c:v>24.5</c:v>
                </c:pt>
                <c:pt idx="20">
                  <c:v>23.4</c:v>
                </c:pt>
                <c:pt idx="21">
                  <c:v>22.7</c:v>
                </c:pt>
                <c:pt idx="22">
                  <c:v>22.7</c:v>
                </c:pt>
                <c:pt idx="23">
                  <c:v>22.6</c:v>
                </c:pt>
                <c:pt idx="24">
                  <c:v>22.8</c:v>
                </c:pt>
                <c:pt idx="25">
                  <c:v>22.3</c:v>
                </c:pt>
                <c:pt idx="26">
                  <c:v>22.4</c:v>
                </c:pt>
                <c:pt idx="27">
                  <c:v>23.5</c:v>
                </c:pt>
                <c:pt idx="28">
                  <c:v>22.1</c:v>
                </c:pt>
                <c:pt idx="29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AE-48E0-89B1-CF0B1F266E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33346480"/>
        <c:axId val="-1533348656"/>
        <c:extLst/>
      </c:stockChart>
      <c:valAx>
        <c:axId val="-15333432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348112"/>
        <c:crosses val="max"/>
        <c:crossBetween val="between"/>
      </c:valAx>
      <c:catAx>
        <c:axId val="-153334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343216"/>
        <c:crossesAt val="0"/>
        <c:auto val="1"/>
        <c:lblAlgn val="ctr"/>
        <c:lblOffset val="100"/>
        <c:noMultiLvlLbl val="0"/>
      </c:catAx>
      <c:valAx>
        <c:axId val="-1533348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3346480"/>
        <c:crosses val="autoZero"/>
        <c:crossBetween val="between"/>
      </c:valAx>
      <c:catAx>
        <c:axId val="-1533346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33348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Data!$B$101:$AF$101</c15:sqref>
                  </c15:fullRef>
                </c:ext>
              </c:extLst>
              <c:f>Data!$B$101:$AE$101</c:f>
              <c:numCache>
                <c:formatCode>0.0</c:formatCode>
                <c:ptCount val="30"/>
                <c:pt idx="0">
                  <c:v>0.9</c:v>
                </c:pt>
                <c:pt idx="1">
                  <c:v>11.6</c:v>
                </c:pt>
                <c:pt idx="2">
                  <c:v>0</c:v>
                </c:pt>
                <c:pt idx="3">
                  <c:v>34.200000000000003</c:v>
                </c:pt>
                <c:pt idx="4">
                  <c:v>25.6</c:v>
                </c:pt>
                <c:pt idx="5">
                  <c:v>86.6</c:v>
                </c:pt>
                <c:pt idx="6">
                  <c:v>1.8</c:v>
                </c:pt>
                <c:pt idx="7">
                  <c:v>0</c:v>
                </c:pt>
                <c:pt idx="8">
                  <c:v>0</c:v>
                </c:pt>
                <c:pt idx="9">
                  <c:v>22.5</c:v>
                </c:pt>
                <c:pt idx="10">
                  <c:v>1.8</c:v>
                </c:pt>
                <c:pt idx="11">
                  <c:v>4.5</c:v>
                </c:pt>
                <c:pt idx="12">
                  <c:v>22.7</c:v>
                </c:pt>
                <c:pt idx="13">
                  <c:v>0</c:v>
                </c:pt>
                <c:pt idx="14">
                  <c:v>46.3</c:v>
                </c:pt>
                <c:pt idx="15">
                  <c:v>1.6</c:v>
                </c:pt>
                <c:pt idx="16">
                  <c:v>1.6</c:v>
                </c:pt>
                <c:pt idx="17">
                  <c:v>0</c:v>
                </c:pt>
                <c:pt idx="18">
                  <c:v>0</c:v>
                </c:pt>
                <c:pt idx="19">
                  <c:v>12.6</c:v>
                </c:pt>
                <c:pt idx="20">
                  <c:v>49</c:v>
                </c:pt>
                <c:pt idx="21">
                  <c:v>1.7</c:v>
                </c:pt>
                <c:pt idx="22">
                  <c:v>47.4</c:v>
                </c:pt>
                <c:pt idx="23">
                  <c:v>1.8</c:v>
                </c:pt>
                <c:pt idx="24">
                  <c:v>6.6</c:v>
                </c:pt>
                <c:pt idx="25">
                  <c:v>13.5</c:v>
                </c:pt>
                <c:pt idx="26">
                  <c:v>0</c:v>
                </c:pt>
                <c:pt idx="27">
                  <c:v>50</c:v>
                </c:pt>
                <c:pt idx="28">
                  <c:v>1.5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00-4118-A457-2E97D0F55F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97856992"/>
        <c:axId val="-15978586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Data!$B$99:$AF$99</c15:sqref>
                  </c15:fullRef>
                </c:ext>
              </c:extLst>
              <c:f>Data!$B$99:$AE$99</c:f>
              <c:numCache>
                <c:formatCode>0.0</c:formatCode>
                <c:ptCount val="30"/>
                <c:pt idx="0">
                  <c:v>36</c:v>
                </c:pt>
                <c:pt idx="1">
                  <c:v>34.799999999999997</c:v>
                </c:pt>
                <c:pt idx="2">
                  <c:v>35.1</c:v>
                </c:pt>
                <c:pt idx="3">
                  <c:v>34.9</c:v>
                </c:pt>
                <c:pt idx="4">
                  <c:v>32.700000000000003</c:v>
                </c:pt>
                <c:pt idx="5">
                  <c:v>35.700000000000003</c:v>
                </c:pt>
                <c:pt idx="6">
                  <c:v>33.5</c:v>
                </c:pt>
                <c:pt idx="7">
                  <c:v>35.5</c:v>
                </c:pt>
                <c:pt idx="8">
                  <c:v>35.299999999999997</c:v>
                </c:pt>
                <c:pt idx="9">
                  <c:v>35.200000000000003</c:v>
                </c:pt>
                <c:pt idx="10">
                  <c:v>35</c:v>
                </c:pt>
                <c:pt idx="11">
                  <c:v>33.5</c:v>
                </c:pt>
                <c:pt idx="12">
                  <c:v>33.6</c:v>
                </c:pt>
                <c:pt idx="13">
                  <c:v>33.700000000000003</c:v>
                </c:pt>
                <c:pt idx="14">
                  <c:v>36</c:v>
                </c:pt>
                <c:pt idx="15">
                  <c:v>32.799999999999997</c:v>
                </c:pt>
                <c:pt idx="16">
                  <c:v>31</c:v>
                </c:pt>
                <c:pt idx="17">
                  <c:v>34</c:v>
                </c:pt>
                <c:pt idx="18">
                  <c:v>34.5</c:v>
                </c:pt>
                <c:pt idx="19">
                  <c:v>32</c:v>
                </c:pt>
                <c:pt idx="20">
                  <c:v>36.799999999999997</c:v>
                </c:pt>
                <c:pt idx="21">
                  <c:v>32.799999999999997</c:v>
                </c:pt>
                <c:pt idx="22">
                  <c:v>32.5</c:v>
                </c:pt>
                <c:pt idx="23">
                  <c:v>33.799999999999997</c:v>
                </c:pt>
                <c:pt idx="24">
                  <c:v>32.5</c:v>
                </c:pt>
                <c:pt idx="25">
                  <c:v>34</c:v>
                </c:pt>
                <c:pt idx="26">
                  <c:v>33.700000000000003</c:v>
                </c:pt>
                <c:pt idx="27">
                  <c:v>35.6</c:v>
                </c:pt>
                <c:pt idx="28">
                  <c:v>33.700000000000003</c:v>
                </c:pt>
                <c:pt idx="29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00-4118-A457-2E97D0F55FB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Data!$B$100:$AF$100</c15:sqref>
                  </c15:fullRef>
                </c:ext>
              </c:extLst>
              <c:f>Data!$B$100:$AE$100</c:f>
              <c:numCache>
                <c:formatCode>0.0</c:formatCode>
                <c:ptCount val="30"/>
                <c:pt idx="0">
                  <c:v>27</c:v>
                </c:pt>
                <c:pt idx="1">
                  <c:v>27.4</c:v>
                </c:pt>
                <c:pt idx="2">
                  <c:v>26.5</c:v>
                </c:pt>
                <c:pt idx="3">
                  <c:v>26.5</c:v>
                </c:pt>
                <c:pt idx="4">
                  <c:v>25.5</c:v>
                </c:pt>
                <c:pt idx="5">
                  <c:v>26</c:v>
                </c:pt>
                <c:pt idx="6">
                  <c:v>25.2</c:v>
                </c:pt>
                <c:pt idx="7">
                  <c:v>26.7</c:v>
                </c:pt>
                <c:pt idx="8">
                  <c:v>27</c:v>
                </c:pt>
                <c:pt idx="9">
                  <c:v>28.8</c:v>
                </c:pt>
                <c:pt idx="10">
                  <c:v>26.1</c:v>
                </c:pt>
                <c:pt idx="11">
                  <c:v>27.3</c:v>
                </c:pt>
                <c:pt idx="12">
                  <c:v>26.6</c:v>
                </c:pt>
                <c:pt idx="13">
                  <c:v>26.2</c:v>
                </c:pt>
                <c:pt idx="14">
                  <c:v>26</c:v>
                </c:pt>
                <c:pt idx="15">
                  <c:v>26</c:v>
                </c:pt>
                <c:pt idx="16">
                  <c:v>27.3</c:v>
                </c:pt>
                <c:pt idx="17">
                  <c:v>26.3</c:v>
                </c:pt>
                <c:pt idx="18">
                  <c:v>26.6</c:v>
                </c:pt>
                <c:pt idx="19">
                  <c:v>27.8</c:v>
                </c:pt>
                <c:pt idx="20">
                  <c:v>25.8</c:v>
                </c:pt>
                <c:pt idx="21">
                  <c:v>24.8</c:v>
                </c:pt>
                <c:pt idx="22">
                  <c:v>26.2</c:v>
                </c:pt>
                <c:pt idx="23">
                  <c:v>24.5</c:v>
                </c:pt>
                <c:pt idx="24">
                  <c:v>26.2</c:v>
                </c:pt>
                <c:pt idx="25">
                  <c:v>26.2</c:v>
                </c:pt>
                <c:pt idx="26">
                  <c:v>25.2</c:v>
                </c:pt>
                <c:pt idx="27">
                  <c:v>26.7</c:v>
                </c:pt>
                <c:pt idx="28">
                  <c:v>24.4</c:v>
                </c:pt>
                <c:pt idx="29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00-4118-A457-2E97D0F55F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97858080"/>
        <c:axId val="-1597854272"/>
        <c:extLst/>
      </c:stockChart>
      <c:valAx>
        <c:axId val="-15978586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856992"/>
        <c:crosses val="max"/>
        <c:crossBetween val="between"/>
      </c:valAx>
      <c:catAx>
        <c:axId val="-159785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858624"/>
        <c:crossesAt val="0"/>
        <c:auto val="1"/>
        <c:lblAlgn val="ctr"/>
        <c:lblOffset val="100"/>
        <c:noMultiLvlLbl val="0"/>
      </c:catAx>
      <c:valAx>
        <c:axId val="-15978542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97858080"/>
        <c:crosses val="autoZero"/>
        <c:crossBetween val="between"/>
      </c:valAx>
      <c:catAx>
        <c:axId val="-1597858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978542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Data!$B$116:$AF$116</c15:sqref>
                  </c15:fullRef>
                </c:ext>
              </c:extLst>
              <c:f>Data!$B$116:$AE$116</c:f>
              <c:numCache>
                <c:formatCode>0.0</c:formatCode>
                <c:ptCount val="30"/>
                <c:pt idx="0">
                  <c:v>7.5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0.5</c:v>
                </c:pt>
                <c:pt idx="11">
                  <c:v>0</c:v>
                </c:pt>
                <c:pt idx="12">
                  <c:v>0</c:v>
                </c:pt>
                <c:pt idx="13">
                  <c:v>34.5</c:v>
                </c:pt>
                <c:pt idx="14">
                  <c:v>0.1</c:v>
                </c:pt>
                <c:pt idx="15">
                  <c:v>1.1000000000000001</c:v>
                </c:pt>
                <c:pt idx="16">
                  <c:v>2.2999999999999998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19</c:v>
                </c:pt>
                <c:pt idx="22">
                  <c:v>5.4</c:v>
                </c:pt>
                <c:pt idx="23">
                  <c:v>10.4</c:v>
                </c:pt>
                <c:pt idx="24">
                  <c:v>0</c:v>
                </c:pt>
                <c:pt idx="25">
                  <c:v>1</c:v>
                </c:pt>
                <c:pt idx="26">
                  <c:v>5.2</c:v>
                </c:pt>
                <c:pt idx="27">
                  <c:v>27.9</c:v>
                </c:pt>
                <c:pt idx="28">
                  <c:v>8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0-4799-B77A-EB2113FA5B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31773600"/>
        <c:axId val="-15317681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Data!$B$114:$AF$114</c15:sqref>
                  </c15:fullRef>
                </c:ext>
              </c:extLst>
              <c:f>Data!$B$114:$AE$114</c:f>
              <c:numCache>
                <c:formatCode>0.0</c:formatCode>
                <c:ptCount val="30"/>
                <c:pt idx="0">
                  <c:v>35</c:v>
                </c:pt>
                <c:pt idx="1">
                  <c:v>34.4</c:v>
                </c:pt>
                <c:pt idx="2">
                  <c:v>34.799999999999997</c:v>
                </c:pt>
                <c:pt idx="3">
                  <c:v>34.5</c:v>
                </c:pt>
                <c:pt idx="4">
                  <c:v>34.6</c:v>
                </c:pt>
                <c:pt idx="5">
                  <c:v>34.200000000000003</c:v>
                </c:pt>
                <c:pt idx="6">
                  <c:v>34.5</c:v>
                </c:pt>
                <c:pt idx="7">
                  <c:v>34.5</c:v>
                </c:pt>
                <c:pt idx="8">
                  <c:v>33.799999999999997</c:v>
                </c:pt>
                <c:pt idx="9">
                  <c:v>34.9</c:v>
                </c:pt>
                <c:pt idx="10">
                  <c:v>35.5</c:v>
                </c:pt>
                <c:pt idx="11">
                  <c:v>34.700000000000003</c:v>
                </c:pt>
                <c:pt idx="12">
                  <c:v>35.5</c:v>
                </c:pt>
                <c:pt idx="13">
                  <c:v>36</c:v>
                </c:pt>
                <c:pt idx="14">
                  <c:v>33</c:v>
                </c:pt>
                <c:pt idx="15">
                  <c:v>33.5</c:v>
                </c:pt>
                <c:pt idx="16">
                  <c:v>31</c:v>
                </c:pt>
                <c:pt idx="17">
                  <c:v>33.700000000000003</c:v>
                </c:pt>
                <c:pt idx="18">
                  <c:v>35</c:v>
                </c:pt>
                <c:pt idx="19">
                  <c:v>32.6</c:v>
                </c:pt>
                <c:pt idx="21">
                  <c:v>33.200000000000003</c:v>
                </c:pt>
                <c:pt idx="22">
                  <c:v>34.5</c:v>
                </c:pt>
                <c:pt idx="23">
                  <c:v>33.6</c:v>
                </c:pt>
                <c:pt idx="24">
                  <c:v>33.299999999999997</c:v>
                </c:pt>
                <c:pt idx="25">
                  <c:v>33.6</c:v>
                </c:pt>
                <c:pt idx="26">
                  <c:v>35.799999999999997</c:v>
                </c:pt>
                <c:pt idx="27">
                  <c:v>34.1</c:v>
                </c:pt>
                <c:pt idx="28">
                  <c:v>33.1</c:v>
                </c:pt>
                <c:pt idx="29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B0-4799-B77A-EB2113FA5BE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Data!$B$115:$AF$115</c15:sqref>
                  </c15:fullRef>
                </c:ext>
              </c:extLst>
              <c:f>Data!$B$115:$AE$115</c:f>
              <c:numCache>
                <c:formatCode>0.0</c:formatCode>
                <c:ptCount val="30"/>
                <c:pt idx="0">
                  <c:v>25.7</c:v>
                </c:pt>
                <c:pt idx="1">
                  <c:v>27.8</c:v>
                </c:pt>
                <c:pt idx="2">
                  <c:v>27.9</c:v>
                </c:pt>
                <c:pt idx="3">
                  <c:v>28.3</c:v>
                </c:pt>
                <c:pt idx="4">
                  <c:v>27.7</c:v>
                </c:pt>
                <c:pt idx="5">
                  <c:v>25.1</c:v>
                </c:pt>
                <c:pt idx="6">
                  <c:v>26</c:v>
                </c:pt>
                <c:pt idx="7">
                  <c:v>27</c:v>
                </c:pt>
                <c:pt idx="8">
                  <c:v>27.3</c:v>
                </c:pt>
                <c:pt idx="9">
                  <c:v>27.1</c:v>
                </c:pt>
                <c:pt idx="10">
                  <c:v>26.8</c:v>
                </c:pt>
                <c:pt idx="11">
                  <c:v>25.5</c:v>
                </c:pt>
                <c:pt idx="12">
                  <c:v>26.2</c:v>
                </c:pt>
                <c:pt idx="13">
                  <c:v>26.5</c:v>
                </c:pt>
                <c:pt idx="14">
                  <c:v>23.4</c:v>
                </c:pt>
                <c:pt idx="15">
                  <c:v>27.6</c:v>
                </c:pt>
                <c:pt idx="16">
                  <c:v>26.8</c:v>
                </c:pt>
                <c:pt idx="17">
                  <c:v>26.5</c:v>
                </c:pt>
                <c:pt idx="18">
                  <c:v>27.2</c:v>
                </c:pt>
                <c:pt idx="19">
                  <c:v>27.1</c:v>
                </c:pt>
                <c:pt idx="20">
                  <c:v>26</c:v>
                </c:pt>
                <c:pt idx="21">
                  <c:v>26.6</c:v>
                </c:pt>
                <c:pt idx="22">
                  <c:v>26</c:v>
                </c:pt>
                <c:pt idx="23">
                  <c:v>25.7</c:v>
                </c:pt>
                <c:pt idx="24">
                  <c:v>26.5</c:v>
                </c:pt>
                <c:pt idx="25">
                  <c:v>27</c:v>
                </c:pt>
                <c:pt idx="26">
                  <c:v>26.8</c:v>
                </c:pt>
                <c:pt idx="27">
                  <c:v>26.5</c:v>
                </c:pt>
                <c:pt idx="28">
                  <c:v>24</c:v>
                </c:pt>
                <c:pt idx="2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B0-4799-B77A-EB2113FA5B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31775232"/>
        <c:axId val="-1531778496"/>
        <c:extLst/>
      </c:stockChart>
      <c:valAx>
        <c:axId val="-15317681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3600"/>
        <c:crosses val="max"/>
        <c:crossBetween val="between"/>
      </c:valAx>
      <c:catAx>
        <c:axId val="-153177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68160"/>
        <c:crossesAt val="0"/>
        <c:auto val="1"/>
        <c:lblAlgn val="ctr"/>
        <c:lblOffset val="100"/>
        <c:noMultiLvlLbl val="0"/>
      </c:catAx>
      <c:valAx>
        <c:axId val="-15317784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31775232"/>
        <c:crosses val="autoZero"/>
        <c:crossBetween val="between"/>
      </c:valAx>
      <c:catAx>
        <c:axId val="-15317752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317784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Data!$B$136:$AF$136</c15:sqref>
                  </c15:fullRef>
                </c:ext>
              </c:extLst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10.7</c:v>
                </c:pt>
                <c:pt idx="2">
                  <c:v>9.6999999999999993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0.7</c:v>
                </c:pt>
                <c:pt idx="14">
                  <c:v>0</c:v>
                </c:pt>
                <c:pt idx="15">
                  <c:v>0.4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0.1</c:v>
                </c:pt>
                <c:pt idx="21">
                  <c:v>1</c:v>
                </c:pt>
                <c:pt idx="22">
                  <c:v>23.2</c:v>
                </c:pt>
                <c:pt idx="23">
                  <c:v>2.9</c:v>
                </c:pt>
                <c:pt idx="24">
                  <c:v>0</c:v>
                </c:pt>
                <c:pt idx="25">
                  <c:v>9.5</c:v>
                </c:pt>
                <c:pt idx="26">
                  <c:v>0</c:v>
                </c:pt>
                <c:pt idx="27">
                  <c:v>28.5</c:v>
                </c:pt>
                <c:pt idx="28">
                  <c:v>18.600000000000001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AC-4FE3-AA21-F76B33856B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529783248"/>
        <c:axId val="-15297848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66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Data!$B$134:$AF$134</c15:sqref>
                  </c15:fullRef>
                </c:ext>
              </c:extLst>
              <c:f>Data!$B$134:$AE$134</c:f>
              <c:numCache>
                <c:formatCode>0.0</c:formatCode>
                <c:ptCount val="30"/>
                <c:pt idx="0">
                  <c:v>34</c:v>
                </c:pt>
                <c:pt idx="1">
                  <c:v>33.799999999999997</c:v>
                </c:pt>
                <c:pt idx="2">
                  <c:v>34</c:v>
                </c:pt>
                <c:pt idx="3">
                  <c:v>33</c:v>
                </c:pt>
                <c:pt idx="4">
                  <c:v>32.799999999999997</c:v>
                </c:pt>
                <c:pt idx="5">
                  <c:v>33.700000000000003</c:v>
                </c:pt>
                <c:pt idx="6">
                  <c:v>32.700000000000003</c:v>
                </c:pt>
                <c:pt idx="7">
                  <c:v>33.299999999999997</c:v>
                </c:pt>
                <c:pt idx="8">
                  <c:v>34.200000000000003</c:v>
                </c:pt>
                <c:pt idx="9">
                  <c:v>34.1</c:v>
                </c:pt>
                <c:pt idx="10">
                  <c:v>34.799999999999997</c:v>
                </c:pt>
                <c:pt idx="11">
                  <c:v>33.9</c:v>
                </c:pt>
                <c:pt idx="12">
                  <c:v>35</c:v>
                </c:pt>
                <c:pt idx="13">
                  <c:v>38.5</c:v>
                </c:pt>
                <c:pt idx="14">
                  <c:v>35.4</c:v>
                </c:pt>
                <c:pt idx="15">
                  <c:v>35</c:v>
                </c:pt>
                <c:pt idx="16">
                  <c:v>32.200000000000003</c:v>
                </c:pt>
                <c:pt idx="17">
                  <c:v>35.4</c:v>
                </c:pt>
                <c:pt idx="18">
                  <c:v>36.1</c:v>
                </c:pt>
                <c:pt idx="19">
                  <c:v>36.4</c:v>
                </c:pt>
                <c:pt idx="20">
                  <c:v>36.299999999999997</c:v>
                </c:pt>
                <c:pt idx="21">
                  <c:v>34.700000000000003</c:v>
                </c:pt>
                <c:pt idx="22">
                  <c:v>34.299999999999997</c:v>
                </c:pt>
                <c:pt idx="23">
                  <c:v>32.799999999999997</c:v>
                </c:pt>
                <c:pt idx="24">
                  <c:v>34.700000000000003</c:v>
                </c:pt>
                <c:pt idx="25">
                  <c:v>33.4</c:v>
                </c:pt>
                <c:pt idx="26">
                  <c:v>34.5</c:v>
                </c:pt>
                <c:pt idx="27">
                  <c:v>33.799999999999997</c:v>
                </c:pt>
                <c:pt idx="28">
                  <c:v>34</c:v>
                </c:pt>
                <c:pt idx="29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C-4FE3-AA21-F76B33856B6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Data!$B$1:$AF$1</c15:sqref>
                  </c15:fullRef>
                </c:ext>
              </c:extLst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Data!$B$135:$AF$135</c15:sqref>
                  </c15:fullRef>
                </c:ext>
              </c:extLst>
              <c:f>Data!$B$135:$AE$135</c:f>
              <c:numCache>
                <c:formatCode>0.0</c:formatCode>
                <c:ptCount val="30"/>
                <c:pt idx="0">
                  <c:v>26.1</c:v>
                </c:pt>
                <c:pt idx="1">
                  <c:v>26.2</c:v>
                </c:pt>
                <c:pt idx="2">
                  <c:v>25</c:v>
                </c:pt>
                <c:pt idx="3">
                  <c:v>25.4</c:v>
                </c:pt>
                <c:pt idx="4">
                  <c:v>26.2</c:v>
                </c:pt>
                <c:pt idx="5">
                  <c:v>27</c:v>
                </c:pt>
                <c:pt idx="6">
                  <c:v>27.1</c:v>
                </c:pt>
                <c:pt idx="7">
                  <c:v>26.6</c:v>
                </c:pt>
                <c:pt idx="8">
                  <c:v>26.5</c:v>
                </c:pt>
                <c:pt idx="9">
                  <c:v>26.4</c:v>
                </c:pt>
                <c:pt idx="10">
                  <c:v>26.1</c:v>
                </c:pt>
                <c:pt idx="11">
                  <c:v>26.4</c:v>
                </c:pt>
                <c:pt idx="12">
                  <c:v>26.2</c:v>
                </c:pt>
                <c:pt idx="13">
                  <c:v>25.7</c:v>
                </c:pt>
                <c:pt idx="14">
                  <c:v>27.2</c:v>
                </c:pt>
                <c:pt idx="15">
                  <c:v>26.2</c:v>
                </c:pt>
                <c:pt idx="16">
                  <c:v>26</c:v>
                </c:pt>
                <c:pt idx="17">
                  <c:v>25.5</c:v>
                </c:pt>
                <c:pt idx="18">
                  <c:v>25.1</c:v>
                </c:pt>
                <c:pt idx="19">
                  <c:v>26.5</c:v>
                </c:pt>
                <c:pt idx="20">
                  <c:v>26</c:v>
                </c:pt>
                <c:pt idx="21">
                  <c:v>26.3</c:v>
                </c:pt>
                <c:pt idx="22">
                  <c:v>25.3</c:v>
                </c:pt>
                <c:pt idx="23">
                  <c:v>24.5</c:v>
                </c:pt>
                <c:pt idx="24">
                  <c:v>25.4</c:v>
                </c:pt>
                <c:pt idx="25">
                  <c:v>26.2</c:v>
                </c:pt>
                <c:pt idx="26">
                  <c:v>25.4</c:v>
                </c:pt>
                <c:pt idx="27">
                  <c:v>26.6</c:v>
                </c:pt>
                <c:pt idx="28">
                  <c:v>24.3</c:v>
                </c:pt>
                <c:pt idx="29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C-4FE3-AA21-F76B33856B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1529777808"/>
        <c:axId val="-1529789776"/>
        <c:extLst/>
      </c:stockChart>
      <c:valAx>
        <c:axId val="-15297848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3248"/>
        <c:crosses val="max"/>
        <c:crossBetween val="between"/>
      </c:valAx>
      <c:catAx>
        <c:axId val="-152978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84880"/>
        <c:crossesAt val="0"/>
        <c:auto val="1"/>
        <c:lblAlgn val="ctr"/>
        <c:lblOffset val="100"/>
        <c:noMultiLvlLbl val="0"/>
      </c:catAx>
      <c:valAx>
        <c:axId val="-15297897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29777808"/>
        <c:crosses val="autoZero"/>
        <c:crossBetween val="between"/>
      </c:valAx>
      <c:catAx>
        <c:axId val="-1529777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5297897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FBDD2E5-CB05-4119-8E97-ACA76AEF5B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0.43471</cdr:x>
      <cdr:y>0.94074</cdr:y>
    </cdr:from>
    <cdr:to>
      <cdr:x>0.45559</cdr:x>
      <cdr:y>0.96192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94F6C945-43C3-4F0F-8397-B592A4140061}"/>
            </a:ext>
          </a:extLst>
        </cdr:cNvPr>
        <cdr:cNvSpPr/>
      </cdr:nvSpPr>
      <cdr:spPr>
        <a:xfrm xmlns:a="http://schemas.openxmlformats.org/drawingml/2006/main">
          <a:off x="3763892" y="5910453"/>
          <a:ext cx="180788" cy="1330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0.58162</cdr:x>
      <cdr:y>0.94175</cdr:y>
    </cdr:from>
    <cdr:to>
      <cdr:x>0.6025</cdr:x>
      <cdr:y>0.96293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36C2732-EBE1-4CE4-9F08-3D99EFA8775D}"/>
            </a:ext>
          </a:extLst>
        </cdr:cNvPr>
        <cdr:cNvSpPr/>
      </cdr:nvSpPr>
      <cdr:spPr>
        <a:xfrm xmlns:a="http://schemas.openxmlformats.org/drawingml/2006/main">
          <a:off x="7556500" y="8880475"/>
          <a:ext cx="271275" cy="199722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040FD81-C3C6-4F34-B442-462ABE3AA7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EEE42D3-B78A-4C84-A783-28A55EFBD94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9FE283-4CBD-423D-BB5B-23E4762F9F5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2" name="AutoShape 3">
          <a:extLst xmlns:a="http://schemas.openxmlformats.org/drawingml/2006/main">
            <a:ext uri="{FF2B5EF4-FFF2-40B4-BE49-F238E27FC236}">
              <a16:creationId xmlns:a16="http://schemas.microsoft.com/office/drawing/2014/main" id="{95716F5E-B248-4D59-8062-E9EA693F3857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184C279-E07E-40C3-8E40-72D44E76438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D6D983F-1E20-45EC-8C84-8A942C3B355D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2" name="AutoShape 3">
          <a:extLst xmlns:a="http://schemas.openxmlformats.org/drawingml/2006/main">
            <a:ext uri="{FF2B5EF4-FFF2-40B4-BE49-F238E27FC236}">
              <a16:creationId xmlns:a16="http://schemas.microsoft.com/office/drawing/2014/main" id="{E8E0A799-00C6-413D-8FAF-21E83F47444B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0.11868</cdr:x>
      <cdr:y>0.04993</cdr:y>
    </cdr:from>
    <cdr:to>
      <cdr:x>0.25165</cdr:x>
      <cdr:y>0.10793</cdr:y>
    </cdr:to>
    <cdr:sp macro="" textlink="">
      <cdr:nvSpPr>
        <cdr:cNvPr id="1027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28680" y="314343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3" name="Picture 2">
          <a:extLst xmlns:a="http://schemas.openxmlformats.org/drawingml/2006/main">
            <a:ext uri="{FF2B5EF4-FFF2-40B4-BE49-F238E27FC236}">
              <a16:creationId xmlns:a16="http://schemas.microsoft.com/office/drawing/2014/main" id="{CFBCF9CD-EA2A-4A10-85CC-07FA23AFFDE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0.43475</cdr:x>
      <cdr:y>0.9404</cdr:y>
    </cdr:from>
    <cdr:to>
      <cdr:x>0.45563</cdr:x>
      <cdr:y>0.96158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0B14C4D-42F3-4B4F-BEC0-A42E38D60CBE}"/>
            </a:ext>
          </a:extLst>
        </cdr:cNvPr>
        <cdr:cNvSpPr/>
      </cdr:nvSpPr>
      <cdr:spPr>
        <a:xfrm xmlns:a="http://schemas.openxmlformats.org/drawingml/2006/main">
          <a:off x="3765550" y="591185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0.58138</cdr:x>
      <cdr:y>0.94141</cdr:y>
    </cdr:from>
    <cdr:to>
      <cdr:x>0.60226</cdr:x>
      <cdr:y>0.96259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EB4723B7-F75B-49C7-B55C-03B04C93F741}"/>
            </a:ext>
          </a:extLst>
        </cdr:cNvPr>
        <cdr:cNvSpPr/>
      </cdr:nvSpPr>
      <cdr:spPr>
        <a:xfrm xmlns:a="http://schemas.openxmlformats.org/drawingml/2006/main">
          <a:off x="5035550" y="5918200"/>
          <a:ext cx="180850" cy="1331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7E691DB-1C49-4F08-AD3C-DA37D7E2EE0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0.4334</cdr:x>
      <cdr:y>0.94035</cdr:y>
    </cdr:from>
    <cdr:to>
      <cdr:x>0.45428</cdr:x>
      <cdr:y>0.96153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F24785C-E9B2-4FF9-BAE6-DEC735085D42}"/>
            </a:ext>
          </a:extLst>
        </cdr:cNvPr>
        <cdr:cNvSpPr/>
      </cdr:nvSpPr>
      <cdr:spPr>
        <a:xfrm xmlns:a="http://schemas.openxmlformats.org/drawingml/2006/main">
          <a:off x="3750699" y="5902963"/>
          <a:ext cx="180698" cy="132956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0.58031</cdr:x>
      <cdr:y>0.94136</cdr:y>
    </cdr:from>
    <cdr:to>
      <cdr:x>0.60119</cdr:x>
      <cdr:y>0.96254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497E2390-6445-4776-824B-C1717B00E751}"/>
            </a:ext>
          </a:extLst>
        </cdr:cNvPr>
        <cdr:cNvSpPr/>
      </cdr:nvSpPr>
      <cdr:spPr>
        <a:xfrm xmlns:a="http://schemas.openxmlformats.org/drawingml/2006/main">
          <a:off x="5022079" y="5909303"/>
          <a:ext cx="180698" cy="1329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6C9E630-BA71-4259-A8D4-8E155C8AB31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D63451-C1A0-4FE0-9015-871FAE5C411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D136322-AA18-4A77-ABAA-EC9206F7855D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0.43407</cdr:x>
      <cdr:y>0.94008</cdr:y>
    </cdr:from>
    <cdr:to>
      <cdr:x>0.45492</cdr:x>
      <cdr:y>0.96122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1F39FF5-37D9-4E39-8B31-1BCE1A6E59AF}"/>
            </a:ext>
          </a:extLst>
        </cdr:cNvPr>
        <cdr:cNvSpPr/>
      </cdr:nvSpPr>
      <cdr:spPr>
        <a:xfrm xmlns:a="http://schemas.openxmlformats.org/drawingml/2006/main">
          <a:off x="3763683" y="5915211"/>
          <a:ext cx="180788" cy="133069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0.58141</cdr:x>
      <cdr:y>0.94008</cdr:y>
    </cdr:from>
    <cdr:to>
      <cdr:x>0.60226</cdr:x>
      <cdr:y>0.96122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FA0FBD53-8995-4BF1-B1AA-8F1FB0E72DBF}"/>
            </a:ext>
          </a:extLst>
        </cdr:cNvPr>
        <cdr:cNvSpPr/>
      </cdr:nvSpPr>
      <cdr:spPr>
        <a:xfrm xmlns:a="http://schemas.openxmlformats.org/drawingml/2006/main">
          <a:off x="5041152" y="5915212"/>
          <a:ext cx="180787" cy="133069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EEC37B6A-524B-47AE-A437-36FA888038D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0.43373</cdr:x>
      <cdr:y>0.94204</cdr:y>
    </cdr:from>
    <cdr:to>
      <cdr:x>0.4546</cdr:x>
      <cdr:y>0.96324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80AA0022-6F6C-4281-92D9-0C802C2DDD90}"/>
            </a:ext>
          </a:extLst>
        </cdr:cNvPr>
        <cdr:cNvSpPr/>
      </cdr:nvSpPr>
      <cdr:spPr>
        <a:xfrm xmlns:a="http://schemas.openxmlformats.org/drawingml/2006/main">
          <a:off x="3753544" y="591361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0.58079</cdr:x>
      <cdr:y>0.94111</cdr:y>
    </cdr:from>
    <cdr:to>
      <cdr:x>0.60169</cdr:x>
      <cdr:y>0.96234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3AE7229C-F13F-4CF7-9FF1-BFDD93826B9D}"/>
            </a:ext>
          </a:extLst>
        </cdr:cNvPr>
        <cdr:cNvSpPr/>
      </cdr:nvSpPr>
      <cdr:spPr>
        <a:xfrm xmlns:a="http://schemas.openxmlformats.org/drawingml/2006/main">
          <a:off x="5026212" y="5907741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D0056AD-2B09-431D-95D8-4DFD23DE6885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2" name="AutoShape 3">
          <a:extLst xmlns:a="http://schemas.openxmlformats.org/drawingml/2006/main">
            <a:ext uri="{FF2B5EF4-FFF2-40B4-BE49-F238E27FC236}">
              <a16:creationId xmlns:a16="http://schemas.microsoft.com/office/drawing/2014/main" id="{8AD15C36-BFBB-4459-A618-028DF2E092F0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5" name="Picture 3">
          <a:extLst xmlns:a="http://schemas.openxmlformats.org/drawingml/2006/main">
            <a:ext uri="{FF2B5EF4-FFF2-40B4-BE49-F238E27FC236}">
              <a16:creationId xmlns:a16="http://schemas.microsoft.com/office/drawing/2014/main" id="{EEC37B6A-524B-47AE-A437-36FA888038D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0.43059</cdr:x>
      <cdr:y>0.94927</cdr:y>
    </cdr:from>
    <cdr:to>
      <cdr:x>0.45146</cdr:x>
      <cdr:y>0.97047</cdr:y>
    </cdr:to>
    <cdr:sp macro="" textlink="">
      <cdr:nvSpPr>
        <cdr:cNvPr id="6" name="Rectangle 4">
          <a:extLst xmlns:a="http://schemas.openxmlformats.org/drawingml/2006/main">
            <a:ext uri="{FF2B5EF4-FFF2-40B4-BE49-F238E27FC236}">
              <a16:creationId xmlns:a16="http://schemas.microsoft.com/office/drawing/2014/main" id="{80AA0022-6F6C-4281-92D9-0C802C2DDD90}"/>
            </a:ext>
          </a:extLst>
        </cdr:cNvPr>
        <cdr:cNvSpPr/>
      </cdr:nvSpPr>
      <cdr:spPr>
        <a:xfrm xmlns:a="http://schemas.openxmlformats.org/drawingml/2006/main">
          <a:off x="3726347" y="5958947"/>
          <a:ext cx="180612" cy="133082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0.57869</cdr:x>
      <cdr:y>0.94978</cdr:y>
    </cdr:from>
    <cdr:to>
      <cdr:x>0.59959</cdr:x>
      <cdr:y>0.97101</cdr:y>
    </cdr:to>
    <cdr:sp macro="" textlink="">
      <cdr:nvSpPr>
        <cdr:cNvPr id="7" name="Rectangle 5">
          <a:extLst xmlns:a="http://schemas.openxmlformats.org/drawingml/2006/main">
            <a:ext uri="{FF2B5EF4-FFF2-40B4-BE49-F238E27FC236}">
              <a16:creationId xmlns:a16="http://schemas.microsoft.com/office/drawing/2014/main" id="{3AE7229C-F13F-4CF7-9FF1-BFDD93826B9D}"/>
            </a:ext>
          </a:extLst>
        </cdr:cNvPr>
        <cdr:cNvSpPr/>
      </cdr:nvSpPr>
      <cdr:spPr>
        <a:xfrm xmlns:a="http://schemas.openxmlformats.org/drawingml/2006/main">
          <a:off x="5008097" y="5962179"/>
          <a:ext cx="180871" cy="1332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CDFECC1-D5EC-42ED-B94E-797975AC1B0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22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23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82CC3A0-966D-4161-9F0A-8AC94A90CFB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6" name="AutoShape 3">
          <a:extLst xmlns:a="http://schemas.openxmlformats.org/drawingml/2006/main">
            <a:ext uri="{FF2B5EF4-FFF2-40B4-BE49-F238E27FC236}">
              <a16:creationId xmlns:a16="http://schemas.microsoft.com/office/drawing/2014/main" id="{4925D6F8-DC83-4035-9B36-38097CE933B2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7" name="Picture 3">
          <a:extLst xmlns:a="http://schemas.openxmlformats.org/drawingml/2006/main">
            <a:ext uri="{FF2B5EF4-FFF2-40B4-BE49-F238E27FC236}">
              <a16:creationId xmlns:a16="http://schemas.microsoft.com/office/drawing/2014/main" id="{1CDFECC1-D5EC-42ED-B94E-797975AC1B0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81F9A2C6-A35C-4A5B-A60A-AC214AD39B5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20E3EAC0-7078-4CD8-BEB0-802616ECF7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4924CE-2BCD-4721-BB41-8183BF0DD58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0.43249</cdr:x>
      <cdr:y>0.93873</cdr:y>
    </cdr:from>
    <cdr:to>
      <cdr:x>0.45336</cdr:x>
      <cdr:y>0.95993</cdr:y>
    </cdr:to>
    <cdr:sp macro="" textlink="">
      <cdr:nvSpPr>
        <cdr:cNvPr id="8" name="Rectangle 21">
          <a:extLst xmlns:a="http://schemas.openxmlformats.org/drawingml/2006/main">
            <a:ext uri="{FF2B5EF4-FFF2-40B4-BE49-F238E27FC236}">
              <a16:creationId xmlns:a16="http://schemas.microsoft.com/office/drawing/2014/main" id="{4CBF7552-1D07-4E4C-92D4-1AFC31C414FC}"/>
            </a:ext>
          </a:extLst>
        </cdr:cNvPr>
        <cdr:cNvSpPr/>
      </cdr:nvSpPr>
      <cdr:spPr>
        <a:xfrm xmlns:a="http://schemas.openxmlformats.org/drawingml/2006/main">
          <a:off x="3742871" y="5892800"/>
          <a:ext cx="180609" cy="133084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0.58029</cdr:x>
      <cdr:y>0.93873</cdr:y>
    </cdr:from>
    <cdr:to>
      <cdr:x>0.60119</cdr:x>
      <cdr:y>0.95996</cdr:y>
    </cdr:to>
    <cdr:sp macro="" textlink="">
      <cdr:nvSpPr>
        <cdr:cNvPr id="9" name="Rectangle 22">
          <a:extLst xmlns:a="http://schemas.openxmlformats.org/drawingml/2006/main">
            <a:ext uri="{FF2B5EF4-FFF2-40B4-BE49-F238E27FC236}">
              <a16:creationId xmlns:a16="http://schemas.microsoft.com/office/drawing/2014/main" id="{0130A8B7-5757-4C96-BA82-6F2D4F9F9643}"/>
            </a:ext>
          </a:extLst>
        </cdr:cNvPr>
        <cdr:cNvSpPr/>
      </cdr:nvSpPr>
      <cdr:spPr>
        <a:xfrm xmlns:a="http://schemas.openxmlformats.org/drawingml/2006/main">
          <a:off x="5021943" y="5892800"/>
          <a:ext cx="180864" cy="13328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93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4119" y="54263"/>
          <a:ext cx="8670636" cy="629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229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420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300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12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396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DA6BBF6-130A-44D8-B2A1-4230AF53FFA7}"/>
              </a:ext>
            </a:extLst>
          </p:cNvPr>
          <p:cNvGraphicFramePr>
            <a:graphicFrameLocks noGrp="1"/>
          </p:cNvGraphicFramePr>
          <p:nvPr/>
        </p:nvGraphicFramePr>
        <p:xfrm>
          <a:off x="60231" y="59017"/>
          <a:ext cx="8658412" cy="628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3450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045101"/>
              </p:ext>
            </p:extLst>
          </p:nvPr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761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F24785C-E9B2-4FF9-BAE6-DEC735085D42}"/>
              </a:ext>
            </a:extLst>
          </p:cNvPr>
          <p:cNvSpPr/>
          <p:nvPr/>
        </p:nvSpPr>
        <p:spPr>
          <a:xfrm>
            <a:off x="3814320" y="5971607"/>
            <a:ext cx="180698" cy="132956"/>
          </a:xfrm>
          <a:prstGeom prst="rect">
            <a:avLst/>
          </a:prstGeom>
          <a:solidFill>
            <a:srgbClr val="FF7F27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E2390-6445-4776-824B-C1717B00E751}"/>
              </a:ext>
            </a:extLst>
          </p:cNvPr>
          <p:cNvSpPr/>
          <p:nvPr/>
        </p:nvSpPr>
        <p:spPr>
          <a:xfrm>
            <a:off x="5085700" y="5977947"/>
            <a:ext cx="180698" cy="1329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546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F24785C-E9B2-4FF9-BAE6-DEC735085D42}"/>
              </a:ext>
            </a:extLst>
          </p:cNvPr>
          <p:cNvSpPr/>
          <p:nvPr/>
        </p:nvSpPr>
        <p:spPr>
          <a:xfrm>
            <a:off x="3796564" y="5980484"/>
            <a:ext cx="180698" cy="132956"/>
          </a:xfrm>
          <a:prstGeom prst="rect">
            <a:avLst/>
          </a:prstGeom>
          <a:solidFill>
            <a:srgbClr val="FF7F27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7E2390-6445-4776-824B-C1717B00E751}"/>
              </a:ext>
            </a:extLst>
          </p:cNvPr>
          <p:cNvSpPr/>
          <p:nvPr/>
        </p:nvSpPr>
        <p:spPr>
          <a:xfrm>
            <a:off x="5067944" y="5986824"/>
            <a:ext cx="180698" cy="1329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692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412" y="53893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20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0231" y="59017"/>
          <a:ext cx="8658412" cy="628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444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8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244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114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19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4119" y="54263"/>
          <a:ext cx="8670636" cy="629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427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2366" y="61685"/>
          <a:ext cx="8654143" cy="627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010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396</Words>
  <Application>Microsoft Office PowerPoint</Application>
  <PresentationFormat>Custom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29</cp:revision>
  <dcterms:created xsi:type="dcterms:W3CDTF">2018-10-25T13:21:08Z</dcterms:created>
  <dcterms:modified xsi:type="dcterms:W3CDTF">2018-10-27T05:48:09Z</dcterms:modified>
</cp:coreProperties>
</file>