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3.xml" ContentType="application/vnd.openxmlformats-officedocument.drawingml.chartshapes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rawings/drawing4.xml" ContentType="application/vnd.openxmlformats-officedocument.drawingml.chartshapes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drawings/drawing5.xml" ContentType="application/vnd.openxmlformats-officedocument.drawingml.chartshapes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drawings/drawing6.xml" ContentType="application/vnd.openxmlformats-officedocument.drawingml.chartshapes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drawings/drawing7.xml" ContentType="application/vnd.openxmlformats-officedocument.drawingml.chartshapes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drawings/drawing8.xml" ContentType="application/vnd.openxmlformats-officedocument.drawingml.chartshapes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drawings/drawing9.xml" ContentType="application/vnd.openxmlformats-officedocument.drawingml.chartshapes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drawings/drawing10.xml" ContentType="application/vnd.openxmlformats-officedocument.drawingml.chartshapes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drawings/drawing11.xml" ContentType="application/vnd.openxmlformats-officedocument.drawingml.chartshapes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drawings/drawing12.xml" ContentType="application/vnd.openxmlformats-officedocument.drawingml.chartshapes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drawings/drawing13.xml" ContentType="application/vnd.openxmlformats-officedocument.drawingml.chartshapes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drawings/drawing14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8778875" cy="64008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240" autoAdjust="0"/>
    <p:restoredTop sz="94660"/>
  </p:normalViewPr>
  <p:slideViewPr>
    <p:cSldViewPr snapToGrid="0">
      <p:cViewPr varScale="1">
        <p:scale>
          <a:sx n="72" d="100"/>
          <a:sy n="72" d="100"/>
        </p:scale>
        <p:origin x="1408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3RandD\10%20BigCity&amp;Tourism\Climate%20May2018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D:\3RandD\10%20BigCity&amp;Tourism\Climate%20May2018.xlsx" TargetMode="External"/><Relationship Id="rId2" Type="http://schemas.microsoft.com/office/2011/relationships/chartColorStyle" Target="colors10.xml"/><Relationship Id="rId1" Type="http://schemas.microsoft.com/office/2011/relationships/chartStyle" Target="style10.xml"/><Relationship Id="rId4" Type="http://schemas.openxmlformats.org/officeDocument/2006/relationships/chartUserShapes" Target="../drawings/drawing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3RandD\10%20BigCity&amp;Tourism\Climate%20May2018.xlsx" TargetMode="External"/><Relationship Id="rId2" Type="http://schemas.microsoft.com/office/2011/relationships/chartColorStyle" Target="colors11.xml"/><Relationship Id="rId1" Type="http://schemas.microsoft.com/office/2011/relationships/chartStyle" Target="style11.xml"/><Relationship Id="rId4" Type="http://schemas.openxmlformats.org/officeDocument/2006/relationships/chartUserShapes" Target="../drawings/drawing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file:///D:\3RandD\10%20BigCity&amp;Tourism\Climate%20May2018.xlsx" TargetMode="External"/><Relationship Id="rId2" Type="http://schemas.microsoft.com/office/2011/relationships/chartColorStyle" Target="colors12.xml"/><Relationship Id="rId1" Type="http://schemas.microsoft.com/office/2011/relationships/chartStyle" Target="style12.xml"/><Relationship Id="rId4" Type="http://schemas.openxmlformats.org/officeDocument/2006/relationships/chartUserShapes" Target="../drawings/drawing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file:///D:\3RandD\10%20BigCity&amp;Tourism\Climate%20May2018.xlsx" TargetMode="External"/><Relationship Id="rId2" Type="http://schemas.microsoft.com/office/2011/relationships/chartColorStyle" Target="colors13.xml"/><Relationship Id="rId1" Type="http://schemas.microsoft.com/office/2011/relationships/chartStyle" Target="style13.xml"/><Relationship Id="rId4" Type="http://schemas.openxmlformats.org/officeDocument/2006/relationships/chartUserShapes" Target="../drawings/drawing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file:///D:\3RandD\10%20BigCity&amp;Tourism\Climate%20May2018.xlsx" TargetMode="External"/><Relationship Id="rId2" Type="http://schemas.microsoft.com/office/2011/relationships/chartColorStyle" Target="colors14.xml"/><Relationship Id="rId1" Type="http://schemas.microsoft.com/office/2011/relationships/chartStyle" Target="style14.xml"/><Relationship Id="rId4" Type="http://schemas.openxmlformats.org/officeDocument/2006/relationships/chartUserShapes" Target="../drawings/drawing14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D:\3RandD\10%20BigCity&amp;Tourism\Climate%20May2018.xlsx" TargetMode="Externa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D:\3RandD\10%20BigCity&amp;Tourism\Climate%20May2018.xlsx" TargetMode="Externa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D:\3RandD\10%20BigCity&amp;Tourism\Climate%20May2018.xlsx" TargetMode="Externa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chartUserShapes" Target="../drawings/drawing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D:\3RandD\10%20BigCity&amp;Tourism\Climate%20May2018.xlsx" TargetMode="Externa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chartUserShapes" Target="../drawings/drawing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D:\3RandD\10%20BigCity&amp;Tourism\Climate%20May2018.xlsx" TargetMode="Externa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chartUserShapes" Target="../drawings/drawing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D:\3RandD\10%20BigCity&amp;Tourism\Climate%20May2018.xlsx" TargetMode="Externa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chartUserShapes" Target="../drawings/drawing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D:\3RandD\10%20BigCity&amp;Tourism\Climate%20May2018.xlsx" TargetMode="External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chartUserShapes" Target="../drawings/drawing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D:\3RandD\10%20BigCity&amp;Tourism\Climate%20May2018.xlsx" TargetMode="External"/><Relationship Id="rId2" Type="http://schemas.microsoft.com/office/2011/relationships/chartColorStyle" Target="colors9.xml"/><Relationship Id="rId1" Type="http://schemas.microsoft.com/office/2011/relationships/chartStyle" Target="style9.xml"/><Relationship Id="rId4" Type="http://schemas.openxmlformats.org/officeDocument/2006/relationships/chartUserShapes" Target="../drawings/drawing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th-TH" sz="2400">
                <a:latin typeface="FreesiaUPC" panose="020B0604020202020204" pitchFamily="34" charset="-34"/>
                <a:cs typeface="FreesiaUPC" panose="020B0604020202020204" pitchFamily="34" charset="-34"/>
              </a:rPr>
              <a:t>นครราชสีมา</a:t>
            </a:r>
          </a:p>
          <a:p>
            <a:pPr>
              <a:defRPr/>
            </a:pPr>
            <a:r>
              <a:rPr lang="th-TH" sz="1800" i="0">
                <a:latin typeface="FreesiaUPC" panose="020B0604020202020204" pitchFamily="34" charset="-34"/>
                <a:cs typeface="FreesiaUPC" panose="020B0604020202020204" pitchFamily="34" charset="-34"/>
              </a:rPr>
              <a:t>(14.96831 </a:t>
            </a:r>
            <a:r>
              <a:rPr lang="en-US" sz="1800" i="0">
                <a:latin typeface="FreesiaUPC" panose="020B0604020202020204" pitchFamily="34" charset="-34"/>
                <a:cs typeface="FreesiaUPC" panose="020B0604020202020204" pitchFamily="34" charset="-34"/>
              </a:rPr>
              <a:t>N,</a:t>
            </a:r>
            <a:r>
              <a:rPr lang="th-TH" sz="1800" i="0">
                <a:latin typeface="FreesiaUPC" panose="020B0604020202020204" pitchFamily="34" charset="-34"/>
                <a:cs typeface="FreesiaUPC" panose="020B0604020202020204" pitchFamily="34" charset="-34"/>
              </a:rPr>
              <a:t> 102.08600 </a:t>
            </a:r>
            <a:r>
              <a:rPr lang="en-US" sz="1800" i="0">
                <a:latin typeface="FreesiaUPC" panose="020B0604020202020204" pitchFamily="34" charset="-34"/>
                <a:cs typeface="FreesiaUPC" panose="020B0604020202020204" pitchFamily="34" charset="-34"/>
              </a:rPr>
              <a:t>E)</a:t>
            </a:r>
            <a:endParaRPr lang="th-TH" sz="1800" i="0">
              <a:latin typeface="FreesiaUPC" panose="020B0604020202020204" pitchFamily="34" charset="-34"/>
              <a:cs typeface="FreesiaUPC" panose="020B0604020202020204" pitchFamily="34" charset="-34"/>
            </a:endParaRPr>
          </a:p>
          <a:p>
            <a:pPr>
              <a:defRPr/>
            </a:pP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9.2698220414755853E-2"/>
          <c:y val="0.17330426737505014"/>
          <c:w val="0.82965524403075508"/>
          <c:h val="0.65326644098545317"/>
        </c:manualLayout>
      </c:layout>
      <c:barChart>
        <c:barDir val="col"/>
        <c:grouping val="clustered"/>
        <c:varyColors val="0"/>
        <c:ser>
          <c:idx val="2"/>
          <c:order val="2"/>
          <c:tx>
            <c:strRef>
              <c:f>Data!$A$101</c:f>
              <c:strCache>
                <c:ptCount val="1"/>
                <c:pt idx="0">
                  <c:v>ปริมาณฝน</c:v>
                </c:pt>
              </c:strCache>
              <c:extLst xmlns:c15="http://schemas.microsoft.com/office/drawing/2012/chart"/>
            </c:strRef>
          </c:tx>
          <c:spPr>
            <a:solidFill>
              <a:schemeClr val="accent6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5="http://schemas.microsoft.com/office/drawing/2012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Data!$B$1:$AF$1</c:f>
              <c:numCache>
                <c:formatCode>General</c:formatCode>
                <c:ptCount val="31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</c:numCache>
              <c:extLst xmlns:c15="http://schemas.microsoft.com/office/drawing/2012/chart"/>
            </c:numRef>
          </c:cat>
          <c:val>
            <c:numRef>
              <c:f>Data!$B$66:$AF$66</c:f>
              <c:numCache>
                <c:formatCode>0.0</c:formatCode>
                <c:ptCount val="31"/>
                <c:pt idx="0">
                  <c:v>2.1</c:v>
                </c:pt>
                <c:pt idx="1">
                  <c:v>0</c:v>
                </c:pt>
                <c:pt idx="2">
                  <c:v>0.1</c:v>
                </c:pt>
                <c:pt idx="3">
                  <c:v>0</c:v>
                </c:pt>
                <c:pt idx="4">
                  <c:v>1.8</c:v>
                </c:pt>
                <c:pt idx="5">
                  <c:v>3.5</c:v>
                </c:pt>
                <c:pt idx="6">
                  <c:v>1.3</c:v>
                </c:pt>
                <c:pt idx="7">
                  <c:v>0</c:v>
                </c:pt>
                <c:pt idx="8">
                  <c:v>3.1</c:v>
                </c:pt>
                <c:pt idx="9">
                  <c:v>23.4</c:v>
                </c:pt>
                <c:pt idx="10">
                  <c:v>15.2</c:v>
                </c:pt>
                <c:pt idx="11">
                  <c:v>0.01</c:v>
                </c:pt>
                <c:pt idx="12">
                  <c:v>9</c:v>
                </c:pt>
                <c:pt idx="13">
                  <c:v>9.1</c:v>
                </c:pt>
                <c:pt idx="14">
                  <c:v>0</c:v>
                </c:pt>
                <c:pt idx="15">
                  <c:v>0</c:v>
                </c:pt>
                <c:pt idx="16">
                  <c:v>0.1</c:v>
                </c:pt>
                <c:pt idx="17">
                  <c:v>0</c:v>
                </c:pt>
                <c:pt idx="18">
                  <c:v>2.7</c:v>
                </c:pt>
                <c:pt idx="19">
                  <c:v>0.6</c:v>
                </c:pt>
                <c:pt idx="20">
                  <c:v>0</c:v>
                </c:pt>
                <c:pt idx="21">
                  <c:v>1.7</c:v>
                </c:pt>
                <c:pt idx="22">
                  <c:v>0</c:v>
                </c:pt>
                <c:pt idx="23">
                  <c:v>0.01</c:v>
                </c:pt>
                <c:pt idx="24">
                  <c:v>15.7</c:v>
                </c:pt>
                <c:pt idx="25">
                  <c:v>6.5</c:v>
                </c:pt>
                <c:pt idx="26">
                  <c:v>17.100000000000001</c:v>
                </c:pt>
                <c:pt idx="27">
                  <c:v>6.6</c:v>
                </c:pt>
                <c:pt idx="28">
                  <c:v>2.5</c:v>
                </c:pt>
                <c:pt idx="29">
                  <c:v>0.7</c:v>
                </c:pt>
                <c:pt idx="30">
                  <c:v>9.4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0C8-474E-A17F-0937BE66D7D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882486752"/>
        <c:axId val="1882487296"/>
        <c:extLst/>
      </c:barChart>
      <c:stockChart>
        <c:ser>
          <c:idx val="0"/>
          <c:order val="0"/>
          <c:tx>
            <c:strRef>
              <c:f>Data!$A$99</c:f>
              <c:strCache>
                <c:ptCount val="1"/>
                <c:pt idx="0">
                  <c:v>อุณหภูมิสูงสุด</c:v>
                </c:pt>
              </c:strCache>
            </c:strRef>
          </c:tx>
          <c:spPr>
            <a:ln w="25400" cap="rnd">
              <a:noFill/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rgbClr val="FF7F27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Data!$B$1:$AF$1</c:f>
              <c:numCache>
                <c:formatCode>General</c:formatCode>
                <c:ptCount val="31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</c:numCache>
            </c:numRef>
          </c:cat>
          <c:val>
            <c:numRef>
              <c:f>Data!$B$64:$AF$64</c:f>
              <c:numCache>
                <c:formatCode>0.0</c:formatCode>
                <c:ptCount val="31"/>
                <c:pt idx="0">
                  <c:v>33.299999999999997</c:v>
                </c:pt>
                <c:pt idx="1">
                  <c:v>33.200000000000003</c:v>
                </c:pt>
                <c:pt idx="2">
                  <c:v>34.200000000000003</c:v>
                </c:pt>
                <c:pt idx="3">
                  <c:v>33.299999999999997</c:v>
                </c:pt>
                <c:pt idx="4">
                  <c:v>32.200000000000003</c:v>
                </c:pt>
                <c:pt idx="5">
                  <c:v>35.4</c:v>
                </c:pt>
                <c:pt idx="6">
                  <c:v>35.700000000000003</c:v>
                </c:pt>
                <c:pt idx="7">
                  <c:v>37.1</c:v>
                </c:pt>
                <c:pt idx="8">
                  <c:v>35.799999999999997</c:v>
                </c:pt>
                <c:pt idx="9">
                  <c:v>35.9</c:v>
                </c:pt>
                <c:pt idx="10">
                  <c:v>33.6</c:v>
                </c:pt>
                <c:pt idx="11">
                  <c:v>33.799999999999997</c:v>
                </c:pt>
                <c:pt idx="12">
                  <c:v>35.4</c:v>
                </c:pt>
                <c:pt idx="13">
                  <c:v>33</c:v>
                </c:pt>
                <c:pt idx="14">
                  <c:v>35.6</c:v>
                </c:pt>
                <c:pt idx="15">
                  <c:v>36.200000000000003</c:v>
                </c:pt>
                <c:pt idx="16">
                  <c:v>35.9</c:v>
                </c:pt>
                <c:pt idx="17">
                  <c:v>34.700000000000003</c:v>
                </c:pt>
                <c:pt idx="18">
                  <c:v>35.9</c:v>
                </c:pt>
                <c:pt idx="19">
                  <c:v>36.799999999999997</c:v>
                </c:pt>
                <c:pt idx="20">
                  <c:v>34.799999999999997</c:v>
                </c:pt>
                <c:pt idx="21">
                  <c:v>33.6</c:v>
                </c:pt>
                <c:pt idx="22">
                  <c:v>34</c:v>
                </c:pt>
                <c:pt idx="23">
                  <c:v>35.5</c:v>
                </c:pt>
                <c:pt idx="24">
                  <c:v>35.299999999999997</c:v>
                </c:pt>
                <c:pt idx="25">
                  <c:v>34.4</c:v>
                </c:pt>
                <c:pt idx="26">
                  <c:v>33.799999999999997</c:v>
                </c:pt>
                <c:pt idx="27">
                  <c:v>34.4</c:v>
                </c:pt>
                <c:pt idx="28">
                  <c:v>32.700000000000003</c:v>
                </c:pt>
                <c:pt idx="29">
                  <c:v>33.9</c:v>
                </c:pt>
                <c:pt idx="30">
                  <c:v>33.299999999999997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0C8-474E-A17F-0937BE66D7D3}"/>
            </c:ext>
          </c:extLst>
        </c:ser>
        <c:ser>
          <c:idx val="1"/>
          <c:order val="1"/>
          <c:tx>
            <c:strRef>
              <c:f>Data!$A$100</c:f>
              <c:strCache>
                <c:ptCount val="1"/>
                <c:pt idx="0">
                  <c:v>อุณหภูมิต่ำสุด</c:v>
                </c:pt>
              </c:strCache>
            </c:strRef>
          </c:tx>
          <c:spPr>
            <a:ln w="25400" cap="rnd">
              <a:noFill/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rgbClr val="FFFF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Data!$B$1:$AF$1</c:f>
              <c:numCache>
                <c:formatCode>General</c:formatCode>
                <c:ptCount val="31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</c:numCache>
            </c:numRef>
          </c:cat>
          <c:val>
            <c:numRef>
              <c:f>Data!$B$65:$AF$65</c:f>
              <c:numCache>
                <c:formatCode>0.0</c:formatCode>
                <c:ptCount val="31"/>
                <c:pt idx="0">
                  <c:v>24.3</c:v>
                </c:pt>
                <c:pt idx="1">
                  <c:v>24.2</c:v>
                </c:pt>
                <c:pt idx="2">
                  <c:v>25.1</c:v>
                </c:pt>
                <c:pt idx="3">
                  <c:v>24.3</c:v>
                </c:pt>
                <c:pt idx="4">
                  <c:v>24.8</c:v>
                </c:pt>
                <c:pt idx="5">
                  <c:v>25</c:v>
                </c:pt>
                <c:pt idx="6">
                  <c:v>25.3</c:v>
                </c:pt>
                <c:pt idx="7">
                  <c:v>25.7</c:v>
                </c:pt>
                <c:pt idx="8">
                  <c:v>26.4</c:v>
                </c:pt>
                <c:pt idx="9">
                  <c:v>25.6</c:v>
                </c:pt>
                <c:pt idx="10">
                  <c:v>25</c:v>
                </c:pt>
                <c:pt idx="11">
                  <c:v>24.7</c:v>
                </c:pt>
                <c:pt idx="12">
                  <c:v>24.5</c:v>
                </c:pt>
                <c:pt idx="13">
                  <c:v>25.2</c:v>
                </c:pt>
                <c:pt idx="14">
                  <c:v>24.6</c:v>
                </c:pt>
                <c:pt idx="15">
                  <c:v>25.5</c:v>
                </c:pt>
                <c:pt idx="16">
                  <c:v>26</c:v>
                </c:pt>
                <c:pt idx="17">
                  <c:v>24.8</c:v>
                </c:pt>
                <c:pt idx="18">
                  <c:v>24.9</c:v>
                </c:pt>
                <c:pt idx="19">
                  <c:v>25.3</c:v>
                </c:pt>
                <c:pt idx="20">
                  <c:v>24.1</c:v>
                </c:pt>
                <c:pt idx="21">
                  <c:v>26.1</c:v>
                </c:pt>
                <c:pt idx="22">
                  <c:v>24.3</c:v>
                </c:pt>
                <c:pt idx="23">
                  <c:v>25.8</c:v>
                </c:pt>
                <c:pt idx="24">
                  <c:v>25.5</c:v>
                </c:pt>
                <c:pt idx="25">
                  <c:v>25.4</c:v>
                </c:pt>
                <c:pt idx="26">
                  <c:v>25</c:v>
                </c:pt>
                <c:pt idx="27">
                  <c:v>25</c:v>
                </c:pt>
                <c:pt idx="28">
                  <c:v>23.7</c:v>
                </c:pt>
                <c:pt idx="29">
                  <c:v>25</c:v>
                </c:pt>
                <c:pt idx="30">
                  <c:v>25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50C8-474E-A17F-0937BE66D7D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hiLowLines>
          <c:spPr>
            <a:ln w="15875" cap="flat" cmpd="sng" algn="ctr">
              <a:solidFill>
                <a:srgbClr val="FFC000"/>
              </a:solidFill>
              <a:round/>
            </a:ln>
            <a:effectLst/>
          </c:spPr>
        </c:hiLowLines>
        <c:axId val="1882487840"/>
        <c:axId val="1882481312"/>
        <c:extLst/>
      </c:stockChart>
      <c:valAx>
        <c:axId val="1882487296"/>
        <c:scaling>
          <c:orientation val="minMax"/>
          <c:max val="140"/>
        </c:scaling>
        <c:delete val="0"/>
        <c:axPos val="r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1" i="0" u="none" strike="noStrike" kern="1200" cap="all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th-TH" sz="1400">
                    <a:latin typeface="AngsanaUPC" panose="02020603050405020304" pitchFamily="18" charset="-34"/>
                    <a:cs typeface="AngsanaUPC" panose="02020603050405020304" pitchFamily="18" charset="-34"/>
                  </a:rPr>
                  <a:t>ปริมาณฝน (มิลลิเมตร)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900" b="1" i="0" u="none" strike="noStrike" kern="1200" cap="all" baseline="0">
                  <a:solidFill>
                    <a:schemeClr val="lt1">
                      <a:lumMod val="8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.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82486752"/>
        <c:crosses val="max"/>
        <c:crossBetween val="between"/>
      </c:valAx>
      <c:catAx>
        <c:axId val="18824867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82487296"/>
        <c:crossesAt val="0"/>
        <c:auto val="1"/>
        <c:lblAlgn val="ctr"/>
        <c:lblOffset val="100"/>
        <c:noMultiLvlLbl val="0"/>
      </c:catAx>
      <c:valAx>
        <c:axId val="1882481312"/>
        <c:scaling>
          <c:orientation val="minMax"/>
          <c:max val="45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1" i="0" u="none" strike="noStrike" kern="1200" cap="all" baseline="0">
                    <a:solidFill>
                      <a:srgbClr val="FFFF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th-TH" sz="1400">
                    <a:solidFill>
                      <a:srgbClr val="FFFF00"/>
                    </a:solidFill>
                    <a:latin typeface="AngsanaUPC" panose="02020603050405020304" pitchFamily="18" charset="-34"/>
                    <a:cs typeface="AngsanaUPC" panose="02020603050405020304" pitchFamily="18" charset="-34"/>
                  </a:rPr>
                  <a:t>อุณหภูมิ (องศาเซลเซียส)</a:t>
                </a:r>
                <a:endParaRPr lang="en-US">
                  <a:solidFill>
                    <a:srgbClr val="FFFF00"/>
                  </a:solidFill>
                </a:endParaRPr>
              </a:p>
            </c:rich>
          </c:tx>
          <c:layout>
            <c:manualLayout>
              <c:xMode val="edge"/>
              <c:yMode val="edge"/>
              <c:x val="7.3385826771653548E-3"/>
              <c:y val="0.3880089421500073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900" b="1" i="0" u="none" strike="noStrike" kern="1200" cap="all" baseline="0">
                  <a:solidFill>
                    <a:srgbClr val="FFFF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.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FFFF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82487840"/>
        <c:crosses val="autoZero"/>
        <c:crossBetween val="between"/>
      </c:valAx>
      <c:catAx>
        <c:axId val="1882487840"/>
        <c:scaling>
          <c:orientation val="minMax"/>
        </c:scaling>
        <c:delete val="1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cap="all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th-TH" sz="1400">
                    <a:latin typeface="AngsanaUPC" panose="02020603050405020304" pitchFamily="18" charset="-34"/>
                    <a:cs typeface="AngsanaUPC" panose="02020603050405020304" pitchFamily="18" charset="-34"/>
                  </a:rPr>
                  <a:t>วันที่</a:t>
                </a:r>
                <a:endParaRPr lang="en-US" sz="1400">
                  <a:latin typeface="AngsanaUPC" panose="02020603050405020304" pitchFamily="18" charset="-34"/>
                  <a:cs typeface="AngsanaUPC" panose="02020603050405020304" pitchFamily="18" charset="-34"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1" i="0" u="none" strike="noStrike" kern="1200" cap="all" baseline="0">
                  <a:solidFill>
                    <a:schemeClr val="lt1">
                      <a:lumMod val="8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crossAx val="1882481312"/>
        <c:crossesAt val="0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7538131123033666"/>
          <c:y val="0.92069693221448723"/>
          <c:w val="0.44396531097822983"/>
          <c:h val="6.3954761266971374E-2"/>
        </c:manualLayout>
      </c:layout>
      <c:overlay val="0"/>
      <c:spPr>
        <a:solidFill>
          <a:schemeClr val="bg1">
            <a:lumMod val="65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1" u="none" strike="noStrike" kern="1200" baseline="0">
              <a:solidFill>
                <a:sysClr val="windowText" lastClr="000000"/>
              </a:solidFill>
              <a:latin typeface="AngsanaUPC" panose="02020603050405020304" pitchFamily="18" charset="-34"/>
              <a:ea typeface="+mn-ea"/>
              <a:cs typeface="AngsanaUPC" panose="02020603050405020304" pitchFamily="18" charset="-34"/>
            </a:defRPr>
          </a:pPr>
          <a:endParaRPr lang="en-U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th-TH" sz="2400">
                <a:latin typeface="FreesiaUPC" panose="020B0604020202020204" pitchFamily="34" charset="-34"/>
                <a:cs typeface="FreesiaUPC" panose="020B0604020202020204" pitchFamily="34" charset="-34"/>
              </a:rPr>
              <a:t>นครศรีธรรมราช</a:t>
            </a:r>
          </a:p>
          <a:p>
            <a:pPr>
              <a:defRPr/>
            </a:pPr>
            <a:r>
              <a:rPr lang="th-TH" sz="1800" i="0">
                <a:latin typeface="FreesiaUPC" panose="020B0604020202020204" pitchFamily="34" charset="-34"/>
                <a:cs typeface="FreesiaUPC" panose="020B0604020202020204" pitchFamily="34" charset="-34"/>
              </a:rPr>
              <a:t>(8.537778 </a:t>
            </a:r>
            <a:r>
              <a:rPr lang="en-US" sz="1800" i="0">
                <a:latin typeface="FreesiaUPC" panose="020B0604020202020204" pitchFamily="34" charset="-34"/>
                <a:cs typeface="FreesiaUPC" panose="020B0604020202020204" pitchFamily="34" charset="-34"/>
              </a:rPr>
              <a:t>N,</a:t>
            </a:r>
            <a:r>
              <a:rPr lang="th-TH" sz="1800" i="0">
                <a:latin typeface="FreesiaUPC" panose="020B0604020202020204" pitchFamily="34" charset="-34"/>
                <a:cs typeface="FreesiaUPC" panose="020B0604020202020204" pitchFamily="34" charset="-34"/>
              </a:rPr>
              <a:t> 99.96389 </a:t>
            </a:r>
            <a:r>
              <a:rPr lang="en-US" sz="1800" i="0">
                <a:latin typeface="FreesiaUPC" panose="020B0604020202020204" pitchFamily="34" charset="-34"/>
                <a:cs typeface="FreesiaUPC" panose="020B0604020202020204" pitchFamily="34" charset="-34"/>
              </a:rPr>
              <a:t>E)</a:t>
            </a:r>
            <a:endParaRPr lang="th-TH" sz="1800" i="0">
              <a:latin typeface="FreesiaUPC" panose="020B0604020202020204" pitchFamily="34" charset="-34"/>
              <a:cs typeface="FreesiaUPC" panose="020B0604020202020204" pitchFamily="34" charset="-34"/>
            </a:endParaRPr>
          </a:p>
          <a:p>
            <a:pPr>
              <a:defRPr/>
            </a:pP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9.2698220414755853E-2"/>
          <c:y val="0.17330426737505014"/>
          <c:w val="0.82965524403075508"/>
          <c:h val="0.65326644098545317"/>
        </c:manualLayout>
      </c:layout>
      <c:barChart>
        <c:barDir val="col"/>
        <c:grouping val="clustered"/>
        <c:varyColors val="0"/>
        <c:ser>
          <c:idx val="2"/>
          <c:order val="2"/>
          <c:tx>
            <c:strRef>
              <c:f>Data!$A$6</c:f>
              <c:strCache>
                <c:ptCount val="1"/>
                <c:pt idx="0">
                  <c:v>ปริมาณฝน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5="http://schemas.microsoft.com/office/drawing/2012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Data!$B$1:$AF$1</c:f>
              <c:numCache>
                <c:formatCode>General</c:formatCode>
                <c:ptCount val="31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</c:numCache>
              <c:extLst xmlns:c15="http://schemas.microsoft.com/office/drawing/2012/chart"/>
            </c:numRef>
          </c:cat>
          <c:val>
            <c:numRef>
              <c:f>Data!$B$151:$AF$151</c:f>
              <c:numCache>
                <c:formatCode>0.0</c:formatCode>
                <c:ptCount val="31"/>
                <c:pt idx="0">
                  <c:v>52.2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0.1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0.01</c:v>
                </c:pt>
                <c:pt idx="14">
                  <c:v>0</c:v>
                </c:pt>
                <c:pt idx="15">
                  <c:v>3.2</c:v>
                </c:pt>
                <c:pt idx="16">
                  <c:v>0</c:v>
                </c:pt>
                <c:pt idx="17">
                  <c:v>0</c:v>
                </c:pt>
                <c:pt idx="18">
                  <c:v>6.2</c:v>
                </c:pt>
                <c:pt idx="19">
                  <c:v>19.2</c:v>
                </c:pt>
                <c:pt idx="20">
                  <c:v>0</c:v>
                </c:pt>
                <c:pt idx="21">
                  <c:v>7</c:v>
                </c:pt>
                <c:pt idx="22">
                  <c:v>2.2000000000000002</c:v>
                </c:pt>
                <c:pt idx="23">
                  <c:v>9</c:v>
                </c:pt>
                <c:pt idx="24">
                  <c:v>0</c:v>
                </c:pt>
                <c:pt idx="25">
                  <c:v>5</c:v>
                </c:pt>
                <c:pt idx="26">
                  <c:v>0.6</c:v>
                </c:pt>
                <c:pt idx="27">
                  <c:v>0</c:v>
                </c:pt>
                <c:pt idx="28">
                  <c:v>4.8</c:v>
                </c:pt>
                <c:pt idx="29">
                  <c:v>0</c:v>
                </c:pt>
                <c:pt idx="3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50D-496E-804E-95AA08B13F3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885195104"/>
        <c:axId val="1885200544"/>
        <c:extLst/>
      </c:barChart>
      <c:stockChart>
        <c:ser>
          <c:idx val="0"/>
          <c:order val="0"/>
          <c:tx>
            <c:strRef>
              <c:f>Data!$A$99</c:f>
              <c:strCache>
                <c:ptCount val="1"/>
                <c:pt idx="0">
                  <c:v>อุณหภูมิสูงสุด</c:v>
                </c:pt>
              </c:strCache>
            </c:strRef>
          </c:tx>
          <c:spPr>
            <a:ln w="25400" cap="rnd">
              <a:noFill/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rgbClr val="FF7F27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Data!$B$1:$AF$1</c:f>
              <c:numCache>
                <c:formatCode>General</c:formatCode>
                <c:ptCount val="31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</c:numCache>
            </c:numRef>
          </c:cat>
          <c:val>
            <c:numRef>
              <c:f>Data!$B$149:$AF$149</c:f>
              <c:numCache>
                <c:formatCode>0.0</c:formatCode>
                <c:ptCount val="31"/>
                <c:pt idx="0">
                  <c:v>33.5</c:v>
                </c:pt>
                <c:pt idx="1">
                  <c:v>33</c:v>
                </c:pt>
                <c:pt idx="2">
                  <c:v>33.5</c:v>
                </c:pt>
                <c:pt idx="3">
                  <c:v>33.799999999999997</c:v>
                </c:pt>
                <c:pt idx="4">
                  <c:v>33.5</c:v>
                </c:pt>
                <c:pt idx="5">
                  <c:v>33.700000000000003</c:v>
                </c:pt>
                <c:pt idx="6">
                  <c:v>34.5</c:v>
                </c:pt>
                <c:pt idx="7">
                  <c:v>34.799999999999997</c:v>
                </c:pt>
                <c:pt idx="8">
                  <c:v>34.200000000000003</c:v>
                </c:pt>
                <c:pt idx="9">
                  <c:v>34.5</c:v>
                </c:pt>
                <c:pt idx="10">
                  <c:v>34.4</c:v>
                </c:pt>
                <c:pt idx="11">
                  <c:v>34.4</c:v>
                </c:pt>
                <c:pt idx="12">
                  <c:v>33.700000000000003</c:v>
                </c:pt>
                <c:pt idx="13">
                  <c:v>34</c:v>
                </c:pt>
                <c:pt idx="14">
                  <c:v>33.5</c:v>
                </c:pt>
                <c:pt idx="15">
                  <c:v>34</c:v>
                </c:pt>
                <c:pt idx="16">
                  <c:v>34.200000000000003</c:v>
                </c:pt>
                <c:pt idx="17">
                  <c:v>33.5</c:v>
                </c:pt>
                <c:pt idx="18">
                  <c:v>34.9</c:v>
                </c:pt>
                <c:pt idx="19">
                  <c:v>34.5</c:v>
                </c:pt>
                <c:pt idx="20">
                  <c:v>34.700000000000003</c:v>
                </c:pt>
                <c:pt idx="21">
                  <c:v>34</c:v>
                </c:pt>
                <c:pt idx="22">
                  <c:v>28.4</c:v>
                </c:pt>
                <c:pt idx="23">
                  <c:v>30.7</c:v>
                </c:pt>
                <c:pt idx="24">
                  <c:v>33.799999999999997</c:v>
                </c:pt>
                <c:pt idx="25">
                  <c:v>31.5</c:v>
                </c:pt>
                <c:pt idx="26">
                  <c:v>34.5</c:v>
                </c:pt>
                <c:pt idx="27">
                  <c:v>33.700000000000003</c:v>
                </c:pt>
                <c:pt idx="28">
                  <c:v>30</c:v>
                </c:pt>
                <c:pt idx="29">
                  <c:v>35.200000000000003</c:v>
                </c:pt>
                <c:pt idx="30">
                  <c:v>32.5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50D-496E-804E-95AA08B13F31}"/>
            </c:ext>
          </c:extLst>
        </c:ser>
        <c:ser>
          <c:idx val="1"/>
          <c:order val="1"/>
          <c:tx>
            <c:strRef>
              <c:f>Data!$A$100</c:f>
              <c:strCache>
                <c:ptCount val="1"/>
                <c:pt idx="0">
                  <c:v>อุณหภูมิต่ำสุด</c:v>
                </c:pt>
              </c:strCache>
            </c:strRef>
          </c:tx>
          <c:spPr>
            <a:ln w="25400" cap="rnd">
              <a:noFill/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rgbClr val="FFFF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Data!$B$1:$AF$1</c:f>
              <c:numCache>
                <c:formatCode>General</c:formatCode>
                <c:ptCount val="31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</c:numCache>
            </c:numRef>
          </c:cat>
          <c:val>
            <c:numRef>
              <c:f>Data!$B$150:$AF$150</c:f>
              <c:numCache>
                <c:formatCode>0.0</c:formatCode>
                <c:ptCount val="31"/>
                <c:pt idx="0">
                  <c:v>22.5</c:v>
                </c:pt>
                <c:pt idx="1">
                  <c:v>23.2</c:v>
                </c:pt>
                <c:pt idx="2">
                  <c:v>23.2</c:v>
                </c:pt>
                <c:pt idx="3">
                  <c:v>24</c:v>
                </c:pt>
                <c:pt idx="4">
                  <c:v>24.4</c:v>
                </c:pt>
                <c:pt idx="5">
                  <c:v>25</c:v>
                </c:pt>
                <c:pt idx="6">
                  <c:v>25.2</c:v>
                </c:pt>
                <c:pt idx="7">
                  <c:v>23.2</c:v>
                </c:pt>
                <c:pt idx="8">
                  <c:v>24.5</c:v>
                </c:pt>
                <c:pt idx="9">
                  <c:v>24</c:v>
                </c:pt>
                <c:pt idx="10">
                  <c:v>25.2</c:v>
                </c:pt>
                <c:pt idx="11">
                  <c:v>24.4</c:v>
                </c:pt>
                <c:pt idx="12">
                  <c:v>23.5</c:v>
                </c:pt>
                <c:pt idx="13">
                  <c:v>23.7</c:v>
                </c:pt>
                <c:pt idx="14">
                  <c:v>24.4</c:v>
                </c:pt>
                <c:pt idx="15">
                  <c:v>24.2</c:v>
                </c:pt>
                <c:pt idx="16">
                  <c:v>25.1</c:v>
                </c:pt>
                <c:pt idx="17">
                  <c:v>24.5</c:v>
                </c:pt>
                <c:pt idx="18">
                  <c:v>24.5</c:v>
                </c:pt>
                <c:pt idx="19">
                  <c:v>25.3</c:v>
                </c:pt>
                <c:pt idx="20">
                  <c:v>25.2</c:v>
                </c:pt>
                <c:pt idx="21">
                  <c:v>25.1</c:v>
                </c:pt>
                <c:pt idx="22">
                  <c:v>24.5</c:v>
                </c:pt>
                <c:pt idx="23">
                  <c:v>24.1</c:v>
                </c:pt>
                <c:pt idx="24">
                  <c:v>23.5</c:v>
                </c:pt>
                <c:pt idx="25">
                  <c:v>24.5</c:v>
                </c:pt>
                <c:pt idx="26">
                  <c:v>23.9</c:v>
                </c:pt>
                <c:pt idx="27">
                  <c:v>25.5</c:v>
                </c:pt>
                <c:pt idx="28">
                  <c:v>25.5</c:v>
                </c:pt>
                <c:pt idx="29">
                  <c:v>24.2</c:v>
                </c:pt>
                <c:pt idx="30">
                  <c:v>24.8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850D-496E-804E-95AA08B13F3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hiLowLines>
          <c:spPr>
            <a:ln w="15875" cap="flat" cmpd="sng" algn="ctr">
              <a:solidFill>
                <a:srgbClr val="FFC000"/>
              </a:solidFill>
              <a:round/>
            </a:ln>
            <a:effectLst/>
          </c:spPr>
        </c:hiLowLines>
        <c:axId val="1885207072"/>
        <c:axId val="1885204896"/>
        <c:extLst/>
      </c:stockChart>
      <c:valAx>
        <c:axId val="1885200544"/>
        <c:scaling>
          <c:orientation val="minMax"/>
          <c:max val="180"/>
        </c:scaling>
        <c:delete val="0"/>
        <c:axPos val="r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1" i="0" u="none" strike="noStrike" kern="1200" cap="all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th-TH" sz="1400">
                    <a:latin typeface="AngsanaUPC" panose="02020603050405020304" pitchFamily="18" charset="-34"/>
                    <a:cs typeface="AngsanaUPC" panose="02020603050405020304" pitchFamily="18" charset="-34"/>
                  </a:rPr>
                  <a:t>ปริมาณฝน (มิลลิเมตร)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900" b="1" i="0" u="none" strike="noStrike" kern="1200" cap="all" baseline="0">
                  <a:solidFill>
                    <a:schemeClr val="lt1">
                      <a:lumMod val="8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.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85195104"/>
        <c:crosses val="max"/>
        <c:crossBetween val="between"/>
      </c:valAx>
      <c:catAx>
        <c:axId val="18851951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85200544"/>
        <c:crossesAt val="0"/>
        <c:auto val="1"/>
        <c:lblAlgn val="ctr"/>
        <c:lblOffset val="100"/>
        <c:noMultiLvlLbl val="0"/>
      </c:catAx>
      <c:valAx>
        <c:axId val="1885204896"/>
        <c:scaling>
          <c:orientation val="minMax"/>
          <c:max val="45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1" i="0" u="none" strike="noStrike" kern="1200" cap="all" baseline="0">
                    <a:solidFill>
                      <a:srgbClr val="FFFF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th-TH" sz="1400">
                    <a:solidFill>
                      <a:srgbClr val="FFFF00"/>
                    </a:solidFill>
                    <a:latin typeface="AngsanaUPC" panose="02020603050405020304" pitchFamily="18" charset="-34"/>
                    <a:cs typeface="AngsanaUPC" panose="02020603050405020304" pitchFamily="18" charset="-34"/>
                  </a:rPr>
                  <a:t>อุณหภูมิ (องศาเซลเซียส)</a:t>
                </a:r>
                <a:endParaRPr lang="en-US">
                  <a:solidFill>
                    <a:srgbClr val="FFFF00"/>
                  </a:solidFill>
                </a:endParaRPr>
              </a:p>
            </c:rich>
          </c:tx>
          <c:layout>
            <c:manualLayout>
              <c:xMode val="edge"/>
              <c:yMode val="edge"/>
              <c:x val="7.3385826771653548E-3"/>
              <c:y val="0.3880089421500073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900" b="1" i="0" u="none" strike="noStrike" kern="1200" cap="all" baseline="0">
                  <a:solidFill>
                    <a:srgbClr val="FFFF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.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FFFF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85207072"/>
        <c:crosses val="autoZero"/>
        <c:crossBetween val="between"/>
      </c:valAx>
      <c:catAx>
        <c:axId val="1885207072"/>
        <c:scaling>
          <c:orientation val="minMax"/>
        </c:scaling>
        <c:delete val="1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cap="all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th-TH" sz="1400">
                    <a:latin typeface="AngsanaUPC" panose="02020603050405020304" pitchFamily="18" charset="-34"/>
                    <a:cs typeface="AngsanaUPC" panose="02020603050405020304" pitchFamily="18" charset="-34"/>
                  </a:rPr>
                  <a:t>วันที่</a:t>
                </a:r>
                <a:endParaRPr lang="en-US" sz="1400">
                  <a:latin typeface="AngsanaUPC" panose="02020603050405020304" pitchFamily="18" charset="-34"/>
                  <a:cs typeface="AngsanaUPC" panose="02020603050405020304" pitchFamily="18" charset="-34"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1" i="0" u="none" strike="noStrike" kern="1200" cap="all" baseline="0">
                  <a:solidFill>
                    <a:schemeClr val="lt1">
                      <a:lumMod val="8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crossAx val="1885204896"/>
        <c:crossesAt val="0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7538131123033666"/>
          <c:y val="0.92069693221448723"/>
          <c:w val="0.44396531097822983"/>
          <c:h val="6.3954761266971374E-2"/>
        </c:manualLayout>
      </c:layout>
      <c:overlay val="0"/>
      <c:spPr>
        <a:solidFill>
          <a:schemeClr val="bg1">
            <a:lumMod val="65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1" u="none" strike="noStrike" kern="1200" baseline="0">
              <a:solidFill>
                <a:sysClr val="windowText" lastClr="000000"/>
              </a:solidFill>
              <a:latin typeface="AngsanaUPC" panose="02020603050405020304" pitchFamily="18" charset="-34"/>
              <a:ea typeface="+mn-ea"/>
              <a:cs typeface="AngsanaUPC" panose="02020603050405020304" pitchFamily="18" charset="-34"/>
            </a:defRPr>
          </a:pPr>
          <a:endParaRPr lang="en-U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th-TH" sz="2400">
                <a:latin typeface="FreesiaUPC" panose="020B0604020202020204" pitchFamily="34" charset="-34"/>
                <a:cs typeface="FreesiaUPC" panose="020B0604020202020204" pitchFamily="34" charset="-34"/>
              </a:rPr>
              <a:t>พังงา(ตะกั่วป่า)</a:t>
            </a:r>
          </a:p>
          <a:p>
            <a:pPr>
              <a:defRPr/>
            </a:pPr>
            <a:r>
              <a:rPr lang="th-TH" sz="1800" i="0">
                <a:latin typeface="FreesiaUPC" panose="020B0604020202020204" pitchFamily="34" charset="-34"/>
                <a:cs typeface="FreesiaUPC" panose="020B0604020202020204" pitchFamily="34" charset="-34"/>
              </a:rPr>
              <a:t>(8.684167 </a:t>
            </a:r>
            <a:r>
              <a:rPr lang="en-US" sz="1800" i="0">
                <a:latin typeface="FreesiaUPC" panose="020B0604020202020204" pitchFamily="34" charset="-34"/>
                <a:cs typeface="FreesiaUPC" panose="020B0604020202020204" pitchFamily="34" charset="-34"/>
              </a:rPr>
              <a:t>N,</a:t>
            </a:r>
            <a:r>
              <a:rPr lang="th-TH" sz="1800" i="0">
                <a:latin typeface="FreesiaUPC" panose="020B0604020202020204" pitchFamily="34" charset="-34"/>
                <a:cs typeface="FreesiaUPC" panose="020B0604020202020204" pitchFamily="34" charset="-34"/>
              </a:rPr>
              <a:t> 98.25222 </a:t>
            </a:r>
            <a:r>
              <a:rPr lang="en-US" sz="1800" i="0">
                <a:latin typeface="FreesiaUPC" panose="020B0604020202020204" pitchFamily="34" charset="-34"/>
                <a:cs typeface="FreesiaUPC" panose="020B0604020202020204" pitchFamily="34" charset="-34"/>
              </a:rPr>
              <a:t>E)</a:t>
            </a:r>
            <a:endParaRPr lang="th-TH" sz="1800" i="0">
              <a:latin typeface="FreesiaUPC" panose="020B0604020202020204" pitchFamily="34" charset="-34"/>
              <a:cs typeface="FreesiaUPC" panose="020B0604020202020204" pitchFamily="34" charset="-34"/>
            </a:endParaRPr>
          </a:p>
          <a:p>
            <a:pPr>
              <a:defRPr/>
            </a:pP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9.2698220414755853E-2"/>
          <c:y val="0.17330426737505014"/>
          <c:w val="0.82965524403075508"/>
          <c:h val="0.65326644098545317"/>
        </c:manualLayout>
      </c:layout>
      <c:barChart>
        <c:barDir val="col"/>
        <c:grouping val="clustered"/>
        <c:varyColors val="0"/>
        <c:ser>
          <c:idx val="2"/>
          <c:order val="2"/>
          <c:tx>
            <c:strRef>
              <c:f>Data!$A$6</c:f>
              <c:strCache>
                <c:ptCount val="1"/>
                <c:pt idx="0">
                  <c:v>ปริมาณฝน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5="http://schemas.microsoft.com/office/drawing/2012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Data!$B$1:$AF$1</c:f>
              <c:numCache>
                <c:formatCode>General</c:formatCode>
                <c:ptCount val="31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</c:numCache>
              <c:extLst xmlns:c15="http://schemas.microsoft.com/office/drawing/2012/chart"/>
            </c:numRef>
          </c:cat>
          <c:val>
            <c:numRef>
              <c:f>Data!$B$171:$AF$171</c:f>
              <c:numCache>
                <c:formatCode>0.0</c:formatCode>
                <c:ptCount val="31"/>
                <c:pt idx="0">
                  <c:v>11</c:v>
                </c:pt>
                <c:pt idx="1">
                  <c:v>0</c:v>
                </c:pt>
                <c:pt idx="2">
                  <c:v>0</c:v>
                </c:pt>
                <c:pt idx="3">
                  <c:v>54.2</c:v>
                </c:pt>
                <c:pt idx="4">
                  <c:v>0</c:v>
                </c:pt>
                <c:pt idx="5">
                  <c:v>4</c:v>
                </c:pt>
                <c:pt idx="6">
                  <c:v>0.1</c:v>
                </c:pt>
                <c:pt idx="7">
                  <c:v>3</c:v>
                </c:pt>
                <c:pt idx="8">
                  <c:v>0</c:v>
                </c:pt>
                <c:pt idx="9">
                  <c:v>3.7</c:v>
                </c:pt>
                <c:pt idx="10">
                  <c:v>0.6</c:v>
                </c:pt>
                <c:pt idx="11">
                  <c:v>4.8</c:v>
                </c:pt>
                <c:pt idx="12">
                  <c:v>3.2</c:v>
                </c:pt>
                <c:pt idx="13">
                  <c:v>0</c:v>
                </c:pt>
                <c:pt idx="14">
                  <c:v>0</c:v>
                </c:pt>
                <c:pt idx="15">
                  <c:v>21.5</c:v>
                </c:pt>
                <c:pt idx="16">
                  <c:v>0</c:v>
                </c:pt>
                <c:pt idx="17">
                  <c:v>13</c:v>
                </c:pt>
                <c:pt idx="18">
                  <c:v>1.3</c:v>
                </c:pt>
                <c:pt idx="19">
                  <c:v>1</c:v>
                </c:pt>
                <c:pt idx="20">
                  <c:v>51.4</c:v>
                </c:pt>
                <c:pt idx="21">
                  <c:v>22.8</c:v>
                </c:pt>
                <c:pt idx="22">
                  <c:v>23.8</c:v>
                </c:pt>
                <c:pt idx="23">
                  <c:v>7.2</c:v>
                </c:pt>
                <c:pt idx="24">
                  <c:v>86.9</c:v>
                </c:pt>
                <c:pt idx="25">
                  <c:v>3.6</c:v>
                </c:pt>
                <c:pt idx="26">
                  <c:v>0</c:v>
                </c:pt>
                <c:pt idx="27">
                  <c:v>116.4</c:v>
                </c:pt>
                <c:pt idx="28">
                  <c:v>0</c:v>
                </c:pt>
                <c:pt idx="29">
                  <c:v>0</c:v>
                </c:pt>
                <c:pt idx="30">
                  <c:v>4.9000000000000004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BB1-47AD-9BFA-37FA264B783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885203264"/>
        <c:axId val="1885202720"/>
        <c:extLst/>
      </c:barChart>
      <c:stockChart>
        <c:ser>
          <c:idx val="0"/>
          <c:order val="0"/>
          <c:tx>
            <c:strRef>
              <c:f>Data!$A$99</c:f>
              <c:strCache>
                <c:ptCount val="1"/>
                <c:pt idx="0">
                  <c:v>อุณหภูมิสูงสุด</c:v>
                </c:pt>
              </c:strCache>
            </c:strRef>
          </c:tx>
          <c:spPr>
            <a:ln w="25400" cap="rnd">
              <a:noFill/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rgbClr val="FF7F27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Data!$B$1:$AF$1</c:f>
              <c:numCache>
                <c:formatCode>General</c:formatCode>
                <c:ptCount val="31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</c:numCache>
            </c:numRef>
          </c:cat>
          <c:val>
            <c:numRef>
              <c:f>Data!$B$169:$AF$169</c:f>
              <c:numCache>
                <c:formatCode>0.0</c:formatCode>
                <c:ptCount val="31"/>
                <c:pt idx="0">
                  <c:v>31.4</c:v>
                </c:pt>
                <c:pt idx="1">
                  <c:v>32.5</c:v>
                </c:pt>
                <c:pt idx="2">
                  <c:v>32.200000000000003</c:v>
                </c:pt>
                <c:pt idx="3">
                  <c:v>33.200000000000003</c:v>
                </c:pt>
                <c:pt idx="4">
                  <c:v>32.200000000000003</c:v>
                </c:pt>
                <c:pt idx="5">
                  <c:v>32.299999999999997</c:v>
                </c:pt>
                <c:pt idx="6">
                  <c:v>32.299999999999997</c:v>
                </c:pt>
                <c:pt idx="7">
                  <c:v>32.5</c:v>
                </c:pt>
                <c:pt idx="8">
                  <c:v>32.700000000000003</c:v>
                </c:pt>
                <c:pt idx="9">
                  <c:v>32.200000000000003</c:v>
                </c:pt>
                <c:pt idx="10">
                  <c:v>32.5</c:v>
                </c:pt>
                <c:pt idx="11">
                  <c:v>33.5</c:v>
                </c:pt>
                <c:pt idx="12">
                  <c:v>32.299999999999997</c:v>
                </c:pt>
                <c:pt idx="13">
                  <c:v>33.5</c:v>
                </c:pt>
                <c:pt idx="14">
                  <c:v>33.200000000000003</c:v>
                </c:pt>
                <c:pt idx="15">
                  <c:v>33.4</c:v>
                </c:pt>
                <c:pt idx="16">
                  <c:v>32.5</c:v>
                </c:pt>
                <c:pt idx="17">
                  <c:v>31.2</c:v>
                </c:pt>
                <c:pt idx="18">
                  <c:v>31</c:v>
                </c:pt>
                <c:pt idx="19">
                  <c:v>32.5</c:v>
                </c:pt>
                <c:pt idx="20">
                  <c:v>32</c:v>
                </c:pt>
                <c:pt idx="21">
                  <c:v>32.5</c:v>
                </c:pt>
                <c:pt idx="22">
                  <c:v>33</c:v>
                </c:pt>
                <c:pt idx="23">
                  <c:v>31</c:v>
                </c:pt>
                <c:pt idx="24">
                  <c:v>32.5</c:v>
                </c:pt>
                <c:pt idx="25">
                  <c:v>31.8</c:v>
                </c:pt>
                <c:pt idx="26">
                  <c:v>32.299999999999997</c:v>
                </c:pt>
                <c:pt idx="27">
                  <c:v>33</c:v>
                </c:pt>
                <c:pt idx="28">
                  <c:v>33</c:v>
                </c:pt>
                <c:pt idx="29">
                  <c:v>33.200000000000003</c:v>
                </c:pt>
                <c:pt idx="30">
                  <c:v>32.9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BB1-47AD-9BFA-37FA264B783C}"/>
            </c:ext>
          </c:extLst>
        </c:ser>
        <c:ser>
          <c:idx val="1"/>
          <c:order val="1"/>
          <c:tx>
            <c:strRef>
              <c:f>Data!$A$100</c:f>
              <c:strCache>
                <c:ptCount val="1"/>
                <c:pt idx="0">
                  <c:v>อุณหภูมิต่ำสุด</c:v>
                </c:pt>
              </c:strCache>
            </c:strRef>
          </c:tx>
          <c:spPr>
            <a:ln w="25400" cap="rnd">
              <a:noFill/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rgbClr val="FFFF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Data!$B$1:$AF$1</c:f>
              <c:numCache>
                <c:formatCode>General</c:formatCode>
                <c:ptCount val="31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</c:numCache>
            </c:numRef>
          </c:cat>
          <c:val>
            <c:numRef>
              <c:f>Data!$B$170:$AF$170</c:f>
              <c:numCache>
                <c:formatCode>0.0</c:formatCode>
                <c:ptCount val="31"/>
                <c:pt idx="0">
                  <c:v>24.2</c:v>
                </c:pt>
                <c:pt idx="1">
                  <c:v>25.4</c:v>
                </c:pt>
                <c:pt idx="2">
                  <c:v>25.4</c:v>
                </c:pt>
                <c:pt idx="3">
                  <c:v>24.9</c:v>
                </c:pt>
                <c:pt idx="4">
                  <c:v>23.8</c:v>
                </c:pt>
                <c:pt idx="5">
                  <c:v>24.8</c:v>
                </c:pt>
                <c:pt idx="6">
                  <c:v>24.6</c:v>
                </c:pt>
                <c:pt idx="7">
                  <c:v>24.9</c:v>
                </c:pt>
                <c:pt idx="8">
                  <c:v>25.2</c:v>
                </c:pt>
                <c:pt idx="9">
                  <c:v>25</c:v>
                </c:pt>
                <c:pt idx="10">
                  <c:v>24.7</c:v>
                </c:pt>
                <c:pt idx="11">
                  <c:v>24.5</c:v>
                </c:pt>
                <c:pt idx="12">
                  <c:v>24.8</c:v>
                </c:pt>
                <c:pt idx="13">
                  <c:v>24.8</c:v>
                </c:pt>
                <c:pt idx="14">
                  <c:v>25</c:v>
                </c:pt>
                <c:pt idx="15">
                  <c:v>25.2</c:v>
                </c:pt>
                <c:pt idx="16">
                  <c:v>23.4</c:v>
                </c:pt>
                <c:pt idx="17">
                  <c:v>25.5</c:v>
                </c:pt>
                <c:pt idx="18">
                  <c:v>25.2</c:v>
                </c:pt>
                <c:pt idx="19">
                  <c:v>25.2</c:v>
                </c:pt>
                <c:pt idx="20">
                  <c:v>25</c:v>
                </c:pt>
                <c:pt idx="21">
                  <c:v>24.3</c:v>
                </c:pt>
                <c:pt idx="22">
                  <c:v>24.4</c:v>
                </c:pt>
                <c:pt idx="23">
                  <c:v>24.2</c:v>
                </c:pt>
                <c:pt idx="24">
                  <c:v>24</c:v>
                </c:pt>
                <c:pt idx="25">
                  <c:v>24.5</c:v>
                </c:pt>
                <c:pt idx="26">
                  <c:v>23.2</c:v>
                </c:pt>
                <c:pt idx="27">
                  <c:v>25.6</c:v>
                </c:pt>
                <c:pt idx="28">
                  <c:v>24.7</c:v>
                </c:pt>
                <c:pt idx="29">
                  <c:v>25.5</c:v>
                </c:pt>
                <c:pt idx="30">
                  <c:v>25.5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ABB1-47AD-9BFA-37FA264B783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hiLowLines>
          <c:spPr>
            <a:ln w="15875" cap="flat" cmpd="sng" algn="ctr">
              <a:solidFill>
                <a:srgbClr val="FFC000"/>
              </a:solidFill>
              <a:round/>
            </a:ln>
            <a:effectLst/>
          </c:spPr>
        </c:hiLowLines>
        <c:axId val="1888037120"/>
        <c:axId val="1888034400"/>
        <c:extLst/>
      </c:stockChart>
      <c:valAx>
        <c:axId val="1885202720"/>
        <c:scaling>
          <c:orientation val="minMax"/>
          <c:max val="160"/>
        </c:scaling>
        <c:delete val="0"/>
        <c:axPos val="r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1" i="0" u="none" strike="noStrike" kern="1200" cap="all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th-TH" sz="1400">
                    <a:latin typeface="AngsanaUPC" panose="02020603050405020304" pitchFamily="18" charset="-34"/>
                    <a:cs typeface="AngsanaUPC" panose="02020603050405020304" pitchFamily="18" charset="-34"/>
                  </a:rPr>
                  <a:t>ปริมาณฝน (มิลลิเมตร)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900" b="1" i="0" u="none" strike="noStrike" kern="1200" cap="all" baseline="0">
                  <a:solidFill>
                    <a:schemeClr val="lt1">
                      <a:lumMod val="8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.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85203264"/>
        <c:crosses val="max"/>
        <c:crossBetween val="between"/>
      </c:valAx>
      <c:catAx>
        <c:axId val="18852032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85202720"/>
        <c:crossesAt val="0"/>
        <c:auto val="1"/>
        <c:lblAlgn val="ctr"/>
        <c:lblOffset val="100"/>
        <c:noMultiLvlLbl val="0"/>
      </c:catAx>
      <c:valAx>
        <c:axId val="1888034400"/>
        <c:scaling>
          <c:orientation val="minMax"/>
          <c:max val="45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1" i="0" u="none" strike="noStrike" kern="1200" cap="all" baseline="0">
                    <a:solidFill>
                      <a:srgbClr val="FFFF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th-TH" sz="1400">
                    <a:solidFill>
                      <a:srgbClr val="FFFF00"/>
                    </a:solidFill>
                    <a:latin typeface="AngsanaUPC" panose="02020603050405020304" pitchFamily="18" charset="-34"/>
                    <a:cs typeface="AngsanaUPC" panose="02020603050405020304" pitchFamily="18" charset="-34"/>
                  </a:rPr>
                  <a:t>อุณหภูมิ (องศาเซลเซียส)</a:t>
                </a:r>
                <a:endParaRPr lang="en-US">
                  <a:solidFill>
                    <a:srgbClr val="FFFF00"/>
                  </a:solidFill>
                </a:endParaRPr>
              </a:p>
            </c:rich>
          </c:tx>
          <c:layout>
            <c:manualLayout>
              <c:xMode val="edge"/>
              <c:yMode val="edge"/>
              <c:x val="7.3385826771653548E-3"/>
              <c:y val="0.3880089421500073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900" b="1" i="0" u="none" strike="noStrike" kern="1200" cap="all" baseline="0">
                  <a:solidFill>
                    <a:srgbClr val="FFFF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.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FFFF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88037120"/>
        <c:crosses val="autoZero"/>
        <c:crossBetween val="between"/>
      </c:valAx>
      <c:catAx>
        <c:axId val="1888037120"/>
        <c:scaling>
          <c:orientation val="minMax"/>
        </c:scaling>
        <c:delete val="1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cap="all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th-TH" sz="1400">
                    <a:latin typeface="AngsanaUPC" panose="02020603050405020304" pitchFamily="18" charset="-34"/>
                    <a:cs typeface="AngsanaUPC" panose="02020603050405020304" pitchFamily="18" charset="-34"/>
                  </a:rPr>
                  <a:t>วันที่</a:t>
                </a:r>
                <a:endParaRPr lang="en-US" sz="1400">
                  <a:latin typeface="AngsanaUPC" panose="02020603050405020304" pitchFamily="18" charset="-34"/>
                  <a:cs typeface="AngsanaUPC" panose="02020603050405020304" pitchFamily="18" charset="-34"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1" i="0" u="none" strike="noStrike" kern="1200" cap="all" baseline="0">
                  <a:solidFill>
                    <a:schemeClr val="lt1">
                      <a:lumMod val="8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crossAx val="1888034400"/>
        <c:crossesAt val="0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7538131123033666"/>
          <c:y val="0.92069693221448723"/>
          <c:w val="0.44396531097822983"/>
          <c:h val="6.3954761266971374E-2"/>
        </c:manualLayout>
      </c:layout>
      <c:overlay val="0"/>
      <c:spPr>
        <a:solidFill>
          <a:schemeClr val="bg1">
            <a:lumMod val="65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1" u="none" strike="noStrike" kern="1200" baseline="0">
              <a:solidFill>
                <a:sysClr val="windowText" lastClr="000000"/>
              </a:solidFill>
              <a:latin typeface="AngsanaUPC" panose="02020603050405020304" pitchFamily="18" charset="-34"/>
              <a:ea typeface="+mn-ea"/>
              <a:cs typeface="AngsanaUPC" panose="02020603050405020304" pitchFamily="18" charset="-34"/>
            </a:defRPr>
          </a:pPr>
          <a:endParaRPr lang="en-U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th-TH" sz="2400">
                <a:latin typeface="FreesiaUPC" panose="020B0604020202020204" pitchFamily="34" charset="-34"/>
                <a:cs typeface="FreesiaUPC" panose="020B0604020202020204" pitchFamily="34" charset="-34"/>
              </a:rPr>
              <a:t>ภูเก็ต</a:t>
            </a:r>
          </a:p>
          <a:p>
            <a:pPr>
              <a:defRPr/>
            </a:pPr>
            <a:r>
              <a:rPr lang="th-TH" sz="1800" i="0">
                <a:latin typeface="FreesiaUPC" panose="020B0604020202020204" pitchFamily="34" charset="-34"/>
                <a:cs typeface="FreesiaUPC" panose="020B0604020202020204" pitchFamily="34" charset="-34"/>
              </a:rPr>
              <a:t>(8.1450 </a:t>
            </a:r>
            <a:r>
              <a:rPr lang="en-US" sz="1800" i="0">
                <a:latin typeface="FreesiaUPC" panose="020B0604020202020204" pitchFamily="34" charset="-34"/>
                <a:cs typeface="FreesiaUPC" panose="020B0604020202020204" pitchFamily="34" charset="-34"/>
              </a:rPr>
              <a:t>N,</a:t>
            </a:r>
            <a:r>
              <a:rPr lang="th-TH" sz="1800" i="0">
                <a:latin typeface="FreesiaUPC" panose="020B0604020202020204" pitchFamily="34" charset="-34"/>
                <a:cs typeface="FreesiaUPC" panose="020B0604020202020204" pitchFamily="34" charset="-34"/>
              </a:rPr>
              <a:t> 98.31444 </a:t>
            </a:r>
            <a:r>
              <a:rPr lang="en-US" sz="1800" i="0">
                <a:latin typeface="FreesiaUPC" panose="020B0604020202020204" pitchFamily="34" charset="-34"/>
                <a:cs typeface="FreesiaUPC" panose="020B0604020202020204" pitchFamily="34" charset="-34"/>
              </a:rPr>
              <a:t>E)</a:t>
            </a:r>
            <a:endParaRPr lang="th-TH" sz="1800" i="0">
              <a:latin typeface="FreesiaUPC" panose="020B0604020202020204" pitchFamily="34" charset="-34"/>
              <a:cs typeface="FreesiaUPC" panose="020B0604020202020204" pitchFamily="34" charset="-34"/>
            </a:endParaRPr>
          </a:p>
          <a:p>
            <a:pPr>
              <a:defRPr/>
            </a:pP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9.2698220414755853E-2"/>
          <c:y val="0.17330426737505014"/>
          <c:w val="0.82965524403075508"/>
          <c:h val="0.65326644098545317"/>
        </c:manualLayout>
      </c:layout>
      <c:barChart>
        <c:barDir val="col"/>
        <c:grouping val="clustered"/>
        <c:varyColors val="0"/>
        <c:ser>
          <c:idx val="2"/>
          <c:order val="2"/>
          <c:tx>
            <c:strRef>
              <c:f>Data!$A$6</c:f>
              <c:strCache>
                <c:ptCount val="1"/>
                <c:pt idx="0">
                  <c:v>ปริมาณฝน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5="http://schemas.microsoft.com/office/drawing/2012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Data!$B$1:$AF$1</c:f>
              <c:numCache>
                <c:formatCode>General</c:formatCode>
                <c:ptCount val="31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</c:numCache>
              <c:extLst xmlns:c15="http://schemas.microsoft.com/office/drawing/2012/chart"/>
            </c:numRef>
          </c:cat>
          <c:val>
            <c:numRef>
              <c:f>Data!$B$176:$AF$176</c:f>
              <c:numCache>
                <c:formatCode>0.0</c:formatCode>
                <c:ptCount val="31"/>
                <c:pt idx="0">
                  <c:v>4.2</c:v>
                </c:pt>
                <c:pt idx="1">
                  <c:v>26.2</c:v>
                </c:pt>
                <c:pt idx="2">
                  <c:v>1.4</c:v>
                </c:pt>
                <c:pt idx="3">
                  <c:v>46.9</c:v>
                </c:pt>
                <c:pt idx="4">
                  <c:v>46.1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1</c:v>
                </c:pt>
                <c:pt idx="9">
                  <c:v>1.7</c:v>
                </c:pt>
                <c:pt idx="10">
                  <c:v>0</c:v>
                </c:pt>
                <c:pt idx="11">
                  <c:v>23</c:v>
                </c:pt>
                <c:pt idx="12">
                  <c:v>0</c:v>
                </c:pt>
                <c:pt idx="13">
                  <c:v>1</c:v>
                </c:pt>
                <c:pt idx="14">
                  <c:v>8.4</c:v>
                </c:pt>
                <c:pt idx="15">
                  <c:v>9.1</c:v>
                </c:pt>
                <c:pt idx="16">
                  <c:v>0</c:v>
                </c:pt>
                <c:pt idx="17">
                  <c:v>3</c:v>
                </c:pt>
                <c:pt idx="18">
                  <c:v>0.4</c:v>
                </c:pt>
                <c:pt idx="19">
                  <c:v>0</c:v>
                </c:pt>
                <c:pt idx="20">
                  <c:v>17.600000000000001</c:v>
                </c:pt>
                <c:pt idx="21">
                  <c:v>0.5</c:v>
                </c:pt>
                <c:pt idx="22">
                  <c:v>0.4</c:v>
                </c:pt>
                <c:pt idx="23">
                  <c:v>6.7</c:v>
                </c:pt>
                <c:pt idx="24">
                  <c:v>118</c:v>
                </c:pt>
                <c:pt idx="25">
                  <c:v>15.3</c:v>
                </c:pt>
                <c:pt idx="26">
                  <c:v>0</c:v>
                </c:pt>
                <c:pt idx="27">
                  <c:v>0.01</c:v>
                </c:pt>
                <c:pt idx="28">
                  <c:v>0.6</c:v>
                </c:pt>
                <c:pt idx="29">
                  <c:v>0.5</c:v>
                </c:pt>
                <c:pt idx="3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A04-45C2-A135-78A141AF4AF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888028416"/>
        <c:axId val="1888035488"/>
        <c:extLst/>
      </c:barChart>
      <c:stockChart>
        <c:ser>
          <c:idx val="0"/>
          <c:order val="0"/>
          <c:tx>
            <c:strRef>
              <c:f>Data!$A$99</c:f>
              <c:strCache>
                <c:ptCount val="1"/>
                <c:pt idx="0">
                  <c:v>อุณหภูมิสูงสุด</c:v>
                </c:pt>
              </c:strCache>
            </c:strRef>
          </c:tx>
          <c:spPr>
            <a:ln w="25400" cap="rnd">
              <a:noFill/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rgbClr val="FF7F27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Data!$B$1:$AF$1</c:f>
              <c:numCache>
                <c:formatCode>General</c:formatCode>
                <c:ptCount val="31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</c:numCache>
            </c:numRef>
          </c:cat>
          <c:val>
            <c:numRef>
              <c:f>Data!$B$174:$AF$174</c:f>
              <c:numCache>
                <c:formatCode>0.0</c:formatCode>
                <c:ptCount val="31"/>
                <c:pt idx="0">
                  <c:v>31.5</c:v>
                </c:pt>
                <c:pt idx="1">
                  <c:v>30.7</c:v>
                </c:pt>
                <c:pt idx="2">
                  <c:v>32.1</c:v>
                </c:pt>
                <c:pt idx="3">
                  <c:v>33.9</c:v>
                </c:pt>
                <c:pt idx="4">
                  <c:v>33</c:v>
                </c:pt>
                <c:pt idx="5">
                  <c:v>32.1</c:v>
                </c:pt>
                <c:pt idx="6">
                  <c:v>32.6</c:v>
                </c:pt>
                <c:pt idx="7">
                  <c:v>33.1</c:v>
                </c:pt>
                <c:pt idx="8">
                  <c:v>32.700000000000003</c:v>
                </c:pt>
                <c:pt idx="9">
                  <c:v>32</c:v>
                </c:pt>
                <c:pt idx="10">
                  <c:v>33.6</c:v>
                </c:pt>
                <c:pt idx="11">
                  <c:v>33.6</c:v>
                </c:pt>
                <c:pt idx="12">
                  <c:v>34.1</c:v>
                </c:pt>
                <c:pt idx="13">
                  <c:v>34.200000000000003</c:v>
                </c:pt>
                <c:pt idx="14">
                  <c:v>33.200000000000003</c:v>
                </c:pt>
                <c:pt idx="15">
                  <c:v>33.200000000000003</c:v>
                </c:pt>
                <c:pt idx="16">
                  <c:v>32.1</c:v>
                </c:pt>
                <c:pt idx="17">
                  <c:v>32.200000000000003</c:v>
                </c:pt>
                <c:pt idx="18">
                  <c:v>31.8</c:v>
                </c:pt>
                <c:pt idx="19">
                  <c:v>33.700000000000003</c:v>
                </c:pt>
                <c:pt idx="20">
                  <c:v>32.6</c:v>
                </c:pt>
                <c:pt idx="21">
                  <c:v>32.5</c:v>
                </c:pt>
                <c:pt idx="22">
                  <c:v>35.1</c:v>
                </c:pt>
                <c:pt idx="23">
                  <c:v>29.6</c:v>
                </c:pt>
                <c:pt idx="24">
                  <c:v>32.700000000000003</c:v>
                </c:pt>
                <c:pt idx="25">
                  <c:v>30.7</c:v>
                </c:pt>
                <c:pt idx="26">
                  <c:v>33.6</c:v>
                </c:pt>
                <c:pt idx="27">
                  <c:v>33</c:v>
                </c:pt>
                <c:pt idx="28">
                  <c:v>30.5</c:v>
                </c:pt>
                <c:pt idx="29">
                  <c:v>33.6</c:v>
                </c:pt>
                <c:pt idx="30">
                  <c:v>33.5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A04-45C2-A135-78A141AF4AF6}"/>
            </c:ext>
          </c:extLst>
        </c:ser>
        <c:ser>
          <c:idx val="1"/>
          <c:order val="1"/>
          <c:tx>
            <c:strRef>
              <c:f>Data!$A$100</c:f>
              <c:strCache>
                <c:ptCount val="1"/>
                <c:pt idx="0">
                  <c:v>อุณหภูมิต่ำสุด</c:v>
                </c:pt>
              </c:strCache>
            </c:strRef>
          </c:tx>
          <c:spPr>
            <a:ln w="25400" cap="rnd">
              <a:noFill/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rgbClr val="FFFF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Data!$B$1:$AF$1</c:f>
              <c:numCache>
                <c:formatCode>General</c:formatCode>
                <c:ptCount val="31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</c:numCache>
            </c:numRef>
          </c:cat>
          <c:val>
            <c:numRef>
              <c:f>Data!$B$175:$AF$175</c:f>
              <c:numCache>
                <c:formatCode>0.0</c:formatCode>
                <c:ptCount val="31"/>
                <c:pt idx="0">
                  <c:v>24.8</c:v>
                </c:pt>
                <c:pt idx="1">
                  <c:v>22.7</c:v>
                </c:pt>
                <c:pt idx="2">
                  <c:v>23</c:v>
                </c:pt>
                <c:pt idx="3">
                  <c:v>23.1</c:v>
                </c:pt>
                <c:pt idx="4">
                  <c:v>21.4</c:v>
                </c:pt>
                <c:pt idx="5">
                  <c:v>21.1</c:v>
                </c:pt>
                <c:pt idx="6">
                  <c:v>23.1</c:v>
                </c:pt>
                <c:pt idx="7">
                  <c:v>23.4</c:v>
                </c:pt>
                <c:pt idx="8">
                  <c:v>25.2</c:v>
                </c:pt>
                <c:pt idx="9">
                  <c:v>23.5</c:v>
                </c:pt>
                <c:pt idx="10">
                  <c:v>24</c:v>
                </c:pt>
                <c:pt idx="11">
                  <c:v>24.1</c:v>
                </c:pt>
                <c:pt idx="12">
                  <c:v>24.2</c:v>
                </c:pt>
                <c:pt idx="13">
                  <c:v>22.5</c:v>
                </c:pt>
                <c:pt idx="14">
                  <c:v>24.8</c:v>
                </c:pt>
                <c:pt idx="15">
                  <c:v>21.3</c:v>
                </c:pt>
                <c:pt idx="16">
                  <c:v>22.5</c:v>
                </c:pt>
                <c:pt idx="17">
                  <c:v>23.5</c:v>
                </c:pt>
                <c:pt idx="18">
                  <c:v>23.3</c:v>
                </c:pt>
                <c:pt idx="19">
                  <c:v>22.3</c:v>
                </c:pt>
                <c:pt idx="20">
                  <c:v>25.1</c:v>
                </c:pt>
                <c:pt idx="21">
                  <c:v>23.9</c:v>
                </c:pt>
                <c:pt idx="22">
                  <c:v>24</c:v>
                </c:pt>
                <c:pt idx="23">
                  <c:v>21.9</c:v>
                </c:pt>
                <c:pt idx="24">
                  <c:v>21.6</c:v>
                </c:pt>
                <c:pt idx="25">
                  <c:v>20</c:v>
                </c:pt>
                <c:pt idx="26">
                  <c:v>22.5</c:v>
                </c:pt>
                <c:pt idx="27">
                  <c:v>22.4</c:v>
                </c:pt>
                <c:pt idx="28">
                  <c:v>26.5</c:v>
                </c:pt>
                <c:pt idx="29">
                  <c:v>24</c:v>
                </c:pt>
                <c:pt idx="30">
                  <c:v>24.2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3A04-45C2-A135-78A141AF4AF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hiLowLines>
          <c:spPr>
            <a:ln w="15875" cap="flat" cmpd="sng" algn="ctr">
              <a:solidFill>
                <a:srgbClr val="FFC000"/>
              </a:solidFill>
              <a:round/>
            </a:ln>
            <a:effectLst/>
          </c:spPr>
        </c:hiLowLines>
        <c:axId val="1888040928"/>
        <c:axId val="1888029504"/>
        <c:extLst/>
      </c:stockChart>
      <c:valAx>
        <c:axId val="1888035488"/>
        <c:scaling>
          <c:orientation val="minMax"/>
          <c:max val="140"/>
        </c:scaling>
        <c:delete val="0"/>
        <c:axPos val="r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1" i="0" u="none" strike="noStrike" kern="1200" cap="all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th-TH" sz="1400">
                    <a:latin typeface="AngsanaUPC" panose="02020603050405020304" pitchFamily="18" charset="-34"/>
                    <a:cs typeface="AngsanaUPC" panose="02020603050405020304" pitchFamily="18" charset="-34"/>
                  </a:rPr>
                  <a:t>ปริมาณฝน (มิลลิเมตร)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900" b="1" i="0" u="none" strike="noStrike" kern="1200" cap="all" baseline="0">
                  <a:solidFill>
                    <a:schemeClr val="lt1">
                      <a:lumMod val="8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.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88028416"/>
        <c:crosses val="max"/>
        <c:crossBetween val="between"/>
      </c:valAx>
      <c:catAx>
        <c:axId val="18880284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88035488"/>
        <c:crossesAt val="0"/>
        <c:auto val="1"/>
        <c:lblAlgn val="ctr"/>
        <c:lblOffset val="100"/>
        <c:noMultiLvlLbl val="0"/>
      </c:catAx>
      <c:valAx>
        <c:axId val="1888029504"/>
        <c:scaling>
          <c:orientation val="minMax"/>
          <c:max val="45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1" i="0" u="none" strike="noStrike" kern="1200" cap="all" baseline="0">
                    <a:solidFill>
                      <a:srgbClr val="FFFF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th-TH" sz="1400">
                    <a:solidFill>
                      <a:srgbClr val="FFFF00"/>
                    </a:solidFill>
                    <a:latin typeface="AngsanaUPC" panose="02020603050405020304" pitchFamily="18" charset="-34"/>
                    <a:cs typeface="AngsanaUPC" panose="02020603050405020304" pitchFamily="18" charset="-34"/>
                  </a:rPr>
                  <a:t>อุณหภูมิ (องศาเซลเซียส)</a:t>
                </a:r>
                <a:endParaRPr lang="en-US">
                  <a:solidFill>
                    <a:srgbClr val="FFFF00"/>
                  </a:solidFill>
                </a:endParaRPr>
              </a:p>
            </c:rich>
          </c:tx>
          <c:layout>
            <c:manualLayout>
              <c:xMode val="edge"/>
              <c:yMode val="edge"/>
              <c:x val="7.3385826771653548E-3"/>
              <c:y val="0.3880089421500073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900" b="1" i="0" u="none" strike="noStrike" kern="1200" cap="all" baseline="0">
                  <a:solidFill>
                    <a:srgbClr val="FFFF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.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FFFF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88040928"/>
        <c:crosses val="autoZero"/>
        <c:crossBetween val="between"/>
      </c:valAx>
      <c:catAx>
        <c:axId val="1888040928"/>
        <c:scaling>
          <c:orientation val="minMax"/>
        </c:scaling>
        <c:delete val="1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cap="all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th-TH" sz="1400">
                    <a:latin typeface="AngsanaUPC" panose="02020603050405020304" pitchFamily="18" charset="-34"/>
                    <a:cs typeface="AngsanaUPC" panose="02020603050405020304" pitchFamily="18" charset="-34"/>
                  </a:rPr>
                  <a:t>วันที่</a:t>
                </a:r>
                <a:endParaRPr lang="en-US" sz="1400">
                  <a:latin typeface="AngsanaUPC" panose="02020603050405020304" pitchFamily="18" charset="-34"/>
                  <a:cs typeface="AngsanaUPC" panose="02020603050405020304" pitchFamily="18" charset="-34"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1" i="0" u="none" strike="noStrike" kern="1200" cap="all" baseline="0">
                  <a:solidFill>
                    <a:schemeClr val="lt1">
                      <a:lumMod val="8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crossAx val="1888029504"/>
        <c:crossesAt val="0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7538131123033666"/>
          <c:y val="0.92069693221448723"/>
          <c:w val="0.44396531097822983"/>
          <c:h val="6.3954761266971374E-2"/>
        </c:manualLayout>
      </c:layout>
      <c:overlay val="0"/>
      <c:spPr>
        <a:solidFill>
          <a:schemeClr val="bg1">
            <a:lumMod val="65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1" u="none" strike="noStrike" kern="1200" baseline="0">
              <a:solidFill>
                <a:sysClr val="windowText" lastClr="000000"/>
              </a:solidFill>
              <a:latin typeface="AngsanaUPC" panose="02020603050405020304" pitchFamily="18" charset="-34"/>
              <a:ea typeface="+mn-ea"/>
              <a:cs typeface="AngsanaUPC" panose="02020603050405020304" pitchFamily="18" charset="-34"/>
            </a:defRPr>
          </a:pPr>
          <a:endParaRPr lang="en-U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th-TH" sz="2400">
                <a:latin typeface="FreesiaUPC" panose="020B0604020202020204" pitchFamily="34" charset="-34"/>
                <a:cs typeface="FreesiaUPC" panose="020B0604020202020204" pitchFamily="34" charset="-34"/>
              </a:rPr>
              <a:t>กระบี่</a:t>
            </a:r>
          </a:p>
          <a:p>
            <a:pPr>
              <a:defRPr/>
            </a:pPr>
            <a:r>
              <a:rPr lang="th-TH" sz="1800" i="0">
                <a:latin typeface="FreesiaUPC" panose="020B0604020202020204" pitchFamily="34" charset="-34"/>
                <a:cs typeface="FreesiaUPC" panose="020B0604020202020204" pitchFamily="34" charset="-34"/>
              </a:rPr>
              <a:t>(8.103611 </a:t>
            </a:r>
            <a:r>
              <a:rPr lang="en-US" sz="1800" i="0">
                <a:latin typeface="FreesiaUPC" panose="020B0604020202020204" pitchFamily="34" charset="-34"/>
                <a:cs typeface="FreesiaUPC" panose="020B0604020202020204" pitchFamily="34" charset="-34"/>
              </a:rPr>
              <a:t>N,</a:t>
            </a:r>
            <a:r>
              <a:rPr lang="th-TH" sz="1800" i="0">
                <a:latin typeface="FreesiaUPC" panose="020B0604020202020204" pitchFamily="34" charset="-34"/>
                <a:cs typeface="FreesiaUPC" panose="020B0604020202020204" pitchFamily="34" charset="-34"/>
              </a:rPr>
              <a:t> 98.97528 </a:t>
            </a:r>
            <a:r>
              <a:rPr lang="en-US" sz="1800" i="0">
                <a:latin typeface="FreesiaUPC" panose="020B0604020202020204" pitchFamily="34" charset="-34"/>
                <a:cs typeface="FreesiaUPC" panose="020B0604020202020204" pitchFamily="34" charset="-34"/>
              </a:rPr>
              <a:t>E)</a:t>
            </a:r>
            <a:endParaRPr lang="th-TH" sz="1800" i="0">
              <a:latin typeface="FreesiaUPC" panose="020B0604020202020204" pitchFamily="34" charset="-34"/>
              <a:cs typeface="FreesiaUPC" panose="020B0604020202020204" pitchFamily="34" charset="-34"/>
            </a:endParaRPr>
          </a:p>
          <a:p>
            <a:pPr>
              <a:defRPr/>
            </a:pP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9.2698220414755853E-2"/>
          <c:y val="0.17330426737505014"/>
          <c:w val="0.82965524403075508"/>
          <c:h val="0.65326644098545317"/>
        </c:manualLayout>
      </c:layout>
      <c:barChart>
        <c:barDir val="col"/>
        <c:grouping val="clustered"/>
        <c:varyColors val="0"/>
        <c:ser>
          <c:idx val="2"/>
          <c:order val="2"/>
          <c:tx>
            <c:strRef>
              <c:f>Data!$A$6</c:f>
              <c:strCache>
                <c:ptCount val="1"/>
                <c:pt idx="0">
                  <c:v>ปริมาณฝน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5="http://schemas.microsoft.com/office/drawing/2012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Data!$B$1:$AF$1</c:f>
              <c:numCache>
                <c:formatCode>General</c:formatCode>
                <c:ptCount val="31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</c:numCache>
              <c:extLst xmlns:c15="http://schemas.microsoft.com/office/drawing/2012/chart"/>
            </c:numRef>
          </c:cat>
          <c:val>
            <c:numRef>
              <c:f>Data!$B$181:$AF$181</c:f>
              <c:numCache>
                <c:formatCode>0.0</c:formatCode>
                <c:ptCount val="31"/>
                <c:pt idx="0">
                  <c:v>0.6</c:v>
                </c:pt>
                <c:pt idx="1">
                  <c:v>0.1</c:v>
                </c:pt>
                <c:pt idx="2">
                  <c:v>0</c:v>
                </c:pt>
                <c:pt idx="3">
                  <c:v>9.1999999999999993</c:v>
                </c:pt>
                <c:pt idx="4">
                  <c:v>3</c:v>
                </c:pt>
                <c:pt idx="5">
                  <c:v>0</c:v>
                </c:pt>
                <c:pt idx="6">
                  <c:v>0.6</c:v>
                </c:pt>
                <c:pt idx="7">
                  <c:v>0</c:v>
                </c:pt>
                <c:pt idx="8">
                  <c:v>0.5</c:v>
                </c:pt>
                <c:pt idx="9">
                  <c:v>5.9</c:v>
                </c:pt>
                <c:pt idx="10">
                  <c:v>0</c:v>
                </c:pt>
                <c:pt idx="11">
                  <c:v>3</c:v>
                </c:pt>
                <c:pt idx="12">
                  <c:v>17.2</c:v>
                </c:pt>
                <c:pt idx="13">
                  <c:v>0</c:v>
                </c:pt>
                <c:pt idx="14">
                  <c:v>4.3</c:v>
                </c:pt>
                <c:pt idx="15">
                  <c:v>50.6</c:v>
                </c:pt>
                <c:pt idx="16">
                  <c:v>14.2</c:v>
                </c:pt>
                <c:pt idx="17">
                  <c:v>2.8</c:v>
                </c:pt>
                <c:pt idx="18">
                  <c:v>0</c:v>
                </c:pt>
                <c:pt idx="19">
                  <c:v>3.3</c:v>
                </c:pt>
                <c:pt idx="20">
                  <c:v>1.5</c:v>
                </c:pt>
                <c:pt idx="21">
                  <c:v>15.5</c:v>
                </c:pt>
                <c:pt idx="22">
                  <c:v>9.1999999999999993</c:v>
                </c:pt>
                <c:pt idx="23">
                  <c:v>2.7</c:v>
                </c:pt>
                <c:pt idx="24">
                  <c:v>63.1</c:v>
                </c:pt>
                <c:pt idx="25">
                  <c:v>1</c:v>
                </c:pt>
                <c:pt idx="26">
                  <c:v>0</c:v>
                </c:pt>
                <c:pt idx="27">
                  <c:v>0.2</c:v>
                </c:pt>
                <c:pt idx="28">
                  <c:v>0.3</c:v>
                </c:pt>
                <c:pt idx="29">
                  <c:v>0</c:v>
                </c:pt>
                <c:pt idx="3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BE1-43EC-8499-6893F513B15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888031680"/>
        <c:axId val="1888034944"/>
        <c:extLst/>
      </c:barChart>
      <c:stockChart>
        <c:ser>
          <c:idx val="0"/>
          <c:order val="0"/>
          <c:tx>
            <c:strRef>
              <c:f>Data!$A$99</c:f>
              <c:strCache>
                <c:ptCount val="1"/>
                <c:pt idx="0">
                  <c:v>อุณหภูมิสูงสุด</c:v>
                </c:pt>
              </c:strCache>
            </c:strRef>
          </c:tx>
          <c:spPr>
            <a:ln w="25400" cap="rnd">
              <a:noFill/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rgbClr val="FF7F27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Data!$B$1:$AF$1</c:f>
              <c:numCache>
                <c:formatCode>General</c:formatCode>
                <c:ptCount val="31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</c:numCache>
            </c:numRef>
          </c:cat>
          <c:val>
            <c:numRef>
              <c:f>Data!$B$179:$AF$179</c:f>
              <c:numCache>
                <c:formatCode>0.0</c:formatCode>
                <c:ptCount val="31"/>
                <c:pt idx="0">
                  <c:v>33.299999999999997</c:v>
                </c:pt>
                <c:pt idx="1">
                  <c:v>33.4</c:v>
                </c:pt>
                <c:pt idx="2">
                  <c:v>33.6</c:v>
                </c:pt>
                <c:pt idx="3">
                  <c:v>35.5</c:v>
                </c:pt>
                <c:pt idx="4">
                  <c:v>34.700000000000003</c:v>
                </c:pt>
                <c:pt idx="5">
                  <c:v>35</c:v>
                </c:pt>
                <c:pt idx="6">
                  <c:v>32.5</c:v>
                </c:pt>
                <c:pt idx="7">
                  <c:v>34.200000000000003</c:v>
                </c:pt>
                <c:pt idx="8">
                  <c:v>34</c:v>
                </c:pt>
                <c:pt idx="9">
                  <c:v>32.6</c:v>
                </c:pt>
                <c:pt idx="10">
                  <c:v>35</c:v>
                </c:pt>
                <c:pt idx="11">
                  <c:v>34.799999999999997</c:v>
                </c:pt>
                <c:pt idx="12">
                  <c:v>33.799999999999997</c:v>
                </c:pt>
                <c:pt idx="13">
                  <c:v>36</c:v>
                </c:pt>
                <c:pt idx="14">
                  <c:v>34.5</c:v>
                </c:pt>
                <c:pt idx="15">
                  <c:v>33.700000000000003</c:v>
                </c:pt>
                <c:pt idx="16">
                  <c:v>34.5</c:v>
                </c:pt>
                <c:pt idx="17">
                  <c:v>32.700000000000003</c:v>
                </c:pt>
                <c:pt idx="18">
                  <c:v>33.299999999999997</c:v>
                </c:pt>
                <c:pt idx="19">
                  <c:v>34.5</c:v>
                </c:pt>
                <c:pt idx="20">
                  <c:v>34</c:v>
                </c:pt>
                <c:pt idx="21">
                  <c:v>35.200000000000003</c:v>
                </c:pt>
                <c:pt idx="22">
                  <c:v>34.4</c:v>
                </c:pt>
                <c:pt idx="23">
                  <c:v>28.1</c:v>
                </c:pt>
                <c:pt idx="24">
                  <c:v>33.5</c:v>
                </c:pt>
                <c:pt idx="25">
                  <c:v>33.299999999999997</c:v>
                </c:pt>
                <c:pt idx="26">
                  <c:v>33.5</c:v>
                </c:pt>
                <c:pt idx="27">
                  <c:v>33</c:v>
                </c:pt>
                <c:pt idx="28">
                  <c:v>29.8</c:v>
                </c:pt>
                <c:pt idx="29">
                  <c:v>34.6</c:v>
                </c:pt>
                <c:pt idx="30">
                  <c:v>32.799999999999997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BE1-43EC-8499-6893F513B15A}"/>
            </c:ext>
          </c:extLst>
        </c:ser>
        <c:ser>
          <c:idx val="1"/>
          <c:order val="1"/>
          <c:tx>
            <c:strRef>
              <c:f>Data!$A$100</c:f>
              <c:strCache>
                <c:ptCount val="1"/>
                <c:pt idx="0">
                  <c:v>อุณหภูมิต่ำสุด</c:v>
                </c:pt>
              </c:strCache>
            </c:strRef>
          </c:tx>
          <c:spPr>
            <a:ln w="25400" cap="rnd">
              <a:noFill/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rgbClr val="FFFF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Data!$B$1:$AF$1</c:f>
              <c:numCache>
                <c:formatCode>General</c:formatCode>
                <c:ptCount val="31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</c:numCache>
            </c:numRef>
          </c:cat>
          <c:val>
            <c:numRef>
              <c:f>Data!$B$180:$AF$180</c:f>
              <c:numCache>
                <c:formatCode>General</c:formatCode>
                <c:ptCount val="31"/>
                <c:pt idx="16" formatCode="0.0">
                  <c:v>23.2</c:v>
                </c:pt>
                <c:pt idx="17" formatCode="0.0">
                  <c:v>23</c:v>
                </c:pt>
                <c:pt idx="18" formatCode="0.0">
                  <c:v>23</c:v>
                </c:pt>
                <c:pt idx="19" formatCode="0.0">
                  <c:v>23</c:v>
                </c:pt>
                <c:pt idx="20" formatCode="0.0">
                  <c:v>23.1</c:v>
                </c:pt>
                <c:pt idx="21" formatCode="0.0">
                  <c:v>24.7</c:v>
                </c:pt>
                <c:pt idx="22" formatCode="0.0">
                  <c:v>24</c:v>
                </c:pt>
                <c:pt idx="23" formatCode="0.0">
                  <c:v>24.1</c:v>
                </c:pt>
                <c:pt idx="24" formatCode="0.0">
                  <c:v>23.8</c:v>
                </c:pt>
                <c:pt idx="25" formatCode="0.0">
                  <c:v>23.7</c:v>
                </c:pt>
                <c:pt idx="26" formatCode="0.0">
                  <c:v>23.5</c:v>
                </c:pt>
                <c:pt idx="27" formatCode="0.0">
                  <c:v>23.5</c:v>
                </c:pt>
                <c:pt idx="28" formatCode="0.0">
                  <c:v>24.3</c:v>
                </c:pt>
                <c:pt idx="29" formatCode="0.0">
                  <c:v>23.7</c:v>
                </c:pt>
                <c:pt idx="30" formatCode="0.0">
                  <c:v>24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ABE1-43EC-8499-6893F513B15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hiLowLines>
          <c:spPr>
            <a:ln w="15875" cap="flat" cmpd="sng" algn="ctr">
              <a:solidFill>
                <a:srgbClr val="FFC000"/>
              </a:solidFill>
              <a:round/>
            </a:ln>
            <a:effectLst/>
          </c:spPr>
        </c:hiLowLines>
        <c:axId val="1888031136"/>
        <c:axId val="1888030048"/>
        <c:extLst/>
      </c:stockChart>
      <c:valAx>
        <c:axId val="1888034944"/>
        <c:scaling>
          <c:orientation val="minMax"/>
          <c:max val="140"/>
        </c:scaling>
        <c:delete val="0"/>
        <c:axPos val="r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1" i="0" u="none" strike="noStrike" kern="1200" cap="all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th-TH" sz="1400">
                    <a:latin typeface="AngsanaUPC" panose="02020603050405020304" pitchFamily="18" charset="-34"/>
                    <a:cs typeface="AngsanaUPC" panose="02020603050405020304" pitchFamily="18" charset="-34"/>
                  </a:rPr>
                  <a:t>ปริมาณฝน (มิลลิเมตร)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900" b="1" i="0" u="none" strike="noStrike" kern="1200" cap="all" baseline="0">
                  <a:solidFill>
                    <a:schemeClr val="lt1">
                      <a:lumMod val="8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.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88031680"/>
        <c:crosses val="max"/>
        <c:crossBetween val="between"/>
      </c:valAx>
      <c:catAx>
        <c:axId val="18880316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88034944"/>
        <c:crossesAt val="0"/>
        <c:auto val="1"/>
        <c:lblAlgn val="ctr"/>
        <c:lblOffset val="100"/>
        <c:noMultiLvlLbl val="0"/>
      </c:catAx>
      <c:valAx>
        <c:axId val="1888030048"/>
        <c:scaling>
          <c:orientation val="minMax"/>
          <c:max val="45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1" i="0" u="none" strike="noStrike" kern="1200" cap="all" baseline="0">
                    <a:solidFill>
                      <a:srgbClr val="FFFF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th-TH" sz="1400">
                    <a:solidFill>
                      <a:srgbClr val="FFFF00"/>
                    </a:solidFill>
                    <a:latin typeface="AngsanaUPC" panose="02020603050405020304" pitchFamily="18" charset="-34"/>
                    <a:cs typeface="AngsanaUPC" panose="02020603050405020304" pitchFamily="18" charset="-34"/>
                  </a:rPr>
                  <a:t>อุณหภูมิ (องศาเซลเซียส)</a:t>
                </a:r>
                <a:endParaRPr lang="en-US">
                  <a:solidFill>
                    <a:srgbClr val="FFFF00"/>
                  </a:solidFill>
                </a:endParaRPr>
              </a:p>
            </c:rich>
          </c:tx>
          <c:layout>
            <c:manualLayout>
              <c:xMode val="edge"/>
              <c:yMode val="edge"/>
              <c:x val="7.3385826771653548E-3"/>
              <c:y val="0.3880089421500073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900" b="1" i="0" u="none" strike="noStrike" kern="1200" cap="all" baseline="0">
                  <a:solidFill>
                    <a:srgbClr val="FFFF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.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FFFF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88031136"/>
        <c:crosses val="autoZero"/>
        <c:crossBetween val="between"/>
      </c:valAx>
      <c:catAx>
        <c:axId val="1888031136"/>
        <c:scaling>
          <c:orientation val="minMax"/>
        </c:scaling>
        <c:delete val="1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cap="all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th-TH" sz="1400">
                    <a:latin typeface="AngsanaUPC" panose="02020603050405020304" pitchFamily="18" charset="-34"/>
                    <a:cs typeface="AngsanaUPC" panose="02020603050405020304" pitchFamily="18" charset="-34"/>
                  </a:rPr>
                  <a:t>วันที่</a:t>
                </a:r>
                <a:endParaRPr lang="en-US" sz="1400">
                  <a:latin typeface="AngsanaUPC" panose="02020603050405020304" pitchFamily="18" charset="-34"/>
                  <a:cs typeface="AngsanaUPC" panose="02020603050405020304" pitchFamily="18" charset="-34"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1" i="0" u="none" strike="noStrike" kern="1200" cap="all" baseline="0">
                  <a:solidFill>
                    <a:schemeClr val="lt1">
                      <a:lumMod val="8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crossAx val="1888030048"/>
        <c:crossesAt val="0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7538131123033666"/>
          <c:y val="0.92069693221448723"/>
          <c:w val="0.44396531097822983"/>
          <c:h val="6.3954761266971374E-2"/>
        </c:manualLayout>
      </c:layout>
      <c:overlay val="0"/>
      <c:spPr>
        <a:solidFill>
          <a:schemeClr val="bg1">
            <a:lumMod val="65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1" u="none" strike="noStrike" kern="1200" baseline="0">
              <a:solidFill>
                <a:sysClr val="windowText" lastClr="000000"/>
              </a:solidFill>
              <a:latin typeface="AngsanaUPC" panose="02020603050405020304" pitchFamily="18" charset="-34"/>
              <a:ea typeface="+mn-ea"/>
              <a:cs typeface="AngsanaUPC" panose="02020603050405020304" pitchFamily="18" charset="-34"/>
            </a:defRPr>
          </a:pPr>
          <a:endParaRPr lang="en-U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th-TH" sz="2400">
                <a:latin typeface="FreesiaUPC" panose="020B0604020202020204" pitchFamily="34" charset="-34"/>
                <a:cs typeface="FreesiaUPC" panose="020B0604020202020204" pitchFamily="34" charset="-34"/>
              </a:rPr>
              <a:t>สงขลา</a:t>
            </a:r>
          </a:p>
          <a:p>
            <a:pPr>
              <a:defRPr/>
            </a:pPr>
            <a:r>
              <a:rPr lang="th-TH" sz="1800" i="0">
                <a:latin typeface="FreesiaUPC" panose="020B0604020202020204" pitchFamily="34" charset="-34"/>
                <a:cs typeface="FreesiaUPC" panose="020B0604020202020204" pitchFamily="34" charset="-34"/>
              </a:rPr>
              <a:t>(7.182111 </a:t>
            </a:r>
            <a:r>
              <a:rPr lang="en-US" sz="1800" i="0">
                <a:latin typeface="FreesiaUPC" panose="020B0604020202020204" pitchFamily="34" charset="-34"/>
                <a:cs typeface="FreesiaUPC" panose="020B0604020202020204" pitchFamily="34" charset="-34"/>
              </a:rPr>
              <a:t>N,</a:t>
            </a:r>
            <a:r>
              <a:rPr lang="th-TH" sz="1800" i="0">
                <a:latin typeface="FreesiaUPC" panose="020B0604020202020204" pitchFamily="34" charset="-34"/>
                <a:cs typeface="FreesiaUPC" panose="020B0604020202020204" pitchFamily="34" charset="-34"/>
              </a:rPr>
              <a:t> 100.60770 </a:t>
            </a:r>
            <a:r>
              <a:rPr lang="en-US" sz="1800" i="0">
                <a:latin typeface="FreesiaUPC" panose="020B0604020202020204" pitchFamily="34" charset="-34"/>
                <a:cs typeface="FreesiaUPC" panose="020B0604020202020204" pitchFamily="34" charset="-34"/>
              </a:rPr>
              <a:t>E)</a:t>
            </a:r>
            <a:endParaRPr lang="th-TH" sz="1800" i="0">
              <a:latin typeface="FreesiaUPC" panose="020B0604020202020204" pitchFamily="34" charset="-34"/>
              <a:cs typeface="FreesiaUPC" panose="020B0604020202020204" pitchFamily="34" charset="-34"/>
            </a:endParaRPr>
          </a:p>
          <a:p>
            <a:pPr>
              <a:defRPr/>
            </a:pP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9.2698220414755853E-2"/>
          <c:y val="0.17330426737505014"/>
          <c:w val="0.82965524403075508"/>
          <c:h val="0.65326644098545317"/>
        </c:manualLayout>
      </c:layout>
      <c:barChart>
        <c:barDir val="col"/>
        <c:grouping val="clustered"/>
        <c:varyColors val="0"/>
        <c:ser>
          <c:idx val="2"/>
          <c:order val="2"/>
          <c:tx>
            <c:strRef>
              <c:f>Data!$A$6</c:f>
              <c:strCache>
                <c:ptCount val="1"/>
                <c:pt idx="0">
                  <c:v>ปริมาณฝน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5="http://schemas.microsoft.com/office/drawing/2012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Data!$B$1:$AF$1</c:f>
              <c:numCache>
                <c:formatCode>General</c:formatCode>
                <c:ptCount val="31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</c:numCache>
              <c:extLst xmlns:c15="http://schemas.microsoft.com/office/drawing/2012/chart"/>
            </c:numRef>
          </c:cat>
          <c:val>
            <c:numRef>
              <c:f>Data!$B$156:$AF$156</c:f>
              <c:numCache>
                <c:formatCode>0.0</c:formatCode>
                <c:ptCount val="31"/>
                <c:pt idx="0">
                  <c:v>15</c:v>
                </c:pt>
                <c:pt idx="1">
                  <c:v>0</c:v>
                </c:pt>
                <c:pt idx="2">
                  <c:v>0</c:v>
                </c:pt>
                <c:pt idx="3">
                  <c:v>18.2</c:v>
                </c:pt>
                <c:pt idx="4">
                  <c:v>0</c:v>
                </c:pt>
                <c:pt idx="5">
                  <c:v>0</c:v>
                </c:pt>
                <c:pt idx="6">
                  <c:v>0.02</c:v>
                </c:pt>
                <c:pt idx="7">
                  <c:v>0</c:v>
                </c:pt>
                <c:pt idx="8">
                  <c:v>0.01</c:v>
                </c:pt>
                <c:pt idx="9">
                  <c:v>0</c:v>
                </c:pt>
                <c:pt idx="10">
                  <c:v>0</c:v>
                </c:pt>
                <c:pt idx="11">
                  <c:v>0.01</c:v>
                </c:pt>
                <c:pt idx="12">
                  <c:v>17.899999999999999</c:v>
                </c:pt>
                <c:pt idx="13">
                  <c:v>5.6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4.9000000000000004</c:v>
                </c:pt>
                <c:pt idx="21">
                  <c:v>3</c:v>
                </c:pt>
                <c:pt idx="22">
                  <c:v>0.4</c:v>
                </c:pt>
                <c:pt idx="23">
                  <c:v>13.2</c:v>
                </c:pt>
                <c:pt idx="24">
                  <c:v>2</c:v>
                </c:pt>
                <c:pt idx="25">
                  <c:v>1.7</c:v>
                </c:pt>
                <c:pt idx="26">
                  <c:v>13.5</c:v>
                </c:pt>
                <c:pt idx="27">
                  <c:v>52.1</c:v>
                </c:pt>
                <c:pt idx="28">
                  <c:v>0</c:v>
                </c:pt>
                <c:pt idx="29">
                  <c:v>0.01</c:v>
                </c:pt>
                <c:pt idx="30">
                  <c:v>3.7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D7A-413B-849F-ECDB76DB169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885198368"/>
        <c:axId val="1885197824"/>
        <c:extLst/>
      </c:barChart>
      <c:stockChart>
        <c:ser>
          <c:idx val="0"/>
          <c:order val="0"/>
          <c:tx>
            <c:strRef>
              <c:f>Data!$A$99</c:f>
              <c:strCache>
                <c:ptCount val="1"/>
                <c:pt idx="0">
                  <c:v>อุณหภูมิสูงสุด</c:v>
                </c:pt>
              </c:strCache>
            </c:strRef>
          </c:tx>
          <c:spPr>
            <a:ln w="25400" cap="rnd">
              <a:noFill/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rgbClr val="FF7F27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Data!$B$1:$AF$1</c:f>
              <c:numCache>
                <c:formatCode>General</c:formatCode>
                <c:ptCount val="31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</c:numCache>
            </c:numRef>
          </c:cat>
          <c:val>
            <c:numRef>
              <c:f>Data!$B$154:$AF$154</c:f>
              <c:numCache>
                <c:formatCode>0.0</c:formatCode>
                <c:ptCount val="31"/>
                <c:pt idx="0">
                  <c:v>31.4</c:v>
                </c:pt>
                <c:pt idx="1">
                  <c:v>31.6</c:v>
                </c:pt>
                <c:pt idx="2">
                  <c:v>32.299999999999997</c:v>
                </c:pt>
                <c:pt idx="3">
                  <c:v>32.5</c:v>
                </c:pt>
                <c:pt idx="4">
                  <c:v>32.700000000000003</c:v>
                </c:pt>
                <c:pt idx="5">
                  <c:v>32.200000000000003</c:v>
                </c:pt>
                <c:pt idx="6">
                  <c:v>34.4</c:v>
                </c:pt>
                <c:pt idx="7">
                  <c:v>33.299999999999997</c:v>
                </c:pt>
                <c:pt idx="8">
                  <c:v>33.1</c:v>
                </c:pt>
                <c:pt idx="9">
                  <c:v>33.5</c:v>
                </c:pt>
                <c:pt idx="10">
                  <c:v>33</c:v>
                </c:pt>
                <c:pt idx="11">
                  <c:v>32.9</c:v>
                </c:pt>
                <c:pt idx="12">
                  <c:v>32.799999999999997</c:v>
                </c:pt>
                <c:pt idx="13">
                  <c:v>32.299999999999997</c:v>
                </c:pt>
                <c:pt idx="14">
                  <c:v>32.1</c:v>
                </c:pt>
                <c:pt idx="15">
                  <c:v>32.5</c:v>
                </c:pt>
                <c:pt idx="16">
                  <c:v>32.9</c:v>
                </c:pt>
                <c:pt idx="17">
                  <c:v>32.6</c:v>
                </c:pt>
                <c:pt idx="18">
                  <c:v>33</c:v>
                </c:pt>
                <c:pt idx="19">
                  <c:v>32.700000000000003</c:v>
                </c:pt>
                <c:pt idx="20">
                  <c:v>33.200000000000003</c:v>
                </c:pt>
                <c:pt idx="21">
                  <c:v>32.6</c:v>
                </c:pt>
                <c:pt idx="22">
                  <c:v>32</c:v>
                </c:pt>
                <c:pt idx="23">
                  <c:v>31.6</c:v>
                </c:pt>
                <c:pt idx="24">
                  <c:v>31.8</c:v>
                </c:pt>
                <c:pt idx="25">
                  <c:v>31.9</c:v>
                </c:pt>
                <c:pt idx="26">
                  <c:v>32.5</c:v>
                </c:pt>
                <c:pt idx="27">
                  <c:v>32.1</c:v>
                </c:pt>
                <c:pt idx="28">
                  <c:v>31</c:v>
                </c:pt>
                <c:pt idx="29">
                  <c:v>32.799999999999997</c:v>
                </c:pt>
                <c:pt idx="30">
                  <c:v>31.7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D7A-413B-849F-ECDB76DB169A}"/>
            </c:ext>
          </c:extLst>
        </c:ser>
        <c:ser>
          <c:idx val="1"/>
          <c:order val="1"/>
          <c:tx>
            <c:strRef>
              <c:f>Data!$A$100</c:f>
              <c:strCache>
                <c:ptCount val="1"/>
                <c:pt idx="0">
                  <c:v>อุณหภูมิต่ำสุด</c:v>
                </c:pt>
              </c:strCache>
            </c:strRef>
          </c:tx>
          <c:spPr>
            <a:ln w="25400" cap="rnd">
              <a:noFill/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rgbClr val="FFFF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Data!$B$1:$AF$1</c:f>
              <c:numCache>
                <c:formatCode>General</c:formatCode>
                <c:ptCount val="31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</c:numCache>
            </c:numRef>
          </c:cat>
          <c:val>
            <c:numRef>
              <c:f>Data!$B$155:$AF$155</c:f>
              <c:numCache>
                <c:formatCode>0.0</c:formatCode>
                <c:ptCount val="31"/>
                <c:pt idx="0">
                  <c:v>25</c:v>
                </c:pt>
                <c:pt idx="1">
                  <c:v>24.3</c:v>
                </c:pt>
                <c:pt idx="2">
                  <c:v>25.3</c:v>
                </c:pt>
                <c:pt idx="3">
                  <c:v>25.6</c:v>
                </c:pt>
                <c:pt idx="4">
                  <c:v>25</c:v>
                </c:pt>
                <c:pt idx="5">
                  <c:v>26.8</c:v>
                </c:pt>
                <c:pt idx="6">
                  <c:v>25.9</c:v>
                </c:pt>
                <c:pt idx="7">
                  <c:v>24.8</c:v>
                </c:pt>
                <c:pt idx="8">
                  <c:v>26.7</c:v>
                </c:pt>
                <c:pt idx="9">
                  <c:v>25.6</c:v>
                </c:pt>
                <c:pt idx="10">
                  <c:v>26.5</c:v>
                </c:pt>
                <c:pt idx="11">
                  <c:v>26.7</c:v>
                </c:pt>
                <c:pt idx="12">
                  <c:v>26.6</c:v>
                </c:pt>
                <c:pt idx="13">
                  <c:v>25.3</c:v>
                </c:pt>
                <c:pt idx="14">
                  <c:v>25.8</c:v>
                </c:pt>
                <c:pt idx="15">
                  <c:v>26.1</c:v>
                </c:pt>
                <c:pt idx="16">
                  <c:v>25.6</c:v>
                </c:pt>
                <c:pt idx="17">
                  <c:v>25.8</c:v>
                </c:pt>
                <c:pt idx="18">
                  <c:v>25.7</c:v>
                </c:pt>
                <c:pt idx="19">
                  <c:v>26.1</c:v>
                </c:pt>
                <c:pt idx="20">
                  <c:v>26.7</c:v>
                </c:pt>
                <c:pt idx="21">
                  <c:v>25.8</c:v>
                </c:pt>
                <c:pt idx="22">
                  <c:v>26</c:v>
                </c:pt>
                <c:pt idx="23">
                  <c:v>25.4</c:v>
                </c:pt>
                <c:pt idx="24">
                  <c:v>24.6</c:v>
                </c:pt>
                <c:pt idx="25">
                  <c:v>26</c:v>
                </c:pt>
                <c:pt idx="26">
                  <c:v>25</c:v>
                </c:pt>
                <c:pt idx="27">
                  <c:v>24.8</c:v>
                </c:pt>
                <c:pt idx="28">
                  <c:v>24</c:v>
                </c:pt>
                <c:pt idx="29">
                  <c:v>25.5</c:v>
                </c:pt>
                <c:pt idx="30">
                  <c:v>25.9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DD7A-413B-849F-ECDB76DB169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hiLowLines>
          <c:spPr>
            <a:ln w="15875" cap="flat" cmpd="sng" algn="ctr">
              <a:solidFill>
                <a:srgbClr val="FFC000"/>
              </a:solidFill>
              <a:round/>
            </a:ln>
            <a:effectLst/>
          </c:spPr>
        </c:hiLowLines>
        <c:axId val="1885206528"/>
        <c:axId val="1885192384"/>
        <c:extLst/>
      </c:stockChart>
      <c:valAx>
        <c:axId val="1885197824"/>
        <c:scaling>
          <c:orientation val="minMax"/>
          <c:max val="140"/>
        </c:scaling>
        <c:delete val="0"/>
        <c:axPos val="r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1" i="0" u="none" strike="noStrike" kern="1200" cap="all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th-TH" sz="1400">
                    <a:latin typeface="AngsanaUPC" panose="02020603050405020304" pitchFamily="18" charset="-34"/>
                    <a:cs typeface="AngsanaUPC" panose="02020603050405020304" pitchFamily="18" charset="-34"/>
                  </a:rPr>
                  <a:t>ปริมาณฝน (มิลลิเมตร)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900" b="1" i="0" u="none" strike="noStrike" kern="1200" cap="all" baseline="0">
                  <a:solidFill>
                    <a:schemeClr val="lt1">
                      <a:lumMod val="8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.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85198368"/>
        <c:crosses val="max"/>
        <c:crossBetween val="between"/>
      </c:valAx>
      <c:catAx>
        <c:axId val="18851983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85197824"/>
        <c:crossesAt val="0"/>
        <c:auto val="1"/>
        <c:lblAlgn val="ctr"/>
        <c:lblOffset val="100"/>
        <c:noMultiLvlLbl val="0"/>
      </c:catAx>
      <c:valAx>
        <c:axId val="1885192384"/>
        <c:scaling>
          <c:orientation val="minMax"/>
          <c:max val="45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1" i="0" u="none" strike="noStrike" kern="1200" cap="all" baseline="0">
                    <a:solidFill>
                      <a:srgbClr val="FFFF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th-TH" sz="1400">
                    <a:solidFill>
                      <a:srgbClr val="FFFF00"/>
                    </a:solidFill>
                    <a:latin typeface="AngsanaUPC" panose="02020603050405020304" pitchFamily="18" charset="-34"/>
                    <a:cs typeface="AngsanaUPC" panose="02020603050405020304" pitchFamily="18" charset="-34"/>
                  </a:rPr>
                  <a:t>อุณหภูมิ (องศาเซลเซียส)</a:t>
                </a:r>
                <a:endParaRPr lang="en-US">
                  <a:solidFill>
                    <a:srgbClr val="FFFF00"/>
                  </a:solidFill>
                </a:endParaRPr>
              </a:p>
            </c:rich>
          </c:tx>
          <c:layout>
            <c:manualLayout>
              <c:xMode val="edge"/>
              <c:yMode val="edge"/>
              <c:x val="7.3385826771653548E-3"/>
              <c:y val="0.3880089421500073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900" b="1" i="0" u="none" strike="noStrike" kern="1200" cap="all" baseline="0">
                  <a:solidFill>
                    <a:srgbClr val="FFFF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.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FFFF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85206528"/>
        <c:crosses val="autoZero"/>
        <c:crossBetween val="between"/>
      </c:valAx>
      <c:catAx>
        <c:axId val="1885206528"/>
        <c:scaling>
          <c:orientation val="minMax"/>
        </c:scaling>
        <c:delete val="1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cap="all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th-TH" sz="1400">
                    <a:latin typeface="AngsanaUPC" panose="02020603050405020304" pitchFamily="18" charset="-34"/>
                    <a:cs typeface="AngsanaUPC" panose="02020603050405020304" pitchFamily="18" charset="-34"/>
                  </a:rPr>
                  <a:t>วันที่</a:t>
                </a:r>
                <a:endParaRPr lang="en-US" sz="1400">
                  <a:latin typeface="AngsanaUPC" panose="02020603050405020304" pitchFamily="18" charset="-34"/>
                  <a:cs typeface="AngsanaUPC" panose="02020603050405020304" pitchFamily="18" charset="-34"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1" i="0" u="none" strike="noStrike" kern="1200" cap="all" baseline="0">
                  <a:solidFill>
                    <a:schemeClr val="lt1">
                      <a:lumMod val="8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crossAx val="1885192384"/>
        <c:crossesAt val="0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7538131123033666"/>
          <c:y val="0.92069693221448723"/>
          <c:w val="0.44396531097822983"/>
          <c:h val="6.3954761266971374E-2"/>
        </c:manualLayout>
      </c:layout>
      <c:overlay val="0"/>
      <c:spPr>
        <a:solidFill>
          <a:schemeClr val="bg1">
            <a:lumMod val="65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1" u="none" strike="noStrike" kern="1200" baseline="0">
              <a:solidFill>
                <a:sysClr val="windowText" lastClr="000000"/>
              </a:solidFill>
              <a:latin typeface="AngsanaUPC" panose="02020603050405020304" pitchFamily="18" charset="-34"/>
              <a:ea typeface="+mn-ea"/>
              <a:cs typeface="AngsanaUPC" panose="02020603050405020304" pitchFamily="18" charset="-34"/>
            </a:defRPr>
          </a:pPr>
          <a:endParaRPr lang="en-U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th-TH" sz="2400">
                <a:latin typeface="FreesiaUPC" panose="020B0604020202020204" pitchFamily="34" charset="-34"/>
                <a:cs typeface="FreesiaUPC" panose="020B0604020202020204" pitchFamily="34" charset="-34"/>
              </a:rPr>
              <a:t>กาญจนบุรี</a:t>
            </a:r>
          </a:p>
          <a:p>
            <a:pPr>
              <a:defRPr/>
            </a:pPr>
            <a:r>
              <a:rPr lang="th-TH" sz="1800" i="0">
                <a:latin typeface="FreesiaUPC" panose="020B0604020202020204" pitchFamily="34" charset="-34"/>
                <a:cs typeface="FreesiaUPC" panose="020B0604020202020204" pitchFamily="34" charset="-34"/>
              </a:rPr>
              <a:t>(14.0225 </a:t>
            </a:r>
            <a:r>
              <a:rPr lang="en-US" sz="1800" i="0">
                <a:latin typeface="FreesiaUPC" panose="020B0604020202020204" pitchFamily="34" charset="-34"/>
                <a:cs typeface="FreesiaUPC" panose="020B0604020202020204" pitchFamily="34" charset="-34"/>
              </a:rPr>
              <a:t>N,</a:t>
            </a:r>
            <a:r>
              <a:rPr lang="th-TH" sz="1800" i="0">
                <a:latin typeface="FreesiaUPC" panose="020B0604020202020204" pitchFamily="34" charset="-34"/>
                <a:cs typeface="FreesiaUPC" panose="020B0604020202020204" pitchFamily="34" charset="-34"/>
              </a:rPr>
              <a:t> 99.53583 </a:t>
            </a:r>
            <a:r>
              <a:rPr lang="en-US" sz="1800" i="0">
                <a:latin typeface="FreesiaUPC" panose="020B0604020202020204" pitchFamily="34" charset="-34"/>
                <a:cs typeface="FreesiaUPC" panose="020B0604020202020204" pitchFamily="34" charset="-34"/>
              </a:rPr>
              <a:t>E)</a:t>
            </a:r>
            <a:endParaRPr lang="th-TH" sz="1800" i="0">
              <a:latin typeface="FreesiaUPC" panose="020B0604020202020204" pitchFamily="34" charset="-34"/>
              <a:cs typeface="FreesiaUPC" panose="020B0604020202020204" pitchFamily="34" charset="-34"/>
            </a:endParaRPr>
          </a:p>
          <a:p>
            <a:pPr>
              <a:defRPr/>
            </a:pP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9.2698220414755853E-2"/>
          <c:y val="0.17330426737505014"/>
          <c:w val="0.82965524403075508"/>
          <c:h val="0.65326644098545317"/>
        </c:manualLayout>
      </c:layout>
      <c:barChart>
        <c:barDir val="col"/>
        <c:grouping val="clustered"/>
        <c:varyColors val="0"/>
        <c:ser>
          <c:idx val="2"/>
          <c:order val="2"/>
          <c:tx>
            <c:strRef>
              <c:f>Data!$A$101</c:f>
              <c:strCache>
                <c:ptCount val="1"/>
                <c:pt idx="0">
                  <c:v>ปริมาณฝน</c:v>
                </c:pt>
              </c:strCache>
              <c:extLst xmlns:c15="http://schemas.microsoft.com/office/drawing/2012/chart"/>
            </c:strRef>
          </c:tx>
          <c:spPr>
            <a:solidFill>
              <a:schemeClr val="accent6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5="http://schemas.microsoft.com/office/drawing/2012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Data!$B$1:$AF$1</c:f>
              <c:numCache>
                <c:formatCode>General</c:formatCode>
                <c:ptCount val="31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</c:numCache>
              <c:extLst xmlns:c15="http://schemas.microsoft.com/office/drawing/2012/chart"/>
            </c:numRef>
          </c:cat>
          <c:val>
            <c:numRef>
              <c:f>Data!$B$86:$AF$86</c:f>
              <c:numCache>
                <c:formatCode>0.0</c:formatCode>
                <c:ptCount val="31"/>
                <c:pt idx="0">
                  <c:v>14.1</c:v>
                </c:pt>
                <c:pt idx="1">
                  <c:v>17.5</c:v>
                </c:pt>
                <c:pt idx="2">
                  <c:v>0.8</c:v>
                </c:pt>
                <c:pt idx="3">
                  <c:v>17.399999999999999</c:v>
                </c:pt>
                <c:pt idx="4">
                  <c:v>6.8</c:v>
                </c:pt>
                <c:pt idx="5">
                  <c:v>0.01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3.3</c:v>
                </c:pt>
                <c:pt idx="10">
                  <c:v>43.8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0.02</c:v>
                </c:pt>
                <c:pt idx="18">
                  <c:v>0</c:v>
                </c:pt>
                <c:pt idx="19">
                  <c:v>0</c:v>
                </c:pt>
                <c:pt idx="20">
                  <c:v>2.5</c:v>
                </c:pt>
                <c:pt idx="21">
                  <c:v>7.4</c:v>
                </c:pt>
                <c:pt idx="22">
                  <c:v>0</c:v>
                </c:pt>
                <c:pt idx="23">
                  <c:v>11.1</c:v>
                </c:pt>
                <c:pt idx="24">
                  <c:v>2.1</c:v>
                </c:pt>
                <c:pt idx="25">
                  <c:v>12.1</c:v>
                </c:pt>
                <c:pt idx="26">
                  <c:v>2.2999999999999998</c:v>
                </c:pt>
                <c:pt idx="27">
                  <c:v>0</c:v>
                </c:pt>
                <c:pt idx="28">
                  <c:v>0</c:v>
                </c:pt>
                <c:pt idx="29">
                  <c:v>5.6</c:v>
                </c:pt>
                <c:pt idx="3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0D2-4030-A269-DAE2D70CDCC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882492736"/>
        <c:axId val="1882485664"/>
        <c:extLst/>
      </c:barChart>
      <c:stockChart>
        <c:ser>
          <c:idx val="0"/>
          <c:order val="0"/>
          <c:tx>
            <c:strRef>
              <c:f>Data!$A$99</c:f>
              <c:strCache>
                <c:ptCount val="1"/>
                <c:pt idx="0">
                  <c:v>อุณหภูมิสูงสุด</c:v>
                </c:pt>
              </c:strCache>
            </c:strRef>
          </c:tx>
          <c:spPr>
            <a:ln w="25400" cap="rnd">
              <a:noFill/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rgbClr val="FF7F27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Data!$B$1:$AF$1</c:f>
              <c:numCache>
                <c:formatCode>General</c:formatCode>
                <c:ptCount val="31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</c:numCache>
            </c:numRef>
          </c:cat>
          <c:val>
            <c:numRef>
              <c:f>Data!$B$84:$AF$84</c:f>
              <c:numCache>
                <c:formatCode>0.0</c:formatCode>
                <c:ptCount val="31"/>
                <c:pt idx="0">
                  <c:v>32</c:v>
                </c:pt>
                <c:pt idx="1">
                  <c:v>33</c:v>
                </c:pt>
                <c:pt idx="2">
                  <c:v>34.1</c:v>
                </c:pt>
                <c:pt idx="3">
                  <c:v>36.200000000000003</c:v>
                </c:pt>
                <c:pt idx="4">
                  <c:v>34.200000000000003</c:v>
                </c:pt>
                <c:pt idx="5">
                  <c:v>36</c:v>
                </c:pt>
                <c:pt idx="6">
                  <c:v>37</c:v>
                </c:pt>
                <c:pt idx="7">
                  <c:v>37.4</c:v>
                </c:pt>
                <c:pt idx="8">
                  <c:v>37.6</c:v>
                </c:pt>
                <c:pt idx="9">
                  <c:v>36.799999999999997</c:v>
                </c:pt>
                <c:pt idx="10">
                  <c:v>33</c:v>
                </c:pt>
                <c:pt idx="11">
                  <c:v>34.9</c:v>
                </c:pt>
                <c:pt idx="12">
                  <c:v>35.4</c:v>
                </c:pt>
                <c:pt idx="13">
                  <c:v>35</c:v>
                </c:pt>
                <c:pt idx="14">
                  <c:v>36.5</c:v>
                </c:pt>
                <c:pt idx="15">
                  <c:v>37.5</c:v>
                </c:pt>
                <c:pt idx="16">
                  <c:v>38.1</c:v>
                </c:pt>
                <c:pt idx="17">
                  <c:v>37.6</c:v>
                </c:pt>
                <c:pt idx="18">
                  <c:v>38</c:v>
                </c:pt>
                <c:pt idx="19">
                  <c:v>37.4</c:v>
                </c:pt>
                <c:pt idx="20">
                  <c:v>38</c:v>
                </c:pt>
                <c:pt idx="21">
                  <c:v>34.5</c:v>
                </c:pt>
                <c:pt idx="22">
                  <c:v>34.4</c:v>
                </c:pt>
                <c:pt idx="23">
                  <c:v>34.299999999999997</c:v>
                </c:pt>
                <c:pt idx="24">
                  <c:v>36</c:v>
                </c:pt>
                <c:pt idx="25">
                  <c:v>35.1</c:v>
                </c:pt>
                <c:pt idx="26">
                  <c:v>34.9</c:v>
                </c:pt>
                <c:pt idx="27">
                  <c:v>34.299999999999997</c:v>
                </c:pt>
                <c:pt idx="28">
                  <c:v>33.4</c:v>
                </c:pt>
                <c:pt idx="29">
                  <c:v>34.4</c:v>
                </c:pt>
                <c:pt idx="30">
                  <c:v>34.6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0D2-4030-A269-DAE2D70CDCC3}"/>
            </c:ext>
          </c:extLst>
        </c:ser>
        <c:ser>
          <c:idx val="1"/>
          <c:order val="1"/>
          <c:tx>
            <c:strRef>
              <c:f>Data!$A$100</c:f>
              <c:strCache>
                <c:ptCount val="1"/>
                <c:pt idx="0">
                  <c:v>อุณหภูมิต่ำสุด</c:v>
                </c:pt>
              </c:strCache>
            </c:strRef>
          </c:tx>
          <c:spPr>
            <a:ln w="25400" cap="rnd">
              <a:noFill/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rgbClr val="FFFF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Data!$B$1:$AF$1</c:f>
              <c:numCache>
                <c:formatCode>General</c:formatCode>
                <c:ptCount val="31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</c:numCache>
            </c:numRef>
          </c:cat>
          <c:val>
            <c:numRef>
              <c:f>Data!$B$85:$AF$85</c:f>
              <c:numCache>
                <c:formatCode>0.0</c:formatCode>
                <c:ptCount val="31"/>
                <c:pt idx="0">
                  <c:v>23.7</c:v>
                </c:pt>
                <c:pt idx="1">
                  <c:v>23</c:v>
                </c:pt>
                <c:pt idx="2">
                  <c:v>23.7</c:v>
                </c:pt>
                <c:pt idx="3">
                  <c:v>23.9</c:v>
                </c:pt>
                <c:pt idx="4">
                  <c:v>24.2</c:v>
                </c:pt>
                <c:pt idx="5">
                  <c:v>24.2</c:v>
                </c:pt>
                <c:pt idx="6">
                  <c:v>25.1</c:v>
                </c:pt>
                <c:pt idx="7">
                  <c:v>26.2</c:v>
                </c:pt>
                <c:pt idx="8">
                  <c:v>26.8</c:v>
                </c:pt>
                <c:pt idx="9">
                  <c:v>26.4</c:v>
                </c:pt>
                <c:pt idx="10">
                  <c:v>23.4</c:v>
                </c:pt>
                <c:pt idx="11">
                  <c:v>23</c:v>
                </c:pt>
                <c:pt idx="12">
                  <c:v>23.8</c:v>
                </c:pt>
                <c:pt idx="13">
                  <c:v>24</c:v>
                </c:pt>
                <c:pt idx="14">
                  <c:v>24.7</c:v>
                </c:pt>
                <c:pt idx="15">
                  <c:v>24</c:v>
                </c:pt>
                <c:pt idx="16">
                  <c:v>25.8</c:v>
                </c:pt>
                <c:pt idx="17">
                  <c:v>25.4</c:v>
                </c:pt>
                <c:pt idx="18">
                  <c:v>25.4</c:v>
                </c:pt>
                <c:pt idx="19">
                  <c:v>24.9</c:v>
                </c:pt>
                <c:pt idx="20">
                  <c:v>25.7</c:v>
                </c:pt>
                <c:pt idx="21">
                  <c:v>23</c:v>
                </c:pt>
                <c:pt idx="22">
                  <c:v>23.7</c:v>
                </c:pt>
                <c:pt idx="23">
                  <c:v>24</c:v>
                </c:pt>
                <c:pt idx="24">
                  <c:v>23.8</c:v>
                </c:pt>
                <c:pt idx="25">
                  <c:v>24.5</c:v>
                </c:pt>
                <c:pt idx="26">
                  <c:v>23.5</c:v>
                </c:pt>
                <c:pt idx="27">
                  <c:v>23.6</c:v>
                </c:pt>
                <c:pt idx="28">
                  <c:v>23.8</c:v>
                </c:pt>
                <c:pt idx="29">
                  <c:v>25</c:v>
                </c:pt>
                <c:pt idx="30">
                  <c:v>22.4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60D2-4030-A269-DAE2D70CDCC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hiLowLines>
          <c:spPr>
            <a:ln w="15875" cap="flat" cmpd="sng" algn="ctr">
              <a:solidFill>
                <a:srgbClr val="FFC000"/>
              </a:solidFill>
              <a:round/>
            </a:ln>
            <a:effectLst/>
          </c:spPr>
        </c:hiLowLines>
        <c:axId val="1882484032"/>
        <c:axId val="1882493824"/>
        <c:extLst/>
      </c:stockChart>
      <c:valAx>
        <c:axId val="1882485664"/>
        <c:scaling>
          <c:orientation val="minMax"/>
          <c:max val="140"/>
        </c:scaling>
        <c:delete val="0"/>
        <c:axPos val="r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1" i="0" u="none" strike="noStrike" kern="1200" cap="all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th-TH" sz="1400">
                    <a:latin typeface="AngsanaUPC" panose="02020603050405020304" pitchFamily="18" charset="-34"/>
                    <a:cs typeface="AngsanaUPC" panose="02020603050405020304" pitchFamily="18" charset="-34"/>
                  </a:rPr>
                  <a:t>ปริมาณฝน (มิลลิเมตร)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900" b="1" i="0" u="none" strike="noStrike" kern="1200" cap="all" baseline="0">
                  <a:solidFill>
                    <a:schemeClr val="lt1">
                      <a:lumMod val="8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.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82492736"/>
        <c:crosses val="max"/>
        <c:crossBetween val="between"/>
      </c:valAx>
      <c:catAx>
        <c:axId val="18824927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82485664"/>
        <c:crossesAt val="0"/>
        <c:auto val="1"/>
        <c:lblAlgn val="ctr"/>
        <c:lblOffset val="100"/>
        <c:noMultiLvlLbl val="0"/>
      </c:catAx>
      <c:valAx>
        <c:axId val="1882493824"/>
        <c:scaling>
          <c:orientation val="minMax"/>
          <c:max val="45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1" i="0" u="none" strike="noStrike" kern="1200" cap="all" baseline="0">
                    <a:solidFill>
                      <a:srgbClr val="FFFF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th-TH" sz="1400">
                    <a:solidFill>
                      <a:srgbClr val="FFFF00"/>
                    </a:solidFill>
                    <a:latin typeface="AngsanaUPC" panose="02020603050405020304" pitchFamily="18" charset="-34"/>
                    <a:cs typeface="AngsanaUPC" panose="02020603050405020304" pitchFamily="18" charset="-34"/>
                  </a:rPr>
                  <a:t>อุณหภูมิ (องศาเซลเซียส)</a:t>
                </a:r>
                <a:endParaRPr lang="en-US">
                  <a:solidFill>
                    <a:srgbClr val="FFFF00"/>
                  </a:solidFill>
                </a:endParaRPr>
              </a:p>
            </c:rich>
          </c:tx>
          <c:layout>
            <c:manualLayout>
              <c:xMode val="edge"/>
              <c:yMode val="edge"/>
              <c:x val="7.3385826771653548E-3"/>
              <c:y val="0.3880089421500073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900" b="1" i="0" u="none" strike="noStrike" kern="1200" cap="all" baseline="0">
                  <a:solidFill>
                    <a:srgbClr val="FFFF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.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FFFF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82484032"/>
        <c:crosses val="autoZero"/>
        <c:crossBetween val="between"/>
      </c:valAx>
      <c:catAx>
        <c:axId val="1882484032"/>
        <c:scaling>
          <c:orientation val="minMax"/>
        </c:scaling>
        <c:delete val="1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cap="all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th-TH" sz="1400">
                    <a:latin typeface="AngsanaUPC" panose="02020603050405020304" pitchFamily="18" charset="-34"/>
                    <a:cs typeface="AngsanaUPC" panose="02020603050405020304" pitchFamily="18" charset="-34"/>
                  </a:rPr>
                  <a:t>วันที่</a:t>
                </a:r>
                <a:endParaRPr lang="en-US" sz="1400">
                  <a:latin typeface="AngsanaUPC" panose="02020603050405020304" pitchFamily="18" charset="-34"/>
                  <a:cs typeface="AngsanaUPC" panose="02020603050405020304" pitchFamily="18" charset="-34"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1" i="0" u="none" strike="noStrike" kern="1200" cap="all" baseline="0">
                  <a:solidFill>
                    <a:schemeClr val="lt1">
                      <a:lumMod val="8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crossAx val="1882493824"/>
        <c:crossesAt val="0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7538131123033666"/>
          <c:y val="0.92069693221448723"/>
          <c:w val="0.44396531097822983"/>
          <c:h val="6.3954761266971374E-2"/>
        </c:manualLayout>
      </c:layout>
      <c:overlay val="0"/>
      <c:spPr>
        <a:solidFill>
          <a:schemeClr val="bg1">
            <a:lumMod val="65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1" u="none" strike="noStrike" kern="1200" baseline="0">
              <a:solidFill>
                <a:sysClr val="windowText" lastClr="000000"/>
              </a:solidFill>
              <a:latin typeface="AngsanaUPC" panose="02020603050405020304" pitchFamily="18" charset="-34"/>
              <a:ea typeface="+mn-ea"/>
              <a:cs typeface="AngsanaUPC" panose="02020603050405020304" pitchFamily="18" charset="-34"/>
            </a:defRPr>
          </a:pPr>
          <a:endParaRPr lang="en-U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th-TH" sz="2400" dirty="0">
                <a:latin typeface="FreesiaUPC" panose="020B0604020202020204" pitchFamily="34" charset="-34"/>
                <a:cs typeface="FreesiaUPC" panose="020B0604020202020204" pitchFamily="34" charset="-34"/>
              </a:rPr>
              <a:t>กรุงเทพมหานคร</a:t>
            </a:r>
          </a:p>
          <a:p>
            <a:pPr>
              <a:defRPr/>
            </a:pPr>
            <a:r>
              <a:rPr lang="th-TH" sz="1800" i="0" dirty="0">
                <a:latin typeface="FreesiaUPC" panose="020B0604020202020204" pitchFamily="34" charset="-34"/>
                <a:cs typeface="FreesiaUPC" panose="020B0604020202020204" pitchFamily="34" charset="-34"/>
              </a:rPr>
              <a:t>(13.72639 </a:t>
            </a:r>
            <a:r>
              <a:rPr lang="en-US" sz="1800" i="0" dirty="0">
                <a:latin typeface="FreesiaUPC" panose="020B0604020202020204" pitchFamily="34" charset="-34"/>
                <a:cs typeface="FreesiaUPC" panose="020B0604020202020204" pitchFamily="34" charset="-34"/>
              </a:rPr>
              <a:t>N,</a:t>
            </a:r>
            <a:r>
              <a:rPr lang="th-TH" sz="1800" i="0" dirty="0">
                <a:latin typeface="FreesiaUPC" panose="020B0604020202020204" pitchFamily="34" charset="-34"/>
                <a:cs typeface="FreesiaUPC" panose="020B0604020202020204" pitchFamily="34" charset="-34"/>
              </a:rPr>
              <a:t> 100.5600 </a:t>
            </a:r>
            <a:r>
              <a:rPr lang="en-US" sz="1800" i="0" dirty="0">
                <a:latin typeface="FreesiaUPC" panose="020B0604020202020204" pitchFamily="34" charset="-34"/>
                <a:cs typeface="FreesiaUPC" panose="020B0604020202020204" pitchFamily="34" charset="-34"/>
              </a:rPr>
              <a:t>E)</a:t>
            </a:r>
            <a:endParaRPr lang="th-TH" sz="1800" i="0" dirty="0">
              <a:latin typeface="FreesiaUPC" panose="020B0604020202020204" pitchFamily="34" charset="-34"/>
              <a:cs typeface="FreesiaUPC" panose="020B0604020202020204" pitchFamily="34" charset="-34"/>
            </a:endParaRPr>
          </a:p>
          <a:p>
            <a:pPr>
              <a:defRPr/>
            </a:pP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9.2698220414755853E-2"/>
          <c:y val="0.17330426737505014"/>
          <c:w val="0.82965524403075508"/>
          <c:h val="0.65326644098545317"/>
        </c:manualLayout>
      </c:layout>
      <c:barChart>
        <c:barDir val="col"/>
        <c:grouping val="clustered"/>
        <c:varyColors val="0"/>
        <c:ser>
          <c:idx val="2"/>
          <c:order val="2"/>
          <c:tx>
            <c:strRef>
              <c:f>Data!$A$101</c:f>
              <c:strCache>
                <c:ptCount val="1"/>
                <c:pt idx="0">
                  <c:v>ปริมาณฝน</c:v>
                </c:pt>
              </c:strCache>
              <c:extLst xmlns:c15="http://schemas.microsoft.com/office/drawing/2012/chart"/>
            </c:strRef>
          </c:tx>
          <c:spPr>
            <a:solidFill>
              <a:schemeClr val="accent6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5="http://schemas.microsoft.com/office/drawing/2012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Data!$B$1:$AF$1</c:f>
              <c:numCache>
                <c:formatCode>General</c:formatCode>
                <c:ptCount val="31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</c:numCache>
              <c:extLst xmlns:c15="http://schemas.microsoft.com/office/drawing/2012/chart"/>
            </c:numRef>
          </c:cat>
          <c:val>
            <c:numRef>
              <c:f>Data!$B$101:$AF$101</c:f>
              <c:numCache>
                <c:formatCode>0.0</c:formatCode>
                <c:ptCount val="31"/>
                <c:pt idx="0">
                  <c:v>6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8.3000000000000007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2</c:v>
                </c:pt>
                <c:pt idx="11">
                  <c:v>0</c:v>
                </c:pt>
                <c:pt idx="12">
                  <c:v>0</c:v>
                </c:pt>
                <c:pt idx="13">
                  <c:v>7.7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2.4</c:v>
                </c:pt>
                <c:pt idx="18">
                  <c:v>2.7</c:v>
                </c:pt>
                <c:pt idx="19">
                  <c:v>0</c:v>
                </c:pt>
                <c:pt idx="20">
                  <c:v>0.9</c:v>
                </c:pt>
                <c:pt idx="21">
                  <c:v>19.899999999999999</c:v>
                </c:pt>
                <c:pt idx="22">
                  <c:v>0.9</c:v>
                </c:pt>
                <c:pt idx="23">
                  <c:v>8.8000000000000007</c:v>
                </c:pt>
                <c:pt idx="24">
                  <c:v>0</c:v>
                </c:pt>
                <c:pt idx="25">
                  <c:v>8.6999999999999993</c:v>
                </c:pt>
                <c:pt idx="26">
                  <c:v>0</c:v>
                </c:pt>
                <c:pt idx="27">
                  <c:v>2.2999999999999998</c:v>
                </c:pt>
                <c:pt idx="28">
                  <c:v>2</c:v>
                </c:pt>
                <c:pt idx="29">
                  <c:v>0.1</c:v>
                </c:pt>
                <c:pt idx="30">
                  <c:v>0.6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0E8-4E03-A86B-A176FEE71E9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884842608"/>
        <c:axId val="1884854576"/>
        <c:extLst/>
      </c:barChart>
      <c:stockChart>
        <c:ser>
          <c:idx val="0"/>
          <c:order val="0"/>
          <c:tx>
            <c:strRef>
              <c:f>Data!$A$99</c:f>
              <c:strCache>
                <c:ptCount val="1"/>
                <c:pt idx="0">
                  <c:v>อุณหภูมิสูงสุด</c:v>
                </c:pt>
              </c:strCache>
            </c:strRef>
          </c:tx>
          <c:spPr>
            <a:ln w="25400" cap="rnd">
              <a:noFill/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rgbClr val="FF7F27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Data!$B$1:$AF$1</c:f>
              <c:numCache>
                <c:formatCode>General</c:formatCode>
                <c:ptCount val="31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</c:numCache>
            </c:numRef>
          </c:cat>
          <c:val>
            <c:numRef>
              <c:f>Data!$B$99:$AF$99</c:f>
              <c:numCache>
                <c:formatCode>0.0</c:formatCode>
                <c:ptCount val="31"/>
                <c:pt idx="0">
                  <c:v>32.5</c:v>
                </c:pt>
                <c:pt idx="1">
                  <c:v>32.5</c:v>
                </c:pt>
                <c:pt idx="2">
                  <c:v>33.9</c:v>
                </c:pt>
                <c:pt idx="3">
                  <c:v>35.799999999999997</c:v>
                </c:pt>
                <c:pt idx="4">
                  <c:v>34</c:v>
                </c:pt>
                <c:pt idx="5">
                  <c:v>34.799999999999997</c:v>
                </c:pt>
                <c:pt idx="6">
                  <c:v>35.700000000000003</c:v>
                </c:pt>
                <c:pt idx="7">
                  <c:v>35.799999999999997</c:v>
                </c:pt>
                <c:pt idx="8">
                  <c:v>36</c:v>
                </c:pt>
                <c:pt idx="9">
                  <c:v>35.799999999999997</c:v>
                </c:pt>
                <c:pt idx="10">
                  <c:v>34</c:v>
                </c:pt>
                <c:pt idx="11">
                  <c:v>35</c:v>
                </c:pt>
                <c:pt idx="12">
                  <c:v>35.5</c:v>
                </c:pt>
                <c:pt idx="13">
                  <c:v>34.700000000000003</c:v>
                </c:pt>
                <c:pt idx="14">
                  <c:v>34.799999999999997</c:v>
                </c:pt>
                <c:pt idx="15">
                  <c:v>36.700000000000003</c:v>
                </c:pt>
                <c:pt idx="16">
                  <c:v>36.5</c:v>
                </c:pt>
                <c:pt idx="17">
                  <c:v>35.4</c:v>
                </c:pt>
                <c:pt idx="18">
                  <c:v>35.700000000000003</c:v>
                </c:pt>
                <c:pt idx="19">
                  <c:v>36.5</c:v>
                </c:pt>
                <c:pt idx="20">
                  <c:v>35.5</c:v>
                </c:pt>
                <c:pt idx="21">
                  <c:v>31.5</c:v>
                </c:pt>
                <c:pt idx="22">
                  <c:v>35.200000000000003</c:v>
                </c:pt>
                <c:pt idx="23">
                  <c:v>32.799999999999997</c:v>
                </c:pt>
                <c:pt idx="24">
                  <c:v>34.200000000000003</c:v>
                </c:pt>
                <c:pt idx="25">
                  <c:v>34.5</c:v>
                </c:pt>
                <c:pt idx="26">
                  <c:v>36.5</c:v>
                </c:pt>
                <c:pt idx="27">
                  <c:v>36</c:v>
                </c:pt>
                <c:pt idx="28">
                  <c:v>34.200000000000003</c:v>
                </c:pt>
                <c:pt idx="29">
                  <c:v>34.200000000000003</c:v>
                </c:pt>
                <c:pt idx="30">
                  <c:v>34.6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0E8-4E03-A86B-A176FEE71E90}"/>
            </c:ext>
          </c:extLst>
        </c:ser>
        <c:ser>
          <c:idx val="1"/>
          <c:order val="1"/>
          <c:tx>
            <c:strRef>
              <c:f>Data!$A$100</c:f>
              <c:strCache>
                <c:ptCount val="1"/>
                <c:pt idx="0">
                  <c:v>อุณหภูมิต่ำสุด</c:v>
                </c:pt>
              </c:strCache>
            </c:strRef>
          </c:tx>
          <c:spPr>
            <a:ln w="25400" cap="rnd">
              <a:noFill/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rgbClr val="FFFF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Data!$B$1:$AF$1</c:f>
              <c:numCache>
                <c:formatCode>General</c:formatCode>
                <c:ptCount val="31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</c:numCache>
            </c:numRef>
          </c:cat>
          <c:val>
            <c:numRef>
              <c:f>Data!$B$100:$AF$100</c:f>
              <c:numCache>
                <c:formatCode>0.0</c:formatCode>
                <c:ptCount val="31"/>
                <c:pt idx="0">
                  <c:v>24.3</c:v>
                </c:pt>
                <c:pt idx="1">
                  <c:v>24.3</c:v>
                </c:pt>
                <c:pt idx="2">
                  <c:v>24.5</c:v>
                </c:pt>
                <c:pt idx="3">
                  <c:v>26.2</c:v>
                </c:pt>
                <c:pt idx="4">
                  <c:v>26.7</c:v>
                </c:pt>
                <c:pt idx="5">
                  <c:v>26.7</c:v>
                </c:pt>
                <c:pt idx="6">
                  <c:v>25.2</c:v>
                </c:pt>
                <c:pt idx="7">
                  <c:v>28</c:v>
                </c:pt>
                <c:pt idx="8">
                  <c:v>28.5</c:v>
                </c:pt>
                <c:pt idx="9">
                  <c:v>28.5</c:v>
                </c:pt>
                <c:pt idx="10">
                  <c:v>27.4</c:v>
                </c:pt>
                <c:pt idx="11">
                  <c:v>25.4</c:v>
                </c:pt>
                <c:pt idx="12">
                  <c:v>27.3</c:v>
                </c:pt>
                <c:pt idx="13">
                  <c:v>27.4</c:v>
                </c:pt>
                <c:pt idx="14">
                  <c:v>25.8</c:v>
                </c:pt>
                <c:pt idx="15">
                  <c:v>28</c:v>
                </c:pt>
                <c:pt idx="16">
                  <c:v>29.2</c:v>
                </c:pt>
                <c:pt idx="17">
                  <c:v>28.1</c:v>
                </c:pt>
                <c:pt idx="18">
                  <c:v>26</c:v>
                </c:pt>
                <c:pt idx="19">
                  <c:v>28.4</c:v>
                </c:pt>
                <c:pt idx="20">
                  <c:v>27.8</c:v>
                </c:pt>
                <c:pt idx="21">
                  <c:v>26.7</c:v>
                </c:pt>
                <c:pt idx="22">
                  <c:v>26.2</c:v>
                </c:pt>
                <c:pt idx="23">
                  <c:v>25.6</c:v>
                </c:pt>
                <c:pt idx="24">
                  <c:v>26.2</c:v>
                </c:pt>
                <c:pt idx="25">
                  <c:v>27.6</c:v>
                </c:pt>
                <c:pt idx="26">
                  <c:v>26.5</c:v>
                </c:pt>
                <c:pt idx="27">
                  <c:v>27.3</c:v>
                </c:pt>
                <c:pt idx="28">
                  <c:v>26.6</c:v>
                </c:pt>
                <c:pt idx="29">
                  <c:v>27.3</c:v>
                </c:pt>
                <c:pt idx="30">
                  <c:v>26.8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40E8-4E03-A86B-A176FEE71E9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hiLowLines>
          <c:spPr>
            <a:ln w="15875" cap="flat" cmpd="sng" algn="ctr">
              <a:solidFill>
                <a:srgbClr val="FFC000"/>
              </a:solidFill>
              <a:round/>
            </a:ln>
            <a:effectLst/>
          </c:spPr>
        </c:hiLowLines>
        <c:axId val="1884846960"/>
        <c:axId val="1884855120"/>
        <c:extLst/>
      </c:stockChart>
      <c:valAx>
        <c:axId val="1884854576"/>
        <c:scaling>
          <c:orientation val="minMax"/>
          <c:max val="200"/>
        </c:scaling>
        <c:delete val="0"/>
        <c:axPos val="r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1" i="0" u="none" strike="noStrike" kern="1200" cap="all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th-TH" sz="1400">
                    <a:latin typeface="AngsanaUPC" panose="02020603050405020304" pitchFamily="18" charset="-34"/>
                    <a:cs typeface="AngsanaUPC" panose="02020603050405020304" pitchFamily="18" charset="-34"/>
                  </a:rPr>
                  <a:t>ปริมาณฝน (มิลลิเมตร)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900" b="1" i="0" u="none" strike="noStrike" kern="1200" cap="all" baseline="0">
                  <a:solidFill>
                    <a:schemeClr val="lt1">
                      <a:lumMod val="8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.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84842608"/>
        <c:crosses val="max"/>
        <c:crossBetween val="between"/>
      </c:valAx>
      <c:catAx>
        <c:axId val="18848426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84854576"/>
        <c:crossesAt val="0"/>
        <c:auto val="1"/>
        <c:lblAlgn val="ctr"/>
        <c:lblOffset val="100"/>
        <c:noMultiLvlLbl val="0"/>
      </c:catAx>
      <c:valAx>
        <c:axId val="1884855120"/>
        <c:scaling>
          <c:orientation val="minMax"/>
          <c:max val="45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1" i="0" u="none" strike="noStrike" kern="1200" cap="all" baseline="0">
                    <a:solidFill>
                      <a:srgbClr val="FFFF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th-TH" sz="1400">
                    <a:solidFill>
                      <a:srgbClr val="FFFF00"/>
                    </a:solidFill>
                    <a:latin typeface="AngsanaUPC" panose="02020603050405020304" pitchFamily="18" charset="-34"/>
                    <a:cs typeface="AngsanaUPC" panose="02020603050405020304" pitchFamily="18" charset="-34"/>
                  </a:rPr>
                  <a:t>อุณหภูมิ (องศาเซลเซียส)</a:t>
                </a:r>
                <a:endParaRPr lang="en-US">
                  <a:solidFill>
                    <a:srgbClr val="FFFF00"/>
                  </a:solidFill>
                </a:endParaRPr>
              </a:p>
            </c:rich>
          </c:tx>
          <c:layout>
            <c:manualLayout>
              <c:xMode val="edge"/>
              <c:yMode val="edge"/>
              <c:x val="7.3385826771653548E-3"/>
              <c:y val="0.3880089421500073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900" b="1" i="0" u="none" strike="noStrike" kern="1200" cap="all" baseline="0">
                  <a:solidFill>
                    <a:srgbClr val="FFFF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.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FFFF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84846960"/>
        <c:crosses val="autoZero"/>
        <c:crossBetween val="between"/>
      </c:valAx>
      <c:catAx>
        <c:axId val="1884846960"/>
        <c:scaling>
          <c:orientation val="minMax"/>
        </c:scaling>
        <c:delete val="1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cap="all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th-TH" sz="1400">
                    <a:latin typeface="AngsanaUPC" panose="02020603050405020304" pitchFamily="18" charset="-34"/>
                    <a:cs typeface="AngsanaUPC" panose="02020603050405020304" pitchFamily="18" charset="-34"/>
                  </a:rPr>
                  <a:t>วันที่</a:t>
                </a:r>
                <a:endParaRPr lang="en-US" sz="1400">
                  <a:latin typeface="AngsanaUPC" panose="02020603050405020304" pitchFamily="18" charset="-34"/>
                  <a:cs typeface="AngsanaUPC" panose="02020603050405020304" pitchFamily="18" charset="-34"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1" i="0" u="none" strike="noStrike" kern="1200" cap="all" baseline="0">
                  <a:solidFill>
                    <a:schemeClr val="lt1">
                      <a:lumMod val="8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crossAx val="1884855120"/>
        <c:crossesAt val="0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7538131123033666"/>
          <c:y val="0.92069693221448723"/>
          <c:w val="0.44396531097822983"/>
          <c:h val="6.3954761266971374E-2"/>
        </c:manualLayout>
      </c:layout>
      <c:overlay val="0"/>
      <c:spPr>
        <a:solidFill>
          <a:schemeClr val="bg1">
            <a:lumMod val="65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1" u="none" strike="noStrike" kern="1200" baseline="0">
              <a:solidFill>
                <a:sysClr val="windowText" lastClr="000000"/>
              </a:solidFill>
              <a:latin typeface="AngsanaUPC" panose="02020603050405020304" pitchFamily="18" charset="-34"/>
              <a:ea typeface="+mn-ea"/>
              <a:cs typeface="AngsanaUPC" panose="02020603050405020304" pitchFamily="18" charset="-34"/>
            </a:defRPr>
          </a:pPr>
          <a:endParaRPr lang="en-U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th-TH" sz="2400">
                <a:latin typeface="FreesiaUPC" panose="020B0604020202020204" pitchFamily="34" charset="-34"/>
                <a:cs typeface="FreesiaUPC" panose="020B0604020202020204" pitchFamily="34" charset="-34"/>
              </a:rPr>
              <a:t>ชลบุรี</a:t>
            </a:r>
          </a:p>
          <a:p>
            <a:pPr>
              <a:defRPr/>
            </a:pPr>
            <a:r>
              <a:rPr lang="th-TH" sz="1800" i="0">
                <a:latin typeface="FreesiaUPC" panose="020B0604020202020204" pitchFamily="34" charset="-34"/>
                <a:cs typeface="FreesiaUPC" panose="020B0604020202020204" pitchFamily="34" charset="-34"/>
              </a:rPr>
              <a:t>(13.36667 </a:t>
            </a:r>
            <a:r>
              <a:rPr lang="en-US" sz="1800" i="0">
                <a:latin typeface="FreesiaUPC" panose="020B0604020202020204" pitchFamily="34" charset="-34"/>
                <a:cs typeface="FreesiaUPC" panose="020B0604020202020204" pitchFamily="34" charset="-34"/>
              </a:rPr>
              <a:t>N,</a:t>
            </a:r>
            <a:r>
              <a:rPr lang="th-TH" sz="1800" i="0">
                <a:latin typeface="FreesiaUPC" panose="020B0604020202020204" pitchFamily="34" charset="-34"/>
                <a:cs typeface="FreesiaUPC" panose="020B0604020202020204" pitchFamily="34" charset="-34"/>
              </a:rPr>
              <a:t> 100.98333 </a:t>
            </a:r>
            <a:r>
              <a:rPr lang="en-US" sz="1800" i="0">
                <a:latin typeface="FreesiaUPC" panose="020B0604020202020204" pitchFamily="34" charset="-34"/>
                <a:cs typeface="FreesiaUPC" panose="020B0604020202020204" pitchFamily="34" charset="-34"/>
              </a:rPr>
              <a:t>E)</a:t>
            </a:r>
            <a:endParaRPr lang="th-TH" sz="1800" i="0">
              <a:latin typeface="FreesiaUPC" panose="020B0604020202020204" pitchFamily="34" charset="-34"/>
              <a:cs typeface="FreesiaUPC" panose="020B0604020202020204" pitchFamily="34" charset="-34"/>
            </a:endParaRPr>
          </a:p>
          <a:p>
            <a:pPr>
              <a:defRPr/>
            </a:pP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9.2698220414755853E-2"/>
          <c:y val="0.17330426737505014"/>
          <c:w val="0.82965524403075508"/>
          <c:h val="0.65326644098545317"/>
        </c:manualLayout>
      </c:layout>
      <c:barChart>
        <c:barDir val="col"/>
        <c:grouping val="clustered"/>
        <c:varyColors val="0"/>
        <c:ser>
          <c:idx val="2"/>
          <c:order val="2"/>
          <c:tx>
            <c:strRef>
              <c:f>Data!$A$101</c:f>
              <c:strCache>
                <c:ptCount val="1"/>
                <c:pt idx="0">
                  <c:v>ปริมาณฝน</c:v>
                </c:pt>
              </c:strCache>
              <c:extLst xmlns:c15="http://schemas.microsoft.com/office/drawing/2012/chart"/>
            </c:strRef>
          </c:tx>
          <c:spPr>
            <a:solidFill>
              <a:schemeClr val="accent6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5="http://schemas.microsoft.com/office/drawing/2012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Data!$B$1:$AF$1</c:f>
              <c:numCache>
                <c:formatCode>General</c:formatCode>
                <c:ptCount val="31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</c:numCache>
              <c:extLst xmlns:c15="http://schemas.microsoft.com/office/drawing/2012/chart"/>
            </c:numRef>
          </c:cat>
          <c:val>
            <c:numRef>
              <c:f>Data!$B$116:$AF$116</c:f>
              <c:numCache>
                <c:formatCode>0.0</c:formatCode>
                <c:ptCount val="31"/>
                <c:pt idx="0">
                  <c:v>0</c:v>
                </c:pt>
                <c:pt idx="1">
                  <c:v>0.5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0.3</c:v>
                </c:pt>
                <c:pt idx="6">
                  <c:v>0.5</c:v>
                </c:pt>
                <c:pt idx="7">
                  <c:v>1.1000000000000001</c:v>
                </c:pt>
                <c:pt idx="8">
                  <c:v>0.6</c:v>
                </c:pt>
                <c:pt idx="9">
                  <c:v>21.8</c:v>
                </c:pt>
                <c:pt idx="10">
                  <c:v>4.0999999999999996</c:v>
                </c:pt>
                <c:pt idx="11">
                  <c:v>5.7</c:v>
                </c:pt>
                <c:pt idx="12">
                  <c:v>20.2</c:v>
                </c:pt>
                <c:pt idx="13">
                  <c:v>2.8</c:v>
                </c:pt>
                <c:pt idx="14">
                  <c:v>8.8000000000000007</c:v>
                </c:pt>
                <c:pt idx="15">
                  <c:v>0</c:v>
                </c:pt>
                <c:pt idx="16">
                  <c:v>6.2</c:v>
                </c:pt>
                <c:pt idx="17">
                  <c:v>23.5</c:v>
                </c:pt>
                <c:pt idx="18">
                  <c:v>0</c:v>
                </c:pt>
                <c:pt idx="19">
                  <c:v>0</c:v>
                </c:pt>
                <c:pt idx="20">
                  <c:v>7.4</c:v>
                </c:pt>
                <c:pt idx="21">
                  <c:v>0.2</c:v>
                </c:pt>
                <c:pt idx="22">
                  <c:v>0</c:v>
                </c:pt>
                <c:pt idx="23">
                  <c:v>8.8000000000000007</c:v>
                </c:pt>
                <c:pt idx="24">
                  <c:v>0</c:v>
                </c:pt>
                <c:pt idx="25">
                  <c:v>13.9</c:v>
                </c:pt>
                <c:pt idx="26">
                  <c:v>28.1</c:v>
                </c:pt>
                <c:pt idx="27">
                  <c:v>0</c:v>
                </c:pt>
                <c:pt idx="28">
                  <c:v>0</c:v>
                </c:pt>
                <c:pt idx="29">
                  <c:v>16.899999999999999</c:v>
                </c:pt>
                <c:pt idx="3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9DF-432E-AB53-70414F6CF68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884844784"/>
        <c:axId val="1884849680"/>
        <c:extLst/>
      </c:barChart>
      <c:stockChart>
        <c:ser>
          <c:idx val="0"/>
          <c:order val="0"/>
          <c:tx>
            <c:strRef>
              <c:f>Data!$A$99</c:f>
              <c:strCache>
                <c:ptCount val="1"/>
                <c:pt idx="0">
                  <c:v>อุณหภูมิสูงสุด</c:v>
                </c:pt>
              </c:strCache>
            </c:strRef>
          </c:tx>
          <c:spPr>
            <a:ln w="25400" cap="rnd">
              <a:noFill/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rgbClr val="FF7F27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Data!$B$1:$AF$1</c:f>
              <c:numCache>
                <c:formatCode>General</c:formatCode>
                <c:ptCount val="31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</c:numCache>
            </c:numRef>
          </c:cat>
          <c:val>
            <c:numRef>
              <c:f>Data!$B$114:$AF$114</c:f>
              <c:numCache>
                <c:formatCode>0.0</c:formatCode>
                <c:ptCount val="31"/>
                <c:pt idx="0">
                  <c:v>32.4</c:v>
                </c:pt>
                <c:pt idx="1">
                  <c:v>33.200000000000003</c:v>
                </c:pt>
                <c:pt idx="2">
                  <c:v>33.1</c:v>
                </c:pt>
                <c:pt idx="3">
                  <c:v>33.299999999999997</c:v>
                </c:pt>
                <c:pt idx="4">
                  <c:v>32.5</c:v>
                </c:pt>
                <c:pt idx="5">
                  <c:v>35</c:v>
                </c:pt>
                <c:pt idx="6">
                  <c:v>33</c:v>
                </c:pt>
                <c:pt idx="7">
                  <c:v>35</c:v>
                </c:pt>
                <c:pt idx="8">
                  <c:v>35.5</c:v>
                </c:pt>
                <c:pt idx="9">
                  <c:v>34.200000000000003</c:v>
                </c:pt>
                <c:pt idx="10">
                  <c:v>31.1</c:v>
                </c:pt>
                <c:pt idx="11">
                  <c:v>33</c:v>
                </c:pt>
                <c:pt idx="12">
                  <c:v>34</c:v>
                </c:pt>
                <c:pt idx="13">
                  <c:v>33.700000000000003</c:v>
                </c:pt>
                <c:pt idx="14">
                  <c:v>33</c:v>
                </c:pt>
                <c:pt idx="15">
                  <c:v>35</c:v>
                </c:pt>
                <c:pt idx="16">
                  <c:v>34</c:v>
                </c:pt>
                <c:pt idx="17">
                  <c:v>32.799999999999997</c:v>
                </c:pt>
                <c:pt idx="18">
                  <c:v>33.5</c:v>
                </c:pt>
                <c:pt idx="19">
                  <c:v>35</c:v>
                </c:pt>
                <c:pt idx="20">
                  <c:v>35.200000000000003</c:v>
                </c:pt>
                <c:pt idx="21">
                  <c:v>33.200000000000003</c:v>
                </c:pt>
                <c:pt idx="22">
                  <c:v>34.6</c:v>
                </c:pt>
                <c:pt idx="23">
                  <c:v>33.299999999999997</c:v>
                </c:pt>
                <c:pt idx="24">
                  <c:v>33</c:v>
                </c:pt>
                <c:pt idx="25">
                  <c:v>33</c:v>
                </c:pt>
                <c:pt idx="26">
                  <c:v>34.1</c:v>
                </c:pt>
                <c:pt idx="27">
                  <c:v>35.200000000000003</c:v>
                </c:pt>
                <c:pt idx="28">
                  <c:v>34.5</c:v>
                </c:pt>
                <c:pt idx="29">
                  <c:v>34.5</c:v>
                </c:pt>
                <c:pt idx="30">
                  <c:v>33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9DF-432E-AB53-70414F6CF680}"/>
            </c:ext>
          </c:extLst>
        </c:ser>
        <c:ser>
          <c:idx val="1"/>
          <c:order val="1"/>
          <c:tx>
            <c:strRef>
              <c:f>Data!$A$100</c:f>
              <c:strCache>
                <c:ptCount val="1"/>
                <c:pt idx="0">
                  <c:v>อุณหภูมิต่ำสุด</c:v>
                </c:pt>
              </c:strCache>
            </c:strRef>
          </c:tx>
          <c:spPr>
            <a:ln w="25400" cap="rnd">
              <a:noFill/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rgbClr val="FFFF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Data!$B$1:$AF$1</c:f>
              <c:numCache>
                <c:formatCode>General</c:formatCode>
                <c:ptCount val="31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</c:numCache>
            </c:numRef>
          </c:cat>
          <c:val>
            <c:numRef>
              <c:f>Data!$B$115:$AF$115</c:f>
              <c:numCache>
                <c:formatCode>0.0</c:formatCode>
                <c:ptCount val="31"/>
                <c:pt idx="0">
                  <c:v>24.3</c:v>
                </c:pt>
                <c:pt idx="1">
                  <c:v>24.7</c:v>
                </c:pt>
                <c:pt idx="2">
                  <c:v>25.7</c:v>
                </c:pt>
                <c:pt idx="3">
                  <c:v>26.5</c:v>
                </c:pt>
                <c:pt idx="4">
                  <c:v>26</c:v>
                </c:pt>
                <c:pt idx="5">
                  <c:v>26</c:v>
                </c:pt>
                <c:pt idx="6">
                  <c:v>27.6</c:v>
                </c:pt>
                <c:pt idx="7">
                  <c:v>28.3</c:v>
                </c:pt>
                <c:pt idx="8">
                  <c:v>27</c:v>
                </c:pt>
                <c:pt idx="9">
                  <c:v>27.5</c:v>
                </c:pt>
                <c:pt idx="10">
                  <c:v>25.6</c:v>
                </c:pt>
                <c:pt idx="11">
                  <c:v>24.8</c:v>
                </c:pt>
                <c:pt idx="12">
                  <c:v>25.5</c:v>
                </c:pt>
                <c:pt idx="13">
                  <c:v>25.9</c:v>
                </c:pt>
                <c:pt idx="14">
                  <c:v>24.4</c:v>
                </c:pt>
                <c:pt idx="15">
                  <c:v>25.2</c:v>
                </c:pt>
                <c:pt idx="16">
                  <c:v>28</c:v>
                </c:pt>
                <c:pt idx="17">
                  <c:v>26.5</c:v>
                </c:pt>
                <c:pt idx="18">
                  <c:v>24</c:v>
                </c:pt>
                <c:pt idx="19">
                  <c:v>26</c:v>
                </c:pt>
                <c:pt idx="20">
                  <c:v>26</c:v>
                </c:pt>
                <c:pt idx="21">
                  <c:v>26.6</c:v>
                </c:pt>
                <c:pt idx="22">
                  <c:v>25.1</c:v>
                </c:pt>
                <c:pt idx="23">
                  <c:v>26.3</c:v>
                </c:pt>
                <c:pt idx="24">
                  <c:v>24.6</c:v>
                </c:pt>
                <c:pt idx="25">
                  <c:v>25</c:v>
                </c:pt>
                <c:pt idx="26">
                  <c:v>25.4</c:v>
                </c:pt>
                <c:pt idx="27">
                  <c:v>25.5</c:v>
                </c:pt>
                <c:pt idx="28">
                  <c:v>25.6</c:v>
                </c:pt>
                <c:pt idx="29">
                  <c:v>26.5</c:v>
                </c:pt>
                <c:pt idx="30">
                  <c:v>25.4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D9DF-432E-AB53-70414F6CF68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hiLowLines>
          <c:spPr>
            <a:ln w="15875" cap="flat" cmpd="sng" algn="ctr">
              <a:solidFill>
                <a:srgbClr val="FFC000"/>
              </a:solidFill>
              <a:round/>
            </a:ln>
            <a:effectLst/>
          </c:spPr>
        </c:hiLowLines>
        <c:axId val="1884852944"/>
        <c:axId val="1884851312"/>
        <c:extLst/>
      </c:stockChart>
      <c:valAx>
        <c:axId val="1884849680"/>
        <c:scaling>
          <c:orientation val="minMax"/>
          <c:max val="140"/>
        </c:scaling>
        <c:delete val="0"/>
        <c:axPos val="r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1" i="0" u="none" strike="noStrike" kern="1200" cap="all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th-TH" sz="1400">
                    <a:latin typeface="AngsanaUPC" panose="02020603050405020304" pitchFamily="18" charset="-34"/>
                    <a:cs typeface="AngsanaUPC" panose="02020603050405020304" pitchFamily="18" charset="-34"/>
                  </a:rPr>
                  <a:t>ปริมาณฝน (มิลลิเมตร)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900" b="1" i="0" u="none" strike="noStrike" kern="1200" cap="all" baseline="0">
                  <a:solidFill>
                    <a:schemeClr val="lt1">
                      <a:lumMod val="8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.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84844784"/>
        <c:crosses val="max"/>
        <c:crossBetween val="between"/>
      </c:valAx>
      <c:catAx>
        <c:axId val="18848447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84849680"/>
        <c:crossesAt val="0"/>
        <c:auto val="1"/>
        <c:lblAlgn val="ctr"/>
        <c:lblOffset val="100"/>
        <c:noMultiLvlLbl val="0"/>
      </c:catAx>
      <c:valAx>
        <c:axId val="1884851312"/>
        <c:scaling>
          <c:orientation val="minMax"/>
          <c:max val="45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1" i="0" u="none" strike="noStrike" kern="1200" cap="all" baseline="0">
                    <a:solidFill>
                      <a:srgbClr val="FFFF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th-TH" sz="1400">
                    <a:solidFill>
                      <a:srgbClr val="FFFF00"/>
                    </a:solidFill>
                    <a:latin typeface="AngsanaUPC" panose="02020603050405020304" pitchFamily="18" charset="-34"/>
                    <a:cs typeface="AngsanaUPC" panose="02020603050405020304" pitchFamily="18" charset="-34"/>
                  </a:rPr>
                  <a:t>อุณหภูมิ (องศาเซลเซียส)</a:t>
                </a:r>
                <a:endParaRPr lang="en-US">
                  <a:solidFill>
                    <a:srgbClr val="FFFF00"/>
                  </a:solidFill>
                </a:endParaRPr>
              </a:p>
            </c:rich>
          </c:tx>
          <c:layout>
            <c:manualLayout>
              <c:xMode val="edge"/>
              <c:yMode val="edge"/>
              <c:x val="7.3385826771653548E-3"/>
              <c:y val="0.3880089421500073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900" b="1" i="0" u="none" strike="noStrike" kern="1200" cap="all" baseline="0">
                  <a:solidFill>
                    <a:srgbClr val="FFFF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.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FFFF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84852944"/>
        <c:crosses val="autoZero"/>
        <c:crossBetween val="between"/>
      </c:valAx>
      <c:catAx>
        <c:axId val="1884852944"/>
        <c:scaling>
          <c:orientation val="minMax"/>
        </c:scaling>
        <c:delete val="1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cap="all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th-TH" sz="1400">
                    <a:latin typeface="AngsanaUPC" panose="02020603050405020304" pitchFamily="18" charset="-34"/>
                    <a:cs typeface="AngsanaUPC" panose="02020603050405020304" pitchFamily="18" charset="-34"/>
                  </a:rPr>
                  <a:t>วันที่</a:t>
                </a:r>
                <a:endParaRPr lang="en-US" sz="1400">
                  <a:latin typeface="AngsanaUPC" panose="02020603050405020304" pitchFamily="18" charset="-34"/>
                  <a:cs typeface="AngsanaUPC" panose="02020603050405020304" pitchFamily="18" charset="-34"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1" i="0" u="none" strike="noStrike" kern="1200" cap="all" baseline="0">
                  <a:solidFill>
                    <a:schemeClr val="lt1">
                      <a:lumMod val="8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crossAx val="1884851312"/>
        <c:crossesAt val="0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7538131123033666"/>
          <c:y val="0.92069693221448723"/>
          <c:w val="0.44396531097822983"/>
          <c:h val="6.3954761266971374E-2"/>
        </c:manualLayout>
      </c:layout>
      <c:overlay val="0"/>
      <c:spPr>
        <a:solidFill>
          <a:schemeClr val="bg1">
            <a:lumMod val="65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1" u="none" strike="noStrike" kern="1200" baseline="0">
              <a:solidFill>
                <a:sysClr val="windowText" lastClr="000000"/>
              </a:solidFill>
              <a:latin typeface="AngsanaUPC" panose="02020603050405020304" pitchFamily="18" charset="-34"/>
              <a:ea typeface="+mn-ea"/>
              <a:cs typeface="AngsanaUPC" panose="02020603050405020304" pitchFamily="18" charset="-34"/>
            </a:defRPr>
          </a:pPr>
          <a:endParaRPr lang="en-U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th-TH" sz="2400">
                <a:latin typeface="FreesiaUPC" panose="020B0604020202020204" pitchFamily="34" charset="-34"/>
                <a:cs typeface="FreesiaUPC" panose="020B0604020202020204" pitchFamily="34" charset="-34"/>
              </a:rPr>
              <a:t>เพชรบุรี</a:t>
            </a:r>
          </a:p>
          <a:p>
            <a:pPr>
              <a:defRPr/>
            </a:pPr>
            <a:r>
              <a:rPr lang="th-TH" sz="1800" i="0">
                <a:latin typeface="FreesiaUPC" panose="020B0604020202020204" pitchFamily="34" charset="-34"/>
                <a:cs typeface="FreesiaUPC" panose="020B0604020202020204" pitchFamily="34" charset="-34"/>
              </a:rPr>
              <a:t>(12.99944 </a:t>
            </a:r>
            <a:r>
              <a:rPr lang="en-US" sz="1800" i="0">
                <a:latin typeface="FreesiaUPC" panose="020B0604020202020204" pitchFamily="34" charset="-34"/>
                <a:cs typeface="FreesiaUPC" panose="020B0604020202020204" pitchFamily="34" charset="-34"/>
              </a:rPr>
              <a:t>N,</a:t>
            </a:r>
            <a:r>
              <a:rPr lang="th-TH" sz="1800" i="0">
                <a:latin typeface="FreesiaUPC" panose="020B0604020202020204" pitchFamily="34" charset="-34"/>
                <a:cs typeface="FreesiaUPC" panose="020B0604020202020204" pitchFamily="34" charset="-34"/>
              </a:rPr>
              <a:t> 100.06060 </a:t>
            </a:r>
            <a:r>
              <a:rPr lang="en-US" sz="1800" i="0">
                <a:latin typeface="FreesiaUPC" panose="020B0604020202020204" pitchFamily="34" charset="-34"/>
                <a:cs typeface="FreesiaUPC" panose="020B0604020202020204" pitchFamily="34" charset="-34"/>
              </a:rPr>
              <a:t>E)</a:t>
            </a:r>
            <a:endParaRPr lang="th-TH" sz="1800" i="0">
              <a:latin typeface="FreesiaUPC" panose="020B0604020202020204" pitchFamily="34" charset="-34"/>
              <a:cs typeface="FreesiaUPC" panose="020B0604020202020204" pitchFamily="34" charset="-34"/>
            </a:endParaRPr>
          </a:p>
          <a:p>
            <a:pPr>
              <a:defRPr/>
            </a:pP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9.2698220414755853E-2"/>
          <c:y val="0.17330426737505014"/>
          <c:w val="0.82965524403075508"/>
          <c:h val="0.65326644098545317"/>
        </c:manualLayout>
      </c:layout>
      <c:barChart>
        <c:barDir val="col"/>
        <c:grouping val="clustered"/>
        <c:varyColors val="0"/>
        <c:ser>
          <c:idx val="2"/>
          <c:order val="2"/>
          <c:tx>
            <c:strRef>
              <c:f>Data!$A$6</c:f>
              <c:strCache>
                <c:ptCount val="1"/>
                <c:pt idx="0">
                  <c:v>ปริมาณฝน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5="http://schemas.microsoft.com/office/drawing/2012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Data!$B$1:$AF$1</c:f>
              <c:numCache>
                <c:formatCode>General</c:formatCode>
                <c:ptCount val="31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</c:numCache>
              <c:extLst xmlns:c15="http://schemas.microsoft.com/office/drawing/2012/chart"/>
            </c:numRef>
          </c:cat>
          <c:val>
            <c:numRef>
              <c:f>Data!$B$136:$AF$136</c:f>
              <c:numCache>
                <c:formatCode>0.0</c:formatCode>
                <c:ptCount val="31"/>
                <c:pt idx="0">
                  <c:v>3.5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5.6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0.7</c:v>
                </c:pt>
                <c:pt idx="22">
                  <c:v>5.5</c:v>
                </c:pt>
                <c:pt idx="23">
                  <c:v>27.4</c:v>
                </c:pt>
                <c:pt idx="24">
                  <c:v>0.5</c:v>
                </c:pt>
                <c:pt idx="25">
                  <c:v>0</c:v>
                </c:pt>
                <c:pt idx="26">
                  <c:v>4.7</c:v>
                </c:pt>
                <c:pt idx="27">
                  <c:v>0</c:v>
                </c:pt>
                <c:pt idx="28">
                  <c:v>9.5</c:v>
                </c:pt>
                <c:pt idx="29">
                  <c:v>0</c:v>
                </c:pt>
                <c:pt idx="3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3D3-4E56-8DD0-94DC457954B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885203808"/>
        <c:axId val="1884850224"/>
        <c:extLst/>
      </c:barChart>
      <c:stockChart>
        <c:ser>
          <c:idx val="0"/>
          <c:order val="0"/>
          <c:tx>
            <c:strRef>
              <c:f>Data!$A$99</c:f>
              <c:strCache>
                <c:ptCount val="1"/>
                <c:pt idx="0">
                  <c:v>อุณหภูมิสูงสุด</c:v>
                </c:pt>
              </c:strCache>
            </c:strRef>
          </c:tx>
          <c:spPr>
            <a:ln w="25400" cap="rnd">
              <a:noFill/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rgbClr val="FF7F27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Data!$B$1:$AF$1</c:f>
              <c:numCache>
                <c:formatCode>General</c:formatCode>
                <c:ptCount val="31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</c:numCache>
            </c:numRef>
          </c:cat>
          <c:val>
            <c:numRef>
              <c:f>Data!$B$134:$AF$134</c:f>
              <c:numCache>
                <c:formatCode>0.0</c:formatCode>
                <c:ptCount val="31"/>
                <c:pt idx="0">
                  <c:v>33.1</c:v>
                </c:pt>
                <c:pt idx="1">
                  <c:v>33.799999999999997</c:v>
                </c:pt>
                <c:pt idx="2">
                  <c:v>32.799999999999997</c:v>
                </c:pt>
                <c:pt idx="3">
                  <c:v>32.5</c:v>
                </c:pt>
                <c:pt idx="4">
                  <c:v>32.799999999999997</c:v>
                </c:pt>
                <c:pt idx="5">
                  <c:v>35.6</c:v>
                </c:pt>
                <c:pt idx="6">
                  <c:v>34.4</c:v>
                </c:pt>
                <c:pt idx="7">
                  <c:v>34.700000000000003</c:v>
                </c:pt>
                <c:pt idx="8">
                  <c:v>35.5</c:v>
                </c:pt>
                <c:pt idx="9">
                  <c:v>35.700000000000003</c:v>
                </c:pt>
                <c:pt idx="10">
                  <c:v>33.799999999999997</c:v>
                </c:pt>
                <c:pt idx="11">
                  <c:v>34</c:v>
                </c:pt>
                <c:pt idx="12">
                  <c:v>35.1</c:v>
                </c:pt>
                <c:pt idx="13">
                  <c:v>35.700000000000003</c:v>
                </c:pt>
                <c:pt idx="14">
                  <c:v>36.4</c:v>
                </c:pt>
                <c:pt idx="15">
                  <c:v>36.299999999999997</c:v>
                </c:pt>
                <c:pt idx="16">
                  <c:v>36.799999999999997</c:v>
                </c:pt>
                <c:pt idx="17">
                  <c:v>36.700000000000003</c:v>
                </c:pt>
                <c:pt idx="18">
                  <c:v>36.200000000000003</c:v>
                </c:pt>
                <c:pt idx="19">
                  <c:v>36</c:v>
                </c:pt>
                <c:pt idx="20">
                  <c:v>36.4</c:v>
                </c:pt>
                <c:pt idx="21">
                  <c:v>33.299999999999997</c:v>
                </c:pt>
                <c:pt idx="22">
                  <c:v>35.5</c:v>
                </c:pt>
                <c:pt idx="23">
                  <c:v>33.200000000000003</c:v>
                </c:pt>
                <c:pt idx="24">
                  <c:v>33.799999999999997</c:v>
                </c:pt>
                <c:pt idx="25">
                  <c:v>34.799999999999997</c:v>
                </c:pt>
                <c:pt idx="26">
                  <c:v>33.700000000000003</c:v>
                </c:pt>
                <c:pt idx="27">
                  <c:v>34.200000000000003</c:v>
                </c:pt>
                <c:pt idx="28">
                  <c:v>31.6</c:v>
                </c:pt>
                <c:pt idx="29">
                  <c:v>35.299999999999997</c:v>
                </c:pt>
                <c:pt idx="30">
                  <c:v>34.299999999999997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3D3-4E56-8DD0-94DC457954BC}"/>
            </c:ext>
          </c:extLst>
        </c:ser>
        <c:ser>
          <c:idx val="1"/>
          <c:order val="1"/>
          <c:tx>
            <c:strRef>
              <c:f>Data!$A$100</c:f>
              <c:strCache>
                <c:ptCount val="1"/>
                <c:pt idx="0">
                  <c:v>อุณหภูมิต่ำสุด</c:v>
                </c:pt>
              </c:strCache>
            </c:strRef>
          </c:tx>
          <c:spPr>
            <a:ln w="25400" cap="rnd">
              <a:noFill/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rgbClr val="FFFF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Data!$B$1:$AF$1</c:f>
              <c:numCache>
                <c:formatCode>General</c:formatCode>
                <c:ptCount val="31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</c:numCache>
            </c:numRef>
          </c:cat>
          <c:val>
            <c:numRef>
              <c:f>Data!$B$135:$AF$135</c:f>
              <c:numCache>
                <c:formatCode>0.0</c:formatCode>
                <c:ptCount val="31"/>
                <c:pt idx="0">
                  <c:v>24.8</c:v>
                </c:pt>
                <c:pt idx="1">
                  <c:v>24.4</c:v>
                </c:pt>
                <c:pt idx="2">
                  <c:v>25.4</c:v>
                </c:pt>
                <c:pt idx="3">
                  <c:v>24.9</c:v>
                </c:pt>
                <c:pt idx="4">
                  <c:v>26.2</c:v>
                </c:pt>
                <c:pt idx="5">
                  <c:v>25.6</c:v>
                </c:pt>
                <c:pt idx="6">
                  <c:v>26.6</c:v>
                </c:pt>
                <c:pt idx="7">
                  <c:v>27</c:v>
                </c:pt>
                <c:pt idx="8">
                  <c:v>27.1</c:v>
                </c:pt>
                <c:pt idx="9">
                  <c:v>26.5</c:v>
                </c:pt>
                <c:pt idx="10">
                  <c:v>26.1</c:v>
                </c:pt>
                <c:pt idx="11">
                  <c:v>24.3</c:v>
                </c:pt>
                <c:pt idx="12">
                  <c:v>25.3</c:v>
                </c:pt>
                <c:pt idx="13">
                  <c:v>26.1</c:v>
                </c:pt>
                <c:pt idx="14">
                  <c:v>26.5</c:v>
                </c:pt>
                <c:pt idx="15">
                  <c:v>26.5</c:v>
                </c:pt>
                <c:pt idx="16">
                  <c:v>27</c:v>
                </c:pt>
                <c:pt idx="17">
                  <c:v>25.8</c:v>
                </c:pt>
                <c:pt idx="18">
                  <c:v>26.2</c:v>
                </c:pt>
                <c:pt idx="19">
                  <c:v>26</c:v>
                </c:pt>
                <c:pt idx="20">
                  <c:v>27.2</c:v>
                </c:pt>
                <c:pt idx="21">
                  <c:v>26.5</c:v>
                </c:pt>
                <c:pt idx="22">
                  <c:v>25.5</c:v>
                </c:pt>
                <c:pt idx="23">
                  <c:v>25.6</c:v>
                </c:pt>
                <c:pt idx="24">
                  <c:v>25.8</c:v>
                </c:pt>
                <c:pt idx="25">
                  <c:v>26</c:v>
                </c:pt>
                <c:pt idx="26">
                  <c:v>25.5</c:v>
                </c:pt>
                <c:pt idx="27">
                  <c:v>25.2</c:v>
                </c:pt>
                <c:pt idx="28">
                  <c:v>26.8</c:v>
                </c:pt>
                <c:pt idx="29">
                  <c:v>27</c:v>
                </c:pt>
                <c:pt idx="30">
                  <c:v>25.5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23D3-4E56-8DD0-94DC457954B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hiLowLines>
          <c:spPr>
            <a:ln w="15875" cap="flat" cmpd="sng" algn="ctr">
              <a:solidFill>
                <a:srgbClr val="FFC000"/>
              </a:solidFill>
              <a:round/>
            </a:ln>
            <a:effectLst/>
          </c:spPr>
        </c:hiLowLines>
        <c:axId val="1885196736"/>
        <c:axId val="1885205440"/>
        <c:extLst/>
      </c:stockChart>
      <c:valAx>
        <c:axId val="1884850224"/>
        <c:scaling>
          <c:orientation val="minMax"/>
          <c:max val="140"/>
        </c:scaling>
        <c:delete val="0"/>
        <c:axPos val="r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1" i="0" u="none" strike="noStrike" kern="1200" cap="all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th-TH" sz="1400">
                    <a:latin typeface="AngsanaUPC" panose="02020603050405020304" pitchFamily="18" charset="-34"/>
                    <a:cs typeface="AngsanaUPC" panose="02020603050405020304" pitchFamily="18" charset="-34"/>
                  </a:rPr>
                  <a:t>ปริมาณฝน (มิลลิเมตร)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900" b="1" i="0" u="none" strike="noStrike" kern="1200" cap="all" baseline="0">
                  <a:solidFill>
                    <a:schemeClr val="lt1">
                      <a:lumMod val="8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.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85203808"/>
        <c:crosses val="max"/>
        <c:crossBetween val="between"/>
      </c:valAx>
      <c:catAx>
        <c:axId val="18852038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84850224"/>
        <c:crossesAt val="0"/>
        <c:auto val="1"/>
        <c:lblAlgn val="ctr"/>
        <c:lblOffset val="100"/>
        <c:noMultiLvlLbl val="0"/>
      </c:catAx>
      <c:valAx>
        <c:axId val="1885205440"/>
        <c:scaling>
          <c:orientation val="minMax"/>
          <c:max val="45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1" i="0" u="none" strike="noStrike" kern="1200" cap="all" baseline="0">
                    <a:solidFill>
                      <a:srgbClr val="FFFF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th-TH" sz="1400">
                    <a:solidFill>
                      <a:srgbClr val="FFFF00"/>
                    </a:solidFill>
                    <a:latin typeface="AngsanaUPC" panose="02020603050405020304" pitchFamily="18" charset="-34"/>
                    <a:cs typeface="AngsanaUPC" panose="02020603050405020304" pitchFamily="18" charset="-34"/>
                  </a:rPr>
                  <a:t>อุณหภูมิ (องศาเซลเซียส)</a:t>
                </a:r>
                <a:endParaRPr lang="en-US">
                  <a:solidFill>
                    <a:srgbClr val="FFFF00"/>
                  </a:solidFill>
                </a:endParaRPr>
              </a:p>
            </c:rich>
          </c:tx>
          <c:layout>
            <c:manualLayout>
              <c:xMode val="edge"/>
              <c:yMode val="edge"/>
              <c:x val="7.3385826771653548E-3"/>
              <c:y val="0.3880089421500073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900" b="1" i="0" u="none" strike="noStrike" kern="1200" cap="all" baseline="0">
                  <a:solidFill>
                    <a:srgbClr val="FFFF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.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FFFF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85196736"/>
        <c:crosses val="autoZero"/>
        <c:crossBetween val="between"/>
      </c:valAx>
      <c:catAx>
        <c:axId val="1885196736"/>
        <c:scaling>
          <c:orientation val="minMax"/>
        </c:scaling>
        <c:delete val="1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cap="all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th-TH" sz="1400">
                    <a:latin typeface="AngsanaUPC" panose="02020603050405020304" pitchFamily="18" charset="-34"/>
                    <a:cs typeface="AngsanaUPC" panose="02020603050405020304" pitchFamily="18" charset="-34"/>
                  </a:rPr>
                  <a:t>วันที่</a:t>
                </a:r>
                <a:endParaRPr lang="en-US" sz="1400">
                  <a:latin typeface="AngsanaUPC" panose="02020603050405020304" pitchFamily="18" charset="-34"/>
                  <a:cs typeface="AngsanaUPC" panose="02020603050405020304" pitchFamily="18" charset="-34"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1" i="0" u="none" strike="noStrike" kern="1200" cap="all" baseline="0">
                  <a:solidFill>
                    <a:schemeClr val="lt1">
                      <a:lumMod val="8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crossAx val="1885205440"/>
        <c:crossesAt val="0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7538131123033666"/>
          <c:y val="0.92069693221448723"/>
          <c:w val="0.44396531097822983"/>
          <c:h val="6.3954761266971374E-2"/>
        </c:manualLayout>
      </c:layout>
      <c:overlay val="0"/>
      <c:spPr>
        <a:solidFill>
          <a:schemeClr val="bg1">
            <a:lumMod val="65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1" u="none" strike="noStrike" kern="1200" baseline="0">
              <a:solidFill>
                <a:sysClr val="windowText" lastClr="000000"/>
              </a:solidFill>
              <a:latin typeface="AngsanaUPC" panose="02020603050405020304" pitchFamily="18" charset="-34"/>
              <a:ea typeface="+mn-ea"/>
              <a:cs typeface="AngsanaUPC" panose="02020603050405020304" pitchFamily="18" charset="-34"/>
            </a:defRPr>
          </a:pPr>
          <a:endParaRPr lang="en-U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th-TH" sz="2400">
                <a:latin typeface="FreesiaUPC" panose="020B0604020202020204" pitchFamily="34" charset="-34"/>
                <a:cs typeface="FreesiaUPC" panose="020B0604020202020204" pitchFamily="34" charset="-34"/>
              </a:rPr>
              <a:t>ระยอง</a:t>
            </a:r>
          </a:p>
          <a:p>
            <a:pPr>
              <a:defRPr/>
            </a:pPr>
            <a:r>
              <a:rPr lang="th-TH" sz="1800" i="0">
                <a:latin typeface="FreesiaUPC" panose="020B0604020202020204" pitchFamily="34" charset="-34"/>
                <a:cs typeface="FreesiaUPC" panose="020B0604020202020204" pitchFamily="34" charset="-34"/>
              </a:rPr>
              <a:t>(12.63222 </a:t>
            </a:r>
            <a:r>
              <a:rPr lang="en-US" sz="1800" i="0">
                <a:latin typeface="FreesiaUPC" panose="020B0604020202020204" pitchFamily="34" charset="-34"/>
                <a:cs typeface="FreesiaUPC" panose="020B0604020202020204" pitchFamily="34" charset="-34"/>
              </a:rPr>
              <a:t>N,</a:t>
            </a:r>
            <a:r>
              <a:rPr lang="th-TH" sz="1800" i="0">
                <a:latin typeface="FreesiaUPC" panose="020B0604020202020204" pitchFamily="34" charset="-34"/>
                <a:cs typeface="FreesiaUPC" panose="020B0604020202020204" pitchFamily="34" charset="-34"/>
              </a:rPr>
              <a:t> 101.3436 </a:t>
            </a:r>
            <a:r>
              <a:rPr lang="en-US" sz="1800" i="0">
                <a:latin typeface="FreesiaUPC" panose="020B0604020202020204" pitchFamily="34" charset="-34"/>
                <a:cs typeface="FreesiaUPC" panose="020B0604020202020204" pitchFamily="34" charset="-34"/>
              </a:rPr>
              <a:t>E)</a:t>
            </a:r>
            <a:endParaRPr lang="th-TH" sz="1800" i="0">
              <a:latin typeface="FreesiaUPC" panose="020B0604020202020204" pitchFamily="34" charset="-34"/>
              <a:cs typeface="FreesiaUPC" panose="020B0604020202020204" pitchFamily="34" charset="-34"/>
            </a:endParaRPr>
          </a:p>
          <a:p>
            <a:pPr>
              <a:defRPr/>
            </a:pP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9.2698220414755853E-2"/>
          <c:y val="0.17330426737505014"/>
          <c:w val="0.82965524403075508"/>
          <c:h val="0.65326644098545317"/>
        </c:manualLayout>
      </c:layout>
      <c:barChart>
        <c:barDir val="col"/>
        <c:grouping val="clustered"/>
        <c:varyColors val="0"/>
        <c:ser>
          <c:idx val="2"/>
          <c:order val="2"/>
          <c:tx>
            <c:strRef>
              <c:f>Data!$A$101</c:f>
              <c:strCache>
                <c:ptCount val="1"/>
                <c:pt idx="0">
                  <c:v>ปริมาณฝน</c:v>
                </c:pt>
              </c:strCache>
              <c:extLst xmlns:c15="http://schemas.microsoft.com/office/drawing/2012/chart"/>
            </c:strRef>
          </c:tx>
          <c:spPr>
            <a:solidFill>
              <a:schemeClr val="accent6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5="http://schemas.microsoft.com/office/drawing/2012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Data!$B$1:$AF$1</c:f>
              <c:numCache>
                <c:formatCode>General</c:formatCode>
                <c:ptCount val="31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</c:numCache>
              <c:extLst xmlns:c15="http://schemas.microsoft.com/office/drawing/2012/chart"/>
            </c:numRef>
          </c:cat>
          <c:val>
            <c:numRef>
              <c:f>Data!$B$121:$AF$121</c:f>
              <c:numCache>
                <c:formatCode>0.0</c:formatCode>
                <c:ptCount val="31"/>
                <c:pt idx="0">
                  <c:v>2.4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0.3</c:v>
                </c:pt>
                <c:pt idx="5">
                  <c:v>0</c:v>
                </c:pt>
                <c:pt idx="6">
                  <c:v>0</c:v>
                </c:pt>
                <c:pt idx="7">
                  <c:v>15.9</c:v>
                </c:pt>
                <c:pt idx="8">
                  <c:v>0</c:v>
                </c:pt>
                <c:pt idx="9">
                  <c:v>0</c:v>
                </c:pt>
                <c:pt idx="10">
                  <c:v>2.5</c:v>
                </c:pt>
                <c:pt idx="11">
                  <c:v>0</c:v>
                </c:pt>
                <c:pt idx="12">
                  <c:v>0</c:v>
                </c:pt>
                <c:pt idx="13">
                  <c:v>38</c:v>
                </c:pt>
                <c:pt idx="14">
                  <c:v>0</c:v>
                </c:pt>
                <c:pt idx="15">
                  <c:v>1.7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3.4</c:v>
                </c:pt>
                <c:pt idx="21">
                  <c:v>0</c:v>
                </c:pt>
                <c:pt idx="22">
                  <c:v>3</c:v>
                </c:pt>
                <c:pt idx="23">
                  <c:v>67.900000000000006</c:v>
                </c:pt>
                <c:pt idx="24">
                  <c:v>0</c:v>
                </c:pt>
                <c:pt idx="25">
                  <c:v>0.4</c:v>
                </c:pt>
                <c:pt idx="26">
                  <c:v>0.1</c:v>
                </c:pt>
                <c:pt idx="27">
                  <c:v>15.2</c:v>
                </c:pt>
                <c:pt idx="28">
                  <c:v>0.8</c:v>
                </c:pt>
                <c:pt idx="29">
                  <c:v>0.7</c:v>
                </c:pt>
                <c:pt idx="30">
                  <c:v>0.4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283-4444-B1A6-C6677DA8119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884854032"/>
        <c:axId val="1884853488"/>
        <c:extLst/>
      </c:barChart>
      <c:stockChart>
        <c:ser>
          <c:idx val="0"/>
          <c:order val="0"/>
          <c:tx>
            <c:strRef>
              <c:f>Data!$A$99</c:f>
              <c:strCache>
                <c:ptCount val="1"/>
                <c:pt idx="0">
                  <c:v>อุณหภูมิสูงสุด</c:v>
                </c:pt>
              </c:strCache>
            </c:strRef>
          </c:tx>
          <c:spPr>
            <a:ln w="25400" cap="rnd">
              <a:noFill/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rgbClr val="FF7F27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Data!$B$1:$AF$1</c:f>
              <c:numCache>
                <c:formatCode>General</c:formatCode>
                <c:ptCount val="31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</c:numCache>
            </c:numRef>
          </c:cat>
          <c:val>
            <c:numRef>
              <c:f>Data!$B$119:$AF$119</c:f>
              <c:numCache>
                <c:formatCode>0.0</c:formatCode>
                <c:ptCount val="31"/>
                <c:pt idx="0">
                  <c:v>29</c:v>
                </c:pt>
                <c:pt idx="1">
                  <c:v>32</c:v>
                </c:pt>
                <c:pt idx="2">
                  <c:v>32.5</c:v>
                </c:pt>
                <c:pt idx="3">
                  <c:v>33</c:v>
                </c:pt>
                <c:pt idx="4">
                  <c:v>33</c:v>
                </c:pt>
                <c:pt idx="5">
                  <c:v>32.9</c:v>
                </c:pt>
                <c:pt idx="6">
                  <c:v>33</c:v>
                </c:pt>
                <c:pt idx="7">
                  <c:v>31.2</c:v>
                </c:pt>
                <c:pt idx="8">
                  <c:v>33.1</c:v>
                </c:pt>
                <c:pt idx="9">
                  <c:v>33.799999999999997</c:v>
                </c:pt>
                <c:pt idx="10">
                  <c:v>32.5</c:v>
                </c:pt>
                <c:pt idx="11">
                  <c:v>33.1</c:v>
                </c:pt>
                <c:pt idx="12">
                  <c:v>33</c:v>
                </c:pt>
                <c:pt idx="13">
                  <c:v>33.5</c:v>
                </c:pt>
                <c:pt idx="14">
                  <c:v>33.5</c:v>
                </c:pt>
                <c:pt idx="15">
                  <c:v>33.700000000000003</c:v>
                </c:pt>
                <c:pt idx="16">
                  <c:v>32.799999999999997</c:v>
                </c:pt>
                <c:pt idx="17">
                  <c:v>33.700000000000003</c:v>
                </c:pt>
                <c:pt idx="18">
                  <c:v>33.299999999999997</c:v>
                </c:pt>
                <c:pt idx="19">
                  <c:v>33.5</c:v>
                </c:pt>
                <c:pt idx="20">
                  <c:v>33</c:v>
                </c:pt>
                <c:pt idx="21">
                  <c:v>32.1</c:v>
                </c:pt>
                <c:pt idx="22">
                  <c:v>33</c:v>
                </c:pt>
                <c:pt idx="23">
                  <c:v>30</c:v>
                </c:pt>
                <c:pt idx="24">
                  <c:v>32</c:v>
                </c:pt>
                <c:pt idx="25">
                  <c:v>32.4</c:v>
                </c:pt>
                <c:pt idx="26">
                  <c:v>32.4</c:v>
                </c:pt>
                <c:pt idx="27">
                  <c:v>33.700000000000003</c:v>
                </c:pt>
                <c:pt idx="28">
                  <c:v>32</c:v>
                </c:pt>
                <c:pt idx="29">
                  <c:v>32</c:v>
                </c:pt>
                <c:pt idx="30">
                  <c:v>32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283-4444-B1A6-C6677DA8119C}"/>
            </c:ext>
          </c:extLst>
        </c:ser>
        <c:ser>
          <c:idx val="1"/>
          <c:order val="1"/>
          <c:tx>
            <c:strRef>
              <c:f>Data!$A$100</c:f>
              <c:strCache>
                <c:ptCount val="1"/>
                <c:pt idx="0">
                  <c:v>อุณหภูมิต่ำสุด</c:v>
                </c:pt>
              </c:strCache>
            </c:strRef>
          </c:tx>
          <c:spPr>
            <a:ln w="25400" cap="rnd">
              <a:noFill/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rgbClr val="FFFF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Data!$B$1:$AF$1</c:f>
              <c:numCache>
                <c:formatCode>General</c:formatCode>
                <c:ptCount val="31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</c:numCache>
            </c:numRef>
          </c:cat>
          <c:val>
            <c:numRef>
              <c:f>Data!$B$120:$AF$120</c:f>
              <c:numCache>
                <c:formatCode>0.0</c:formatCode>
                <c:ptCount val="31"/>
                <c:pt idx="0">
                  <c:v>24.4</c:v>
                </c:pt>
                <c:pt idx="1">
                  <c:v>25.5</c:v>
                </c:pt>
                <c:pt idx="2">
                  <c:v>26.3</c:v>
                </c:pt>
                <c:pt idx="3">
                  <c:v>26.3</c:v>
                </c:pt>
                <c:pt idx="4">
                  <c:v>26.2</c:v>
                </c:pt>
                <c:pt idx="5">
                  <c:v>27.5</c:v>
                </c:pt>
                <c:pt idx="6">
                  <c:v>28.7</c:v>
                </c:pt>
                <c:pt idx="7">
                  <c:v>29</c:v>
                </c:pt>
                <c:pt idx="8">
                  <c:v>29</c:v>
                </c:pt>
                <c:pt idx="9">
                  <c:v>29.1</c:v>
                </c:pt>
                <c:pt idx="10">
                  <c:v>26.7</c:v>
                </c:pt>
                <c:pt idx="11">
                  <c:v>25.1</c:v>
                </c:pt>
                <c:pt idx="12">
                  <c:v>26.5</c:v>
                </c:pt>
                <c:pt idx="13">
                  <c:v>26.3</c:v>
                </c:pt>
                <c:pt idx="14">
                  <c:v>24.5</c:v>
                </c:pt>
                <c:pt idx="15">
                  <c:v>26.8</c:v>
                </c:pt>
                <c:pt idx="16">
                  <c:v>26.7</c:v>
                </c:pt>
                <c:pt idx="17">
                  <c:v>27.5</c:v>
                </c:pt>
                <c:pt idx="18">
                  <c:v>26.5</c:v>
                </c:pt>
                <c:pt idx="19">
                  <c:v>27.5</c:v>
                </c:pt>
                <c:pt idx="20">
                  <c:v>26.5</c:v>
                </c:pt>
                <c:pt idx="21">
                  <c:v>26.5</c:v>
                </c:pt>
                <c:pt idx="22">
                  <c:v>26.5</c:v>
                </c:pt>
                <c:pt idx="23">
                  <c:v>25.2</c:v>
                </c:pt>
                <c:pt idx="24">
                  <c:v>24.9</c:v>
                </c:pt>
                <c:pt idx="25">
                  <c:v>27.2</c:v>
                </c:pt>
                <c:pt idx="26">
                  <c:v>26.2</c:v>
                </c:pt>
                <c:pt idx="27">
                  <c:v>26</c:v>
                </c:pt>
                <c:pt idx="28">
                  <c:v>25.5</c:v>
                </c:pt>
                <c:pt idx="29">
                  <c:v>26.5</c:v>
                </c:pt>
                <c:pt idx="30">
                  <c:v>27.2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D283-4444-B1A6-C6677DA8119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hiLowLines>
          <c:spPr>
            <a:ln w="15875" cap="flat" cmpd="sng" algn="ctr">
              <a:solidFill>
                <a:srgbClr val="FFC000"/>
              </a:solidFill>
              <a:round/>
            </a:ln>
            <a:effectLst/>
          </c:spPr>
        </c:hiLowLines>
        <c:axId val="1884843696"/>
        <c:axId val="1884856208"/>
        <c:extLst/>
      </c:stockChart>
      <c:valAx>
        <c:axId val="1884853488"/>
        <c:scaling>
          <c:orientation val="minMax"/>
          <c:max val="140"/>
        </c:scaling>
        <c:delete val="0"/>
        <c:axPos val="r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1" i="0" u="none" strike="noStrike" kern="1200" cap="all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th-TH" sz="1400">
                    <a:latin typeface="AngsanaUPC" panose="02020603050405020304" pitchFamily="18" charset="-34"/>
                    <a:cs typeface="AngsanaUPC" panose="02020603050405020304" pitchFamily="18" charset="-34"/>
                  </a:rPr>
                  <a:t>ปริมาณฝน (มิลลิเมตร)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900" b="1" i="0" u="none" strike="noStrike" kern="1200" cap="all" baseline="0">
                  <a:solidFill>
                    <a:schemeClr val="lt1">
                      <a:lumMod val="8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.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84854032"/>
        <c:crosses val="max"/>
        <c:crossBetween val="between"/>
      </c:valAx>
      <c:catAx>
        <c:axId val="18848540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84853488"/>
        <c:crossesAt val="0"/>
        <c:auto val="1"/>
        <c:lblAlgn val="ctr"/>
        <c:lblOffset val="100"/>
        <c:noMultiLvlLbl val="0"/>
      </c:catAx>
      <c:valAx>
        <c:axId val="1884856208"/>
        <c:scaling>
          <c:orientation val="minMax"/>
          <c:max val="45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1" i="0" u="none" strike="noStrike" kern="1200" cap="all" baseline="0">
                    <a:solidFill>
                      <a:srgbClr val="FFFF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th-TH" sz="1400">
                    <a:solidFill>
                      <a:srgbClr val="FFFF00"/>
                    </a:solidFill>
                    <a:latin typeface="AngsanaUPC" panose="02020603050405020304" pitchFamily="18" charset="-34"/>
                    <a:cs typeface="AngsanaUPC" panose="02020603050405020304" pitchFamily="18" charset="-34"/>
                  </a:rPr>
                  <a:t>อุณหภูมิ (องศาเซลเซียส)</a:t>
                </a:r>
                <a:endParaRPr lang="en-US">
                  <a:solidFill>
                    <a:srgbClr val="FFFF00"/>
                  </a:solidFill>
                </a:endParaRPr>
              </a:p>
            </c:rich>
          </c:tx>
          <c:layout>
            <c:manualLayout>
              <c:xMode val="edge"/>
              <c:yMode val="edge"/>
              <c:x val="7.3385826771653548E-3"/>
              <c:y val="0.3880089421500073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900" b="1" i="0" u="none" strike="noStrike" kern="1200" cap="all" baseline="0">
                  <a:solidFill>
                    <a:srgbClr val="FFFF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.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FFFF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84843696"/>
        <c:crosses val="autoZero"/>
        <c:crossBetween val="between"/>
      </c:valAx>
      <c:catAx>
        <c:axId val="1884843696"/>
        <c:scaling>
          <c:orientation val="minMax"/>
        </c:scaling>
        <c:delete val="1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cap="all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th-TH" sz="1400">
                    <a:latin typeface="AngsanaUPC" panose="02020603050405020304" pitchFamily="18" charset="-34"/>
                    <a:cs typeface="AngsanaUPC" panose="02020603050405020304" pitchFamily="18" charset="-34"/>
                  </a:rPr>
                  <a:t>วันที่</a:t>
                </a:r>
                <a:endParaRPr lang="en-US" sz="1400">
                  <a:latin typeface="AngsanaUPC" panose="02020603050405020304" pitchFamily="18" charset="-34"/>
                  <a:cs typeface="AngsanaUPC" panose="02020603050405020304" pitchFamily="18" charset="-34"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1" i="0" u="none" strike="noStrike" kern="1200" cap="all" baseline="0">
                  <a:solidFill>
                    <a:schemeClr val="lt1">
                      <a:lumMod val="8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crossAx val="1884856208"/>
        <c:crossesAt val="0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7538131123033666"/>
          <c:y val="0.92069693221448723"/>
          <c:w val="0.44396531097822983"/>
          <c:h val="6.3954761266971374E-2"/>
        </c:manualLayout>
      </c:layout>
      <c:overlay val="0"/>
      <c:spPr>
        <a:solidFill>
          <a:schemeClr val="bg1">
            <a:lumMod val="65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1" u="none" strike="noStrike" kern="1200" baseline="0">
              <a:solidFill>
                <a:sysClr val="windowText" lastClr="000000"/>
              </a:solidFill>
              <a:latin typeface="AngsanaUPC" panose="02020603050405020304" pitchFamily="18" charset="-34"/>
              <a:ea typeface="+mn-ea"/>
              <a:cs typeface="AngsanaUPC" panose="02020603050405020304" pitchFamily="18" charset="-34"/>
            </a:defRPr>
          </a:pPr>
          <a:endParaRPr lang="en-U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th-TH" sz="2400">
                <a:latin typeface="FreesiaUPC" panose="020B0604020202020204" pitchFamily="34" charset="-34"/>
                <a:cs typeface="FreesiaUPC" panose="020B0604020202020204" pitchFamily="34" charset="-34"/>
              </a:rPr>
              <a:t>ประจวบคีรีขันธ์(หัวหิน)</a:t>
            </a:r>
          </a:p>
          <a:p>
            <a:pPr>
              <a:defRPr/>
            </a:pPr>
            <a:r>
              <a:rPr lang="th-TH" sz="1800" i="0">
                <a:latin typeface="FreesiaUPC" panose="020B0604020202020204" pitchFamily="34" charset="-34"/>
                <a:cs typeface="FreesiaUPC" panose="020B0604020202020204" pitchFamily="34" charset="-34"/>
              </a:rPr>
              <a:t>(12.58611 </a:t>
            </a:r>
            <a:r>
              <a:rPr lang="en-US" sz="1800" i="0">
                <a:latin typeface="FreesiaUPC" panose="020B0604020202020204" pitchFamily="34" charset="-34"/>
                <a:cs typeface="FreesiaUPC" panose="020B0604020202020204" pitchFamily="34" charset="-34"/>
              </a:rPr>
              <a:t>N,</a:t>
            </a:r>
            <a:r>
              <a:rPr lang="th-TH" sz="1800" i="0">
                <a:latin typeface="FreesiaUPC" panose="020B0604020202020204" pitchFamily="34" charset="-34"/>
                <a:cs typeface="FreesiaUPC" panose="020B0604020202020204" pitchFamily="34" charset="-34"/>
              </a:rPr>
              <a:t> 99.9625 </a:t>
            </a:r>
            <a:r>
              <a:rPr lang="en-US" sz="1800" i="0">
                <a:latin typeface="FreesiaUPC" panose="020B0604020202020204" pitchFamily="34" charset="-34"/>
                <a:cs typeface="FreesiaUPC" panose="020B0604020202020204" pitchFamily="34" charset="-34"/>
              </a:rPr>
              <a:t>E)</a:t>
            </a:r>
            <a:endParaRPr lang="th-TH" sz="1800" i="0">
              <a:latin typeface="FreesiaUPC" panose="020B0604020202020204" pitchFamily="34" charset="-34"/>
              <a:cs typeface="FreesiaUPC" panose="020B0604020202020204" pitchFamily="34" charset="-34"/>
            </a:endParaRPr>
          </a:p>
          <a:p>
            <a:pPr>
              <a:defRPr/>
            </a:pP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9.2698220414755853E-2"/>
          <c:y val="0.17330426737505014"/>
          <c:w val="0.82965524403075508"/>
          <c:h val="0.65326644098545317"/>
        </c:manualLayout>
      </c:layout>
      <c:barChart>
        <c:barDir val="col"/>
        <c:grouping val="clustered"/>
        <c:varyColors val="0"/>
        <c:ser>
          <c:idx val="2"/>
          <c:order val="2"/>
          <c:tx>
            <c:strRef>
              <c:f>Data!$A$6</c:f>
              <c:strCache>
                <c:ptCount val="1"/>
                <c:pt idx="0">
                  <c:v>ปริมาณฝน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5="http://schemas.microsoft.com/office/drawing/2012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Data!$B$1:$AF$1</c:f>
              <c:numCache>
                <c:formatCode>General</c:formatCode>
                <c:ptCount val="31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</c:numCache>
              <c:extLst xmlns:c15="http://schemas.microsoft.com/office/drawing/2012/chart"/>
            </c:numRef>
          </c:cat>
          <c:val>
            <c:numRef>
              <c:f>Data!$B$141:$AF$141</c:f>
              <c:numCache>
                <c:formatCode>0.0</c:formatCode>
                <c:ptCount val="31"/>
                <c:pt idx="0">
                  <c:v>14.7</c:v>
                </c:pt>
                <c:pt idx="1">
                  <c:v>0</c:v>
                </c:pt>
                <c:pt idx="2">
                  <c:v>0</c:v>
                </c:pt>
                <c:pt idx="3">
                  <c:v>0.2</c:v>
                </c:pt>
                <c:pt idx="4">
                  <c:v>0.4</c:v>
                </c:pt>
                <c:pt idx="5">
                  <c:v>0</c:v>
                </c:pt>
                <c:pt idx="6">
                  <c:v>0.3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18.600000000000001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3.8</c:v>
                </c:pt>
                <c:pt idx="22">
                  <c:v>0</c:v>
                </c:pt>
                <c:pt idx="23">
                  <c:v>0.01</c:v>
                </c:pt>
                <c:pt idx="24">
                  <c:v>0</c:v>
                </c:pt>
                <c:pt idx="25">
                  <c:v>8.6999999999999993</c:v>
                </c:pt>
                <c:pt idx="26">
                  <c:v>29.9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471-4720-97E7-A971AB21734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885196192"/>
        <c:axId val="1885192928"/>
        <c:extLst/>
      </c:barChart>
      <c:stockChart>
        <c:ser>
          <c:idx val="0"/>
          <c:order val="0"/>
          <c:tx>
            <c:strRef>
              <c:f>Data!$A$99</c:f>
              <c:strCache>
                <c:ptCount val="1"/>
                <c:pt idx="0">
                  <c:v>อุณหภูมิสูงสุด</c:v>
                </c:pt>
              </c:strCache>
            </c:strRef>
          </c:tx>
          <c:spPr>
            <a:ln w="25400" cap="rnd">
              <a:noFill/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rgbClr val="FF7F27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Data!$B$1:$AF$1</c:f>
              <c:numCache>
                <c:formatCode>General</c:formatCode>
                <c:ptCount val="31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</c:numCache>
            </c:numRef>
          </c:cat>
          <c:val>
            <c:numRef>
              <c:f>Data!$B$139:$AF$139</c:f>
              <c:numCache>
                <c:formatCode>0.0</c:formatCode>
                <c:ptCount val="31"/>
                <c:pt idx="0">
                  <c:v>31.6</c:v>
                </c:pt>
                <c:pt idx="1">
                  <c:v>32.299999999999997</c:v>
                </c:pt>
                <c:pt idx="2">
                  <c:v>32.4</c:v>
                </c:pt>
                <c:pt idx="3">
                  <c:v>32.799999999999997</c:v>
                </c:pt>
                <c:pt idx="4">
                  <c:v>31.9</c:v>
                </c:pt>
                <c:pt idx="5">
                  <c:v>33.799999999999997</c:v>
                </c:pt>
                <c:pt idx="6">
                  <c:v>33.799999999999997</c:v>
                </c:pt>
                <c:pt idx="7">
                  <c:v>34.5</c:v>
                </c:pt>
                <c:pt idx="8">
                  <c:v>33.799999999999997</c:v>
                </c:pt>
                <c:pt idx="9">
                  <c:v>33.6</c:v>
                </c:pt>
                <c:pt idx="10">
                  <c:v>33.200000000000003</c:v>
                </c:pt>
                <c:pt idx="11">
                  <c:v>32.799999999999997</c:v>
                </c:pt>
                <c:pt idx="12">
                  <c:v>33.200000000000003</c:v>
                </c:pt>
                <c:pt idx="13">
                  <c:v>33.6</c:v>
                </c:pt>
                <c:pt idx="14">
                  <c:v>34.299999999999997</c:v>
                </c:pt>
                <c:pt idx="15">
                  <c:v>35</c:v>
                </c:pt>
                <c:pt idx="16">
                  <c:v>34.9</c:v>
                </c:pt>
                <c:pt idx="17">
                  <c:v>35.200000000000003</c:v>
                </c:pt>
                <c:pt idx="18">
                  <c:v>34.299999999999997</c:v>
                </c:pt>
                <c:pt idx="19">
                  <c:v>34</c:v>
                </c:pt>
                <c:pt idx="20">
                  <c:v>34.799999999999997</c:v>
                </c:pt>
                <c:pt idx="21">
                  <c:v>32.299999999999997</c:v>
                </c:pt>
                <c:pt idx="22">
                  <c:v>32.5</c:v>
                </c:pt>
                <c:pt idx="23">
                  <c:v>33</c:v>
                </c:pt>
                <c:pt idx="24">
                  <c:v>33.1</c:v>
                </c:pt>
                <c:pt idx="25">
                  <c:v>34.299999999999997</c:v>
                </c:pt>
                <c:pt idx="26">
                  <c:v>33.299999999999997</c:v>
                </c:pt>
                <c:pt idx="27">
                  <c:v>33</c:v>
                </c:pt>
                <c:pt idx="28">
                  <c:v>31.3</c:v>
                </c:pt>
                <c:pt idx="29">
                  <c:v>33.799999999999997</c:v>
                </c:pt>
                <c:pt idx="30">
                  <c:v>32.299999999999997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471-4720-97E7-A971AB21734F}"/>
            </c:ext>
          </c:extLst>
        </c:ser>
        <c:ser>
          <c:idx val="1"/>
          <c:order val="1"/>
          <c:tx>
            <c:strRef>
              <c:f>Data!$A$100</c:f>
              <c:strCache>
                <c:ptCount val="1"/>
                <c:pt idx="0">
                  <c:v>อุณหภูมิต่ำสุด</c:v>
                </c:pt>
              </c:strCache>
            </c:strRef>
          </c:tx>
          <c:spPr>
            <a:ln w="25400" cap="rnd">
              <a:noFill/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rgbClr val="FFFF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Data!$B$1:$AF$1</c:f>
              <c:numCache>
                <c:formatCode>General</c:formatCode>
                <c:ptCount val="31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</c:numCache>
            </c:numRef>
          </c:cat>
          <c:val>
            <c:numRef>
              <c:f>Data!$B$140:$AF$140</c:f>
              <c:numCache>
                <c:formatCode>0.0</c:formatCode>
                <c:ptCount val="31"/>
                <c:pt idx="0">
                  <c:v>24.5</c:v>
                </c:pt>
                <c:pt idx="1">
                  <c:v>24.2</c:v>
                </c:pt>
                <c:pt idx="2">
                  <c:v>25.5</c:v>
                </c:pt>
                <c:pt idx="3">
                  <c:v>25</c:v>
                </c:pt>
                <c:pt idx="4">
                  <c:v>26.4</c:v>
                </c:pt>
                <c:pt idx="5">
                  <c:v>25</c:v>
                </c:pt>
                <c:pt idx="6">
                  <c:v>26.4</c:v>
                </c:pt>
                <c:pt idx="7">
                  <c:v>26.5</c:v>
                </c:pt>
                <c:pt idx="8">
                  <c:v>26.4</c:v>
                </c:pt>
                <c:pt idx="9">
                  <c:v>26.2</c:v>
                </c:pt>
                <c:pt idx="10">
                  <c:v>25.5</c:v>
                </c:pt>
                <c:pt idx="11">
                  <c:v>24.5</c:v>
                </c:pt>
                <c:pt idx="12">
                  <c:v>25.5</c:v>
                </c:pt>
                <c:pt idx="13">
                  <c:v>26</c:v>
                </c:pt>
                <c:pt idx="14">
                  <c:v>26.4</c:v>
                </c:pt>
                <c:pt idx="15">
                  <c:v>26</c:v>
                </c:pt>
                <c:pt idx="16">
                  <c:v>26.7</c:v>
                </c:pt>
                <c:pt idx="17">
                  <c:v>25.7</c:v>
                </c:pt>
                <c:pt idx="18">
                  <c:v>26.2</c:v>
                </c:pt>
                <c:pt idx="19">
                  <c:v>26.5</c:v>
                </c:pt>
                <c:pt idx="20">
                  <c:v>27.1</c:v>
                </c:pt>
                <c:pt idx="21">
                  <c:v>26.2</c:v>
                </c:pt>
                <c:pt idx="22">
                  <c:v>25.9</c:v>
                </c:pt>
                <c:pt idx="23">
                  <c:v>26.2</c:v>
                </c:pt>
                <c:pt idx="24">
                  <c:v>25.9</c:v>
                </c:pt>
                <c:pt idx="25">
                  <c:v>26.5</c:v>
                </c:pt>
                <c:pt idx="26">
                  <c:v>25.3</c:v>
                </c:pt>
                <c:pt idx="27">
                  <c:v>25</c:v>
                </c:pt>
                <c:pt idx="28">
                  <c:v>26.7</c:v>
                </c:pt>
                <c:pt idx="29">
                  <c:v>25.8</c:v>
                </c:pt>
                <c:pt idx="30">
                  <c:v>25.6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1471-4720-97E7-A971AB21734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hiLowLines>
          <c:spPr>
            <a:ln w="15875" cap="flat" cmpd="sng" algn="ctr">
              <a:solidFill>
                <a:srgbClr val="FFC000"/>
              </a:solidFill>
              <a:round/>
            </a:ln>
            <a:effectLst/>
          </c:spPr>
        </c:hiLowLines>
        <c:axId val="1885207616"/>
        <c:axId val="1885193472"/>
        <c:extLst/>
      </c:stockChart>
      <c:valAx>
        <c:axId val="1885192928"/>
        <c:scaling>
          <c:orientation val="minMax"/>
          <c:max val="140"/>
        </c:scaling>
        <c:delete val="0"/>
        <c:axPos val="r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1" i="0" u="none" strike="noStrike" kern="1200" cap="all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th-TH" sz="1400">
                    <a:latin typeface="AngsanaUPC" panose="02020603050405020304" pitchFamily="18" charset="-34"/>
                    <a:cs typeface="AngsanaUPC" panose="02020603050405020304" pitchFamily="18" charset="-34"/>
                  </a:rPr>
                  <a:t>ปริมาณฝน (มิลลิเมตร)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900" b="1" i="0" u="none" strike="noStrike" kern="1200" cap="all" baseline="0">
                  <a:solidFill>
                    <a:schemeClr val="lt1">
                      <a:lumMod val="8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.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85196192"/>
        <c:crosses val="max"/>
        <c:crossBetween val="between"/>
      </c:valAx>
      <c:catAx>
        <c:axId val="18851961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85192928"/>
        <c:crossesAt val="0"/>
        <c:auto val="1"/>
        <c:lblAlgn val="ctr"/>
        <c:lblOffset val="100"/>
        <c:noMultiLvlLbl val="0"/>
      </c:catAx>
      <c:valAx>
        <c:axId val="1885193472"/>
        <c:scaling>
          <c:orientation val="minMax"/>
          <c:max val="45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1" i="0" u="none" strike="noStrike" kern="1200" cap="all" baseline="0">
                    <a:solidFill>
                      <a:srgbClr val="FFFF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th-TH" sz="1400">
                    <a:solidFill>
                      <a:srgbClr val="FFFF00"/>
                    </a:solidFill>
                    <a:latin typeface="AngsanaUPC" panose="02020603050405020304" pitchFamily="18" charset="-34"/>
                    <a:cs typeface="AngsanaUPC" panose="02020603050405020304" pitchFamily="18" charset="-34"/>
                  </a:rPr>
                  <a:t>อุณหภูมิ (องศาเซลเซียส)</a:t>
                </a:r>
                <a:endParaRPr lang="en-US">
                  <a:solidFill>
                    <a:srgbClr val="FFFF00"/>
                  </a:solidFill>
                </a:endParaRPr>
              </a:p>
            </c:rich>
          </c:tx>
          <c:layout>
            <c:manualLayout>
              <c:xMode val="edge"/>
              <c:yMode val="edge"/>
              <c:x val="7.3385826771653548E-3"/>
              <c:y val="0.3880089421500073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900" b="1" i="0" u="none" strike="noStrike" kern="1200" cap="all" baseline="0">
                  <a:solidFill>
                    <a:srgbClr val="FFFF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.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FFFF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85207616"/>
        <c:crosses val="autoZero"/>
        <c:crossBetween val="between"/>
      </c:valAx>
      <c:catAx>
        <c:axId val="1885207616"/>
        <c:scaling>
          <c:orientation val="minMax"/>
        </c:scaling>
        <c:delete val="1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cap="all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th-TH" sz="1400">
                    <a:latin typeface="AngsanaUPC" panose="02020603050405020304" pitchFamily="18" charset="-34"/>
                    <a:cs typeface="AngsanaUPC" panose="02020603050405020304" pitchFamily="18" charset="-34"/>
                  </a:rPr>
                  <a:t>วันที่</a:t>
                </a:r>
                <a:endParaRPr lang="en-US" sz="1400">
                  <a:latin typeface="AngsanaUPC" panose="02020603050405020304" pitchFamily="18" charset="-34"/>
                  <a:cs typeface="AngsanaUPC" panose="02020603050405020304" pitchFamily="18" charset="-34"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1" i="0" u="none" strike="noStrike" kern="1200" cap="all" baseline="0">
                  <a:solidFill>
                    <a:schemeClr val="lt1">
                      <a:lumMod val="8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crossAx val="1885193472"/>
        <c:crossesAt val="0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7538131123033666"/>
          <c:y val="0.92069693221448723"/>
          <c:w val="0.44396531097822983"/>
          <c:h val="6.3954761266971374E-2"/>
        </c:manualLayout>
      </c:layout>
      <c:overlay val="0"/>
      <c:spPr>
        <a:solidFill>
          <a:schemeClr val="bg1">
            <a:lumMod val="65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1" u="none" strike="noStrike" kern="1200" baseline="0">
              <a:solidFill>
                <a:sysClr val="windowText" lastClr="000000"/>
              </a:solidFill>
              <a:latin typeface="AngsanaUPC" panose="02020603050405020304" pitchFamily="18" charset="-34"/>
              <a:ea typeface="+mn-ea"/>
              <a:cs typeface="AngsanaUPC" panose="02020603050405020304" pitchFamily="18" charset="-34"/>
            </a:defRPr>
          </a:pPr>
          <a:endParaRPr lang="en-U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th-TH" sz="2400">
                <a:latin typeface="FreesiaUPC" panose="020B0604020202020204" pitchFamily="34" charset="-34"/>
                <a:cs typeface="FreesiaUPC" panose="020B0604020202020204" pitchFamily="34" charset="-34"/>
              </a:rPr>
              <a:t>ตราด</a:t>
            </a:r>
          </a:p>
          <a:p>
            <a:pPr>
              <a:defRPr/>
            </a:pPr>
            <a:r>
              <a:rPr lang="th-TH" sz="1800" i="0">
                <a:latin typeface="FreesiaUPC" panose="020B0604020202020204" pitchFamily="34" charset="-34"/>
                <a:cs typeface="FreesiaUPC" panose="020B0604020202020204" pitchFamily="34" charset="-34"/>
              </a:rPr>
              <a:t>(11.76667 </a:t>
            </a:r>
            <a:r>
              <a:rPr lang="en-US" sz="1800" i="0">
                <a:latin typeface="FreesiaUPC" panose="020B0604020202020204" pitchFamily="34" charset="-34"/>
                <a:cs typeface="FreesiaUPC" panose="020B0604020202020204" pitchFamily="34" charset="-34"/>
              </a:rPr>
              <a:t>N,</a:t>
            </a:r>
            <a:r>
              <a:rPr lang="th-TH" sz="1800" i="0">
                <a:latin typeface="FreesiaUPC" panose="020B0604020202020204" pitchFamily="34" charset="-34"/>
                <a:cs typeface="FreesiaUPC" panose="020B0604020202020204" pitchFamily="34" charset="-34"/>
              </a:rPr>
              <a:t> 102.8833 </a:t>
            </a:r>
            <a:r>
              <a:rPr lang="en-US" sz="1800" i="0">
                <a:latin typeface="FreesiaUPC" panose="020B0604020202020204" pitchFamily="34" charset="-34"/>
                <a:cs typeface="FreesiaUPC" panose="020B0604020202020204" pitchFamily="34" charset="-34"/>
              </a:rPr>
              <a:t>E)</a:t>
            </a:r>
            <a:endParaRPr lang="th-TH" sz="1800" i="0">
              <a:latin typeface="FreesiaUPC" panose="020B0604020202020204" pitchFamily="34" charset="-34"/>
              <a:cs typeface="FreesiaUPC" panose="020B0604020202020204" pitchFamily="34" charset="-34"/>
            </a:endParaRPr>
          </a:p>
          <a:p>
            <a:pPr>
              <a:defRPr/>
            </a:pP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9.2698220414755853E-2"/>
          <c:y val="0.17330426737505014"/>
          <c:w val="0.82965524403075508"/>
          <c:h val="0.65326644098545317"/>
        </c:manualLayout>
      </c:layout>
      <c:barChart>
        <c:barDir val="col"/>
        <c:grouping val="clustered"/>
        <c:varyColors val="0"/>
        <c:ser>
          <c:idx val="2"/>
          <c:order val="2"/>
          <c:tx>
            <c:strRef>
              <c:f>Data!$A$6</c:f>
              <c:strCache>
                <c:ptCount val="1"/>
                <c:pt idx="0">
                  <c:v>ปริมาณฝน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5="http://schemas.microsoft.com/office/drawing/2012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Data!$B$1:$AF$1</c:f>
              <c:numCache>
                <c:formatCode>General</c:formatCode>
                <c:ptCount val="31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</c:numCache>
              <c:extLst xmlns:c15="http://schemas.microsoft.com/office/drawing/2012/chart"/>
            </c:numRef>
          </c:cat>
          <c:val>
            <c:numRef>
              <c:f>Data!$B$131:$AF$131</c:f>
              <c:numCache>
                <c:formatCode>0.0</c:formatCode>
                <c:ptCount val="31"/>
                <c:pt idx="0">
                  <c:v>6.1</c:v>
                </c:pt>
                <c:pt idx="1">
                  <c:v>0.01</c:v>
                </c:pt>
                <c:pt idx="2">
                  <c:v>26</c:v>
                </c:pt>
                <c:pt idx="3">
                  <c:v>0</c:v>
                </c:pt>
                <c:pt idx="4">
                  <c:v>17.5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10.9</c:v>
                </c:pt>
                <c:pt idx="9">
                  <c:v>0.2</c:v>
                </c:pt>
                <c:pt idx="10">
                  <c:v>0.9</c:v>
                </c:pt>
                <c:pt idx="11">
                  <c:v>0.8</c:v>
                </c:pt>
                <c:pt idx="12">
                  <c:v>20.3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19.899999999999999</c:v>
                </c:pt>
                <c:pt idx="18">
                  <c:v>0.2</c:v>
                </c:pt>
                <c:pt idx="19">
                  <c:v>0</c:v>
                </c:pt>
                <c:pt idx="20">
                  <c:v>0.2</c:v>
                </c:pt>
                <c:pt idx="21">
                  <c:v>1.1000000000000001</c:v>
                </c:pt>
                <c:pt idx="22">
                  <c:v>0</c:v>
                </c:pt>
                <c:pt idx="23">
                  <c:v>27.3</c:v>
                </c:pt>
                <c:pt idx="24">
                  <c:v>3</c:v>
                </c:pt>
                <c:pt idx="25">
                  <c:v>13.3</c:v>
                </c:pt>
                <c:pt idx="26">
                  <c:v>0.4</c:v>
                </c:pt>
                <c:pt idx="27">
                  <c:v>0</c:v>
                </c:pt>
                <c:pt idx="28">
                  <c:v>37.200000000000003</c:v>
                </c:pt>
                <c:pt idx="29">
                  <c:v>79.5</c:v>
                </c:pt>
                <c:pt idx="30">
                  <c:v>8.4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B47-4D92-9909-530F09AD695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884848048"/>
        <c:axId val="1884846416"/>
        <c:extLst/>
      </c:barChart>
      <c:stockChart>
        <c:ser>
          <c:idx val="0"/>
          <c:order val="0"/>
          <c:tx>
            <c:strRef>
              <c:f>Data!$A$99</c:f>
              <c:strCache>
                <c:ptCount val="1"/>
                <c:pt idx="0">
                  <c:v>อุณหภูมิสูงสุด</c:v>
                </c:pt>
              </c:strCache>
            </c:strRef>
          </c:tx>
          <c:spPr>
            <a:ln w="25400" cap="rnd">
              <a:noFill/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rgbClr val="FF7F27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Data!$B$1:$AF$1</c:f>
              <c:numCache>
                <c:formatCode>General</c:formatCode>
                <c:ptCount val="31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</c:numCache>
            </c:numRef>
          </c:cat>
          <c:val>
            <c:numRef>
              <c:f>Data!$B$129:$AF$129</c:f>
              <c:numCache>
                <c:formatCode>0.0</c:formatCode>
                <c:ptCount val="31"/>
                <c:pt idx="0">
                  <c:v>34.200000000000003</c:v>
                </c:pt>
                <c:pt idx="1">
                  <c:v>33.4</c:v>
                </c:pt>
                <c:pt idx="2">
                  <c:v>33.5</c:v>
                </c:pt>
                <c:pt idx="3">
                  <c:v>33.700000000000003</c:v>
                </c:pt>
                <c:pt idx="4">
                  <c:v>33.299999999999997</c:v>
                </c:pt>
                <c:pt idx="5">
                  <c:v>32.9</c:v>
                </c:pt>
                <c:pt idx="6">
                  <c:v>33.799999999999997</c:v>
                </c:pt>
                <c:pt idx="7">
                  <c:v>34.1</c:v>
                </c:pt>
                <c:pt idx="8">
                  <c:v>34.5</c:v>
                </c:pt>
                <c:pt idx="9">
                  <c:v>33.6</c:v>
                </c:pt>
                <c:pt idx="10">
                  <c:v>33.5</c:v>
                </c:pt>
                <c:pt idx="11">
                  <c:v>33.700000000000003</c:v>
                </c:pt>
                <c:pt idx="12">
                  <c:v>33.1</c:v>
                </c:pt>
                <c:pt idx="13">
                  <c:v>33.5</c:v>
                </c:pt>
                <c:pt idx="14">
                  <c:v>34</c:v>
                </c:pt>
                <c:pt idx="15">
                  <c:v>34.5</c:v>
                </c:pt>
                <c:pt idx="16">
                  <c:v>34.299999999999997</c:v>
                </c:pt>
                <c:pt idx="17">
                  <c:v>34.5</c:v>
                </c:pt>
                <c:pt idx="18">
                  <c:v>34.1</c:v>
                </c:pt>
                <c:pt idx="19">
                  <c:v>34.5</c:v>
                </c:pt>
                <c:pt idx="20">
                  <c:v>34.5</c:v>
                </c:pt>
                <c:pt idx="21">
                  <c:v>31</c:v>
                </c:pt>
                <c:pt idx="22">
                  <c:v>34</c:v>
                </c:pt>
                <c:pt idx="23">
                  <c:v>33.200000000000003</c:v>
                </c:pt>
                <c:pt idx="24">
                  <c:v>33.5</c:v>
                </c:pt>
                <c:pt idx="25">
                  <c:v>33.5</c:v>
                </c:pt>
                <c:pt idx="26">
                  <c:v>33.1</c:v>
                </c:pt>
                <c:pt idx="27">
                  <c:v>34.1</c:v>
                </c:pt>
                <c:pt idx="28">
                  <c:v>34.299999999999997</c:v>
                </c:pt>
                <c:pt idx="29">
                  <c:v>33.6</c:v>
                </c:pt>
                <c:pt idx="30">
                  <c:v>33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B47-4D92-9909-530F09AD6959}"/>
            </c:ext>
          </c:extLst>
        </c:ser>
        <c:ser>
          <c:idx val="1"/>
          <c:order val="1"/>
          <c:tx>
            <c:strRef>
              <c:f>Data!$A$100</c:f>
              <c:strCache>
                <c:ptCount val="1"/>
                <c:pt idx="0">
                  <c:v>อุณหภูมิต่ำสุด</c:v>
                </c:pt>
              </c:strCache>
            </c:strRef>
          </c:tx>
          <c:spPr>
            <a:ln w="25400" cap="rnd">
              <a:noFill/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rgbClr val="FFFF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Data!$B$1:$AF$1</c:f>
              <c:numCache>
                <c:formatCode>General</c:formatCode>
                <c:ptCount val="31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</c:numCache>
            </c:numRef>
          </c:cat>
          <c:val>
            <c:numRef>
              <c:f>Data!$B$130:$AF$130</c:f>
              <c:numCache>
                <c:formatCode>0.0</c:formatCode>
                <c:ptCount val="31"/>
                <c:pt idx="0">
                  <c:v>24.5</c:v>
                </c:pt>
                <c:pt idx="1">
                  <c:v>24.6</c:v>
                </c:pt>
                <c:pt idx="2">
                  <c:v>24.7</c:v>
                </c:pt>
                <c:pt idx="3">
                  <c:v>24.4</c:v>
                </c:pt>
                <c:pt idx="4">
                  <c:v>23.7</c:v>
                </c:pt>
                <c:pt idx="5">
                  <c:v>24.5</c:v>
                </c:pt>
                <c:pt idx="6">
                  <c:v>24.5</c:v>
                </c:pt>
                <c:pt idx="7">
                  <c:v>25.4</c:v>
                </c:pt>
                <c:pt idx="8">
                  <c:v>25.8</c:v>
                </c:pt>
                <c:pt idx="9">
                  <c:v>25.5</c:v>
                </c:pt>
                <c:pt idx="10">
                  <c:v>23.8</c:v>
                </c:pt>
                <c:pt idx="11">
                  <c:v>24.5</c:v>
                </c:pt>
                <c:pt idx="12">
                  <c:v>24.8</c:v>
                </c:pt>
                <c:pt idx="13">
                  <c:v>23.3</c:v>
                </c:pt>
                <c:pt idx="14">
                  <c:v>24.1</c:v>
                </c:pt>
                <c:pt idx="15">
                  <c:v>24.4</c:v>
                </c:pt>
                <c:pt idx="16">
                  <c:v>24.9</c:v>
                </c:pt>
                <c:pt idx="17">
                  <c:v>24.2</c:v>
                </c:pt>
                <c:pt idx="18">
                  <c:v>24.8</c:v>
                </c:pt>
                <c:pt idx="19">
                  <c:v>25.3</c:v>
                </c:pt>
                <c:pt idx="20">
                  <c:v>24</c:v>
                </c:pt>
                <c:pt idx="21">
                  <c:v>25.5</c:v>
                </c:pt>
                <c:pt idx="22">
                  <c:v>25.2</c:v>
                </c:pt>
                <c:pt idx="23">
                  <c:v>25.7</c:v>
                </c:pt>
                <c:pt idx="24">
                  <c:v>24</c:v>
                </c:pt>
                <c:pt idx="25">
                  <c:v>25.5</c:v>
                </c:pt>
                <c:pt idx="26">
                  <c:v>23.7</c:v>
                </c:pt>
                <c:pt idx="27">
                  <c:v>24.9</c:v>
                </c:pt>
                <c:pt idx="28">
                  <c:v>26</c:v>
                </c:pt>
                <c:pt idx="29">
                  <c:v>24.6</c:v>
                </c:pt>
                <c:pt idx="30">
                  <c:v>24.2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5B47-4D92-9909-530F09AD695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hiLowLines>
          <c:spPr>
            <a:ln w="15875" cap="flat" cmpd="sng" algn="ctr">
              <a:solidFill>
                <a:srgbClr val="FFC000"/>
              </a:solidFill>
              <a:round/>
            </a:ln>
            <a:effectLst/>
          </c:spPr>
        </c:hiLowLines>
        <c:axId val="1884849136"/>
        <c:axId val="1884848592"/>
        <c:extLst/>
      </c:stockChart>
      <c:valAx>
        <c:axId val="1884846416"/>
        <c:scaling>
          <c:orientation val="minMax"/>
          <c:max val="140"/>
        </c:scaling>
        <c:delete val="0"/>
        <c:axPos val="r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1" i="0" u="none" strike="noStrike" kern="1200" cap="all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th-TH" sz="1400">
                    <a:latin typeface="AngsanaUPC" panose="02020603050405020304" pitchFamily="18" charset="-34"/>
                    <a:cs typeface="AngsanaUPC" panose="02020603050405020304" pitchFamily="18" charset="-34"/>
                  </a:rPr>
                  <a:t>ปริมาณฝน (มิลลิเมตร)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900" b="1" i="0" u="none" strike="noStrike" kern="1200" cap="all" baseline="0">
                  <a:solidFill>
                    <a:schemeClr val="lt1">
                      <a:lumMod val="8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.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84848048"/>
        <c:crosses val="max"/>
        <c:crossBetween val="between"/>
      </c:valAx>
      <c:catAx>
        <c:axId val="18848480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84846416"/>
        <c:crossesAt val="0"/>
        <c:auto val="1"/>
        <c:lblAlgn val="ctr"/>
        <c:lblOffset val="100"/>
        <c:noMultiLvlLbl val="0"/>
      </c:catAx>
      <c:valAx>
        <c:axId val="1884848592"/>
        <c:scaling>
          <c:orientation val="minMax"/>
          <c:max val="45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1" i="0" u="none" strike="noStrike" kern="1200" cap="all" baseline="0">
                    <a:solidFill>
                      <a:srgbClr val="FFFF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th-TH" sz="1400">
                    <a:solidFill>
                      <a:srgbClr val="FFFF00"/>
                    </a:solidFill>
                    <a:latin typeface="AngsanaUPC" panose="02020603050405020304" pitchFamily="18" charset="-34"/>
                    <a:cs typeface="AngsanaUPC" panose="02020603050405020304" pitchFamily="18" charset="-34"/>
                  </a:rPr>
                  <a:t>อุณหภูมิ (องศาเซลเซียส)</a:t>
                </a:r>
                <a:endParaRPr lang="en-US">
                  <a:solidFill>
                    <a:srgbClr val="FFFF00"/>
                  </a:solidFill>
                </a:endParaRPr>
              </a:p>
            </c:rich>
          </c:tx>
          <c:layout>
            <c:manualLayout>
              <c:xMode val="edge"/>
              <c:yMode val="edge"/>
              <c:x val="7.3385826771653548E-3"/>
              <c:y val="0.3880089421500073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900" b="1" i="0" u="none" strike="noStrike" kern="1200" cap="all" baseline="0">
                  <a:solidFill>
                    <a:srgbClr val="FFFF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.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FFFF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84849136"/>
        <c:crosses val="autoZero"/>
        <c:crossBetween val="between"/>
      </c:valAx>
      <c:catAx>
        <c:axId val="1884849136"/>
        <c:scaling>
          <c:orientation val="minMax"/>
        </c:scaling>
        <c:delete val="1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cap="all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th-TH" sz="1400">
                    <a:latin typeface="AngsanaUPC" panose="02020603050405020304" pitchFamily="18" charset="-34"/>
                    <a:cs typeface="AngsanaUPC" panose="02020603050405020304" pitchFamily="18" charset="-34"/>
                  </a:rPr>
                  <a:t>วันที่</a:t>
                </a:r>
                <a:endParaRPr lang="en-US" sz="1400">
                  <a:latin typeface="AngsanaUPC" panose="02020603050405020304" pitchFamily="18" charset="-34"/>
                  <a:cs typeface="AngsanaUPC" panose="02020603050405020304" pitchFamily="18" charset="-34"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1" i="0" u="none" strike="noStrike" kern="1200" cap="all" baseline="0">
                  <a:solidFill>
                    <a:schemeClr val="lt1">
                      <a:lumMod val="8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crossAx val="1884848592"/>
        <c:crossesAt val="0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7538131123033666"/>
          <c:y val="0.92069693221448723"/>
          <c:w val="0.44396531097822983"/>
          <c:h val="6.3954761266971374E-2"/>
        </c:manualLayout>
      </c:layout>
      <c:overlay val="0"/>
      <c:spPr>
        <a:solidFill>
          <a:schemeClr val="bg1">
            <a:lumMod val="65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1" u="none" strike="noStrike" kern="1200" baseline="0">
              <a:solidFill>
                <a:sysClr val="windowText" lastClr="000000"/>
              </a:solidFill>
              <a:latin typeface="AngsanaUPC" panose="02020603050405020304" pitchFamily="18" charset="-34"/>
              <a:ea typeface="+mn-ea"/>
              <a:cs typeface="AngsanaUPC" panose="02020603050405020304" pitchFamily="18" charset="-34"/>
            </a:defRPr>
          </a:pPr>
          <a:endParaRPr lang="en-U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th-TH" sz="2400" dirty="0">
                <a:latin typeface="FreesiaUPC" panose="020B0604020202020204" pitchFamily="34" charset="-34"/>
                <a:cs typeface="FreesiaUPC" panose="020B0604020202020204" pitchFamily="34" charset="-34"/>
              </a:rPr>
              <a:t>สุราษฎร์ธานี</a:t>
            </a:r>
          </a:p>
          <a:p>
            <a:pPr>
              <a:defRPr/>
            </a:pPr>
            <a:r>
              <a:rPr lang="th-TH" sz="1800" i="0" dirty="0">
                <a:latin typeface="FreesiaUPC" panose="020B0604020202020204" pitchFamily="34" charset="-34"/>
                <a:cs typeface="FreesiaUPC" panose="020B0604020202020204" pitchFamily="34" charset="-34"/>
              </a:rPr>
              <a:t>(9.135556 </a:t>
            </a:r>
            <a:r>
              <a:rPr lang="en-US" sz="1800" i="0" dirty="0">
                <a:latin typeface="FreesiaUPC" panose="020B0604020202020204" pitchFamily="34" charset="-34"/>
                <a:cs typeface="FreesiaUPC" panose="020B0604020202020204" pitchFamily="34" charset="-34"/>
              </a:rPr>
              <a:t>N,</a:t>
            </a:r>
            <a:r>
              <a:rPr lang="th-TH" sz="1800" i="0" dirty="0">
                <a:latin typeface="FreesiaUPC" panose="020B0604020202020204" pitchFamily="34" charset="-34"/>
                <a:cs typeface="FreesiaUPC" panose="020B0604020202020204" pitchFamily="34" charset="-34"/>
              </a:rPr>
              <a:t> 99.15194 </a:t>
            </a:r>
            <a:r>
              <a:rPr lang="en-US" sz="1800" i="0" dirty="0">
                <a:latin typeface="FreesiaUPC" panose="020B0604020202020204" pitchFamily="34" charset="-34"/>
                <a:cs typeface="FreesiaUPC" panose="020B0604020202020204" pitchFamily="34" charset="-34"/>
              </a:rPr>
              <a:t>E)</a:t>
            </a:r>
            <a:endParaRPr lang="th-TH" sz="1800" i="0" dirty="0">
              <a:latin typeface="FreesiaUPC" panose="020B0604020202020204" pitchFamily="34" charset="-34"/>
              <a:cs typeface="FreesiaUPC" panose="020B0604020202020204" pitchFamily="34" charset="-34"/>
            </a:endParaRPr>
          </a:p>
          <a:p>
            <a:pPr>
              <a:defRPr/>
            </a:pP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9.2698220414755853E-2"/>
          <c:y val="0.17330426737505014"/>
          <c:w val="0.82965524403075508"/>
          <c:h val="0.65326644098545317"/>
        </c:manualLayout>
      </c:layout>
      <c:barChart>
        <c:barDir val="col"/>
        <c:grouping val="clustered"/>
        <c:varyColors val="0"/>
        <c:ser>
          <c:idx val="2"/>
          <c:order val="2"/>
          <c:tx>
            <c:strRef>
              <c:f>Data!$A$6</c:f>
              <c:strCache>
                <c:ptCount val="1"/>
                <c:pt idx="0">
                  <c:v>ปริมาณฝน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5="http://schemas.microsoft.com/office/drawing/2012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Data!$B$1:$AF$1</c:f>
              <c:numCache>
                <c:formatCode>General</c:formatCode>
                <c:ptCount val="31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</c:numCache>
              <c:extLst xmlns:c15="http://schemas.microsoft.com/office/drawing/2012/chart"/>
            </c:numRef>
          </c:cat>
          <c:val>
            <c:numRef>
              <c:f>Data!$B$146:$AF$146</c:f>
              <c:numCache>
                <c:formatCode>0.0</c:formatCode>
                <c:ptCount val="31"/>
                <c:pt idx="0">
                  <c:v>12.2</c:v>
                </c:pt>
                <c:pt idx="1">
                  <c:v>1.2</c:v>
                </c:pt>
                <c:pt idx="2">
                  <c:v>17.600000000000001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2.1</c:v>
                </c:pt>
                <c:pt idx="7">
                  <c:v>0</c:v>
                </c:pt>
                <c:pt idx="8">
                  <c:v>5.3</c:v>
                </c:pt>
                <c:pt idx="9">
                  <c:v>41.5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12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27.8</c:v>
                </c:pt>
                <c:pt idx="21">
                  <c:v>0.01</c:v>
                </c:pt>
                <c:pt idx="22">
                  <c:v>0</c:v>
                </c:pt>
                <c:pt idx="23">
                  <c:v>13.9</c:v>
                </c:pt>
                <c:pt idx="24">
                  <c:v>0.4</c:v>
                </c:pt>
                <c:pt idx="25">
                  <c:v>0.3</c:v>
                </c:pt>
                <c:pt idx="26">
                  <c:v>11.2</c:v>
                </c:pt>
                <c:pt idx="27">
                  <c:v>8.4</c:v>
                </c:pt>
                <c:pt idx="28">
                  <c:v>0.02</c:v>
                </c:pt>
                <c:pt idx="29">
                  <c:v>32.1</c:v>
                </c:pt>
                <c:pt idx="30">
                  <c:v>3.2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82D-40E5-A966-E0104F09D83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885197280"/>
        <c:axId val="1885194016"/>
        <c:extLst/>
      </c:barChart>
      <c:stockChart>
        <c:ser>
          <c:idx val="0"/>
          <c:order val="0"/>
          <c:tx>
            <c:strRef>
              <c:f>Data!$A$99</c:f>
              <c:strCache>
                <c:ptCount val="1"/>
                <c:pt idx="0">
                  <c:v>อุณหภูมิสูงสุด</c:v>
                </c:pt>
              </c:strCache>
            </c:strRef>
          </c:tx>
          <c:spPr>
            <a:ln w="25400" cap="rnd">
              <a:noFill/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rgbClr val="FF7F27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Data!$B$1:$AF$1</c:f>
              <c:numCache>
                <c:formatCode>General</c:formatCode>
                <c:ptCount val="31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</c:numCache>
            </c:numRef>
          </c:cat>
          <c:val>
            <c:numRef>
              <c:f>Data!$B$144:$AF$144</c:f>
              <c:numCache>
                <c:formatCode>0.0</c:formatCode>
                <c:ptCount val="31"/>
                <c:pt idx="0">
                  <c:v>33.5</c:v>
                </c:pt>
                <c:pt idx="1">
                  <c:v>34.5</c:v>
                </c:pt>
                <c:pt idx="2">
                  <c:v>34.299999999999997</c:v>
                </c:pt>
                <c:pt idx="3">
                  <c:v>35</c:v>
                </c:pt>
                <c:pt idx="4">
                  <c:v>35.5</c:v>
                </c:pt>
                <c:pt idx="5">
                  <c:v>34.799999999999997</c:v>
                </c:pt>
                <c:pt idx="6">
                  <c:v>35.1</c:v>
                </c:pt>
                <c:pt idx="7">
                  <c:v>36</c:v>
                </c:pt>
                <c:pt idx="8">
                  <c:v>36.1</c:v>
                </c:pt>
                <c:pt idx="9">
                  <c:v>35.799999999999997</c:v>
                </c:pt>
                <c:pt idx="10">
                  <c:v>35.700000000000003</c:v>
                </c:pt>
                <c:pt idx="11">
                  <c:v>33</c:v>
                </c:pt>
                <c:pt idx="12">
                  <c:v>35.5</c:v>
                </c:pt>
                <c:pt idx="13">
                  <c:v>35.200000000000003</c:v>
                </c:pt>
                <c:pt idx="14">
                  <c:v>35.5</c:v>
                </c:pt>
                <c:pt idx="15">
                  <c:v>36</c:v>
                </c:pt>
                <c:pt idx="16">
                  <c:v>35.5</c:v>
                </c:pt>
                <c:pt idx="17">
                  <c:v>35</c:v>
                </c:pt>
                <c:pt idx="18">
                  <c:v>35</c:v>
                </c:pt>
                <c:pt idx="19">
                  <c:v>34.5</c:v>
                </c:pt>
                <c:pt idx="20">
                  <c:v>35.799999999999997</c:v>
                </c:pt>
                <c:pt idx="21">
                  <c:v>35</c:v>
                </c:pt>
                <c:pt idx="22">
                  <c:v>33.9</c:v>
                </c:pt>
                <c:pt idx="23">
                  <c:v>32.700000000000003</c:v>
                </c:pt>
                <c:pt idx="24">
                  <c:v>35.5</c:v>
                </c:pt>
                <c:pt idx="25">
                  <c:v>33.200000000000003</c:v>
                </c:pt>
                <c:pt idx="26">
                  <c:v>35</c:v>
                </c:pt>
                <c:pt idx="27">
                  <c:v>33.9</c:v>
                </c:pt>
                <c:pt idx="28">
                  <c:v>30.6</c:v>
                </c:pt>
                <c:pt idx="29">
                  <c:v>36.5</c:v>
                </c:pt>
                <c:pt idx="30">
                  <c:v>34.799999999999997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82D-40E5-A966-E0104F09D838}"/>
            </c:ext>
          </c:extLst>
        </c:ser>
        <c:ser>
          <c:idx val="1"/>
          <c:order val="1"/>
          <c:tx>
            <c:strRef>
              <c:f>Data!$A$100</c:f>
              <c:strCache>
                <c:ptCount val="1"/>
                <c:pt idx="0">
                  <c:v>อุณหภูมิต่ำสุด</c:v>
                </c:pt>
              </c:strCache>
            </c:strRef>
          </c:tx>
          <c:spPr>
            <a:ln w="25400" cap="rnd">
              <a:noFill/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rgbClr val="FFFF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Data!$B$1:$AF$1</c:f>
              <c:numCache>
                <c:formatCode>General</c:formatCode>
                <c:ptCount val="31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</c:numCache>
            </c:numRef>
          </c:cat>
          <c:val>
            <c:numRef>
              <c:f>Data!$B$145:$AF$145</c:f>
              <c:numCache>
                <c:formatCode>0.0</c:formatCode>
                <c:ptCount val="31"/>
                <c:pt idx="0">
                  <c:v>23.6</c:v>
                </c:pt>
                <c:pt idx="1">
                  <c:v>24</c:v>
                </c:pt>
                <c:pt idx="2">
                  <c:v>23.5</c:v>
                </c:pt>
                <c:pt idx="3">
                  <c:v>23.8</c:v>
                </c:pt>
                <c:pt idx="4">
                  <c:v>24.6</c:v>
                </c:pt>
                <c:pt idx="5">
                  <c:v>24.5</c:v>
                </c:pt>
                <c:pt idx="6">
                  <c:v>25.3</c:v>
                </c:pt>
                <c:pt idx="7">
                  <c:v>23.3</c:v>
                </c:pt>
                <c:pt idx="8">
                  <c:v>24.5</c:v>
                </c:pt>
                <c:pt idx="9">
                  <c:v>23.8</c:v>
                </c:pt>
                <c:pt idx="10">
                  <c:v>24.2</c:v>
                </c:pt>
                <c:pt idx="11">
                  <c:v>24.5</c:v>
                </c:pt>
                <c:pt idx="12">
                  <c:v>23.8</c:v>
                </c:pt>
                <c:pt idx="13">
                  <c:v>24.5</c:v>
                </c:pt>
                <c:pt idx="14">
                  <c:v>24.9</c:v>
                </c:pt>
                <c:pt idx="15">
                  <c:v>24</c:v>
                </c:pt>
                <c:pt idx="16">
                  <c:v>24.8</c:v>
                </c:pt>
                <c:pt idx="17">
                  <c:v>24.5</c:v>
                </c:pt>
                <c:pt idx="18">
                  <c:v>23.9</c:v>
                </c:pt>
                <c:pt idx="19">
                  <c:v>24.6</c:v>
                </c:pt>
                <c:pt idx="20">
                  <c:v>25</c:v>
                </c:pt>
                <c:pt idx="21">
                  <c:v>24.6</c:v>
                </c:pt>
                <c:pt idx="22">
                  <c:v>24.5</c:v>
                </c:pt>
                <c:pt idx="23">
                  <c:v>24.7</c:v>
                </c:pt>
                <c:pt idx="24">
                  <c:v>24.2</c:v>
                </c:pt>
                <c:pt idx="25">
                  <c:v>25.4</c:v>
                </c:pt>
                <c:pt idx="26">
                  <c:v>25</c:v>
                </c:pt>
                <c:pt idx="27">
                  <c:v>24.5</c:v>
                </c:pt>
                <c:pt idx="28">
                  <c:v>24.7</c:v>
                </c:pt>
                <c:pt idx="29">
                  <c:v>25</c:v>
                </c:pt>
                <c:pt idx="30">
                  <c:v>24.4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782D-40E5-A966-E0104F09D83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hiLowLines>
          <c:spPr>
            <a:ln w="15875" cap="flat" cmpd="sng" algn="ctr">
              <a:solidFill>
                <a:srgbClr val="FFC000"/>
              </a:solidFill>
              <a:round/>
            </a:ln>
            <a:effectLst/>
          </c:spPr>
        </c:hiLowLines>
        <c:axId val="1885194560"/>
        <c:axId val="1885200000"/>
        <c:extLst/>
      </c:stockChart>
      <c:valAx>
        <c:axId val="1885194016"/>
        <c:scaling>
          <c:orientation val="minMax"/>
          <c:max val="140"/>
        </c:scaling>
        <c:delete val="0"/>
        <c:axPos val="r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1" i="0" u="none" strike="noStrike" kern="1200" cap="all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th-TH" sz="1400">
                    <a:latin typeface="AngsanaUPC" panose="02020603050405020304" pitchFamily="18" charset="-34"/>
                    <a:cs typeface="AngsanaUPC" panose="02020603050405020304" pitchFamily="18" charset="-34"/>
                  </a:rPr>
                  <a:t>ปริมาณฝน (มิลลิเมตร)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900" b="1" i="0" u="none" strike="noStrike" kern="1200" cap="all" baseline="0">
                  <a:solidFill>
                    <a:schemeClr val="lt1">
                      <a:lumMod val="8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.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85197280"/>
        <c:crosses val="max"/>
        <c:crossBetween val="between"/>
      </c:valAx>
      <c:catAx>
        <c:axId val="18851972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85194016"/>
        <c:crossesAt val="0"/>
        <c:auto val="1"/>
        <c:lblAlgn val="ctr"/>
        <c:lblOffset val="100"/>
        <c:noMultiLvlLbl val="0"/>
      </c:catAx>
      <c:valAx>
        <c:axId val="1885200000"/>
        <c:scaling>
          <c:orientation val="minMax"/>
          <c:max val="45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1" i="0" u="none" strike="noStrike" kern="1200" cap="all" baseline="0">
                    <a:solidFill>
                      <a:srgbClr val="FFFF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th-TH" sz="1400">
                    <a:solidFill>
                      <a:srgbClr val="FFFF00"/>
                    </a:solidFill>
                    <a:latin typeface="AngsanaUPC" panose="02020603050405020304" pitchFamily="18" charset="-34"/>
                    <a:cs typeface="AngsanaUPC" panose="02020603050405020304" pitchFamily="18" charset="-34"/>
                  </a:rPr>
                  <a:t>อุณหภูมิ (องศาเซลเซียส)</a:t>
                </a:r>
                <a:endParaRPr lang="en-US">
                  <a:solidFill>
                    <a:srgbClr val="FFFF00"/>
                  </a:solidFill>
                </a:endParaRPr>
              </a:p>
            </c:rich>
          </c:tx>
          <c:layout>
            <c:manualLayout>
              <c:xMode val="edge"/>
              <c:yMode val="edge"/>
              <c:x val="7.3385826771653548E-3"/>
              <c:y val="0.3880089421500073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900" b="1" i="0" u="none" strike="noStrike" kern="1200" cap="all" baseline="0">
                  <a:solidFill>
                    <a:srgbClr val="FFFF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.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FFFF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85194560"/>
        <c:crosses val="autoZero"/>
        <c:crossBetween val="between"/>
      </c:valAx>
      <c:catAx>
        <c:axId val="1885194560"/>
        <c:scaling>
          <c:orientation val="minMax"/>
        </c:scaling>
        <c:delete val="1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cap="all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th-TH" sz="1400">
                    <a:latin typeface="AngsanaUPC" panose="02020603050405020304" pitchFamily="18" charset="-34"/>
                    <a:cs typeface="AngsanaUPC" panose="02020603050405020304" pitchFamily="18" charset="-34"/>
                  </a:rPr>
                  <a:t>วันที่</a:t>
                </a:r>
                <a:endParaRPr lang="en-US" sz="1400">
                  <a:latin typeface="AngsanaUPC" panose="02020603050405020304" pitchFamily="18" charset="-34"/>
                  <a:cs typeface="AngsanaUPC" panose="02020603050405020304" pitchFamily="18" charset="-34"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1" i="0" u="none" strike="noStrike" kern="1200" cap="all" baseline="0">
                  <a:solidFill>
                    <a:schemeClr val="lt1">
                      <a:lumMod val="8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crossAx val="1885200000"/>
        <c:crossesAt val="0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7538131123033666"/>
          <c:y val="0.92069693221448723"/>
          <c:w val="0.44396531097822983"/>
          <c:h val="6.3954761266971374E-2"/>
        </c:manualLayout>
      </c:layout>
      <c:overlay val="0"/>
      <c:spPr>
        <a:solidFill>
          <a:schemeClr val="bg1">
            <a:lumMod val="65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1" u="none" strike="noStrike" kern="1200" baseline="0">
              <a:solidFill>
                <a:sysClr val="windowText" lastClr="000000"/>
              </a:solidFill>
              <a:latin typeface="AngsanaUPC" panose="02020603050405020304" pitchFamily="18" charset="-34"/>
              <a:ea typeface="+mn-ea"/>
              <a:cs typeface="AngsanaUPC" panose="02020603050405020304" pitchFamily="18" charset="-34"/>
            </a:defRPr>
          </a:pPr>
          <a:endParaRPr lang="en-U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28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gradFill>
        <a:gsLst>
          <a:gs pos="100000">
            <a:schemeClr val="dk1">
              <a:lumMod val="95000"/>
              <a:lumOff val="5000"/>
            </a:schemeClr>
          </a:gs>
          <a:gs pos="0">
            <a:schemeClr val="dk1">
              <a:lumMod val="75000"/>
              <a:lumOff val="25000"/>
            </a:schemeClr>
          </a:gs>
        </a:gsLst>
        <a:path path="circle">
          <a:fillToRect l="50000" t="50000" r="50000" b="50000"/>
        </a:path>
      </a:gradFill>
      <a:ln w="9525">
        <a:solidFill>
          <a:schemeClr val="dk1">
            <a:lumMod val="75000"/>
            <a:lumOff val="2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/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/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gradFill>
        <a:gsLst>
          <a:gs pos="100000">
            <a:schemeClr val="lt1">
              <a:lumMod val="85000"/>
            </a:schemeClr>
          </a:gs>
          <a:gs pos="0">
            <a:schemeClr val="lt1"/>
          </a:gs>
        </a:gsLst>
        <a:path path="circle">
          <a:fillToRect l="50000" t="50000" r="50000" b="50000"/>
        </a:path>
      </a:gradFill>
      <a:ln w="9525" cap="flat" cmpd="sng" algn="ctr">
        <a:solidFill>
          <a:schemeClr val="lt1"/>
        </a:solidFill>
        <a:round/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charts/style10.xml><?xml version="1.0" encoding="utf-8"?>
<cs:chartStyle xmlns:cs="http://schemas.microsoft.com/office/drawing/2012/chartStyle" xmlns:a="http://schemas.openxmlformats.org/drawingml/2006/main" id="328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gradFill>
        <a:gsLst>
          <a:gs pos="100000">
            <a:schemeClr val="dk1">
              <a:lumMod val="95000"/>
              <a:lumOff val="5000"/>
            </a:schemeClr>
          </a:gs>
          <a:gs pos="0">
            <a:schemeClr val="dk1">
              <a:lumMod val="75000"/>
              <a:lumOff val="25000"/>
            </a:schemeClr>
          </a:gs>
        </a:gsLst>
        <a:path path="circle">
          <a:fillToRect l="50000" t="50000" r="50000" b="50000"/>
        </a:path>
      </a:gradFill>
      <a:ln w="9525">
        <a:solidFill>
          <a:schemeClr val="dk1">
            <a:lumMod val="75000"/>
            <a:lumOff val="2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/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/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gradFill>
        <a:gsLst>
          <a:gs pos="100000">
            <a:schemeClr val="lt1">
              <a:lumMod val="85000"/>
            </a:schemeClr>
          </a:gs>
          <a:gs pos="0">
            <a:schemeClr val="lt1"/>
          </a:gs>
        </a:gsLst>
        <a:path path="circle">
          <a:fillToRect l="50000" t="50000" r="50000" b="50000"/>
        </a:path>
      </a:gradFill>
      <a:ln w="9525" cap="flat" cmpd="sng" algn="ctr">
        <a:solidFill>
          <a:schemeClr val="lt1"/>
        </a:solidFill>
        <a:round/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charts/style11.xml><?xml version="1.0" encoding="utf-8"?>
<cs:chartStyle xmlns:cs="http://schemas.microsoft.com/office/drawing/2012/chartStyle" xmlns:a="http://schemas.openxmlformats.org/drawingml/2006/main" id="328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gradFill>
        <a:gsLst>
          <a:gs pos="100000">
            <a:schemeClr val="dk1">
              <a:lumMod val="95000"/>
              <a:lumOff val="5000"/>
            </a:schemeClr>
          </a:gs>
          <a:gs pos="0">
            <a:schemeClr val="dk1">
              <a:lumMod val="75000"/>
              <a:lumOff val="25000"/>
            </a:schemeClr>
          </a:gs>
        </a:gsLst>
        <a:path path="circle">
          <a:fillToRect l="50000" t="50000" r="50000" b="50000"/>
        </a:path>
      </a:gradFill>
      <a:ln w="9525">
        <a:solidFill>
          <a:schemeClr val="dk1">
            <a:lumMod val="75000"/>
            <a:lumOff val="2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/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/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gradFill>
        <a:gsLst>
          <a:gs pos="100000">
            <a:schemeClr val="lt1">
              <a:lumMod val="85000"/>
            </a:schemeClr>
          </a:gs>
          <a:gs pos="0">
            <a:schemeClr val="lt1"/>
          </a:gs>
        </a:gsLst>
        <a:path path="circle">
          <a:fillToRect l="50000" t="50000" r="50000" b="50000"/>
        </a:path>
      </a:gradFill>
      <a:ln w="9525" cap="flat" cmpd="sng" algn="ctr">
        <a:solidFill>
          <a:schemeClr val="lt1"/>
        </a:solidFill>
        <a:round/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charts/style12.xml><?xml version="1.0" encoding="utf-8"?>
<cs:chartStyle xmlns:cs="http://schemas.microsoft.com/office/drawing/2012/chartStyle" xmlns:a="http://schemas.openxmlformats.org/drawingml/2006/main" id="328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gradFill>
        <a:gsLst>
          <a:gs pos="100000">
            <a:schemeClr val="dk1">
              <a:lumMod val="95000"/>
              <a:lumOff val="5000"/>
            </a:schemeClr>
          </a:gs>
          <a:gs pos="0">
            <a:schemeClr val="dk1">
              <a:lumMod val="75000"/>
              <a:lumOff val="25000"/>
            </a:schemeClr>
          </a:gs>
        </a:gsLst>
        <a:path path="circle">
          <a:fillToRect l="50000" t="50000" r="50000" b="50000"/>
        </a:path>
      </a:gradFill>
      <a:ln w="9525">
        <a:solidFill>
          <a:schemeClr val="dk1">
            <a:lumMod val="75000"/>
            <a:lumOff val="2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/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/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gradFill>
        <a:gsLst>
          <a:gs pos="100000">
            <a:schemeClr val="lt1">
              <a:lumMod val="85000"/>
            </a:schemeClr>
          </a:gs>
          <a:gs pos="0">
            <a:schemeClr val="lt1"/>
          </a:gs>
        </a:gsLst>
        <a:path path="circle">
          <a:fillToRect l="50000" t="50000" r="50000" b="50000"/>
        </a:path>
      </a:gradFill>
      <a:ln w="9525" cap="flat" cmpd="sng" algn="ctr">
        <a:solidFill>
          <a:schemeClr val="lt1"/>
        </a:solidFill>
        <a:round/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charts/style13.xml><?xml version="1.0" encoding="utf-8"?>
<cs:chartStyle xmlns:cs="http://schemas.microsoft.com/office/drawing/2012/chartStyle" xmlns:a="http://schemas.openxmlformats.org/drawingml/2006/main" id="328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gradFill>
        <a:gsLst>
          <a:gs pos="100000">
            <a:schemeClr val="dk1">
              <a:lumMod val="95000"/>
              <a:lumOff val="5000"/>
            </a:schemeClr>
          </a:gs>
          <a:gs pos="0">
            <a:schemeClr val="dk1">
              <a:lumMod val="75000"/>
              <a:lumOff val="25000"/>
            </a:schemeClr>
          </a:gs>
        </a:gsLst>
        <a:path path="circle">
          <a:fillToRect l="50000" t="50000" r="50000" b="50000"/>
        </a:path>
      </a:gradFill>
      <a:ln w="9525">
        <a:solidFill>
          <a:schemeClr val="dk1">
            <a:lumMod val="75000"/>
            <a:lumOff val="2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/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/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gradFill>
        <a:gsLst>
          <a:gs pos="100000">
            <a:schemeClr val="lt1">
              <a:lumMod val="85000"/>
            </a:schemeClr>
          </a:gs>
          <a:gs pos="0">
            <a:schemeClr val="lt1"/>
          </a:gs>
        </a:gsLst>
        <a:path path="circle">
          <a:fillToRect l="50000" t="50000" r="50000" b="50000"/>
        </a:path>
      </a:gradFill>
      <a:ln w="9525" cap="flat" cmpd="sng" algn="ctr">
        <a:solidFill>
          <a:schemeClr val="lt1"/>
        </a:solidFill>
        <a:round/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charts/style14.xml><?xml version="1.0" encoding="utf-8"?>
<cs:chartStyle xmlns:cs="http://schemas.microsoft.com/office/drawing/2012/chartStyle" xmlns:a="http://schemas.openxmlformats.org/drawingml/2006/main" id="328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gradFill>
        <a:gsLst>
          <a:gs pos="100000">
            <a:schemeClr val="dk1">
              <a:lumMod val="95000"/>
              <a:lumOff val="5000"/>
            </a:schemeClr>
          </a:gs>
          <a:gs pos="0">
            <a:schemeClr val="dk1">
              <a:lumMod val="75000"/>
              <a:lumOff val="25000"/>
            </a:schemeClr>
          </a:gs>
        </a:gsLst>
        <a:path path="circle">
          <a:fillToRect l="50000" t="50000" r="50000" b="50000"/>
        </a:path>
      </a:gradFill>
      <a:ln w="9525">
        <a:solidFill>
          <a:schemeClr val="dk1">
            <a:lumMod val="75000"/>
            <a:lumOff val="2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/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/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gradFill>
        <a:gsLst>
          <a:gs pos="100000">
            <a:schemeClr val="lt1">
              <a:lumMod val="85000"/>
            </a:schemeClr>
          </a:gs>
          <a:gs pos="0">
            <a:schemeClr val="lt1"/>
          </a:gs>
        </a:gsLst>
        <a:path path="circle">
          <a:fillToRect l="50000" t="50000" r="50000" b="50000"/>
        </a:path>
      </a:gradFill>
      <a:ln w="9525" cap="flat" cmpd="sng" algn="ctr">
        <a:solidFill>
          <a:schemeClr val="lt1"/>
        </a:solidFill>
        <a:round/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328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gradFill>
        <a:gsLst>
          <a:gs pos="100000">
            <a:schemeClr val="dk1">
              <a:lumMod val="95000"/>
              <a:lumOff val="5000"/>
            </a:schemeClr>
          </a:gs>
          <a:gs pos="0">
            <a:schemeClr val="dk1">
              <a:lumMod val="75000"/>
              <a:lumOff val="25000"/>
            </a:schemeClr>
          </a:gs>
        </a:gsLst>
        <a:path path="circle">
          <a:fillToRect l="50000" t="50000" r="50000" b="50000"/>
        </a:path>
      </a:gradFill>
      <a:ln w="9525">
        <a:solidFill>
          <a:schemeClr val="dk1">
            <a:lumMod val="75000"/>
            <a:lumOff val="2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/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/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gradFill>
        <a:gsLst>
          <a:gs pos="100000">
            <a:schemeClr val="lt1">
              <a:lumMod val="85000"/>
            </a:schemeClr>
          </a:gs>
          <a:gs pos="0">
            <a:schemeClr val="lt1"/>
          </a:gs>
        </a:gsLst>
        <a:path path="circle">
          <a:fillToRect l="50000" t="50000" r="50000" b="50000"/>
        </a:path>
      </a:gradFill>
      <a:ln w="9525" cap="flat" cmpd="sng" algn="ctr">
        <a:solidFill>
          <a:schemeClr val="lt1"/>
        </a:solidFill>
        <a:round/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328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gradFill>
        <a:gsLst>
          <a:gs pos="100000">
            <a:schemeClr val="dk1">
              <a:lumMod val="95000"/>
              <a:lumOff val="5000"/>
            </a:schemeClr>
          </a:gs>
          <a:gs pos="0">
            <a:schemeClr val="dk1">
              <a:lumMod val="75000"/>
              <a:lumOff val="25000"/>
            </a:schemeClr>
          </a:gs>
        </a:gsLst>
        <a:path path="circle">
          <a:fillToRect l="50000" t="50000" r="50000" b="50000"/>
        </a:path>
      </a:gradFill>
      <a:ln w="9525">
        <a:solidFill>
          <a:schemeClr val="dk1">
            <a:lumMod val="75000"/>
            <a:lumOff val="2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/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/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gradFill>
        <a:gsLst>
          <a:gs pos="100000">
            <a:schemeClr val="lt1">
              <a:lumMod val="85000"/>
            </a:schemeClr>
          </a:gs>
          <a:gs pos="0">
            <a:schemeClr val="lt1"/>
          </a:gs>
        </a:gsLst>
        <a:path path="circle">
          <a:fillToRect l="50000" t="50000" r="50000" b="50000"/>
        </a:path>
      </a:gradFill>
      <a:ln w="9525" cap="flat" cmpd="sng" algn="ctr">
        <a:solidFill>
          <a:schemeClr val="lt1"/>
        </a:solidFill>
        <a:round/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328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gradFill>
        <a:gsLst>
          <a:gs pos="100000">
            <a:schemeClr val="dk1">
              <a:lumMod val="95000"/>
              <a:lumOff val="5000"/>
            </a:schemeClr>
          </a:gs>
          <a:gs pos="0">
            <a:schemeClr val="dk1">
              <a:lumMod val="75000"/>
              <a:lumOff val="25000"/>
            </a:schemeClr>
          </a:gs>
        </a:gsLst>
        <a:path path="circle">
          <a:fillToRect l="50000" t="50000" r="50000" b="50000"/>
        </a:path>
      </a:gradFill>
      <a:ln w="9525">
        <a:solidFill>
          <a:schemeClr val="dk1">
            <a:lumMod val="75000"/>
            <a:lumOff val="2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/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/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gradFill>
        <a:gsLst>
          <a:gs pos="100000">
            <a:schemeClr val="lt1">
              <a:lumMod val="85000"/>
            </a:schemeClr>
          </a:gs>
          <a:gs pos="0">
            <a:schemeClr val="lt1"/>
          </a:gs>
        </a:gsLst>
        <a:path path="circle">
          <a:fillToRect l="50000" t="50000" r="50000" b="50000"/>
        </a:path>
      </a:gradFill>
      <a:ln w="9525" cap="flat" cmpd="sng" algn="ctr">
        <a:solidFill>
          <a:schemeClr val="lt1"/>
        </a:solidFill>
        <a:round/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328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gradFill>
        <a:gsLst>
          <a:gs pos="100000">
            <a:schemeClr val="dk1">
              <a:lumMod val="95000"/>
              <a:lumOff val="5000"/>
            </a:schemeClr>
          </a:gs>
          <a:gs pos="0">
            <a:schemeClr val="dk1">
              <a:lumMod val="75000"/>
              <a:lumOff val="25000"/>
            </a:schemeClr>
          </a:gs>
        </a:gsLst>
        <a:path path="circle">
          <a:fillToRect l="50000" t="50000" r="50000" b="50000"/>
        </a:path>
      </a:gradFill>
      <a:ln w="9525">
        <a:solidFill>
          <a:schemeClr val="dk1">
            <a:lumMod val="75000"/>
            <a:lumOff val="2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/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/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gradFill>
        <a:gsLst>
          <a:gs pos="100000">
            <a:schemeClr val="lt1">
              <a:lumMod val="85000"/>
            </a:schemeClr>
          </a:gs>
          <a:gs pos="0">
            <a:schemeClr val="lt1"/>
          </a:gs>
        </a:gsLst>
        <a:path path="circle">
          <a:fillToRect l="50000" t="50000" r="50000" b="50000"/>
        </a:path>
      </a:gradFill>
      <a:ln w="9525" cap="flat" cmpd="sng" algn="ctr">
        <a:solidFill>
          <a:schemeClr val="lt1"/>
        </a:solidFill>
        <a:round/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328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gradFill>
        <a:gsLst>
          <a:gs pos="100000">
            <a:schemeClr val="dk1">
              <a:lumMod val="95000"/>
              <a:lumOff val="5000"/>
            </a:schemeClr>
          </a:gs>
          <a:gs pos="0">
            <a:schemeClr val="dk1">
              <a:lumMod val="75000"/>
              <a:lumOff val="25000"/>
            </a:schemeClr>
          </a:gs>
        </a:gsLst>
        <a:path path="circle">
          <a:fillToRect l="50000" t="50000" r="50000" b="50000"/>
        </a:path>
      </a:gradFill>
      <a:ln w="9525">
        <a:solidFill>
          <a:schemeClr val="dk1">
            <a:lumMod val="75000"/>
            <a:lumOff val="2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/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/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gradFill>
        <a:gsLst>
          <a:gs pos="100000">
            <a:schemeClr val="lt1">
              <a:lumMod val="85000"/>
            </a:schemeClr>
          </a:gs>
          <a:gs pos="0">
            <a:schemeClr val="lt1"/>
          </a:gs>
        </a:gsLst>
        <a:path path="circle">
          <a:fillToRect l="50000" t="50000" r="50000" b="50000"/>
        </a:path>
      </a:gradFill>
      <a:ln w="9525" cap="flat" cmpd="sng" algn="ctr">
        <a:solidFill>
          <a:schemeClr val="lt1"/>
        </a:solidFill>
        <a:round/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328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gradFill>
        <a:gsLst>
          <a:gs pos="100000">
            <a:schemeClr val="dk1">
              <a:lumMod val="95000"/>
              <a:lumOff val="5000"/>
            </a:schemeClr>
          </a:gs>
          <a:gs pos="0">
            <a:schemeClr val="dk1">
              <a:lumMod val="75000"/>
              <a:lumOff val="25000"/>
            </a:schemeClr>
          </a:gs>
        </a:gsLst>
        <a:path path="circle">
          <a:fillToRect l="50000" t="50000" r="50000" b="50000"/>
        </a:path>
      </a:gradFill>
      <a:ln w="9525">
        <a:solidFill>
          <a:schemeClr val="dk1">
            <a:lumMod val="75000"/>
            <a:lumOff val="2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/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/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gradFill>
        <a:gsLst>
          <a:gs pos="100000">
            <a:schemeClr val="lt1">
              <a:lumMod val="85000"/>
            </a:schemeClr>
          </a:gs>
          <a:gs pos="0">
            <a:schemeClr val="lt1"/>
          </a:gs>
        </a:gsLst>
        <a:path path="circle">
          <a:fillToRect l="50000" t="50000" r="50000" b="50000"/>
        </a:path>
      </a:gradFill>
      <a:ln w="9525" cap="flat" cmpd="sng" algn="ctr">
        <a:solidFill>
          <a:schemeClr val="lt1"/>
        </a:solidFill>
        <a:round/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328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gradFill>
        <a:gsLst>
          <a:gs pos="100000">
            <a:schemeClr val="dk1">
              <a:lumMod val="95000"/>
              <a:lumOff val="5000"/>
            </a:schemeClr>
          </a:gs>
          <a:gs pos="0">
            <a:schemeClr val="dk1">
              <a:lumMod val="75000"/>
              <a:lumOff val="25000"/>
            </a:schemeClr>
          </a:gs>
        </a:gsLst>
        <a:path path="circle">
          <a:fillToRect l="50000" t="50000" r="50000" b="50000"/>
        </a:path>
      </a:gradFill>
      <a:ln w="9525">
        <a:solidFill>
          <a:schemeClr val="dk1">
            <a:lumMod val="75000"/>
            <a:lumOff val="2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/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/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gradFill>
        <a:gsLst>
          <a:gs pos="100000">
            <a:schemeClr val="lt1">
              <a:lumMod val="85000"/>
            </a:schemeClr>
          </a:gs>
          <a:gs pos="0">
            <a:schemeClr val="lt1"/>
          </a:gs>
        </a:gsLst>
        <a:path path="circle">
          <a:fillToRect l="50000" t="50000" r="50000" b="50000"/>
        </a:path>
      </a:gradFill>
      <a:ln w="9525" cap="flat" cmpd="sng" algn="ctr">
        <a:solidFill>
          <a:schemeClr val="lt1"/>
        </a:solidFill>
        <a:round/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charts/style9.xml><?xml version="1.0" encoding="utf-8"?>
<cs:chartStyle xmlns:cs="http://schemas.microsoft.com/office/drawing/2012/chartStyle" xmlns:a="http://schemas.openxmlformats.org/drawingml/2006/main" id="328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gradFill>
        <a:gsLst>
          <a:gs pos="100000">
            <a:schemeClr val="dk1">
              <a:lumMod val="95000"/>
              <a:lumOff val="5000"/>
            </a:schemeClr>
          </a:gs>
          <a:gs pos="0">
            <a:schemeClr val="dk1">
              <a:lumMod val="75000"/>
              <a:lumOff val="25000"/>
            </a:schemeClr>
          </a:gs>
        </a:gsLst>
        <a:path path="circle">
          <a:fillToRect l="50000" t="50000" r="50000" b="50000"/>
        </a:path>
      </a:gradFill>
      <a:ln w="9525">
        <a:solidFill>
          <a:schemeClr val="dk1">
            <a:lumMod val="75000"/>
            <a:lumOff val="2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/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/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gradFill>
        <a:gsLst>
          <a:gs pos="100000">
            <a:schemeClr val="lt1">
              <a:lumMod val="85000"/>
            </a:schemeClr>
          </a:gs>
          <a:gs pos="0">
            <a:schemeClr val="lt1"/>
          </a:gs>
        </a:gsLst>
        <a:path path="circle">
          <a:fillToRect l="50000" t="50000" r="50000" b="50000"/>
        </a:path>
      </a:gradFill>
      <a:ln w="9525" cap="flat" cmpd="sng" algn="ctr">
        <a:solidFill>
          <a:schemeClr val="lt1"/>
        </a:solidFill>
        <a:round/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drawing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drawing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drawing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drawing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drawing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drawing5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drawing6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drawing7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drawing8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drawing9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0.12344</cdr:x>
      <cdr:y>0.04892</cdr:y>
    </cdr:from>
    <cdr:to>
      <cdr:x>0.25641</cdr:x>
      <cdr:y>0.10692</cdr:y>
    </cdr:to>
    <cdr:sp macro="" textlink="">
      <cdr:nvSpPr>
        <cdr:cNvPr id="3" name="AutoShape 3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069968" y="307984"/>
          <a:ext cx="1152551" cy="365169"/>
        </a:xfrm>
        <a:prstGeom xmlns:a="http://schemas.openxmlformats.org/drawingml/2006/main" prst="roundRect">
          <a:avLst>
            <a:gd name="adj" fmla="val 16667"/>
          </a:avLst>
        </a:prstGeom>
        <a:solidFill xmlns:a="http://schemas.openxmlformats.org/drawingml/2006/main">
          <a:srgbClr val="FFFFFF"/>
        </a:solidFill>
        <a:ln xmlns:a="http://schemas.openxmlformats.org/drawingml/2006/main" w="31750">
          <a:solidFill>
            <a:srgbClr val="5B9BD5"/>
          </a:solidFill>
          <a:round/>
          <a:headEnd/>
          <a:tailEnd/>
        </a:ln>
        <a:effectLst xmlns:a="http://schemas.openxmlformats.org/drawingml/2006/main"/>
        <a:extLst xmlns:a="http://schemas.openxmlformats.org/drawingml/2006/main"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68686"/>
                </a:outerShdw>
              </a:effectLst>
            </a14:hiddenEffects>
          </a:ext>
        </a:extLst>
      </cdr:spPr>
      <cdr:txBody>
        <a:bodyPr xmlns:a="http://schemas.openxmlformats.org/drawingml/2006/main" wrap="square" lIns="91440" tIns="45720" rIns="91440" bIns="45720" anchor="t" upright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000"/>
          </a:pPr>
          <a:r>
            <a:rPr lang="th-TH" sz="1600" b="1" i="0" u="none" strike="noStrike" baseline="0">
              <a:solidFill>
                <a:srgbClr val="000000"/>
              </a:solidFill>
              <a:latin typeface="AngsanaUPC" panose="02020603050405020304" pitchFamily="18" charset="-34"/>
              <a:cs typeface="AngsanaUPC" panose="02020603050405020304" pitchFamily="18" charset="-34"/>
            </a:rPr>
            <a:t>พฤษภาคม</a:t>
          </a:r>
          <a:r>
            <a:rPr lang="en-US" sz="1600" b="1" i="0" u="none" strike="noStrike" baseline="0">
              <a:solidFill>
                <a:srgbClr val="000000"/>
              </a:solidFill>
              <a:latin typeface="AngsanaUPC" panose="02020603050405020304" pitchFamily="18" charset="-34"/>
              <a:cs typeface="AngsanaUPC" panose="02020603050405020304" pitchFamily="18" charset="-34"/>
            </a:rPr>
            <a:t> 256</a:t>
          </a:r>
          <a:r>
            <a:rPr lang="th-TH" sz="1600" b="1" i="0" u="none" strike="noStrike" baseline="0">
              <a:solidFill>
                <a:srgbClr val="000000"/>
              </a:solidFill>
              <a:latin typeface="AngsanaUPC" panose="02020603050405020304" pitchFamily="18" charset="-34"/>
              <a:cs typeface="AngsanaUPC" panose="02020603050405020304" pitchFamily="18" charset="-34"/>
            </a:rPr>
            <a:t>1</a:t>
          </a:r>
          <a:endParaRPr lang="en-US" sz="1600" b="1" i="0" u="none" strike="noStrike" baseline="0">
            <a:solidFill>
              <a:srgbClr val="000000"/>
            </a:solidFill>
            <a:latin typeface="AngsanaUPC" panose="02020603050405020304" pitchFamily="18" charset="-34"/>
            <a:cs typeface="AngsanaUPC" panose="02020603050405020304" pitchFamily="18" charset="-34"/>
          </a:endParaRPr>
        </a:p>
        <a:p xmlns:a="http://schemas.openxmlformats.org/drawingml/2006/main">
          <a:pPr algn="l" rtl="0">
            <a:defRPr sz="1000"/>
          </a:pPr>
          <a:endParaRPr lang="en-US" sz="1400" b="1" i="0" u="none" strike="noStrike" baseline="0">
            <a:solidFill>
              <a:srgbClr val="000000"/>
            </a:solidFill>
            <a:latin typeface="AngsanaUPC"/>
            <a:cs typeface="AngsanaUPC"/>
          </a:endParaRPr>
        </a:p>
      </cdr:txBody>
    </cdr:sp>
  </cdr:relSizeAnchor>
  <cdr:relSizeAnchor xmlns:cdr="http://schemas.openxmlformats.org/drawingml/2006/chartDrawing">
    <cdr:from>
      <cdr:x>0.00586</cdr:x>
      <cdr:y>0.00807</cdr:y>
    </cdr:from>
    <cdr:to>
      <cdr:x>0.11099</cdr:x>
      <cdr:y>0.1533</cdr:y>
    </cdr:to>
    <cdr:pic>
      <cdr:nvPicPr>
        <cdr:cNvPr id="4" name="Picture 3">
          <a:extLst xmlns:a="http://schemas.openxmlformats.org/drawingml/2006/main">
            <a:ext uri="{FF2B5EF4-FFF2-40B4-BE49-F238E27FC236}">
              <a16:creationId xmlns:a16="http://schemas.microsoft.com/office/drawing/2014/main" id="{9414C3DC-A4BC-49B6-81D1-FA94C1DE5FEF}"/>
            </a:ext>
          </a:extLst>
        </cdr:cNvPr>
        <cdr:cNvPicPr/>
      </cdr:nvPicPr>
      <cdr:blipFill>
        <a:blip xmlns:a="http://schemas.openxmlformats.org/drawingml/2006/main" xmlns:r="http://schemas.openxmlformats.org/officeDocument/2006/relationships" r:embed="rId1">
          <a:extLst>
            <a:ext uri="{28A0092B-C50C-407E-A947-70E740481C1C}">
              <a14:useLocalDpi xmlns:a14="http://schemas.microsoft.com/office/drawing/2010/main" val="0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50800" y="50800"/>
          <a:ext cx="911225" cy="914400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0.43004</cdr:x>
      <cdr:y>0.9415</cdr:y>
    </cdr:from>
    <cdr:to>
      <cdr:x>0.45092</cdr:x>
      <cdr:y>0.96268</cdr:y>
    </cdr:to>
    <cdr:sp macro="" textlink="">
      <cdr:nvSpPr>
        <cdr:cNvPr id="5" name="Rectangle 4">
          <a:extLst xmlns:a="http://schemas.openxmlformats.org/drawingml/2006/main">
            <a:ext uri="{FF2B5EF4-FFF2-40B4-BE49-F238E27FC236}">
              <a16:creationId xmlns:a16="http://schemas.microsoft.com/office/drawing/2014/main" id="{D927FC77-6821-459B-B84C-E36D063D0D2E}"/>
            </a:ext>
          </a:extLst>
        </cdr:cNvPr>
        <cdr:cNvSpPr/>
      </cdr:nvSpPr>
      <cdr:spPr>
        <a:xfrm xmlns:a="http://schemas.openxmlformats.org/drawingml/2006/main">
          <a:off x="3727450" y="5927725"/>
          <a:ext cx="180975" cy="133350"/>
        </a:xfrm>
        <a:prstGeom xmlns:a="http://schemas.openxmlformats.org/drawingml/2006/main" prst="rect">
          <a:avLst/>
        </a:prstGeom>
        <a:solidFill xmlns:a="http://schemas.openxmlformats.org/drawingml/2006/main">
          <a:srgbClr val="FF7F27"/>
        </a:solidFill>
      </cdr:spPr>
      <cdr:style>
        <a:lnRef xmlns:a="http://schemas.openxmlformats.org/drawingml/2006/main" idx="2">
          <a:schemeClr val="accent4">
            <a:shade val="50000"/>
          </a:schemeClr>
        </a:lnRef>
        <a:fillRef xmlns:a="http://schemas.openxmlformats.org/drawingml/2006/main" idx="1">
          <a:schemeClr val="accent4"/>
        </a:fillRef>
        <a:effectRef xmlns:a="http://schemas.openxmlformats.org/drawingml/2006/main" idx="0">
          <a:schemeClr val="accent4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th-TH"/>
        </a:p>
      </cdr:txBody>
    </cdr:sp>
  </cdr:relSizeAnchor>
  <cdr:relSizeAnchor xmlns:cdr="http://schemas.openxmlformats.org/drawingml/2006/chartDrawing">
    <cdr:from>
      <cdr:x>0.57729</cdr:x>
      <cdr:y>0.93999</cdr:y>
    </cdr:from>
    <cdr:to>
      <cdr:x>0.59817</cdr:x>
      <cdr:y>0.96117</cdr:y>
    </cdr:to>
    <cdr:sp macro="" textlink="">
      <cdr:nvSpPr>
        <cdr:cNvPr id="6" name="Rectangle 5">
          <a:extLst xmlns:a="http://schemas.openxmlformats.org/drawingml/2006/main">
            <a:ext uri="{FF2B5EF4-FFF2-40B4-BE49-F238E27FC236}">
              <a16:creationId xmlns:a16="http://schemas.microsoft.com/office/drawing/2014/main" id="{D927FC77-6821-459B-B84C-E36D063D0D2E}"/>
            </a:ext>
          </a:extLst>
        </cdr:cNvPr>
        <cdr:cNvSpPr/>
      </cdr:nvSpPr>
      <cdr:spPr>
        <a:xfrm xmlns:a="http://schemas.openxmlformats.org/drawingml/2006/main">
          <a:off x="5003800" y="5918200"/>
          <a:ext cx="180975" cy="133350"/>
        </a:xfrm>
        <a:prstGeom xmlns:a="http://schemas.openxmlformats.org/drawingml/2006/main" prst="rect">
          <a:avLst/>
        </a:prstGeom>
        <a:solidFill xmlns:a="http://schemas.openxmlformats.org/drawingml/2006/main">
          <a:srgbClr val="FFFF00"/>
        </a:solidFill>
      </cdr:spPr>
      <cdr:style>
        <a:lnRef xmlns:a="http://schemas.openxmlformats.org/drawingml/2006/main" idx="2">
          <a:schemeClr val="accent4">
            <a:shade val="50000"/>
          </a:schemeClr>
        </a:lnRef>
        <a:fillRef xmlns:a="http://schemas.openxmlformats.org/drawingml/2006/main" idx="1">
          <a:schemeClr val="accent4"/>
        </a:fillRef>
        <a:effectRef xmlns:a="http://schemas.openxmlformats.org/drawingml/2006/main" idx="0">
          <a:schemeClr val="accent4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th-TH"/>
        </a:p>
      </cdr:txBody>
    </cdr:sp>
  </cdr:relSizeAnchor>
</c:userShapes>
</file>

<file path=ppt/drawings/drawing10.xml><?xml version="1.0" encoding="utf-8"?>
<c:userShapes xmlns:c="http://schemas.openxmlformats.org/drawingml/2006/chart">
  <cdr:relSizeAnchor xmlns:cdr="http://schemas.openxmlformats.org/drawingml/2006/chartDrawing">
    <cdr:from>
      <cdr:x>0.12344</cdr:x>
      <cdr:y>0.04892</cdr:y>
    </cdr:from>
    <cdr:to>
      <cdr:x>0.25641</cdr:x>
      <cdr:y>0.10692</cdr:y>
    </cdr:to>
    <cdr:sp macro="" textlink="">
      <cdr:nvSpPr>
        <cdr:cNvPr id="3" name="AutoShape 3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069968" y="307984"/>
          <a:ext cx="1152551" cy="365169"/>
        </a:xfrm>
        <a:prstGeom xmlns:a="http://schemas.openxmlformats.org/drawingml/2006/main" prst="roundRect">
          <a:avLst>
            <a:gd name="adj" fmla="val 16667"/>
          </a:avLst>
        </a:prstGeom>
        <a:solidFill xmlns:a="http://schemas.openxmlformats.org/drawingml/2006/main">
          <a:srgbClr val="FFFFFF"/>
        </a:solidFill>
        <a:ln xmlns:a="http://schemas.openxmlformats.org/drawingml/2006/main" w="31750">
          <a:solidFill>
            <a:srgbClr val="5B9BD5"/>
          </a:solidFill>
          <a:round/>
          <a:headEnd/>
          <a:tailEnd/>
        </a:ln>
        <a:effectLst xmlns:a="http://schemas.openxmlformats.org/drawingml/2006/main"/>
        <a:extLst xmlns:a="http://schemas.openxmlformats.org/drawingml/2006/main"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68686"/>
                </a:outerShdw>
              </a:effectLst>
            </a14:hiddenEffects>
          </a:ext>
        </a:extLst>
      </cdr:spPr>
      <cdr:txBody>
        <a:bodyPr xmlns:a="http://schemas.openxmlformats.org/drawingml/2006/main" wrap="square" lIns="91440" tIns="45720" rIns="91440" bIns="45720" anchor="t" upright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000"/>
          </a:pPr>
          <a:r>
            <a:rPr lang="th-TH" sz="1600" b="1" i="0" u="none" strike="noStrike" baseline="0">
              <a:solidFill>
                <a:srgbClr val="000000"/>
              </a:solidFill>
              <a:latin typeface="AngsanaUPC" panose="02020603050405020304" pitchFamily="18" charset="-34"/>
              <a:cs typeface="AngsanaUPC" panose="02020603050405020304" pitchFamily="18" charset="-34"/>
            </a:rPr>
            <a:t>พฤษภาคม</a:t>
          </a:r>
          <a:r>
            <a:rPr lang="en-US" sz="1600" b="1" i="0" u="none" strike="noStrike" baseline="0">
              <a:solidFill>
                <a:srgbClr val="000000"/>
              </a:solidFill>
              <a:latin typeface="AngsanaUPC" panose="02020603050405020304" pitchFamily="18" charset="-34"/>
              <a:cs typeface="AngsanaUPC" panose="02020603050405020304" pitchFamily="18" charset="-34"/>
            </a:rPr>
            <a:t> 256</a:t>
          </a:r>
          <a:r>
            <a:rPr lang="th-TH" sz="1600" b="1" i="0" u="none" strike="noStrike" baseline="0">
              <a:solidFill>
                <a:srgbClr val="000000"/>
              </a:solidFill>
              <a:latin typeface="AngsanaUPC" panose="02020603050405020304" pitchFamily="18" charset="-34"/>
              <a:cs typeface="AngsanaUPC" panose="02020603050405020304" pitchFamily="18" charset="-34"/>
            </a:rPr>
            <a:t>1</a:t>
          </a:r>
          <a:endParaRPr lang="en-US" sz="1600" b="1" i="0" u="none" strike="noStrike" baseline="0">
            <a:solidFill>
              <a:srgbClr val="000000"/>
            </a:solidFill>
            <a:latin typeface="AngsanaUPC" panose="02020603050405020304" pitchFamily="18" charset="-34"/>
            <a:cs typeface="AngsanaUPC" panose="02020603050405020304" pitchFamily="18" charset="-34"/>
          </a:endParaRPr>
        </a:p>
      </cdr:txBody>
    </cdr:sp>
  </cdr:relSizeAnchor>
  <cdr:relSizeAnchor xmlns:cdr="http://schemas.openxmlformats.org/drawingml/2006/chartDrawing">
    <cdr:from>
      <cdr:x>0.00586</cdr:x>
      <cdr:y>0.00807</cdr:y>
    </cdr:from>
    <cdr:to>
      <cdr:x>0.11099</cdr:x>
      <cdr:y>0.1533</cdr:y>
    </cdr:to>
    <cdr:pic>
      <cdr:nvPicPr>
        <cdr:cNvPr id="4" name="Picture 3">
          <a:extLst xmlns:a="http://schemas.openxmlformats.org/drawingml/2006/main">
            <a:ext uri="{FF2B5EF4-FFF2-40B4-BE49-F238E27FC236}">
              <a16:creationId xmlns:a16="http://schemas.microsoft.com/office/drawing/2014/main" id="{37159FE8-3218-4624-AE8D-AD57A6783CD3}"/>
            </a:ext>
          </a:extLst>
        </cdr:cNvPr>
        <cdr:cNvPicPr/>
      </cdr:nvPicPr>
      <cdr:blipFill>
        <a:blip xmlns:a="http://schemas.openxmlformats.org/drawingml/2006/main" xmlns:r="http://schemas.openxmlformats.org/officeDocument/2006/relationships" r:embed="rId1">
          <a:extLst>
            <a:ext uri="{28A0092B-C50C-407E-A947-70E740481C1C}">
              <a14:useLocalDpi xmlns:a14="http://schemas.microsoft.com/office/drawing/2010/main" val="0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50800" y="50800"/>
          <a:ext cx="911225" cy="914400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0.42894</cdr:x>
      <cdr:y>0.93999</cdr:y>
    </cdr:from>
    <cdr:to>
      <cdr:x>0.44982</cdr:x>
      <cdr:y>0.96117</cdr:y>
    </cdr:to>
    <cdr:sp macro="" textlink="">
      <cdr:nvSpPr>
        <cdr:cNvPr id="5" name="Rectangle 4">
          <a:extLst xmlns:a="http://schemas.openxmlformats.org/drawingml/2006/main">
            <a:ext uri="{FF2B5EF4-FFF2-40B4-BE49-F238E27FC236}">
              <a16:creationId xmlns:a16="http://schemas.microsoft.com/office/drawing/2014/main" id="{68B9AFAC-B394-42FC-A2B2-16EA4FAA82A8}"/>
            </a:ext>
          </a:extLst>
        </cdr:cNvPr>
        <cdr:cNvSpPr/>
      </cdr:nvSpPr>
      <cdr:spPr>
        <a:xfrm xmlns:a="http://schemas.openxmlformats.org/drawingml/2006/main">
          <a:off x="3717925" y="5918200"/>
          <a:ext cx="180975" cy="133350"/>
        </a:xfrm>
        <a:prstGeom xmlns:a="http://schemas.openxmlformats.org/drawingml/2006/main" prst="rect">
          <a:avLst/>
        </a:prstGeom>
        <a:solidFill xmlns:a="http://schemas.openxmlformats.org/drawingml/2006/main">
          <a:srgbClr val="FF7F27"/>
        </a:solidFill>
      </cdr:spPr>
      <cdr:style>
        <a:lnRef xmlns:a="http://schemas.openxmlformats.org/drawingml/2006/main" idx="2">
          <a:schemeClr val="accent4">
            <a:shade val="50000"/>
          </a:schemeClr>
        </a:lnRef>
        <a:fillRef xmlns:a="http://schemas.openxmlformats.org/drawingml/2006/main" idx="1">
          <a:schemeClr val="accent4"/>
        </a:fillRef>
        <a:effectRef xmlns:a="http://schemas.openxmlformats.org/drawingml/2006/main" idx="0">
          <a:schemeClr val="accent4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th-TH"/>
        </a:p>
      </cdr:txBody>
    </cdr:sp>
  </cdr:relSizeAnchor>
  <cdr:relSizeAnchor xmlns:cdr="http://schemas.openxmlformats.org/drawingml/2006/chartDrawing">
    <cdr:from>
      <cdr:x>0.57179</cdr:x>
      <cdr:y>0.93848</cdr:y>
    </cdr:from>
    <cdr:to>
      <cdr:x>0.59267</cdr:x>
      <cdr:y>0.95966</cdr:y>
    </cdr:to>
    <cdr:sp macro="" textlink="">
      <cdr:nvSpPr>
        <cdr:cNvPr id="6" name="Rectangle 5">
          <a:extLst xmlns:a="http://schemas.openxmlformats.org/drawingml/2006/main">
            <a:ext uri="{FF2B5EF4-FFF2-40B4-BE49-F238E27FC236}">
              <a16:creationId xmlns:a16="http://schemas.microsoft.com/office/drawing/2014/main" id="{68B9AFAC-B394-42FC-A2B2-16EA4FAA82A8}"/>
            </a:ext>
          </a:extLst>
        </cdr:cNvPr>
        <cdr:cNvSpPr/>
      </cdr:nvSpPr>
      <cdr:spPr>
        <a:xfrm xmlns:a="http://schemas.openxmlformats.org/drawingml/2006/main">
          <a:off x="4956175" y="5908675"/>
          <a:ext cx="180975" cy="133350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4">
            <a:lumMod val="60000"/>
            <a:lumOff val="40000"/>
          </a:schemeClr>
        </a:solidFill>
      </cdr:spPr>
      <cdr:style>
        <a:lnRef xmlns:a="http://schemas.openxmlformats.org/drawingml/2006/main" idx="2">
          <a:schemeClr val="accent4">
            <a:shade val="50000"/>
          </a:schemeClr>
        </a:lnRef>
        <a:fillRef xmlns:a="http://schemas.openxmlformats.org/drawingml/2006/main" idx="1">
          <a:schemeClr val="accent4"/>
        </a:fillRef>
        <a:effectRef xmlns:a="http://schemas.openxmlformats.org/drawingml/2006/main" idx="0">
          <a:schemeClr val="accent4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th-TH"/>
        </a:p>
      </cdr:txBody>
    </cdr:sp>
  </cdr:relSizeAnchor>
</c:userShapes>
</file>

<file path=ppt/drawings/drawing11.xml><?xml version="1.0" encoding="utf-8"?>
<c:userShapes xmlns:c="http://schemas.openxmlformats.org/drawingml/2006/chart">
  <cdr:relSizeAnchor xmlns:cdr="http://schemas.openxmlformats.org/drawingml/2006/chartDrawing">
    <cdr:from>
      <cdr:x>0.01026</cdr:x>
      <cdr:y>0.00656</cdr:y>
    </cdr:from>
    <cdr:to>
      <cdr:x>0.11539</cdr:x>
      <cdr:y>0.15179</cdr:y>
    </cdr:to>
    <cdr:pic>
      <cdr:nvPicPr>
        <cdr:cNvPr id="4" name="Picture 3">
          <a:extLst xmlns:a="http://schemas.openxmlformats.org/drawingml/2006/main">
            <a:ext uri="{FF2B5EF4-FFF2-40B4-BE49-F238E27FC236}">
              <a16:creationId xmlns:a16="http://schemas.microsoft.com/office/drawing/2014/main" id="{D87F206F-5756-47F3-864F-4394982C5D79}"/>
            </a:ext>
          </a:extLst>
        </cdr:cNvPr>
        <cdr:cNvPicPr/>
      </cdr:nvPicPr>
      <cdr:blipFill>
        <a:blip xmlns:a="http://schemas.openxmlformats.org/drawingml/2006/main" xmlns:r="http://schemas.openxmlformats.org/officeDocument/2006/relationships" r:embed="rId1">
          <a:extLst>
            <a:ext uri="{28A0092B-C50C-407E-A947-70E740481C1C}">
              <a14:useLocalDpi xmlns:a14="http://schemas.microsoft.com/office/drawing/2010/main" val="0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88893" y="41284"/>
          <a:ext cx="911241" cy="914372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0.12344</cdr:x>
      <cdr:y>0.04892</cdr:y>
    </cdr:from>
    <cdr:to>
      <cdr:x>0.25641</cdr:x>
      <cdr:y>0.10692</cdr:y>
    </cdr:to>
    <cdr:sp macro="" textlink="">
      <cdr:nvSpPr>
        <cdr:cNvPr id="3" name="AutoShape 3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069968" y="307984"/>
          <a:ext cx="1152551" cy="365169"/>
        </a:xfrm>
        <a:prstGeom xmlns:a="http://schemas.openxmlformats.org/drawingml/2006/main" prst="roundRect">
          <a:avLst>
            <a:gd name="adj" fmla="val 16667"/>
          </a:avLst>
        </a:prstGeom>
        <a:solidFill xmlns:a="http://schemas.openxmlformats.org/drawingml/2006/main">
          <a:srgbClr val="FFFFFF"/>
        </a:solidFill>
        <a:ln xmlns:a="http://schemas.openxmlformats.org/drawingml/2006/main" w="31750">
          <a:solidFill>
            <a:srgbClr val="5B9BD5"/>
          </a:solidFill>
          <a:round/>
          <a:headEnd/>
          <a:tailEnd/>
        </a:ln>
        <a:effectLst xmlns:a="http://schemas.openxmlformats.org/drawingml/2006/main"/>
        <a:extLst xmlns:a="http://schemas.openxmlformats.org/drawingml/2006/main"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68686"/>
                </a:outerShdw>
              </a:effectLst>
            </a14:hiddenEffects>
          </a:ext>
        </a:extLst>
      </cdr:spPr>
      <cdr:txBody>
        <a:bodyPr xmlns:a="http://schemas.openxmlformats.org/drawingml/2006/main" wrap="square" lIns="91440" tIns="45720" rIns="91440" bIns="45720" anchor="t" upright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000"/>
          </a:pPr>
          <a:r>
            <a:rPr lang="th-TH" sz="1600" b="1" i="0" u="none" strike="noStrike" baseline="0">
              <a:solidFill>
                <a:srgbClr val="000000"/>
              </a:solidFill>
              <a:latin typeface="AngsanaUPC" panose="02020603050405020304" pitchFamily="18" charset="-34"/>
              <a:cs typeface="AngsanaUPC" panose="02020603050405020304" pitchFamily="18" charset="-34"/>
            </a:rPr>
            <a:t>พฤษภาคม</a:t>
          </a:r>
          <a:r>
            <a:rPr lang="en-US" sz="1600" b="1" i="0" u="none" strike="noStrike" baseline="0">
              <a:solidFill>
                <a:srgbClr val="000000"/>
              </a:solidFill>
              <a:latin typeface="AngsanaUPC" panose="02020603050405020304" pitchFamily="18" charset="-34"/>
              <a:cs typeface="AngsanaUPC" panose="02020603050405020304" pitchFamily="18" charset="-34"/>
            </a:rPr>
            <a:t> 256</a:t>
          </a:r>
          <a:r>
            <a:rPr lang="th-TH" sz="1600" b="1" i="0" u="none" strike="noStrike" baseline="0">
              <a:solidFill>
                <a:srgbClr val="000000"/>
              </a:solidFill>
              <a:latin typeface="AngsanaUPC" panose="02020603050405020304" pitchFamily="18" charset="-34"/>
              <a:cs typeface="AngsanaUPC" panose="02020603050405020304" pitchFamily="18" charset="-34"/>
            </a:rPr>
            <a:t>1</a:t>
          </a:r>
          <a:endParaRPr lang="en-US" sz="1600" b="1" i="0" u="none" strike="noStrike" baseline="0">
            <a:solidFill>
              <a:srgbClr val="000000"/>
            </a:solidFill>
            <a:latin typeface="AngsanaUPC" panose="02020603050405020304" pitchFamily="18" charset="-34"/>
            <a:cs typeface="AngsanaUPC" panose="02020603050405020304" pitchFamily="18" charset="-34"/>
          </a:endParaRPr>
        </a:p>
      </cdr:txBody>
    </cdr:sp>
  </cdr:relSizeAnchor>
  <cdr:relSizeAnchor xmlns:cdr="http://schemas.openxmlformats.org/drawingml/2006/chartDrawing">
    <cdr:from>
      <cdr:x>0.42454</cdr:x>
      <cdr:y>0.9415</cdr:y>
    </cdr:from>
    <cdr:to>
      <cdr:x>0.44542</cdr:x>
      <cdr:y>0.96268</cdr:y>
    </cdr:to>
    <cdr:sp macro="" textlink="">
      <cdr:nvSpPr>
        <cdr:cNvPr id="5" name="Rectangle 4">
          <a:extLst xmlns:a="http://schemas.openxmlformats.org/drawingml/2006/main">
            <a:ext uri="{FF2B5EF4-FFF2-40B4-BE49-F238E27FC236}">
              <a16:creationId xmlns:a16="http://schemas.microsoft.com/office/drawing/2014/main" id="{68B9AFAC-B394-42FC-A2B2-16EA4FAA82A8}"/>
            </a:ext>
          </a:extLst>
        </cdr:cNvPr>
        <cdr:cNvSpPr/>
      </cdr:nvSpPr>
      <cdr:spPr>
        <a:xfrm xmlns:a="http://schemas.openxmlformats.org/drawingml/2006/main">
          <a:off x="3679825" y="5927725"/>
          <a:ext cx="180975" cy="133350"/>
        </a:xfrm>
        <a:prstGeom xmlns:a="http://schemas.openxmlformats.org/drawingml/2006/main" prst="rect">
          <a:avLst/>
        </a:prstGeom>
        <a:solidFill xmlns:a="http://schemas.openxmlformats.org/drawingml/2006/main">
          <a:srgbClr val="FF7F27"/>
        </a:solidFill>
      </cdr:spPr>
      <cdr:style>
        <a:lnRef xmlns:a="http://schemas.openxmlformats.org/drawingml/2006/main" idx="2">
          <a:schemeClr val="accent4">
            <a:shade val="50000"/>
          </a:schemeClr>
        </a:lnRef>
        <a:fillRef xmlns:a="http://schemas.openxmlformats.org/drawingml/2006/main" idx="1">
          <a:schemeClr val="accent4"/>
        </a:fillRef>
        <a:effectRef xmlns:a="http://schemas.openxmlformats.org/drawingml/2006/main" idx="0">
          <a:schemeClr val="accent4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th-TH"/>
        </a:p>
      </cdr:txBody>
    </cdr:sp>
  </cdr:relSizeAnchor>
  <cdr:relSizeAnchor xmlns:cdr="http://schemas.openxmlformats.org/drawingml/2006/chartDrawing">
    <cdr:from>
      <cdr:x>0.57509</cdr:x>
      <cdr:y>0.9415</cdr:y>
    </cdr:from>
    <cdr:to>
      <cdr:x>0.59597</cdr:x>
      <cdr:y>0.96268</cdr:y>
    </cdr:to>
    <cdr:sp macro="" textlink="">
      <cdr:nvSpPr>
        <cdr:cNvPr id="6" name="Rectangle 5">
          <a:extLst xmlns:a="http://schemas.openxmlformats.org/drawingml/2006/main">
            <a:ext uri="{FF2B5EF4-FFF2-40B4-BE49-F238E27FC236}">
              <a16:creationId xmlns:a16="http://schemas.microsoft.com/office/drawing/2014/main" id="{68B9AFAC-B394-42FC-A2B2-16EA4FAA82A8}"/>
            </a:ext>
          </a:extLst>
        </cdr:cNvPr>
        <cdr:cNvSpPr/>
      </cdr:nvSpPr>
      <cdr:spPr>
        <a:xfrm xmlns:a="http://schemas.openxmlformats.org/drawingml/2006/main">
          <a:off x="4984750" y="5927725"/>
          <a:ext cx="180975" cy="133350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4">
            <a:lumMod val="60000"/>
            <a:lumOff val="40000"/>
          </a:schemeClr>
        </a:solidFill>
      </cdr:spPr>
      <cdr:style>
        <a:lnRef xmlns:a="http://schemas.openxmlformats.org/drawingml/2006/main" idx="2">
          <a:schemeClr val="accent4">
            <a:shade val="50000"/>
          </a:schemeClr>
        </a:lnRef>
        <a:fillRef xmlns:a="http://schemas.openxmlformats.org/drawingml/2006/main" idx="1">
          <a:schemeClr val="accent4"/>
        </a:fillRef>
        <a:effectRef xmlns:a="http://schemas.openxmlformats.org/drawingml/2006/main" idx="0">
          <a:schemeClr val="accent4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th-TH"/>
        </a:p>
      </cdr:txBody>
    </cdr:sp>
  </cdr:relSizeAnchor>
</c:userShapes>
</file>

<file path=ppt/drawings/drawing12.xml><?xml version="1.0" encoding="utf-8"?>
<c:userShapes xmlns:c="http://schemas.openxmlformats.org/drawingml/2006/chart">
  <cdr:relSizeAnchor xmlns:cdr="http://schemas.openxmlformats.org/drawingml/2006/chartDrawing">
    <cdr:from>
      <cdr:x>0.12015</cdr:x>
      <cdr:y>0.05346</cdr:y>
    </cdr:from>
    <cdr:to>
      <cdr:x>0.25312</cdr:x>
      <cdr:y>0.11146</cdr:y>
    </cdr:to>
    <cdr:sp macro="" textlink="">
      <cdr:nvSpPr>
        <cdr:cNvPr id="3" name="AutoShape 3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041393" y="336559"/>
          <a:ext cx="1152551" cy="365169"/>
        </a:xfrm>
        <a:prstGeom xmlns:a="http://schemas.openxmlformats.org/drawingml/2006/main" prst="roundRect">
          <a:avLst>
            <a:gd name="adj" fmla="val 16667"/>
          </a:avLst>
        </a:prstGeom>
        <a:solidFill xmlns:a="http://schemas.openxmlformats.org/drawingml/2006/main">
          <a:srgbClr val="FFFFFF"/>
        </a:solidFill>
        <a:ln xmlns:a="http://schemas.openxmlformats.org/drawingml/2006/main" w="31750">
          <a:solidFill>
            <a:srgbClr val="5B9BD5"/>
          </a:solidFill>
          <a:round/>
          <a:headEnd/>
          <a:tailEnd/>
        </a:ln>
        <a:effectLst xmlns:a="http://schemas.openxmlformats.org/drawingml/2006/main"/>
        <a:extLst xmlns:a="http://schemas.openxmlformats.org/drawingml/2006/main"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68686"/>
                </a:outerShdw>
              </a:effectLst>
            </a14:hiddenEffects>
          </a:ext>
        </a:extLst>
      </cdr:spPr>
      <cdr:txBody>
        <a:bodyPr xmlns:a="http://schemas.openxmlformats.org/drawingml/2006/main" wrap="square" lIns="91440" tIns="45720" rIns="91440" bIns="45720" anchor="t" upright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000"/>
          </a:pPr>
          <a:r>
            <a:rPr lang="th-TH" sz="1600" b="1" i="0" u="none" strike="noStrike" baseline="0">
              <a:solidFill>
                <a:srgbClr val="000000"/>
              </a:solidFill>
              <a:latin typeface="AngsanaUPC" panose="02020603050405020304" pitchFamily="18" charset="-34"/>
              <a:cs typeface="AngsanaUPC" panose="02020603050405020304" pitchFamily="18" charset="-34"/>
            </a:rPr>
            <a:t>พฤษภาคม</a:t>
          </a:r>
          <a:r>
            <a:rPr lang="en-US" sz="1600" b="1" i="0" u="none" strike="noStrike" baseline="0">
              <a:solidFill>
                <a:srgbClr val="000000"/>
              </a:solidFill>
              <a:latin typeface="AngsanaUPC" panose="02020603050405020304" pitchFamily="18" charset="-34"/>
              <a:cs typeface="AngsanaUPC" panose="02020603050405020304" pitchFamily="18" charset="-34"/>
            </a:rPr>
            <a:t> 256</a:t>
          </a:r>
          <a:r>
            <a:rPr lang="th-TH" sz="1600" b="1" i="0" u="none" strike="noStrike" baseline="0">
              <a:solidFill>
                <a:srgbClr val="000000"/>
              </a:solidFill>
              <a:latin typeface="AngsanaUPC" panose="02020603050405020304" pitchFamily="18" charset="-34"/>
              <a:cs typeface="AngsanaUPC" panose="02020603050405020304" pitchFamily="18" charset="-34"/>
            </a:rPr>
            <a:t>1</a:t>
          </a:r>
          <a:endParaRPr lang="en-US" sz="1600" b="1" i="0" u="none" strike="noStrike" baseline="0">
            <a:solidFill>
              <a:srgbClr val="000000"/>
            </a:solidFill>
            <a:latin typeface="AngsanaUPC" panose="02020603050405020304" pitchFamily="18" charset="-34"/>
            <a:cs typeface="AngsanaUPC" panose="02020603050405020304" pitchFamily="18" charset="-34"/>
          </a:endParaRPr>
        </a:p>
      </cdr:txBody>
    </cdr:sp>
  </cdr:relSizeAnchor>
  <cdr:relSizeAnchor xmlns:cdr="http://schemas.openxmlformats.org/drawingml/2006/chartDrawing">
    <cdr:from>
      <cdr:x>0.00586</cdr:x>
      <cdr:y>0.00807</cdr:y>
    </cdr:from>
    <cdr:to>
      <cdr:x>0.11099</cdr:x>
      <cdr:y>0.1533</cdr:y>
    </cdr:to>
    <cdr:pic>
      <cdr:nvPicPr>
        <cdr:cNvPr id="4" name="Picture 3">
          <a:extLst xmlns:a="http://schemas.openxmlformats.org/drawingml/2006/main">
            <a:ext uri="{FF2B5EF4-FFF2-40B4-BE49-F238E27FC236}">
              <a16:creationId xmlns:a16="http://schemas.microsoft.com/office/drawing/2014/main" id="{1D3C716A-5683-4D78-8599-A2E70090E50C}"/>
            </a:ext>
          </a:extLst>
        </cdr:cNvPr>
        <cdr:cNvPicPr/>
      </cdr:nvPicPr>
      <cdr:blipFill>
        <a:blip xmlns:a="http://schemas.openxmlformats.org/drawingml/2006/main" xmlns:r="http://schemas.openxmlformats.org/officeDocument/2006/relationships" r:embed="rId1">
          <a:extLst>
            <a:ext uri="{28A0092B-C50C-407E-A947-70E740481C1C}">
              <a14:useLocalDpi xmlns:a14="http://schemas.microsoft.com/office/drawing/2010/main" val="0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50800" y="50800"/>
          <a:ext cx="911225" cy="914400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0.42784</cdr:x>
      <cdr:y>0.94302</cdr:y>
    </cdr:from>
    <cdr:to>
      <cdr:x>0.44872</cdr:x>
      <cdr:y>0.9642</cdr:y>
    </cdr:to>
    <cdr:sp macro="" textlink="">
      <cdr:nvSpPr>
        <cdr:cNvPr id="5" name="Rectangle 4">
          <a:extLst xmlns:a="http://schemas.openxmlformats.org/drawingml/2006/main">
            <a:ext uri="{FF2B5EF4-FFF2-40B4-BE49-F238E27FC236}">
              <a16:creationId xmlns:a16="http://schemas.microsoft.com/office/drawing/2014/main" id="{68B9AFAC-B394-42FC-A2B2-16EA4FAA82A8}"/>
            </a:ext>
          </a:extLst>
        </cdr:cNvPr>
        <cdr:cNvSpPr/>
      </cdr:nvSpPr>
      <cdr:spPr>
        <a:xfrm xmlns:a="http://schemas.openxmlformats.org/drawingml/2006/main">
          <a:off x="3708400" y="5937250"/>
          <a:ext cx="180975" cy="133350"/>
        </a:xfrm>
        <a:prstGeom xmlns:a="http://schemas.openxmlformats.org/drawingml/2006/main" prst="rect">
          <a:avLst/>
        </a:prstGeom>
        <a:solidFill xmlns:a="http://schemas.openxmlformats.org/drawingml/2006/main">
          <a:srgbClr val="FF7F27"/>
        </a:solidFill>
      </cdr:spPr>
      <cdr:style>
        <a:lnRef xmlns:a="http://schemas.openxmlformats.org/drawingml/2006/main" idx="2">
          <a:schemeClr val="accent4">
            <a:shade val="50000"/>
          </a:schemeClr>
        </a:lnRef>
        <a:fillRef xmlns:a="http://schemas.openxmlformats.org/drawingml/2006/main" idx="1">
          <a:schemeClr val="accent4"/>
        </a:fillRef>
        <a:effectRef xmlns:a="http://schemas.openxmlformats.org/drawingml/2006/main" idx="0">
          <a:schemeClr val="accent4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th-TH"/>
        </a:p>
      </cdr:txBody>
    </cdr:sp>
  </cdr:relSizeAnchor>
  <cdr:relSizeAnchor xmlns:cdr="http://schemas.openxmlformats.org/drawingml/2006/chartDrawing">
    <cdr:from>
      <cdr:x>0.57619</cdr:x>
      <cdr:y>0.93999</cdr:y>
    </cdr:from>
    <cdr:to>
      <cdr:x>0.59707</cdr:x>
      <cdr:y>0.96117</cdr:y>
    </cdr:to>
    <cdr:sp macro="" textlink="">
      <cdr:nvSpPr>
        <cdr:cNvPr id="6" name="Rectangle 5">
          <a:extLst xmlns:a="http://schemas.openxmlformats.org/drawingml/2006/main">
            <a:ext uri="{FF2B5EF4-FFF2-40B4-BE49-F238E27FC236}">
              <a16:creationId xmlns:a16="http://schemas.microsoft.com/office/drawing/2014/main" id="{68B9AFAC-B394-42FC-A2B2-16EA4FAA82A8}"/>
            </a:ext>
          </a:extLst>
        </cdr:cNvPr>
        <cdr:cNvSpPr/>
      </cdr:nvSpPr>
      <cdr:spPr>
        <a:xfrm xmlns:a="http://schemas.openxmlformats.org/drawingml/2006/main">
          <a:off x="4994275" y="5918200"/>
          <a:ext cx="180975" cy="133350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4">
            <a:lumMod val="60000"/>
            <a:lumOff val="40000"/>
          </a:schemeClr>
        </a:solidFill>
      </cdr:spPr>
      <cdr:style>
        <a:lnRef xmlns:a="http://schemas.openxmlformats.org/drawingml/2006/main" idx="2">
          <a:schemeClr val="accent4">
            <a:shade val="50000"/>
          </a:schemeClr>
        </a:lnRef>
        <a:fillRef xmlns:a="http://schemas.openxmlformats.org/drawingml/2006/main" idx="1">
          <a:schemeClr val="accent4"/>
        </a:fillRef>
        <a:effectRef xmlns:a="http://schemas.openxmlformats.org/drawingml/2006/main" idx="0">
          <a:schemeClr val="accent4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th-TH"/>
        </a:p>
      </cdr:txBody>
    </cdr:sp>
  </cdr:relSizeAnchor>
</c:userShapes>
</file>

<file path=ppt/drawings/drawing13.xml><?xml version="1.0" encoding="utf-8"?>
<c:userShapes xmlns:c="http://schemas.openxmlformats.org/drawingml/2006/chart">
  <cdr:relSizeAnchor xmlns:cdr="http://schemas.openxmlformats.org/drawingml/2006/chartDrawing">
    <cdr:from>
      <cdr:x>0.11905</cdr:x>
      <cdr:y>0.05043</cdr:y>
    </cdr:from>
    <cdr:to>
      <cdr:x>0.25202</cdr:x>
      <cdr:y>0.10843</cdr:y>
    </cdr:to>
    <cdr:sp macro="" textlink="">
      <cdr:nvSpPr>
        <cdr:cNvPr id="3" name="AutoShape 3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031868" y="317509"/>
          <a:ext cx="1152551" cy="365169"/>
        </a:xfrm>
        <a:prstGeom xmlns:a="http://schemas.openxmlformats.org/drawingml/2006/main" prst="roundRect">
          <a:avLst>
            <a:gd name="adj" fmla="val 16667"/>
          </a:avLst>
        </a:prstGeom>
        <a:solidFill xmlns:a="http://schemas.openxmlformats.org/drawingml/2006/main">
          <a:srgbClr val="FFFFFF"/>
        </a:solidFill>
        <a:ln xmlns:a="http://schemas.openxmlformats.org/drawingml/2006/main" w="31750">
          <a:solidFill>
            <a:srgbClr val="5B9BD5"/>
          </a:solidFill>
          <a:round/>
          <a:headEnd/>
          <a:tailEnd/>
        </a:ln>
        <a:effectLst xmlns:a="http://schemas.openxmlformats.org/drawingml/2006/main"/>
        <a:extLst xmlns:a="http://schemas.openxmlformats.org/drawingml/2006/main"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68686"/>
                </a:outerShdw>
              </a:effectLst>
            </a14:hiddenEffects>
          </a:ext>
        </a:extLst>
      </cdr:spPr>
      <cdr:txBody>
        <a:bodyPr xmlns:a="http://schemas.openxmlformats.org/drawingml/2006/main" wrap="square" lIns="91440" tIns="45720" rIns="91440" bIns="45720" anchor="t" upright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000"/>
          </a:pPr>
          <a:r>
            <a:rPr lang="th-TH" sz="1600" b="1" i="0" u="none" strike="noStrike" baseline="0">
              <a:solidFill>
                <a:srgbClr val="000000"/>
              </a:solidFill>
              <a:latin typeface="AngsanaUPC" panose="02020603050405020304" pitchFamily="18" charset="-34"/>
              <a:cs typeface="AngsanaUPC" panose="02020603050405020304" pitchFamily="18" charset="-34"/>
            </a:rPr>
            <a:t>พฤษภาคม</a:t>
          </a:r>
          <a:r>
            <a:rPr lang="en-US" sz="1600" b="1" i="0" u="none" strike="noStrike" baseline="0">
              <a:solidFill>
                <a:srgbClr val="000000"/>
              </a:solidFill>
              <a:latin typeface="AngsanaUPC" panose="02020603050405020304" pitchFamily="18" charset="-34"/>
              <a:cs typeface="AngsanaUPC" panose="02020603050405020304" pitchFamily="18" charset="-34"/>
            </a:rPr>
            <a:t> 256</a:t>
          </a:r>
          <a:r>
            <a:rPr lang="th-TH" sz="1600" b="1" i="0" u="none" strike="noStrike" baseline="0">
              <a:solidFill>
                <a:srgbClr val="000000"/>
              </a:solidFill>
              <a:latin typeface="AngsanaUPC" panose="02020603050405020304" pitchFamily="18" charset="-34"/>
              <a:cs typeface="AngsanaUPC" panose="02020603050405020304" pitchFamily="18" charset="-34"/>
            </a:rPr>
            <a:t>1</a:t>
          </a:r>
          <a:endParaRPr lang="en-US" sz="1600" b="1" i="0" u="none" strike="noStrike" baseline="0">
            <a:solidFill>
              <a:srgbClr val="000000"/>
            </a:solidFill>
            <a:latin typeface="AngsanaUPC" panose="02020603050405020304" pitchFamily="18" charset="-34"/>
            <a:cs typeface="AngsanaUPC" panose="02020603050405020304" pitchFamily="18" charset="-34"/>
          </a:endParaRPr>
        </a:p>
      </cdr:txBody>
    </cdr:sp>
  </cdr:relSizeAnchor>
  <cdr:relSizeAnchor xmlns:cdr="http://schemas.openxmlformats.org/drawingml/2006/chartDrawing">
    <cdr:from>
      <cdr:x>0.00586</cdr:x>
      <cdr:y>0.00807</cdr:y>
    </cdr:from>
    <cdr:to>
      <cdr:x>0.11099</cdr:x>
      <cdr:y>0.1533</cdr:y>
    </cdr:to>
    <cdr:pic>
      <cdr:nvPicPr>
        <cdr:cNvPr id="4" name="Picture 3">
          <a:extLst xmlns:a="http://schemas.openxmlformats.org/drawingml/2006/main">
            <a:ext uri="{FF2B5EF4-FFF2-40B4-BE49-F238E27FC236}">
              <a16:creationId xmlns:a16="http://schemas.microsoft.com/office/drawing/2014/main" id="{5450D5AA-72FE-45AA-B7BA-ADC36EB00DEF}"/>
            </a:ext>
          </a:extLst>
        </cdr:cNvPr>
        <cdr:cNvPicPr/>
      </cdr:nvPicPr>
      <cdr:blipFill>
        <a:blip xmlns:a="http://schemas.openxmlformats.org/drawingml/2006/main" xmlns:r="http://schemas.openxmlformats.org/officeDocument/2006/relationships" r:embed="rId1">
          <a:extLst>
            <a:ext uri="{28A0092B-C50C-407E-A947-70E740481C1C}">
              <a14:useLocalDpi xmlns:a14="http://schemas.microsoft.com/office/drawing/2010/main" val="0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50800" y="50800"/>
          <a:ext cx="911225" cy="914400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0.57289</cdr:x>
      <cdr:y>0.9415</cdr:y>
    </cdr:from>
    <cdr:to>
      <cdr:x>0.59377</cdr:x>
      <cdr:y>0.96268</cdr:y>
    </cdr:to>
    <cdr:sp macro="" textlink="">
      <cdr:nvSpPr>
        <cdr:cNvPr id="5" name="Rectangle 4">
          <a:extLst xmlns:a="http://schemas.openxmlformats.org/drawingml/2006/main">
            <a:ext uri="{FF2B5EF4-FFF2-40B4-BE49-F238E27FC236}">
              <a16:creationId xmlns:a16="http://schemas.microsoft.com/office/drawing/2014/main" id="{68B9AFAC-B394-42FC-A2B2-16EA4FAA82A8}"/>
            </a:ext>
          </a:extLst>
        </cdr:cNvPr>
        <cdr:cNvSpPr/>
      </cdr:nvSpPr>
      <cdr:spPr>
        <a:xfrm xmlns:a="http://schemas.openxmlformats.org/drawingml/2006/main">
          <a:off x="4965700" y="5927725"/>
          <a:ext cx="180975" cy="133350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4">
            <a:lumMod val="60000"/>
            <a:lumOff val="40000"/>
          </a:schemeClr>
        </a:solidFill>
      </cdr:spPr>
      <cdr:style>
        <a:lnRef xmlns:a="http://schemas.openxmlformats.org/drawingml/2006/main" idx="2">
          <a:schemeClr val="accent4">
            <a:shade val="50000"/>
          </a:schemeClr>
        </a:lnRef>
        <a:fillRef xmlns:a="http://schemas.openxmlformats.org/drawingml/2006/main" idx="1">
          <a:schemeClr val="accent4"/>
        </a:fillRef>
        <a:effectRef xmlns:a="http://schemas.openxmlformats.org/drawingml/2006/main" idx="0">
          <a:schemeClr val="accent4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th-TH"/>
        </a:p>
      </cdr:txBody>
    </cdr:sp>
  </cdr:relSizeAnchor>
  <cdr:relSizeAnchor xmlns:cdr="http://schemas.openxmlformats.org/drawingml/2006/chartDrawing">
    <cdr:from>
      <cdr:x>0.42674</cdr:x>
      <cdr:y>0.9415</cdr:y>
    </cdr:from>
    <cdr:to>
      <cdr:x>0.44762</cdr:x>
      <cdr:y>0.96268</cdr:y>
    </cdr:to>
    <cdr:sp macro="" textlink="">
      <cdr:nvSpPr>
        <cdr:cNvPr id="6" name="Rectangle 5">
          <a:extLst xmlns:a="http://schemas.openxmlformats.org/drawingml/2006/main">
            <a:ext uri="{FF2B5EF4-FFF2-40B4-BE49-F238E27FC236}">
              <a16:creationId xmlns:a16="http://schemas.microsoft.com/office/drawing/2014/main" id="{68B9AFAC-B394-42FC-A2B2-16EA4FAA82A8}"/>
            </a:ext>
          </a:extLst>
        </cdr:cNvPr>
        <cdr:cNvSpPr/>
      </cdr:nvSpPr>
      <cdr:spPr>
        <a:xfrm xmlns:a="http://schemas.openxmlformats.org/drawingml/2006/main">
          <a:off x="3698875" y="5927725"/>
          <a:ext cx="180975" cy="133350"/>
        </a:xfrm>
        <a:prstGeom xmlns:a="http://schemas.openxmlformats.org/drawingml/2006/main" prst="rect">
          <a:avLst/>
        </a:prstGeom>
        <a:solidFill xmlns:a="http://schemas.openxmlformats.org/drawingml/2006/main">
          <a:srgbClr val="FF7F27"/>
        </a:solidFill>
      </cdr:spPr>
      <cdr:style>
        <a:lnRef xmlns:a="http://schemas.openxmlformats.org/drawingml/2006/main" idx="2">
          <a:schemeClr val="accent4">
            <a:shade val="50000"/>
          </a:schemeClr>
        </a:lnRef>
        <a:fillRef xmlns:a="http://schemas.openxmlformats.org/drawingml/2006/main" idx="1">
          <a:schemeClr val="accent4"/>
        </a:fillRef>
        <a:effectRef xmlns:a="http://schemas.openxmlformats.org/drawingml/2006/main" idx="0">
          <a:schemeClr val="accent4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th-TH"/>
        </a:p>
      </cdr:txBody>
    </cdr:sp>
  </cdr:relSizeAnchor>
</c:userShapes>
</file>

<file path=ppt/drawings/drawing14.xml><?xml version="1.0" encoding="utf-8"?>
<c:userShapes xmlns:c="http://schemas.openxmlformats.org/drawingml/2006/chart">
  <cdr:relSizeAnchor xmlns:cdr="http://schemas.openxmlformats.org/drawingml/2006/chartDrawing">
    <cdr:from>
      <cdr:x>0.12234</cdr:x>
      <cdr:y>0.05043</cdr:y>
    </cdr:from>
    <cdr:to>
      <cdr:x>0.25531</cdr:x>
      <cdr:y>0.10843</cdr:y>
    </cdr:to>
    <cdr:sp macro="" textlink="">
      <cdr:nvSpPr>
        <cdr:cNvPr id="3" name="AutoShape 3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060443" y="317509"/>
          <a:ext cx="1152551" cy="365169"/>
        </a:xfrm>
        <a:prstGeom xmlns:a="http://schemas.openxmlformats.org/drawingml/2006/main" prst="roundRect">
          <a:avLst>
            <a:gd name="adj" fmla="val 16667"/>
          </a:avLst>
        </a:prstGeom>
        <a:solidFill xmlns:a="http://schemas.openxmlformats.org/drawingml/2006/main">
          <a:srgbClr val="FFFFFF"/>
        </a:solidFill>
        <a:ln xmlns:a="http://schemas.openxmlformats.org/drawingml/2006/main" w="31750">
          <a:solidFill>
            <a:srgbClr val="5B9BD5"/>
          </a:solidFill>
          <a:round/>
          <a:headEnd/>
          <a:tailEnd/>
        </a:ln>
        <a:effectLst xmlns:a="http://schemas.openxmlformats.org/drawingml/2006/main"/>
        <a:extLst xmlns:a="http://schemas.openxmlformats.org/drawingml/2006/main"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68686"/>
                </a:outerShdw>
              </a:effectLst>
            </a14:hiddenEffects>
          </a:ext>
        </a:extLst>
      </cdr:spPr>
      <cdr:txBody>
        <a:bodyPr xmlns:a="http://schemas.openxmlformats.org/drawingml/2006/main" wrap="square" lIns="91440" tIns="45720" rIns="91440" bIns="45720" anchor="t" upright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000"/>
          </a:pPr>
          <a:r>
            <a:rPr lang="th-TH" sz="1600" b="1" i="0" u="none" strike="noStrike" baseline="0">
              <a:solidFill>
                <a:srgbClr val="000000"/>
              </a:solidFill>
              <a:latin typeface="AngsanaUPC" panose="02020603050405020304" pitchFamily="18" charset="-34"/>
              <a:cs typeface="AngsanaUPC" panose="02020603050405020304" pitchFamily="18" charset="-34"/>
            </a:rPr>
            <a:t>พฤษภาคม</a:t>
          </a:r>
          <a:r>
            <a:rPr lang="en-US" sz="1600" b="1" i="0" u="none" strike="noStrike" baseline="0">
              <a:solidFill>
                <a:srgbClr val="000000"/>
              </a:solidFill>
              <a:latin typeface="AngsanaUPC" panose="02020603050405020304" pitchFamily="18" charset="-34"/>
              <a:cs typeface="AngsanaUPC" panose="02020603050405020304" pitchFamily="18" charset="-34"/>
            </a:rPr>
            <a:t> 256</a:t>
          </a:r>
          <a:r>
            <a:rPr lang="th-TH" sz="1600" b="1" i="0" u="none" strike="noStrike" baseline="0">
              <a:solidFill>
                <a:srgbClr val="000000"/>
              </a:solidFill>
              <a:latin typeface="AngsanaUPC" panose="02020603050405020304" pitchFamily="18" charset="-34"/>
              <a:cs typeface="AngsanaUPC" panose="02020603050405020304" pitchFamily="18" charset="-34"/>
            </a:rPr>
            <a:t>1</a:t>
          </a:r>
          <a:endParaRPr lang="en-US" sz="1600" b="1" i="0" u="none" strike="noStrike" baseline="0">
            <a:solidFill>
              <a:srgbClr val="000000"/>
            </a:solidFill>
            <a:latin typeface="AngsanaUPC" panose="02020603050405020304" pitchFamily="18" charset="-34"/>
            <a:cs typeface="AngsanaUPC" panose="02020603050405020304" pitchFamily="18" charset="-34"/>
          </a:endParaRPr>
        </a:p>
      </cdr:txBody>
    </cdr:sp>
  </cdr:relSizeAnchor>
  <cdr:relSizeAnchor xmlns:cdr="http://schemas.openxmlformats.org/drawingml/2006/chartDrawing">
    <cdr:from>
      <cdr:x>0.00586</cdr:x>
      <cdr:y>0.00807</cdr:y>
    </cdr:from>
    <cdr:to>
      <cdr:x>0.11099</cdr:x>
      <cdr:y>0.1533</cdr:y>
    </cdr:to>
    <cdr:pic>
      <cdr:nvPicPr>
        <cdr:cNvPr id="4" name="Picture 3">
          <a:extLst xmlns:a="http://schemas.openxmlformats.org/drawingml/2006/main">
            <a:ext uri="{FF2B5EF4-FFF2-40B4-BE49-F238E27FC236}">
              <a16:creationId xmlns:a16="http://schemas.microsoft.com/office/drawing/2014/main" id="{7343E88A-6E31-4705-931B-229A85C558BE}"/>
            </a:ext>
          </a:extLst>
        </cdr:cNvPr>
        <cdr:cNvPicPr/>
      </cdr:nvPicPr>
      <cdr:blipFill>
        <a:blip xmlns:a="http://schemas.openxmlformats.org/drawingml/2006/main" xmlns:r="http://schemas.openxmlformats.org/officeDocument/2006/relationships" r:embed="rId1">
          <a:extLst>
            <a:ext uri="{28A0092B-C50C-407E-A947-70E740481C1C}">
              <a14:useLocalDpi xmlns:a14="http://schemas.microsoft.com/office/drawing/2010/main" val="0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50800" y="50800"/>
          <a:ext cx="911225" cy="914400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0.42784</cdr:x>
      <cdr:y>0.94302</cdr:y>
    </cdr:from>
    <cdr:to>
      <cdr:x>0.44872</cdr:x>
      <cdr:y>0.9642</cdr:y>
    </cdr:to>
    <cdr:sp macro="" textlink="">
      <cdr:nvSpPr>
        <cdr:cNvPr id="5" name="Rectangle 4">
          <a:extLst xmlns:a="http://schemas.openxmlformats.org/drawingml/2006/main">
            <a:ext uri="{FF2B5EF4-FFF2-40B4-BE49-F238E27FC236}">
              <a16:creationId xmlns:a16="http://schemas.microsoft.com/office/drawing/2014/main" id="{68B9AFAC-B394-42FC-A2B2-16EA4FAA82A8}"/>
            </a:ext>
          </a:extLst>
        </cdr:cNvPr>
        <cdr:cNvSpPr/>
      </cdr:nvSpPr>
      <cdr:spPr>
        <a:xfrm xmlns:a="http://schemas.openxmlformats.org/drawingml/2006/main">
          <a:off x="3708400" y="5937250"/>
          <a:ext cx="180975" cy="133350"/>
        </a:xfrm>
        <a:prstGeom xmlns:a="http://schemas.openxmlformats.org/drawingml/2006/main" prst="rect">
          <a:avLst/>
        </a:prstGeom>
        <a:solidFill xmlns:a="http://schemas.openxmlformats.org/drawingml/2006/main">
          <a:srgbClr val="FF7F27"/>
        </a:solidFill>
      </cdr:spPr>
      <cdr:style>
        <a:lnRef xmlns:a="http://schemas.openxmlformats.org/drawingml/2006/main" idx="2">
          <a:schemeClr val="accent4">
            <a:shade val="50000"/>
          </a:schemeClr>
        </a:lnRef>
        <a:fillRef xmlns:a="http://schemas.openxmlformats.org/drawingml/2006/main" idx="1">
          <a:schemeClr val="accent4"/>
        </a:fillRef>
        <a:effectRef xmlns:a="http://schemas.openxmlformats.org/drawingml/2006/main" idx="0">
          <a:schemeClr val="accent4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th-TH"/>
        </a:p>
      </cdr:txBody>
    </cdr:sp>
  </cdr:relSizeAnchor>
  <cdr:relSizeAnchor xmlns:cdr="http://schemas.openxmlformats.org/drawingml/2006/chartDrawing">
    <cdr:from>
      <cdr:x>0.57839</cdr:x>
      <cdr:y>0.93999</cdr:y>
    </cdr:from>
    <cdr:to>
      <cdr:x>0.59927</cdr:x>
      <cdr:y>0.96117</cdr:y>
    </cdr:to>
    <cdr:sp macro="" textlink="">
      <cdr:nvSpPr>
        <cdr:cNvPr id="6" name="Rectangle 5">
          <a:extLst xmlns:a="http://schemas.openxmlformats.org/drawingml/2006/main">
            <a:ext uri="{FF2B5EF4-FFF2-40B4-BE49-F238E27FC236}">
              <a16:creationId xmlns:a16="http://schemas.microsoft.com/office/drawing/2014/main" id="{68B9AFAC-B394-42FC-A2B2-16EA4FAA82A8}"/>
            </a:ext>
          </a:extLst>
        </cdr:cNvPr>
        <cdr:cNvSpPr/>
      </cdr:nvSpPr>
      <cdr:spPr>
        <a:xfrm xmlns:a="http://schemas.openxmlformats.org/drawingml/2006/main">
          <a:off x="5013325" y="5918200"/>
          <a:ext cx="180975" cy="133350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4">
            <a:lumMod val="60000"/>
            <a:lumOff val="40000"/>
          </a:schemeClr>
        </a:solidFill>
      </cdr:spPr>
      <cdr:style>
        <a:lnRef xmlns:a="http://schemas.openxmlformats.org/drawingml/2006/main" idx="2">
          <a:schemeClr val="accent4">
            <a:shade val="50000"/>
          </a:schemeClr>
        </a:lnRef>
        <a:fillRef xmlns:a="http://schemas.openxmlformats.org/drawingml/2006/main" idx="1">
          <a:schemeClr val="accent4"/>
        </a:fillRef>
        <a:effectRef xmlns:a="http://schemas.openxmlformats.org/drawingml/2006/main" idx="0">
          <a:schemeClr val="accent4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th-TH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0.12124</cdr:x>
      <cdr:y>0.0474</cdr:y>
    </cdr:from>
    <cdr:to>
      <cdr:x>0.25421</cdr:x>
      <cdr:y>0.1054</cdr:y>
    </cdr:to>
    <cdr:sp macro="" textlink="">
      <cdr:nvSpPr>
        <cdr:cNvPr id="3" name="AutoShape 3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050918" y="298459"/>
          <a:ext cx="1152551" cy="365169"/>
        </a:xfrm>
        <a:prstGeom xmlns:a="http://schemas.openxmlformats.org/drawingml/2006/main" prst="roundRect">
          <a:avLst>
            <a:gd name="adj" fmla="val 16667"/>
          </a:avLst>
        </a:prstGeom>
        <a:solidFill xmlns:a="http://schemas.openxmlformats.org/drawingml/2006/main">
          <a:srgbClr val="FFFFFF"/>
        </a:solidFill>
        <a:ln xmlns:a="http://schemas.openxmlformats.org/drawingml/2006/main" w="31750">
          <a:solidFill>
            <a:srgbClr val="5B9BD5"/>
          </a:solidFill>
          <a:round/>
          <a:headEnd/>
          <a:tailEnd/>
        </a:ln>
        <a:effectLst xmlns:a="http://schemas.openxmlformats.org/drawingml/2006/main"/>
        <a:extLst xmlns:a="http://schemas.openxmlformats.org/drawingml/2006/main"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68686"/>
                </a:outerShdw>
              </a:effectLst>
            </a14:hiddenEffects>
          </a:ext>
        </a:extLst>
      </cdr:spPr>
      <cdr:txBody>
        <a:bodyPr xmlns:a="http://schemas.openxmlformats.org/drawingml/2006/main" wrap="square" lIns="91440" tIns="45720" rIns="91440" bIns="45720" anchor="t" upright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000"/>
          </a:pPr>
          <a:r>
            <a:rPr lang="th-TH" sz="1600" b="1" i="0" u="none" strike="noStrike" baseline="0">
              <a:solidFill>
                <a:srgbClr val="000000"/>
              </a:solidFill>
              <a:latin typeface="AngsanaUPC" panose="02020603050405020304" pitchFamily="18" charset="-34"/>
              <a:cs typeface="AngsanaUPC" panose="02020603050405020304" pitchFamily="18" charset="-34"/>
            </a:rPr>
            <a:t>พฤษภาคม</a:t>
          </a:r>
          <a:r>
            <a:rPr lang="en-US" sz="1600" b="1" i="0" u="none" strike="noStrike" baseline="0">
              <a:solidFill>
                <a:srgbClr val="000000"/>
              </a:solidFill>
              <a:latin typeface="AngsanaUPC" panose="02020603050405020304" pitchFamily="18" charset="-34"/>
              <a:cs typeface="AngsanaUPC" panose="02020603050405020304" pitchFamily="18" charset="-34"/>
            </a:rPr>
            <a:t> 256</a:t>
          </a:r>
          <a:r>
            <a:rPr lang="th-TH" sz="1600" b="1" i="0" u="none" strike="noStrike" baseline="0">
              <a:solidFill>
                <a:srgbClr val="000000"/>
              </a:solidFill>
              <a:latin typeface="AngsanaUPC" panose="02020603050405020304" pitchFamily="18" charset="-34"/>
              <a:cs typeface="AngsanaUPC" panose="02020603050405020304" pitchFamily="18" charset="-34"/>
            </a:rPr>
            <a:t>1</a:t>
          </a:r>
          <a:endParaRPr lang="en-US" sz="1600" b="1" i="0" u="none" strike="noStrike" baseline="0">
            <a:solidFill>
              <a:srgbClr val="000000"/>
            </a:solidFill>
            <a:latin typeface="AngsanaUPC" panose="02020603050405020304" pitchFamily="18" charset="-34"/>
            <a:cs typeface="AngsanaUPC" panose="02020603050405020304" pitchFamily="18" charset="-34"/>
          </a:endParaRPr>
        </a:p>
        <a:p xmlns:a="http://schemas.openxmlformats.org/drawingml/2006/main">
          <a:pPr algn="l" rtl="0">
            <a:defRPr sz="1000"/>
          </a:pPr>
          <a:endParaRPr lang="en-US" sz="1400" b="1" i="0" u="none" strike="noStrike" baseline="0">
            <a:solidFill>
              <a:srgbClr val="000000"/>
            </a:solidFill>
            <a:latin typeface="AngsanaUPC"/>
            <a:cs typeface="AngsanaUPC"/>
          </a:endParaRPr>
        </a:p>
      </cdr:txBody>
    </cdr:sp>
  </cdr:relSizeAnchor>
  <cdr:relSizeAnchor xmlns:cdr="http://schemas.openxmlformats.org/drawingml/2006/chartDrawing">
    <cdr:from>
      <cdr:x>0.00586</cdr:x>
      <cdr:y>0.00807</cdr:y>
    </cdr:from>
    <cdr:to>
      <cdr:x>0.11099</cdr:x>
      <cdr:y>0.1533</cdr:y>
    </cdr:to>
    <cdr:pic>
      <cdr:nvPicPr>
        <cdr:cNvPr id="4" name="Picture 3">
          <a:extLst xmlns:a="http://schemas.openxmlformats.org/drawingml/2006/main">
            <a:ext uri="{FF2B5EF4-FFF2-40B4-BE49-F238E27FC236}">
              <a16:creationId xmlns:a16="http://schemas.microsoft.com/office/drawing/2014/main" id="{9ACDCEFA-4425-458F-BD95-0B96496AB1FA}"/>
            </a:ext>
          </a:extLst>
        </cdr:cNvPr>
        <cdr:cNvPicPr/>
      </cdr:nvPicPr>
      <cdr:blipFill>
        <a:blip xmlns:a="http://schemas.openxmlformats.org/drawingml/2006/main" xmlns:r="http://schemas.openxmlformats.org/officeDocument/2006/relationships" r:embed="rId1">
          <a:extLst>
            <a:ext uri="{28A0092B-C50C-407E-A947-70E740481C1C}">
              <a14:useLocalDpi xmlns:a14="http://schemas.microsoft.com/office/drawing/2010/main" val="0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50800" y="50800"/>
          <a:ext cx="911225" cy="914400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0.42674</cdr:x>
      <cdr:y>0.9415</cdr:y>
    </cdr:from>
    <cdr:to>
      <cdr:x>0.44762</cdr:x>
      <cdr:y>0.96268</cdr:y>
    </cdr:to>
    <cdr:sp macro="" textlink="">
      <cdr:nvSpPr>
        <cdr:cNvPr id="5" name="Rectangle 4">
          <a:extLst xmlns:a="http://schemas.openxmlformats.org/drawingml/2006/main">
            <a:ext uri="{FF2B5EF4-FFF2-40B4-BE49-F238E27FC236}">
              <a16:creationId xmlns:a16="http://schemas.microsoft.com/office/drawing/2014/main" id="{D927FC77-6821-459B-B84C-E36D063D0D2E}"/>
            </a:ext>
          </a:extLst>
        </cdr:cNvPr>
        <cdr:cNvSpPr/>
      </cdr:nvSpPr>
      <cdr:spPr>
        <a:xfrm xmlns:a="http://schemas.openxmlformats.org/drawingml/2006/main">
          <a:off x="3698875" y="5927725"/>
          <a:ext cx="180975" cy="133350"/>
        </a:xfrm>
        <a:prstGeom xmlns:a="http://schemas.openxmlformats.org/drawingml/2006/main" prst="rect">
          <a:avLst/>
        </a:prstGeom>
        <a:solidFill xmlns:a="http://schemas.openxmlformats.org/drawingml/2006/main">
          <a:srgbClr val="FF7F27"/>
        </a:solidFill>
      </cdr:spPr>
      <cdr:style>
        <a:lnRef xmlns:a="http://schemas.openxmlformats.org/drawingml/2006/main" idx="2">
          <a:schemeClr val="accent4">
            <a:shade val="50000"/>
          </a:schemeClr>
        </a:lnRef>
        <a:fillRef xmlns:a="http://schemas.openxmlformats.org/drawingml/2006/main" idx="1">
          <a:schemeClr val="accent4"/>
        </a:fillRef>
        <a:effectRef xmlns:a="http://schemas.openxmlformats.org/drawingml/2006/main" idx="0">
          <a:schemeClr val="accent4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th-TH"/>
        </a:p>
      </cdr:txBody>
    </cdr:sp>
  </cdr:relSizeAnchor>
  <cdr:relSizeAnchor xmlns:cdr="http://schemas.openxmlformats.org/drawingml/2006/chartDrawing">
    <cdr:from>
      <cdr:x>0.57509</cdr:x>
      <cdr:y>0.93999</cdr:y>
    </cdr:from>
    <cdr:to>
      <cdr:x>0.59597</cdr:x>
      <cdr:y>0.96117</cdr:y>
    </cdr:to>
    <cdr:sp macro="" textlink="">
      <cdr:nvSpPr>
        <cdr:cNvPr id="6" name="Rectangle 5">
          <a:extLst xmlns:a="http://schemas.openxmlformats.org/drawingml/2006/main">
            <a:ext uri="{FF2B5EF4-FFF2-40B4-BE49-F238E27FC236}">
              <a16:creationId xmlns:a16="http://schemas.microsoft.com/office/drawing/2014/main" id="{D927FC77-6821-459B-B84C-E36D063D0D2E}"/>
            </a:ext>
          </a:extLst>
        </cdr:cNvPr>
        <cdr:cNvSpPr/>
      </cdr:nvSpPr>
      <cdr:spPr>
        <a:xfrm xmlns:a="http://schemas.openxmlformats.org/drawingml/2006/main">
          <a:off x="4984750" y="5918200"/>
          <a:ext cx="180975" cy="133350"/>
        </a:xfrm>
        <a:prstGeom xmlns:a="http://schemas.openxmlformats.org/drawingml/2006/main" prst="rect">
          <a:avLst/>
        </a:prstGeom>
        <a:solidFill xmlns:a="http://schemas.openxmlformats.org/drawingml/2006/main">
          <a:srgbClr val="FFFF00"/>
        </a:solidFill>
      </cdr:spPr>
      <cdr:style>
        <a:lnRef xmlns:a="http://schemas.openxmlformats.org/drawingml/2006/main" idx="2">
          <a:schemeClr val="accent4">
            <a:shade val="50000"/>
          </a:schemeClr>
        </a:lnRef>
        <a:fillRef xmlns:a="http://schemas.openxmlformats.org/drawingml/2006/main" idx="1">
          <a:schemeClr val="accent4"/>
        </a:fillRef>
        <a:effectRef xmlns:a="http://schemas.openxmlformats.org/drawingml/2006/main" idx="0">
          <a:schemeClr val="accent4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th-TH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0.12124</cdr:x>
      <cdr:y>0.04589</cdr:y>
    </cdr:from>
    <cdr:to>
      <cdr:x>0.25421</cdr:x>
      <cdr:y>0.10389</cdr:y>
    </cdr:to>
    <cdr:sp macro="" textlink="">
      <cdr:nvSpPr>
        <cdr:cNvPr id="3" name="AutoShape 3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050918" y="288934"/>
          <a:ext cx="1152551" cy="365169"/>
        </a:xfrm>
        <a:prstGeom xmlns:a="http://schemas.openxmlformats.org/drawingml/2006/main" prst="roundRect">
          <a:avLst>
            <a:gd name="adj" fmla="val 16667"/>
          </a:avLst>
        </a:prstGeom>
        <a:solidFill xmlns:a="http://schemas.openxmlformats.org/drawingml/2006/main">
          <a:srgbClr val="FFFFFF"/>
        </a:solidFill>
        <a:ln xmlns:a="http://schemas.openxmlformats.org/drawingml/2006/main" w="31750">
          <a:solidFill>
            <a:srgbClr val="5B9BD5"/>
          </a:solidFill>
          <a:round/>
          <a:headEnd/>
          <a:tailEnd/>
        </a:ln>
        <a:effectLst xmlns:a="http://schemas.openxmlformats.org/drawingml/2006/main"/>
        <a:extLst xmlns:a="http://schemas.openxmlformats.org/drawingml/2006/main"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68686"/>
                </a:outerShdw>
              </a:effectLst>
            </a14:hiddenEffects>
          </a:ext>
        </a:extLst>
      </cdr:spPr>
      <cdr:txBody>
        <a:bodyPr xmlns:a="http://schemas.openxmlformats.org/drawingml/2006/main" wrap="square" lIns="91440" tIns="45720" rIns="91440" bIns="45720" anchor="t" upright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000"/>
          </a:pPr>
          <a:r>
            <a:rPr lang="th-TH" sz="1600" b="1" i="0" u="none" strike="noStrike" baseline="0">
              <a:solidFill>
                <a:srgbClr val="000000"/>
              </a:solidFill>
              <a:latin typeface="AngsanaUPC" panose="02020603050405020304" pitchFamily="18" charset="-34"/>
              <a:cs typeface="AngsanaUPC" panose="02020603050405020304" pitchFamily="18" charset="-34"/>
            </a:rPr>
            <a:t>พฤษภาคม</a:t>
          </a:r>
          <a:r>
            <a:rPr lang="en-US" sz="1600" b="1" i="0" u="none" strike="noStrike" baseline="0">
              <a:solidFill>
                <a:srgbClr val="000000"/>
              </a:solidFill>
              <a:latin typeface="AngsanaUPC" panose="02020603050405020304" pitchFamily="18" charset="-34"/>
              <a:cs typeface="AngsanaUPC" panose="02020603050405020304" pitchFamily="18" charset="-34"/>
            </a:rPr>
            <a:t> 256</a:t>
          </a:r>
          <a:r>
            <a:rPr lang="th-TH" sz="1600" b="1" i="0" u="none" strike="noStrike" baseline="0">
              <a:solidFill>
                <a:srgbClr val="000000"/>
              </a:solidFill>
              <a:latin typeface="AngsanaUPC" panose="02020603050405020304" pitchFamily="18" charset="-34"/>
              <a:cs typeface="AngsanaUPC" panose="02020603050405020304" pitchFamily="18" charset="-34"/>
            </a:rPr>
            <a:t>1</a:t>
          </a:r>
          <a:endParaRPr lang="en-US" sz="1600" b="1" i="0" u="none" strike="noStrike" baseline="0">
            <a:solidFill>
              <a:srgbClr val="000000"/>
            </a:solidFill>
            <a:latin typeface="AngsanaUPC" panose="02020603050405020304" pitchFamily="18" charset="-34"/>
            <a:cs typeface="AngsanaUPC" panose="02020603050405020304" pitchFamily="18" charset="-34"/>
          </a:endParaRPr>
        </a:p>
        <a:p xmlns:a="http://schemas.openxmlformats.org/drawingml/2006/main">
          <a:pPr algn="l" rtl="0">
            <a:defRPr sz="1000"/>
          </a:pPr>
          <a:endParaRPr lang="en-US" sz="1400" b="1" i="0" u="none" strike="noStrike" baseline="0">
            <a:solidFill>
              <a:srgbClr val="000000"/>
            </a:solidFill>
            <a:latin typeface="AngsanaUPC"/>
            <a:cs typeface="AngsanaUPC"/>
          </a:endParaRPr>
        </a:p>
      </cdr:txBody>
    </cdr:sp>
  </cdr:relSizeAnchor>
  <cdr:relSizeAnchor xmlns:cdr="http://schemas.openxmlformats.org/drawingml/2006/chartDrawing">
    <cdr:from>
      <cdr:x>0.00586</cdr:x>
      <cdr:y>0.00807</cdr:y>
    </cdr:from>
    <cdr:to>
      <cdr:x>0.11099</cdr:x>
      <cdr:y>0.1533</cdr:y>
    </cdr:to>
    <cdr:pic>
      <cdr:nvPicPr>
        <cdr:cNvPr id="4" name="Picture 3">
          <a:extLst xmlns:a="http://schemas.openxmlformats.org/drawingml/2006/main">
            <a:ext uri="{FF2B5EF4-FFF2-40B4-BE49-F238E27FC236}">
              <a16:creationId xmlns:a16="http://schemas.microsoft.com/office/drawing/2014/main" id="{F82F34FF-DC13-47AE-8A3F-ADF31C3FC92E}"/>
            </a:ext>
          </a:extLst>
        </cdr:cNvPr>
        <cdr:cNvPicPr/>
      </cdr:nvPicPr>
      <cdr:blipFill>
        <a:blip xmlns:a="http://schemas.openxmlformats.org/drawingml/2006/main" xmlns:r="http://schemas.openxmlformats.org/officeDocument/2006/relationships" r:embed="rId1">
          <a:extLst>
            <a:ext uri="{28A0092B-C50C-407E-A947-70E740481C1C}">
              <a14:useLocalDpi xmlns:a14="http://schemas.microsoft.com/office/drawing/2010/main" val="0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50800" y="50800"/>
          <a:ext cx="911225" cy="914400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0.42784</cdr:x>
      <cdr:y>0.9415</cdr:y>
    </cdr:from>
    <cdr:to>
      <cdr:x>0.44872</cdr:x>
      <cdr:y>0.96268</cdr:y>
    </cdr:to>
    <cdr:sp macro="" textlink="">
      <cdr:nvSpPr>
        <cdr:cNvPr id="5" name="Rectangle 4">
          <a:extLst xmlns:a="http://schemas.openxmlformats.org/drawingml/2006/main">
            <a:ext uri="{FF2B5EF4-FFF2-40B4-BE49-F238E27FC236}">
              <a16:creationId xmlns:a16="http://schemas.microsoft.com/office/drawing/2014/main" id="{D927FC77-6821-459B-B84C-E36D063D0D2E}"/>
            </a:ext>
          </a:extLst>
        </cdr:cNvPr>
        <cdr:cNvSpPr/>
      </cdr:nvSpPr>
      <cdr:spPr>
        <a:xfrm xmlns:a="http://schemas.openxmlformats.org/drawingml/2006/main">
          <a:off x="3708400" y="5927725"/>
          <a:ext cx="180975" cy="133350"/>
        </a:xfrm>
        <a:prstGeom xmlns:a="http://schemas.openxmlformats.org/drawingml/2006/main" prst="rect">
          <a:avLst/>
        </a:prstGeom>
        <a:solidFill xmlns:a="http://schemas.openxmlformats.org/drawingml/2006/main">
          <a:srgbClr val="FF7F27"/>
        </a:solidFill>
      </cdr:spPr>
      <cdr:style>
        <a:lnRef xmlns:a="http://schemas.openxmlformats.org/drawingml/2006/main" idx="2">
          <a:schemeClr val="accent4">
            <a:shade val="50000"/>
          </a:schemeClr>
        </a:lnRef>
        <a:fillRef xmlns:a="http://schemas.openxmlformats.org/drawingml/2006/main" idx="1">
          <a:schemeClr val="accent4"/>
        </a:fillRef>
        <a:effectRef xmlns:a="http://schemas.openxmlformats.org/drawingml/2006/main" idx="0">
          <a:schemeClr val="accent4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th-TH"/>
        </a:p>
      </cdr:txBody>
    </cdr:sp>
  </cdr:relSizeAnchor>
  <cdr:relSizeAnchor xmlns:cdr="http://schemas.openxmlformats.org/drawingml/2006/chartDrawing">
    <cdr:from>
      <cdr:x>0.57949</cdr:x>
      <cdr:y>0.93999</cdr:y>
    </cdr:from>
    <cdr:to>
      <cdr:x>0.60037</cdr:x>
      <cdr:y>0.96117</cdr:y>
    </cdr:to>
    <cdr:sp macro="" textlink="">
      <cdr:nvSpPr>
        <cdr:cNvPr id="6" name="Rectangle 5">
          <a:extLst xmlns:a="http://schemas.openxmlformats.org/drawingml/2006/main">
            <a:ext uri="{FF2B5EF4-FFF2-40B4-BE49-F238E27FC236}">
              <a16:creationId xmlns:a16="http://schemas.microsoft.com/office/drawing/2014/main" id="{D927FC77-6821-459B-B84C-E36D063D0D2E}"/>
            </a:ext>
          </a:extLst>
        </cdr:cNvPr>
        <cdr:cNvSpPr/>
      </cdr:nvSpPr>
      <cdr:spPr>
        <a:xfrm xmlns:a="http://schemas.openxmlformats.org/drawingml/2006/main">
          <a:off x="5022850" y="5918200"/>
          <a:ext cx="180975" cy="133350"/>
        </a:xfrm>
        <a:prstGeom xmlns:a="http://schemas.openxmlformats.org/drawingml/2006/main" prst="rect">
          <a:avLst/>
        </a:prstGeom>
        <a:solidFill xmlns:a="http://schemas.openxmlformats.org/drawingml/2006/main">
          <a:srgbClr val="FFFF00"/>
        </a:solidFill>
      </cdr:spPr>
      <cdr:style>
        <a:lnRef xmlns:a="http://schemas.openxmlformats.org/drawingml/2006/main" idx="2">
          <a:schemeClr val="accent4">
            <a:shade val="50000"/>
          </a:schemeClr>
        </a:lnRef>
        <a:fillRef xmlns:a="http://schemas.openxmlformats.org/drawingml/2006/main" idx="1">
          <a:schemeClr val="accent4"/>
        </a:fillRef>
        <a:effectRef xmlns:a="http://schemas.openxmlformats.org/drawingml/2006/main" idx="0">
          <a:schemeClr val="accent4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th-TH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0.12234</cdr:x>
      <cdr:y>0.05194</cdr:y>
    </cdr:from>
    <cdr:to>
      <cdr:x>0.25531</cdr:x>
      <cdr:y>0.10994</cdr:y>
    </cdr:to>
    <cdr:sp macro="" textlink="">
      <cdr:nvSpPr>
        <cdr:cNvPr id="3" name="AutoShape 3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060443" y="327034"/>
          <a:ext cx="1152551" cy="365169"/>
        </a:xfrm>
        <a:prstGeom xmlns:a="http://schemas.openxmlformats.org/drawingml/2006/main" prst="roundRect">
          <a:avLst>
            <a:gd name="adj" fmla="val 16667"/>
          </a:avLst>
        </a:prstGeom>
        <a:solidFill xmlns:a="http://schemas.openxmlformats.org/drawingml/2006/main">
          <a:srgbClr val="FFFFFF"/>
        </a:solidFill>
        <a:ln xmlns:a="http://schemas.openxmlformats.org/drawingml/2006/main" w="31750">
          <a:solidFill>
            <a:srgbClr val="5B9BD5"/>
          </a:solidFill>
          <a:round/>
          <a:headEnd/>
          <a:tailEnd/>
        </a:ln>
        <a:effectLst xmlns:a="http://schemas.openxmlformats.org/drawingml/2006/main"/>
        <a:extLst xmlns:a="http://schemas.openxmlformats.org/drawingml/2006/main"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68686"/>
                </a:outerShdw>
              </a:effectLst>
            </a14:hiddenEffects>
          </a:ext>
        </a:extLst>
      </cdr:spPr>
      <cdr:txBody>
        <a:bodyPr xmlns:a="http://schemas.openxmlformats.org/drawingml/2006/main" wrap="square" lIns="91440" tIns="45720" rIns="91440" bIns="45720" anchor="t" upright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000"/>
          </a:pPr>
          <a:r>
            <a:rPr lang="th-TH" sz="1600" b="1" i="0" u="none" strike="noStrike" baseline="0">
              <a:solidFill>
                <a:srgbClr val="000000"/>
              </a:solidFill>
              <a:latin typeface="AngsanaUPC" panose="02020603050405020304" pitchFamily="18" charset="-34"/>
              <a:cs typeface="AngsanaUPC" panose="02020603050405020304" pitchFamily="18" charset="-34"/>
            </a:rPr>
            <a:t>พฤษภาคม</a:t>
          </a:r>
          <a:r>
            <a:rPr lang="en-US" sz="1600" b="1" i="0" u="none" strike="noStrike" baseline="0">
              <a:solidFill>
                <a:srgbClr val="000000"/>
              </a:solidFill>
              <a:latin typeface="AngsanaUPC" panose="02020603050405020304" pitchFamily="18" charset="-34"/>
              <a:cs typeface="AngsanaUPC" panose="02020603050405020304" pitchFamily="18" charset="-34"/>
            </a:rPr>
            <a:t> 256</a:t>
          </a:r>
          <a:r>
            <a:rPr lang="th-TH" sz="1600" b="1" i="0" u="none" strike="noStrike" baseline="0">
              <a:solidFill>
                <a:srgbClr val="000000"/>
              </a:solidFill>
              <a:latin typeface="AngsanaUPC" panose="02020603050405020304" pitchFamily="18" charset="-34"/>
              <a:cs typeface="AngsanaUPC" panose="02020603050405020304" pitchFamily="18" charset="-34"/>
            </a:rPr>
            <a:t>1</a:t>
          </a:r>
          <a:endParaRPr lang="en-US" sz="1600" b="1" i="0" u="none" strike="noStrike" baseline="0">
            <a:solidFill>
              <a:srgbClr val="000000"/>
            </a:solidFill>
            <a:latin typeface="AngsanaUPC" panose="02020603050405020304" pitchFamily="18" charset="-34"/>
            <a:cs typeface="AngsanaUPC" panose="02020603050405020304" pitchFamily="18" charset="-34"/>
          </a:endParaRPr>
        </a:p>
        <a:p xmlns:a="http://schemas.openxmlformats.org/drawingml/2006/main">
          <a:pPr algn="l" rtl="0">
            <a:defRPr sz="1000"/>
          </a:pPr>
          <a:endParaRPr lang="en-US" sz="1400" b="1" i="0" u="none" strike="noStrike" baseline="0">
            <a:solidFill>
              <a:srgbClr val="000000"/>
            </a:solidFill>
            <a:latin typeface="AngsanaUPC"/>
            <a:cs typeface="AngsanaUPC"/>
          </a:endParaRPr>
        </a:p>
      </cdr:txBody>
    </cdr:sp>
  </cdr:relSizeAnchor>
  <cdr:relSizeAnchor xmlns:cdr="http://schemas.openxmlformats.org/drawingml/2006/chartDrawing">
    <cdr:from>
      <cdr:x>0.00586</cdr:x>
      <cdr:y>0.00807</cdr:y>
    </cdr:from>
    <cdr:to>
      <cdr:x>0.11099</cdr:x>
      <cdr:y>0.1533</cdr:y>
    </cdr:to>
    <cdr:pic>
      <cdr:nvPicPr>
        <cdr:cNvPr id="4" name="Picture 3">
          <a:extLst xmlns:a="http://schemas.openxmlformats.org/drawingml/2006/main">
            <a:ext uri="{FF2B5EF4-FFF2-40B4-BE49-F238E27FC236}">
              <a16:creationId xmlns:a16="http://schemas.microsoft.com/office/drawing/2014/main" id="{150CAA70-A8BC-48C3-98C5-3D7D9BD0C2AC}"/>
            </a:ext>
          </a:extLst>
        </cdr:cNvPr>
        <cdr:cNvPicPr/>
      </cdr:nvPicPr>
      <cdr:blipFill>
        <a:blip xmlns:a="http://schemas.openxmlformats.org/drawingml/2006/main" xmlns:r="http://schemas.openxmlformats.org/officeDocument/2006/relationships" r:embed="rId1">
          <a:extLst>
            <a:ext uri="{28A0092B-C50C-407E-A947-70E740481C1C}">
              <a14:useLocalDpi xmlns:a14="http://schemas.microsoft.com/office/drawing/2010/main" val="0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50800" y="50800"/>
          <a:ext cx="911225" cy="914400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0.42784</cdr:x>
      <cdr:y>0.94302</cdr:y>
    </cdr:from>
    <cdr:to>
      <cdr:x>0.44872</cdr:x>
      <cdr:y>0.9642</cdr:y>
    </cdr:to>
    <cdr:sp macro="" textlink="">
      <cdr:nvSpPr>
        <cdr:cNvPr id="5" name="Rectangle 4">
          <a:extLst xmlns:a="http://schemas.openxmlformats.org/drawingml/2006/main">
            <a:ext uri="{FF2B5EF4-FFF2-40B4-BE49-F238E27FC236}">
              <a16:creationId xmlns:a16="http://schemas.microsoft.com/office/drawing/2014/main" id="{68B9AFAC-B394-42FC-A2B2-16EA4FAA82A8}"/>
            </a:ext>
          </a:extLst>
        </cdr:cNvPr>
        <cdr:cNvSpPr/>
      </cdr:nvSpPr>
      <cdr:spPr>
        <a:xfrm xmlns:a="http://schemas.openxmlformats.org/drawingml/2006/main">
          <a:off x="3708400" y="5937250"/>
          <a:ext cx="180975" cy="133350"/>
        </a:xfrm>
        <a:prstGeom xmlns:a="http://schemas.openxmlformats.org/drawingml/2006/main" prst="rect">
          <a:avLst/>
        </a:prstGeom>
        <a:solidFill xmlns:a="http://schemas.openxmlformats.org/drawingml/2006/main">
          <a:srgbClr val="FF7F27"/>
        </a:solidFill>
      </cdr:spPr>
      <cdr:style>
        <a:lnRef xmlns:a="http://schemas.openxmlformats.org/drawingml/2006/main" idx="2">
          <a:schemeClr val="accent4">
            <a:shade val="50000"/>
          </a:schemeClr>
        </a:lnRef>
        <a:fillRef xmlns:a="http://schemas.openxmlformats.org/drawingml/2006/main" idx="1">
          <a:schemeClr val="accent4"/>
        </a:fillRef>
        <a:effectRef xmlns:a="http://schemas.openxmlformats.org/drawingml/2006/main" idx="0">
          <a:schemeClr val="accent4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th-TH"/>
        </a:p>
      </cdr:txBody>
    </cdr:sp>
  </cdr:relSizeAnchor>
  <cdr:relSizeAnchor xmlns:cdr="http://schemas.openxmlformats.org/drawingml/2006/chartDrawing">
    <cdr:from>
      <cdr:x>0.57839</cdr:x>
      <cdr:y>0.93696</cdr:y>
    </cdr:from>
    <cdr:to>
      <cdr:x>0.59927</cdr:x>
      <cdr:y>0.95814</cdr:y>
    </cdr:to>
    <cdr:sp macro="" textlink="">
      <cdr:nvSpPr>
        <cdr:cNvPr id="6" name="Rectangle 5">
          <a:extLst xmlns:a="http://schemas.openxmlformats.org/drawingml/2006/main">
            <a:ext uri="{FF2B5EF4-FFF2-40B4-BE49-F238E27FC236}">
              <a16:creationId xmlns:a16="http://schemas.microsoft.com/office/drawing/2014/main" id="{68B9AFAC-B394-42FC-A2B2-16EA4FAA82A8}"/>
            </a:ext>
          </a:extLst>
        </cdr:cNvPr>
        <cdr:cNvSpPr/>
      </cdr:nvSpPr>
      <cdr:spPr>
        <a:xfrm xmlns:a="http://schemas.openxmlformats.org/drawingml/2006/main">
          <a:off x="5013325" y="5899150"/>
          <a:ext cx="180975" cy="133350"/>
        </a:xfrm>
        <a:prstGeom xmlns:a="http://schemas.openxmlformats.org/drawingml/2006/main" prst="rect">
          <a:avLst/>
        </a:prstGeom>
        <a:solidFill xmlns:a="http://schemas.openxmlformats.org/drawingml/2006/main">
          <a:srgbClr val="FFFF00"/>
        </a:solidFill>
      </cdr:spPr>
      <cdr:style>
        <a:lnRef xmlns:a="http://schemas.openxmlformats.org/drawingml/2006/main" idx="2">
          <a:schemeClr val="accent4">
            <a:shade val="50000"/>
          </a:schemeClr>
        </a:lnRef>
        <a:fillRef xmlns:a="http://schemas.openxmlformats.org/drawingml/2006/main" idx="1">
          <a:schemeClr val="accent4"/>
        </a:fillRef>
        <a:effectRef xmlns:a="http://schemas.openxmlformats.org/drawingml/2006/main" idx="0">
          <a:schemeClr val="accent4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th-TH"/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0.12234</cdr:x>
      <cdr:y>0.05497</cdr:y>
    </cdr:from>
    <cdr:to>
      <cdr:x>0.25531</cdr:x>
      <cdr:y>0.11297</cdr:y>
    </cdr:to>
    <cdr:sp macro="" textlink="">
      <cdr:nvSpPr>
        <cdr:cNvPr id="3" name="AutoShape 3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060443" y="346084"/>
          <a:ext cx="1152551" cy="365169"/>
        </a:xfrm>
        <a:prstGeom xmlns:a="http://schemas.openxmlformats.org/drawingml/2006/main" prst="roundRect">
          <a:avLst>
            <a:gd name="adj" fmla="val 16667"/>
          </a:avLst>
        </a:prstGeom>
        <a:solidFill xmlns:a="http://schemas.openxmlformats.org/drawingml/2006/main">
          <a:srgbClr val="FFFFFF"/>
        </a:solidFill>
        <a:ln xmlns:a="http://schemas.openxmlformats.org/drawingml/2006/main" w="31750">
          <a:solidFill>
            <a:srgbClr val="5B9BD5"/>
          </a:solidFill>
          <a:round/>
          <a:headEnd/>
          <a:tailEnd/>
        </a:ln>
        <a:effectLst xmlns:a="http://schemas.openxmlformats.org/drawingml/2006/main"/>
        <a:extLst xmlns:a="http://schemas.openxmlformats.org/drawingml/2006/main"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68686"/>
                </a:outerShdw>
              </a:effectLst>
            </a14:hiddenEffects>
          </a:ext>
        </a:extLst>
      </cdr:spPr>
      <cdr:txBody>
        <a:bodyPr xmlns:a="http://schemas.openxmlformats.org/drawingml/2006/main" wrap="square" lIns="91440" tIns="45720" rIns="91440" bIns="45720" anchor="t" upright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000"/>
          </a:pPr>
          <a:r>
            <a:rPr lang="th-TH" sz="1600" b="1" i="0" u="none" strike="noStrike" baseline="0">
              <a:solidFill>
                <a:srgbClr val="000000"/>
              </a:solidFill>
              <a:latin typeface="AngsanaUPC" panose="02020603050405020304" pitchFamily="18" charset="-34"/>
              <a:cs typeface="AngsanaUPC" panose="02020603050405020304" pitchFamily="18" charset="-34"/>
            </a:rPr>
            <a:t>พฤษภาคม</a:t>
          </a:r>
          <a:r>
            <a:rPr lang="en-US" sz="1600" b="1" i="0" u="none" strike="noStrike" baseline="0">
              <a:solidFill>
                <a:srgbClr val="000000"/>
              </a:solidFill>
              <a:latin typeface="AngsanaUPC" panose="02020603050405020304" pitchFamily="18" charset="-34"/>
              <a:cs typeface="AngsanaUPC" panose="02020603050405020304" pitchFamily="18" charset="-34"/>
            </a:rPr>
            <a:t> 256</a:t>
          </a:r>
          <a:r>
            <a:rPr lang="th-TH" sz="1600" b="1" i="0" u="none" strike="noStrike" baseline="0">
              <a:solidFill>
                <a:srgbClr val="000000"/>
              </a:solidFill>
              <a:latin typeface="AngsanaUPC" panose="02020603050405020304" pitchFamily="18" charset="-34"/>
              <a:cs typeface="AngsanaUPC" panose="02020603050405020304" pitchFamily="18" charset="-34"/>
            </a:rPr>
            <a:t>1</a:t>
          </a:r>
          <a:endParaRPr lang="en-US" sz="1600" b="1" i="0" u="none" strike="noStrike" baseline="0">
            <a:solidFill>
              <a:srgbClr val="000000"/>
            </a:solidFill>
            <a:latin typeface="AngsanaUPC" panose="02020603050405020304" pitchFamily="18" charset="-34"/>
            <a:cs typeface="AngsanaUPC" panose="02020603050405020304" pitchFamily="18" charset="-34"/>
          </a:endParaRPr>
        </a:p>
      </cdr:txBody>
    </cdr:sp>
  </cdr:relSizeAnchor>
  <cdr:relSizeAnchor xmlns:cdr="http://schemas.openxmlformats.org/drawingml/2006/chartDrawing">
    <cdr:from>
      <cdr:x>0.00586</cdr:x>
      <cdr:y>0.00807</cdr:y>
    </cdr:from>
    <cdr:to>
      <cdr:x>0.11099</cdr:x>
      <cdr:y>0.1533</cdr:y>
    </cdr:to>
    <cdr:pic>
      <cdr:nvPicPr>
        <cdr:cNvPr id="4" name="Picture 3">
          <a:extLst xmlns:a="http://schemas.openxmlformats.org/drawingml/2006/main">
            <a:ext uri="{FF2B5EF4-FFF2-40B4-BE49-F238E27FC236}">
              <a16:creationId xmlns:a16="http://schemas.microsoft.com/office/drawing/2014/main" id="{4409B3B5-6A29-4E63-85A4-6DB64A7283F1}"/>
            </a:ext>
          </a:extLst>
        </cdr:cNvPr>
        <cdr:cNvPicPr/>
      </cdr:nvPicPr>
      <cdr:blipFill>
        <a:blip xmlns:a="http://schemas.openxmlformats.org/drawingml/2006/main" xmlns:r="http://schemas.openxmlformats.org/officeDocument/2006/relationships" r:embed="rId1">
          <a:extLst>
            <a:ext uri="{28A0092B-C50C-407E-A947-70E740481C1C}">
              <a14:useLocalDpi xmlns:a14="http://schemas.microsoft.com/office/drawing/2010/main" val="0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50800" y="50800"/>
          <a:ext cx="911225" cy="914400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0.42674</cdr:x>
      <cdr:y>0.93999</cdr:y>
    </cdr:from>
    <cdr:to>
      <cdr:x>0.44762</cdr:x>
      <cdr:y>0.96117</cdr:y>
    </cdr:to>
    <cdr:sp macro="" textlink="">
      <cdr:nvSpPr>
        <cdr:cNvPr id="5" name="Rectangle 4">
          <a:extLst xmlns:a="http://schemas.openxmlformats.org/drawingml/2006/main">
            <a:ext uri="{FF2B5EF4-FFF2-40B4-BE49-F238E27FC236}">
              <a16:creationId xmlns:a16="http://schemas.microsoft.com/office/drawing/2014/main" id="{68B9AFAC-B394-42FC-A2B2-16EA4FAA82A8}"/>
            </a:ext>
          </a:extLst>
        </cdr:cNvPr>
        <cdr:cNvSpPr/>
      </cdr:nvSpPr>
      <cdr:spPr>
        <a:xfrm xmlns:a="http://schemas.openxmlformats.org/drawingml/2006/main">
          <a:off x="3698875" y="5918200"/>
          <a:ext cx="180975" cy="133350"/>
        </a:xfrm>
        <a:prstGeom xmlns:a="http://schemas.openxmlformats.org/drawingml/2006/main" prst="rect">
          <a:avLst/>
        </a:prstGeom>
        <a:solidFill xmlns:a="http://schemas.openxmlformats.org/drawingml/2006/main">
          <a:srgbClr val="FF7F27"/>
        </a:solidFill>
      </cdr:spPr>
      <cdr:style>
        <a:lnRef xmlns:a="http://schemas.openxmlformats.org/drawingml/2006/main" idx="2">
          <a:schemeClr val="accent4">
            <a:shade val="50000"/>
          </a:schemeClr>
        </a:lnRef>
        <a:fillRef xmlns:a="http://schemas.openxmlformats.org/drawingml/2006/main" idx="1">
          <a:schemeClr val="accent4"/>
        </a:fillRef>
        <a:effectRef xmlns:a="http://schemas.openxmlformats.org/drawingml/2006/main" idx="0">
          <a:schemeClr val="accent4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th-TH"/>
        </a:p>
      </cdr:txBody>
    </cdr:sp>
  </cdr:relSizeAnchor>
  <cdr:relSizeAnchor xmlns:cdr="http://schemas.openxmlformats.org/drawingml/2006/chartDrawing">
    <cdr:from>
      <cdr:x>0.57509</cdr:x>
      <cdr:y>0.93999</cdr:y>
    </cdr:from>
    <cdr:to>
      <cdr:x>0.59597</cdr:x>
      <cdr:y>0.96117</cdr:y>
    </cdr:to>
    <cdr:sp macro="" textlink="">
      <cdr:nvSpPr>
        <cdr:cNvPr id="6" name="Rectangle 5">
          <a:extLst xmlns:a="http://schemas.openxmlformats.org/drawingml/2006/main">
            <a:ext uri="{FF2B5EF4-FFF2-40B4-BE49-F238E27FC236}">
              <a16:creationId xmlns:a16="http://schemas.microsoft.com/office/drawing/2014/main" id="{68B9AFAC-B394-42FC-A2B2-16EA4FAA82A8}"/>
            </a:ext>
          </a:extLst>
        </cdr:cNvPr>
        <cdr:cNvSpPr/>
      </cdr:nvSpPr>
      <cdr:spPr>
        <a:xfrm xmlns:a="http://schemas.openxmlformats.org/drawingml/2006/main">
          <a:off x="4984750" y="5918200"/>
          <a:ext cx="180975" cy="133350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4">
            <a:lumMod val="60000"/>
            <a:lumOff val="40000"/>
          </a:schemeClr>
        </a:solidFill>
      </cdr:spPr>
      <cdr:style>
        <a:lnRef xmlns:a="http://schemas.openxmlformats.org/drawingml/2006/main" idx="2">
          <a:schemeClr val="accent4">
            <a:shade val="50000"/>
          </a:schemeClr>
        </a:lnRef>
        <a:fillRef xmlns:a="http://schemas.openxmlformats.org/drawingml/2006/main" idx="1">
          <a:schemeClr val="accent4"/>
        </a:fillRef>
        <a:effectRef xmlns:a="http://schemas.openxmlformats.org/drawingml/2006/main" idx="0">
          <a:schemeClr val="accent4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th-TH"/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0.12124</cdr:x>
      <cdr:y>0.05194</cdr:y>
    </cdr:from>
    <cdr:to>
      <cdr:x>0.25421</cdr:x>
      <cdr:y>0.10994</cdr:y>
    </cdr:to>
    <cdr:sp macro="" textlink="">
      <cdr:nvSpPr>
        <cdr:cNvPr id="3" name="AutoShape 3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050918" y="327034"/>
          <a:ext cx="1152551" cy="365169"/>
        </a:xfrm>
        <a:prstGeom xmlns:a="http://schemas.openxmlformats.org/drawingml/2006/main" prst="roundRect">
          <a:avLst>
            <a:gd name="adj" fmla="val 16667"/>
          </a:avLst>
        </a:prstGeom>
        <a:solidFill xmlns:a="http://schemas.openxmlformats.org/drawingml/2006/main">
          <a:srgbClr val="FFFFFF"/>
        </a:solidFill>
        <a:ln xmlns:a="http://schemas.openxmlformats.org/drawingml/2006/main" w="31750">
          <a:solidFill>
            <a:srgbClr val="5B9BD5"/>
          </a:solidFill>
          <a:round/>
          <a:headEnd/>
          <a:tailEnd/>
        </a:ln>
        <a:effectLst xmlns:a="http://schemas.openxmlformats.org/drawingml/2006/main"/>
        <a:extLst xmlns:a="http://schemas.openxmlformats.org/drawingml/2006/main"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68686"/>
                </a:outerShdw>
              </a:effectLst>
            </a14:hiddenEffects>
          </a:ext>
        </a:extLst>
      </cdr:spPr>
      <cdr:txBody>
        <a:bodyPr xmlns:a="http://schemas.openxmlformats.org/drawingml/2006/main" wrap="square" lIns="91440" tIns="45720" rIns="91440" bIns="45720" anchor="t" upright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000"/>
          </a:pPr>
          <a:r>
            <a:rPr lang="th-TH" sz="1600" b="1" i="0" u="none" strike="noStrike" baseline="0">
              <a:solidFill>
                <a:srgbClr val="000000"/>
              </a:solidFill>
              <a:latin typeface="AngsanaUPC" panose="02020603050405020304" pitchFamily="18" charset="-34"/>
              <a:cs typeface="AngsanaUPC" panose="02020603050405020304" pitchFamily="18" charset="-34"/>
            </a:rPr>
            <a:t>พฤษภาคม</a:t>
          </a:r>
          <a:r>
            <a:rPr lang="en-US" sz="1600" b="1" i="0" u="none" strike="noStrike" baseline="0">
              <a:solidFill>
                <a:srgbClr val="000000"/>
              </a:solidFill>
              <a:latin typeface="AngsanaUPC" panose="02020603050405020304" pitchFamily="18" charset="-34"/>
              <a:cs typeface="AngsanaUPC" panose="02020603050405020304" pitchFamily="18" charset="-34"/>
            </a:rPr>
            <a:t> 256</a:t>
          </a:r>
          <a:r>
            <a:rPr lang="th-TH" sz="1600" b="1" i="0" u="none" strike="noStrike" baseline="0">
              <a:solidFill>
                <a:srgbClr val="000000"/>
              </a:solidFill>
              <a:latin typeface="AngsanaUPC" panose="02020603050405020304" pitchFamily="18" charset="-34"/>
              <a:cs typeface="AngsanaUPC" panose="02020603050405020304" pitchFamily="18" charset="-34"/>
            </a:rPr>
            <a:t>1</a:t>
          </a:r>
          <a:endParaRPr lang="en-US" sz="1600" b="1" i="0" u="none" strike="noStrike" baseline="0">
            <a:solidFill>
              <a:srgbClr val="000000"/>
            </a:solidFill>
            <a:latin typeface="AngsanaUPC" panose="02020603050405020304" pitchFamily="18" charset="-34"/>
            <a:cs typeface="AngsanaUPC" panose="02020603050405020304" pitchFamily="18" charset="-34"/>
          </a:endParaRPr>
        </a:p>
        <a:p xmlns:a="http://schemas.openxmlformats.org/drawingml/2006/main">
          <a:pPr algn="l" rtl="0">
            <a:defRPr sz="1000"/>
          </a:pPr>
          <a:endParaRPr lang="en-US" sz="1400" b="1" i="0" u="none" strike="noStrike" baseline="0">
            <a:solidFill>
              <a:srgbClr val="000000"/>
            </a:solidFill>
            <a:latin typeface="AngsanaUPC"/>
            <a:cs typeface="AngsanaUPC"/>
          </a:endParaRPr>
        </a:p>
      </cdr:txBody>
    </cdr:sp>
  </cdr:relSizeAnchor>
  <cdr:relSizeAnchor xmlns:cdr="http://schemas.openxmlformats.org/drawingml/2006/chartDrawing">
    <cdr:from>
      <cdr:x>0.00586</cdr:x>
      <cdr:y>0.00807</cdr:y>
    </cdr:from>
    <cdr:to>
      <cdr:x>0.11099</cdr:x>
      <cdr:y>0.1533</cdr:y>
    </cdr:to>
    <cdr:pic>
      <cdr:nvPicPr>
        <cdr:cNvPr id="4" name="Picture 3">
          <a:extLst xmlns:a="http://schemas.openxmlformats.org/drawingml/2006/main">
            <a:ext uri="{FF2B5EF4-FFF2-40B4-BE49-F238E27FC236}">
              <a16:creationId xmlns:a16="http://schemas.microsoft.com/office/drawing/2014/main" id="{D5D2B03F-B5E0-4BD8-9762-7595292EEE62}"/>
            </a:ext>
          </a:extLst>
        </cdr:cNvPr>
        <cdr:cNvPicPr/>
      </cdr:nvPicPr>
      <cdr:blipFill>
        <a:blip xmlns:a="http://schemas.openxmlformats.org/drawingml/2006/main" xmlns:r="http://schemas.openxmlformats.org/officeDocument/2006/relationships" r:embed="rId1">
          <a:extLst>
            <a:ext uri="{28A0092B-C50C-407E-A947-70E740481C1C}">
              <a14:useLocalDpi xmlns:a14="http://schemas.microsoft.com/office/drawing/2010/main" val="0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50800" y="50800"/>
          <a:ext cx="911225" cy="914400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0.42454</cdr:x>
      <cdr:y>0.94302</cdr:y>
    </cdr:from>
    <cdr:to>
      <cdr:x>0.44542</cdr:x>
      <cdr:y>0.9642</cdr:y>
    </cdr:to>
    <cdr:sp macro="" textlink="">
      <cdr:nvSpPr>
        <cdr:cNvPr id="5" name="Rectangle 4">
          <a:extLst xmlns:a="http://schemas.openxmlformats.org/drawingml/2006/main">
            <a:ext uri="{FF2B5EF4-FFF2-40B4-BE49-F238E27FC236}">
              <a16:creationId xmlns:a16="http://schemas.microsoft.com/office/drawing/2014/main" id="{68B9AFAC-B394-42FC-A2B2-16EA4FAA82A8}"/>
            </a:ext>
          </a:extLst>
        </cdr:cNvPr>
        <cdr:cNvSpPr/>
      </cdr:nvSpPr>
      <cdr:spPr>
        <a:xfrm xmlns:a="http://schemas.openxmlformats.org/drawingml/2006/main">
          <a:off x="3679825" y="5937250"/>
          <a:ext cx="180975" cy="133350"/>
        </a:xfrm>
        <a:prstGeom xmlns:a="http://schemas.openxmlformats.org/drawingml/2006/main" prst="rect">
          <a:avLst/>
        </a:prstGeom>
        <a:solidFill xmlns:a="http://schemas.openxmlformats.org/drawingml/2006/main">
          <a:srgbClr val="FF7F27"/>
        </a:solidFill>
      </cdr:spPr>
      <cdr:style>
        <a:lnRef xmlns:a="http://schemas.openxmlformats.org/drawingml/2006/main" idx="2">
          <a:schemeClr val="accent4">
            <a:shade val="50000"/>
          </a:schemeClr>
        </a:lnRef>
        <a:fillRef xmlns:a="http://schemas.openxmlformats.org/drawingml/2006/main" idx="1">
          <a:schemeClr val="accent4"/>
        </a:fillRef>
        <a:effectRef xmlns:a="http://schemas.openxmlformats.org/drawingml/2006/main" idx="0">
          <a:schemeClr val="accent4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th-TH"/>
        </a:p>
      </cdr:txBody>
    </cdr:sp>
  </cdr:relSizeAnchor>
  <cdr:relSizeAnchor xmlns:cdr="http://schemas.openxmlformats.org/drawingml/2006/chartDrawing">
    <cdr:from>
      <cdr:x>0.57619</cdr:x>
      <cdr:y>0.93999</cdr:y>
    </cdr:from>
    <cdr:to>
      <cdr:x>0.59707</cdr:x>
      <cdr:y>0.96117</cdr:y>
    </cdr:to>
    <cdr:sp macro="" textlink="">
      <cdr:nvSpPr>
        <cdr:cNvPr id="6" name="Rectangle 5">
          <a:extLst xmlns:a="http://schemas.openxmlformats.org/drawingml/2006/main">
            <a:ext uri="{FF2B5EF4-FFF2-40B4-BE49-F238E27FC236}">
              <a16:creationId xmlns:a16="http://schemas.microsoft.com/office/drawing/2014/main" id="{68B9AFAC-B394-42FC-A2B2-16EA4FAA82A8}"/>
            </a:ext>
          </a:extLst>
        </cdr:cNvPr>
        <cdr:cNvSpPr/>
      </cdr:nvSpPr>
      <cdr:spPr>
        <a:xfrm xmlns:a="http://schemas.openxmlformats.org/drawingml/2006/main">
          <a:off x="4994275" y="5918200"/>
          <a:ext cx="180975" cy="133350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4">
            <a:lumMod val="60000"/>
            <a:lumOff val="40000"/>
          </a:schemeClr>
        </a:solidFill>
      </cdr:spPr>
      <cdr:style>
        <a:lnRef xmlns:a="http://schemas.openxmlformats.org/drawingml/2006/main" idx="2">
          <a:schemeClr val="accent4">
            <a:shade val="50000"/>
          </a:schemeClr>
        </a:lnRef>
        <a:fillRef xmlns:a="http://schemas.openxmlformats.org/drawingml/2006/main" idx="1">
          <a:schemeClr val="accent4"/>
        </a:fillRef>
        <a:effectRef xmlns:a="http://schemas.openxmlformats.org/drawingml/2006/main" idx="0">
          <a:schemeClr val="accent4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th-TH"/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0.12124</cdr:x>
      <cdr:y>0.04892</cdr:y>
    </cdr:from>
    <cdr:to>
      <cdr:x>0.25421</cdr:x>
      <cdr:y>0.10692</cdr:y>
    </cdr:to>
    <cdr:sp macro="" textlink="">
      <cdr:nvSpPr>
        <cdr:cNvPr id="3" name="AutoShape 3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050918" y="307984"/>
          <a:ext cx="1152551" cy="365169"/>
        </a:xfrm>
        <a:prstGeom xmlns:a="http://schemas.openxmlformats.org/drawingml/2006/main" prst="roundRect">
          <a:avLst>
            <a:gd name="adj" fmla="val 16667"/>
          </a:avLst>
        </a:prstGeom>
        <a:solidFill xmlns:a="http://schemas.openxmlformats.org/drawingml/2006/main">
          <a:srgbClr val="FFFFFF"/>
        </a:solidFill>
        <a:ln xmlns:a="http://schemas.openxmlformats.org/drawingml/2006/main" w="31750">
          <a:solidFill>
            <a:srgbClr val="5B9BD5"/>
          </a:solidFill>
          <a:round/>
          <a:headEnd/>
          <a:tailEnd/>
        </a:ln>
        <a:effectLst xmlns:a="http://schemas.openxmlformats.org/drawingml/2006/main"/>
        <a:extLst xmlns:a="http://schemas.openxmlformats.org/drawingml/2006/main"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68686"/>
                </a:outerShdw>
              </a:effectLst>
            </a14:hiddenEffects>
          </a:ext>
        </a:extLst>
      </cdr:spPr>
      <cdr:txBody>
        <a:bodyPr xmlns:a="http://schemas.openxmlformats.org/drawingml/2006/main" wrap="square" lIns="91440" tIns="45720" rIns="91440" bIns="45720" anchor="t" upright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000"/>
          </a:pPr>
          <a:r>
            <a:rPr lang="th-TH" sz="1600" b="1" i="0" u="none" strike="noStrike" baseline="0">
              <a:solidFill>
                <a:srgbClr val="000000"/>
              </a:solidFill>
              <a:latin typeface="AngsanaUPC" panose="02020603050405020304" pitchFamily="18" charset="-34"/>
              <a:cs typeface="AngsanaUPC" panose="02020603050405020304" pitchFamily="18" charset="-34"/>
            </a:rPr>
            <a:t>พฤษภาคม</a:t>
          </a:r>
          <a:r>
            <a:rPr lang="en-US" sz="1600" b="1" i="0" u="none" strike="noStrike" baseline="0">
              <a:solidFill>
                <a:srgbClr val="000000"/>
              </a:solidFill>
              <a:latin typeface="AngsanaUPC" panose="02020603050405020304" pitchFamily="18" charset="-34"/>
              <a:cs typeface="AngsanaUPC" panose="02020603050405020304" pitchFamily="18" charset="-34"/>
            </a:rPr>
            <a:t> 256</a:t>
          </a:r>
          <a:r>
            <a:rPr lang="th-TH" sz="1600" b="1" i="0" u="none" strike="noStrike" baseline="0">
              <a:solidFill>
                <a:srgbClr val="000000"/>
              </a:solidFill>
              <a:latin typeface="AngsanaUPC" panose="02020603050405020304" pitchFamily="18" charset="-34"/>
              <a:cs typeface="AngsanaUPC" panose="02020603050405020304" pitchFamily="18" charset="-34"/>
            </a:rPr>
            <a:t>1</a:t>
          </a:r>
          <a:endParaRPr lang="en-US" sz="1600" b="1" i="0" u="none" strike="noStrike" baseline="0">
            <a:solidFill>
              <a:srgbClr val="000000"/>
            </a:solidFill>
            <a:latin typeface="AngsanaUPC" panose="02020603050405020304" pitchFamily="18" charset="-34"/>
            <a:cs typeface="AngsanaUPC" panose="02020603050405020304" pitchFamily="18" charset="-34"/>
          </a:endParaRPr>
        </a:p>
      </cdr:txBody>
    </cdr:sp>
  </cdr:relSizeAnchor>
  <cdr:relSizeAnchor xmlns:cdr="http://schemas.openxmlformats.org/drawingml/2006/chartDrawing">
    <cdr:from>
      <cdr:x>0.00586</cdr:x>
      <cdr:y>0.00807</cdr:y>
    </cdr:from>
    <cdr:to>
      <cdr:x>0.11099</cdr:x>
      <cdr:y>0.1533</cdr:y>
    </cdr:to>
    <cdr:pic>
      <cdr:nvPicPr>
        <cdr:cNvPr id="4" name="Picture 3">
          <a:extLst xmlns:a="http://schemas.openxmlformats.org/drawingml/2006/main">
            <a:ext uri="{FF2B5EF4-FFF2-40B4-BE49-F238E27FC236}">
              <a16:creationId xmlns:a16="http://schemas.microsoft.com/office/drawing/2014/main" id="{A0BB71B8-FD5A-4D80-B51B-24CE982493F3}"/>
            </a:ext>
          </a:extLst>
        </cdr:cNvPr>
        <cdr:cNvPicPr/>
      </cdr:nvPicPr>
      <cdr:blipFill>
        <a:blip xmlns:a="http://schemas.openxmlformats.org/drawingml/2006/main" xmlns:r="http://schemas.openxmlformats.org/officeDocument/2006/relationships" r:embed="rId1">
          <a:extLst>
            <a:ext uri="{28A0092B-C50C-407E-A947-70E740481C1C}">
              <a14:useLocalDpi xmlns:a14="http://schemas.microsoft.com/office/drawing/2010/main" val="0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50800" y="50800"/>
          <a:ext cx="911225" cy="914400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0.42784</cdr:x>
      <cdr:y>0.9415</cdr:y>
    </cdr:from>
    <cdr:to>
      <cdr:x>0.44872</cdr:x>
      <cdr:y>0.96268</cdr:y>
    </cdr:to>
    <cdr:sp macro="" textlink="">
      <cdr:nvSpPr>
        <cdr:cNvPr id="5" name="Rectangle 4">
          <a:extLst xmlns:a="http://schemas.openxmlformats.org/drawingml/2006/main">
            <a:ext uri="{FF2B5EF4-FFF2-40B4-BE49-F238E27FC236}">
              <a16:creationId xmlns:a16="http://schemas.microsoft.com/office/drawing/2014/main" id="{68B9AFAC-B394-42FC-A2B2-16EA4FAA82A8}"/>
            </a:ext>
          </a:extLst>
        </cdr:cNvPr>
        <cdr:cNvSpPr/>
      </cdr:nvSpPr>
      <cdr:spPr>
        <a:xfrm xmlns:a="http://schemas.openxmlformats.org/drawingml/2006/main">
          <a:off x="3708400" y="5927725"/>
          <a:ext cx="180975" cy="133350"/>
        </a:xfrm>
        <a:prstGeom xmlns:a="http://schemas.openxmlformats.org/drawingml/2006/main" prst="rect">
          <a:avLst/>
        </a:prstGeom>
        <a:solidFill xmlns:a="http://schemas.openxmlformats.org/drawingml/2006/main">
          <a:srgbClr val="FF7F27"/>
        </a:solidFill>
      </cdr:spPr>
      <cdr:style>
        <a:lnRef xmlns:a="http://schemas.openxmlformats.org/drawingml/2006/main" idx="2">
          <a:schemeClr val="accent4">
            <a:shade val="50000"/>
          </a:schemeClr>
        </a:lnRef>
        <a:fillRef xmlns:a="http://schemas.openxmlformats.org/drawingml/2006/main" idx="1">
          <a:schemeClr val="accent4"/>
        </a:fillRef>
        <a:effectRef xmlns:a="http://schemas.openxmlformats.org/drawingml/2006/main" idx="0">
          <a:schemeClr val="accent4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th-TH"/>
        </a:p>
      </cdr:txBody>
    </cdr:sp>
  </cdr:relSizeAnchor>
  <cdr:relSizeAnchor xmlns:cdr="http://schemas.openxmlformats.org/drawingml/2006/chartDrawing">
    <cdr:from>
      <cdr:x>0.57179</cdr:x>
      <cdr:y>0.93999</cdr:y>
    </cdr:from>
    <cdr:to>
      <cdr:x>0.59267</cdr:x>
      <cdr:y>0.96117</cdr:y>
    </cdr:to>
    <cdr:sp macro="" textlink="">
      <cdr:nvSpPr>
        <cdr:cNvPr id="6" name="Rectangle 5">
          <a:extLst xmlns:a="http://schemas.openxmlformats.org/drawingml/2006/main">
            <a:ext uri="{FF2B5EF4-FFF2-40B4-BE49-F238E27FC236}">
              <a16:creationId xmlns:a16="http://schemas.microsoft.com/office/drawing/2014/main" id="{68B9AFAC-B394-42FC-A2B2-16EA4FAA82A8}"/>
            </a:ext>
          </a:extLst>
        </cdr:cNvPr>
        <cdr:cNvSpPr/>
      </cdr:nvSpPr>
      <cdr:spPr>
        <a:xfrm xmlns:a="http://schemas.openxmlformats.org/drawingml/2006/main">
          <a:off x="4956175" y="5918200"/>
          <a:ext cx="180975" cy="133350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4">
            <a:lumMod val="60000"/>
            <a:lumOff val="40000"/>
          </a:schemeClr>
        </a:solidFill>
      </cdr:spPr>
      <cdr:style>
        <a:lnRef xmlns:a="http://schemas.openxmlformats.org/drawingml/2006/main" idx="2">
          <a:schemeClr val="accent4">
            <a:shade val="50000"/>
          </a:schemeClr>
        </a:lnRef>
        <a:fillRef xmlns:a="http://schemas.openxmlformats.org/drawingml/2006/main" idx="1">
          <a:schemeClr val="accent4"/>
        </a:fillRef>
        <a:effectRef xmlns:a="http://schemas.openxmlformats.org/drawingml/2006/main" idx="0">
          <a:schemeClr val="accent4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th-TH"/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0.12015</cdr:x>
      <cdr:y>0.05043</cdr:y>
    </cdr:from>
    <cdr:to>
      <cdr:x>0.25312</cdr:x>
      <cdr:y>0.10843</cdr:y>
    </cdr:to>
    <cdr:sp macro="" textlink="">
      <cdr:nvSpPr>
        <cdr:cNvPr id="3" name="AutoShape 3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041393" y="317509"/>
          <a:ext cx="1152551" cy="365169"/>
        </a:xfrm>
        <a:prstGeom xmlns:a="http://schemas.openxmlformats.org/drawingml/2006/main" prst="roundRect">
          <a:avLst>
            <a:gd name="adj" fmla="val 16667"/>
          </a:avLst>
        </a:prstGeom>
        <a:solidFill xmlns:a="http://schemas.openxmlformats.org/drawingml/2006/main">
          <a:srgbClr val="FFFFFF"/>
        </a:solidFill>
        <a:ln xmlns:a="http://schemas.openxmlformats.org/drawingml/2006/main" w="31750">
          <a:solidFill>
            <a:srgbClr val="5B9BD5"/>
          </a:solidFill>
          <a:round/>
          <a:headEnd/>
          <a:tailEnd/>
        </a:ln>
        <a:effectLst xmlns:a="http://schemas.openxmlformats.org/drawingml/2006/main"/>
        <a:extLst xmlns:a="http://schemas.openxmlformats.org/drawingml/2006/main"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68686"/>
                </a:outerShdw>
              </a:effectLst>
            </a14:hiddenEffects>
          </a:ext>
        </a:extLst>
      </cdr:spPr>
      <cdr:txBody>
        <a:bodyPr xmlns:a="http://schemas.openxmlformats.org/drawingml/2006/main" wrap="square" lIns="91440" tIns="45720" rIns="91440" bIns="45720" anchor="t" upright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000"/>
          </a:pPr>
          <a:r>
            <a:rPr lang="th-TH" sz="1600" b="1" i="0" u="none" strike="noStrike" baseline="0">
              <a:solidFill>
                <a:srgbClr val="000000"/>
              </a:solidFill>
              <a:latin typeface="AngsanaUPC" panose="02020603050405020304" pitchFamily="18" charset="-34"/>
              <a:cs typeface="AngsanaUPC" panose="02020603050405020304" pitchFamily="18" charset="-34"/>
            </a:rPr>
            <a:t>พฤษภาคม</a:t>
          </a:r>
          <a:r>
            <a:rPr lang="en-US" sz="1600" b="1" i="0" u="none" strike="noStrike" baseline="0">
              <a:solidFill>
                <a:srgbClr val="000000"/>
              </a:solidFill>
              <a:latin typeface="AngsanaUPC" panose="02020603050405020304" pitchFamily="18" charset="-34"/>
              <a:cs typeface="AngsanaUPC" panose="02020603050405020304" pitchFamily="18" charset="-34"/>
            </a:rPr>
            <a:t> 256</a:t>
          </a:r>
          <a:r>
            <a:rPr lang="th-TH" sz="1600" b="1" i="0" u="none" strike="noStrike" baseline="0">
              <a:solidFill>
                <a:srgbClr val="000000"/>
              </a:solidFill>
              <a:latin typeface="AngsanaUPC" panose="02020603050405020304" pitchFamily="18" charset="-34"/>
              <a:cs typeface="AngsanaUPC" panose="02020603050405020304" pitchFamily="18" charset="-34"/>
            </a:rPr>
            <a:t>1</a:t>
          </a:r>
          <a:endParaRPr lang="en-US" sz="1600" b="1" i="0" u="none" strike="noStrike" baseline="0">
            <a:solidFill>
              <a:srgbClr val="000000"/>
            </a:solidFill>
            <a:latin typeface="AngsanaUPC" panose="02020603050405020304" pitchFamily="18" charset="-34"/>
            <a:cs typeface="AngsanaUPC" panose="02020603050405020304" pitchFamily="18" charset="-34"/>
          </a:endParaRPr>
        </a:p>
        <a:p xmlns:a="http://schemas.openxmlformats.org/drawingml/2006/main">
          <a:pPr algn="l" rtl="0">
            <a:defRPr sz="1000"/>
          </a:pPr>
          <a:endParaRPr lang="en-US" sz="1400" b="1" i="0" u="none" strike="noStrike" baseline="0">
            <a:solidFill>
              <a:srgbClr val="000000"/>
            </a:solidFill>
            <a:latin typeface="AngsanaUPC"/>
            <a:cs typeface="AngsanaUPC"/>
          </a:endParaRPr>
        </a:p>
      </cdr:txBody>
    </cdr:sp>
  </cdr:relSizeAnchor>
  <cdr:relSizeAnchor xmlns:cdr="http://schemas.openxmlformats.org/drawingml/2006/chartDrawing">
    <cdr:from>
      <cdr:x>0.00586</cdr:x>
      <cdr:y>0.00807</cdr:y>
    </cdr:from>
    <cdr:to>
      <cdr:x>0.11099</cdr:x>
      <cdr:y>0.1533</cdr:y>
    </cdr:to>
    <cdr:pic>
      <cdr:nvPicPr>
        <cdr:cNvPr id="4" name="Picture 3">
          <a:extLst xmlns:a="http://schemas.openxmlformats.org/drawingml/2006/main">
            <a:ext uri="{FF2B5EF4-FFF2-40B4-BE49-F238E27FC236}">
              <a16:creationId xmlns:a16="http://schemas.microsoft.com/office/drawing/2014/main" id="{50458E05-0075-4F44-A427-CAA5D4C6FD77}"/>
            </a:ext>
          </a:extLst>
        </cdr:cNvPr>
        <cdr:cNvPicPr/>
      </cdr:nvPicPr>
      <cdr:blipFill>
        <a:blip xmlns:a="http://schemas.openxmlformats.org/drawingml/2006/main" xmlns:r="http://schemas.openxmlformats.org/officeDocument/2006/relationships" r:embed="rId1">
          <a:extLst>
            <a:ext uri="{28A0092B-C50C-407E-A947-70E740481C1C}">
              <a14:useLocalDpi xmlns:a14="http://schemas.microsoft.com/office/drawing/2010/main" val="0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50800" y="50800"/>
          <a:ext cx="911225" cy="914400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0.42674</cdr:x>
      <cdr:y>0.9415</cdr:y>
    </cdr:from>
    <cdr:to>
      <cdr:x>0.44762</cdr:x>
      <cdr:y>0.96268</cdr:y>
    </cdr:to>
    <cdr:sp macro="" textlink="">
      <cdr:nvSpPr>
        <cdr:cNvPr id="5" name="Rectangle 4">
          <a:extLst xmlns:a="http://schemas.openxmlformats.org/drawingml/2006/main">
            <a:ext uri="{FF2B5EF4-FFF2-40B4-BE49-F238E27FC236}">
              <a16:creationId xmlns:a16="http://schemas.microsoft.com/office/drawing/2014/main" id="{68B9AFAC-B394-42FC-A2B2-16EA4FAA82A8}"/>
            </a:ext>
          </a:extLst>
        </cdr:cNvPr>
        <cdr:cNvSpPr/>
      </cdr:nvSpPr>
      <cdr:spPr>
        <a:xfrm xmlns:a="http://schemas.openxmlformats.org/drawingml/2006/main">
          <a:off x="3698875" y="5927725"/>
          <a:ext cx="180975" cy="133350"/>
        </a:xfrm>
        <a:prstGeom xmlns:a="http://schemas.openxmlformats.org/drawingml/2006/main" prst="rect">
          <a:avLst/>
        </a:prstGeom>
        <a:solidFill xmlns:a="http://schemas.openxmlformats.org/drawingml/2006/main">
          <a:srgbClr val="FF7F27"/>
        </a:solidFill>
      </cdr:spPr>
      <cdr:style>
        <a:lnRef xmlns:a="http://schemas.openxmlformats.org/drawingml/2006/main" idx="2">
          <a:schemeClr val="accent4">
            <a:shade val="50000"/>
          </a:schemeClr>
        </a:lnRef>
        <a:fillRef xmlns:a="http://schemas.openxmlformats.org/drawingml/2006/main" idx="1">
          <a:schemeClr val="accent4"/>
        </a:fillRef>
        <a:effectRef xmlns:a="http://schemas.openxmlformats.org/drawingml/2006/main" idx="0">
          <a:schemeClr val="accent4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th-TH"/>
        </a:p>
      </cdr:txBody>
    </cdr:sp>
  </cdr:relSizeAnchor>
  <cdr:relSizeAnchor xmlns:cdr="http://schemas.openxmlformats.org/drawingml/2006/chartDrawing">
    <cdr:from>
      <cdr:x>0.57179</cdr:x>
      <cdr:y>0.93999</cdr:y>
    </cdr:from>
    <cdr:to>
      <cdr:x>0.59267</cdr:x>
      <cdr:y>0.96117</cdr:y>
    </cdr:to>
    <cdr:sp macro="" textlink="">
      <cdr:nvSpPr>
        <cdr:cNvPr id="6" name="Rectangle 5">
          <a:extLst xmlns:a="http://schemas.openxmlformats.org/drawingml/2006/main">
            <a:ext uri="{FF2B5EF4-FFF2-40B4-BE49-F238E27FC236}">
              <a16:creationId xmlns:a16="http://schemas.microsoft.com/office/drawing/2014/main" id="{68B9AFAC-B394-42FC-A2B2-16EA4FAA82A8}"/>
            </a:ext>
          </a:extLst>
        </cdr:cNvPr>
        <cdr:cNvSpPr/>
      </cdr:nvSpPr>
      <cdr:spPr>
        <a:xfrm xmlns:a="http://schemas.openxmlformats.org/drawingml/2006/main">
          <a:off x="4956175" y="5918200"/>
          <a:ext cx="180975" cy="133350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4">
            <a:lumMod val="60000"/>
            <a:lumOff val="40000"/>
          </a:schemeClr>
        </a:solidFill>
      </cdr:spPr>
      <cdr:style>
        <a:lnRef xmlns:a="http://schemas.openxmlformats.org/drawingml/2006/main" idx="2">
          <a:schemeClr val="accent4">
            <a:shade val="50000"/>
          </a:schemeClr>
        </a:lnRef>
        <a:fillRef xmlns:a="http://schemas.openxmlformats.org/drawingml/2006/main" idx="1">
          <a:schemeClr val="accent4"/>
        </a:fillRef>
        <a:effectRef xmlns:a="http://schemas.openxmlformats.org/drawingml/2006/main" idx="0">
          <a:schemeClr val="accent4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th-TH"/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0.12124</cdr:x>
      <cdr:y>0.0474</cdr:y>
    </cdr:from>
    <cdr:to>
      <cdr:x>0.25421</cdr:x>
      <cdr:y>0.1054</cdr:y>
    </cdr:to>
    <cdr:sp macro="" textlink="">
      <cdr:nvSpPr>
        <cdr:cNvPr id="3" name="AutoShape 3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050918" y="298459"/>
          <a:ext cx="1152551" cy="365169"/>
        </a:xfrm>
        <a:prstGeom xmlns:a="http://schemas.openxmlformats.org/drawingml/2006/main" prst="roundRect">
          <a:avLst>
            <a:gd name="adj" fmla="val 16667"/>
          </a:avLst>
        </a:prstGeom>
        <a:solidFill xmlns:a="http://schemas.openxmlformats.org/drawingml/2006/main">
          <a:srgbClr val="FFFFFF"/>
        </a:solidFill>
        <a:ln xmlns:a="http://schemas.openxmlformats.org/drawingml/2006/main" w="31750">
          <a:solidFill>
            <a:srgbClr val="5B9BD5"/>
          </a:solidFill>
          <a:round/>
          <a:headEnd/>
          <a:tailEnd/>
        </a:ln>
        <a:effectLst xmlns:a="http://schemas.openxmlformats.org/drawingml/2006/main"/>
        <a:extLst xmlns:a="http://schemas.openxmlformats.org/drawingml/2006/main"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68686"/>
                </a:outerShdw>
              </a:effectLst>
            </a14:hiddenEffects>
          </a:ext>
        </a:extLst>
      </cdr:spPr>
      <cdr:txBody>
        <a:bodyPr xmlns:a="http://schemas.openxmlformats.org/drawingml/2006/main" wrap="square" lIns="91440" tIns="45720" rIns="91440" bIns="45720" anchor="t" upright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000"/>
          </a:pPr>
          <a:r>
            <a:rPr lang="th-TH" sz="1600" b="1" i="0" u="none" strike="noStrike" baseline="0">
              <a:solidFill>
                <a:srgbClr val="000000"/>
              </a:solidFill>
              <a:latin typeface="AngsanaUPC" panose="02020603050405020304" pitchFamily="18" charset="-34"/>
              <a:cs typeface="AngsanaUPC" panose="02020603050405020304" pitchFamily="18" charset="-34"/>
            </a:rPr>
            <a:t>พฤษภาคม</a:t>
          </a:r>
          <a:r>
            <a:rPr lang="en-US" sz="1600" b="1" i="0" u="none" strike="noStrike" baseline="0">
              <a:solidFill>
                <a:srgbClr val="000000"/>
              </a:solidFill>
              <a:latin typeface="AngsanaUPC" panose="02020603050405020304" pitchFamily="18" charset="-34"/>
              <a:cs typeface="AngsanaUPC" panose="02020603050405020304" pitchFamily="18" charset="-34"/>
            </a:rPr>
            <a:t> 256</a:t>
          </a:r>
          <a:r>
            <a:rPr lang="th-TH" sz="1600" b="1" i="0" u="none" strike="noStrike" baseline="0">
              <a:solidFill>
                <a:srgbClr val="000000"/>
              </a:solidFill>
              <a:latin typeface="AngsanaUPC" panose="02020603050405020304" pitchFamily="18" charset="-34"/>
              <a:cs typeface="AngsanaUPC" panose="02020603050405020304" pitchFamily="18" charset="-34"/>
            </a:rPr>
            <a:t>1</a:t>
          </a:r>
          <a:endParaRPr lang="en-US" sz="1600" b="1" i="0" u="none" strike="noStrike" baseline="0">
            <a:solidFill>
              <a:srgbClr val="000000"/>
            </a:solidFill>
            <a:latin typeface="AngsanaUPC" panose="02020603050405020304" pitchFamily="18" charset="-34"/>
            <a:cs typeface="AngsanaUPC" panose="02020603050405020304" pitchFamily="18" charset="-34"/>
          </a:endParaRPr>
        </a:p>
        <a:p xmlns:a="http://schemas.openxmlformats.org/drawingml/2006/main">
          <a:pPr algn="l" rtl="0">
            <a:defRPr sz="1000"/>
          </a:pPr>
          <a:endParaRPr lang="en-US" sz="1400" b="1" i="0" u="none" strike="noStrike" baseline="0">
            <a:solidFill>
              <a:srgbClr val="000000"/>
            </a:solidFill>
            <a:latin typeface="AngsanaUPC"/>
            <a:cs typeface="AngsanaUPC"/>
          </a:endParaRPr>
        </a:p>
      </cdr:txBody>
    </cdr:sp>
  </cdr:relSizeAnchor>
  <cdr:relSizeAnchor xmlns:cdr="http://schemas.openxmlformats.org/drawingml/2006/chartDrawing">
    <cdr:from>
      <cdr:x>0.00586</cdr:x>
      <cdr:y>0.00807</cdr:y>
    </cdr:from>
    <cdr:to>
      <cdr:x>0.11099</cdr:x>
      <cdr:y>0.1533</cdr:y>
    </cdr:to>
    <cdr:pic>
      <cdr:nvPicPr>
        <cdr:cNvPr id="4" name="Picture 3">
          <a:extLst xmlns:a="http://schemas.openxmlformats.org/drawingml/2006/main">
            <a:ext uri="{FF2B5EF4-FFF2-40B4-BE49-F238E27FC236}">
              <a16:creationId xmlns:a16="http://schemas.microsoft.com/office/drawing/2014/main" id="{9D8AF509-131A-4F6B-A113-C10DDCC83FCA}"/>
            </a:ext>
          </a:extLst>
        </cdr:cNvPr>
        <cdr:cNvPicPr/>
      </cdr:nvPicPr>
      <cdr:blipFill>
        <a:blip xmlns:a="http://schemas.openxmlformats.org/drawingml/2006/main" xmlns:r="http://schemas.openxmlformats.org/officeDocument/2006/relationships" r:embed="rId1">
          <a:extLst>
            <a:ext uri="{28A0092B-C50C-407E-A947-70E740481C1C}">
              <a14:useLocalDpi xmlns:a14="http://schemas.microsoft.com/office/drawing/2010/main" val="0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50800" y="50800"/>
          <a:ext cx="911225" cy="914400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0.42564</cdr:x>
      <cdr:y>0.9415</cdr:y>
    </cdr:from>
    <cdr:to>
      <cdr:x>0.44652</cdr:x>
      <cdr:y>0.96268</cdr:y>
    </cdr:to>
    <cdr:sp macro="" textlink="">
      <cdr:nvSpPr>
        <cdr:cNvPr id="5" name="Rectangle 4">
          <a:extLst xmlns:a="http://schemas.openxmlformats.org/drawingml/2006/main">
            <a:ext uri="{FF2B5EF4-FFF2-40B4-BE49-F238E27FC236}">
              <a16:creationId xmlns:a16="http://schemas.microsoft.com/office/drawing/2014/main" id="{68B9AFAC-B394-42FC-A2B2-16EA4FAA82A8}"/>
            </a:ext>
          </a:extLst>
        </cdr:cNvPr>
        <cdr:cNvSpPr/>
      </cdr:nvSpPr>
      <cdr:spPr>
        <a:xfrm xmlns:a="http://schemas.openxmlformats.org/drawingml/2006/main">
          <a:off x="3689350" y="5927725"/>
          <a:ext cx="180975" cy="133350"/>
        </a:xfrm>
        <a:prstGeom xmlns:a="http://schemas.openxmlformats.org/drawingml/2006/main" prst="rect">
          <a:avLst/>
        </a:prstGeom>
        <a:solidFill xmlns:a="http://schemas.openxmlformats.org/drawingml/2006/main">
          <a:srgbClr val="FF7F27"/>
        </a:solidFill>
      </cdr:spPr>
      <cdr:style>
        <a:lnRef xmlns:a="http://schemas.openxmlformats.org/drawingml/2006/main" idx="2">
          <a:schemeClr val="accent4">
            <a:shade val="50000"/>
          </a:schemeClr>
        </a:lnRef>
        <a:fillRef xmlns:a="http://schemas.openxmlformats.org/drawingml/2006/main" idx="1">
          <a:schemeClr val="accent4"/>
        </a:fillRef>
        <a:effectRef xmlns:a="http://schemas.openxmlformats.org/drawingml/2006/main" idx="0">
          <a:schemeClr val="accent4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th-TH"/>
        </a:p>
      </cdr:txBody>
    </cdr:sp>
  </cdr:relSizeAnchor>
  <cdr:relSizeAnchor xmlns:cdr="http://schemas.openxmlformats.org/drawingml/2006/chartDrawing">
    <cdr:from>
      <cdr:x>0.57399</cdr:x>
      <cdr:y>0.9415</cdr:y>
    </cdr:from>
    <cdr:to>
      <cdr:x>0.59487</cdr:x>
      <cdr:y>0.96268</cdr:y>
    </cdr:to>
    <cdr:sp macro="" textlink="">
      <cdr:nvSpPr>
        <cdr:cNvPr id="6" name="Rectangle 5">
          <a:extLst xmlns:a="http://schemas.openxmlformats.org/drawingml/2006/main">
            <a:ext uri="{FF2B5EF4-FFF2-40B4-BE49-F238E27FC236}">
              <a16:creationId xmlns:a16="http://schemas.microsoft.com/office/drawing/2014/main" id="{68B9AFAC-B394-42FC-A2B2-16EA4FAA82A8}"/>
            </a:ext>
          </a:extLst>
        </cdr:cNvPr>
        <cdr:cNvSpPr/>
      </cdr:nvSpPr>
      <cdr:spPr>
        <a:xfrm xmlns:a="http://schemas.openxmlformats.org/drawingml/2006/main">
          <a:off x="4975225" y="5927725"/>
          <a:ext cx="180975" cy="133350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4">
            <a:lumMod val="60000"/>
            <a:lumOff val="40000"/>
          </a:schemeClr>
        </a:solidFill>
      </cdr:spPr>
      <cdr:style>
        <a:lnRef xmlns:a="http://schemas.openxmlformats.org/drawingml/2006/main" idx="2">
          <a:schemeClr val="accent4">
            <a:shade val="50000"/>
          </a:schemeClr>
        </a:lnRef>
        <a:fillRef xmlns:a="http://schemas.openxmlformats.org/drawingml/2006/main" idx="1">
          <a:schemeClr val="accent4"/>
        </a:fillRef>
        <a:effectRef xmlns:a="http://schemas.openxmlformats.org/drawingml/2006/main" idx="0">
          <a:schemeClr val="accent4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th-TH"/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8416" y="1047539"/>
            <a:ext cx="7462044" cy="2228427"/>
          </a:xfrm>
        </p:spPr>
        <p:txBody>
          <a:bodyPr anchor="b"/>
          <a:lstStyle>
            <a:lvl1pPr algn="ctr">
              <a:defRPr sz="5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97360" y="3361902"/>
            <a:ext cx="6584156" cy="1545378"/>
          </a:xfrm>
        </p:spPr>
        <p:txBody>
          <a:bodyPr/>
          <a:lstStyle>
            <a:lvl1pPr marL="0" indent="0" algn="ctr">
              <a:buNone/>
              <a:defRPr sz="2240"/>
            </a:lvl1pPr>
            <a:lvl2pPr marL="426705" indent="0" algn="ctr">
              <a:buNone/>
              <a:defRPr sz="1867"/>
            </a:lvl2pPr>
            <a:lvl3pPr marL="853410" indent="0" algn="ctr">
              <a:buNone/>
              <a:defRPr sz="1680"/>
            </a:lvl3pPr>
            <a:lvl4pPr marL="1280114" indent="0" algn="ctr">
              <a:buNone/>
              <a:defRPr sz="1493"/>
            </a:lvl4pPr>
            <a:lvl5pPr marL="1706819" indent="0" algn="ctr">
              <a:buNone/>
              <a:defRPr sz="1493"/>
            </a:lvl5pPr>
            <a:lvl6pPr marL="2133524" indent="0" algn="ctr">
              <a:buNone/>
              <a:defRPr sz="1493"/>
            </a:lvl6pPr>
            <a:lvl7pPr marL="2560229" indent="0" algn="ctr">
              <a:buNone/>
              <a:defRPr sz="1493"/>
            </a:lvl7pPr>
            <a:lvl8pPr marL="2986933" indent="0" algn="ctr">
              <a:buNone/>
              <a:defRPr sz="1493"/>
            </a:lvl8pPr>
            <a:lvl9pPr marL="3413638" indent="0" algn="ctr">
              <a:buNone/>
              <a:defRPr sz="1493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4D418-B9C2-487C-9C18-48F775FB9DA1}" type="datetimeFigureOut">
              <a:rPr lang="en-US" smtClean="0"/>
              <a:t>10/26/2018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E02E7-B805-42E5-9082-8BA0348C2E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0933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4D418-B9C2-487C-9C18-48F775FB9DA1}" type="datetimeFigureOut">
              <a:rPr lang="en-US" smtClean="0"/>
              <a:t>10/26/2018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E02E7-B805-42E5-9082-8BA0348C2E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994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82383" y="340783"/>
            <a:ext cx="1892945" cy="542438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3548" y="340783"/>
            <a:ext cx="5569099" cy="5424382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4D418-B9C2-487C-9C18-48F775FB9DA1}" type="datetimeFigureOut">
              <a:rPr lang="en-US" smtClean="0"/>
              <a:t>10/26/2018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E02E7-B805-42E5-9082-8BA0348C2E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1515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4D418-B9C2-487C-9C18-48F775FB9DA1}" type="datetimeFigureOut">
              <a:rPr lang="en-US" smtClean="0"/>
              <a:t>10/26/2018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E02E7-B805-42E5-9082-8BA0348C2E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3690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8976" y="1595757"/>
            <a:ext cx="7571780" cy="2662555"/>
          </a:xfrm>
        </p:spPr>
        <p:txBody>
          <a:bodyPr anchor="b"/>
          <a:lstStyle>
            <a:lvl1pPr>
              <a:defRPr sz="5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8976" y="4283500"/>
            <a:ext cx="7571780" cy="1400175"/>
          </a:xfrm>
        </p:spPr>
        <p:txBody>
          <a:bodyPr/>
          <a:lstStyle>
            <a:lvl1pPr marL="0" indent="0">
              <a:buNone/>
              <a:defRPr sz="2240">
                <a:solidFill>
                  <a:schemeClr val="tx1"/>
                </a:solidFill>
              </a:defRPr>
            </a:lvl1pPr>
            <a:lvl2pPr marL="426705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2pPr>
            <a:lvl3pPr marL="85341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3pPr>
            <a:lvl4pPr marL="1280114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4pPr>
            <a:lvl5pPr marL="1706819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5pPr>
            <a:lvl6pPr marL="2133524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6pPr>
            <a:lvl7pPr marL="2560229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7pPr>
            <a:lvl8pPr marL="2986933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8pPr>
            <a:lvl9pPr marL="3413638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4D418-B9C2-487C-9C18-48F775FB9DA1}" type="datetimeFigureOut">
              <a:rPr lang="en-US" smtClean="0"/>
              <a:t>10/26/2018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E02E7-B805-42E5-9082-8BA0348C2E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9029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3548" y="1703917"/>
            <a:ext cx="3731022" cy="406124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44305" y="1703917"/>
            <a:ext cx="3731022" cy="406124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4D418-B9C2-487C-9C18-48F775FB9DA1}" type="datetimeFigureOut">
              <a:rPr lang="en-US" smtClean="0"/>
              <a:t>10/26/2018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E02E7-B805-42E5-9082-8BA0348C2E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4564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4691" y="340785"/>
            <a:ext cx="7571780" cy="123719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4692" y="1569085"/>
            <a:ext cx="3713875" cy="768985"/>
          </a:xfrm>
        </p:spPr>
        <p:txBody>
          <a:bodyPr anchor="b"/>
          <a:lstStyle>
            <a:lvl1pPr marL="0" indent="0">
              <a:buNone/>
              <a:defRPr sz="2240" b="1"/>
            </a:lvl1pPr>
            <a:lvl2pPr marL="426705" indent="0">
              <a:buNone/>
              <a:defRPr sz="1867" b="1"/>
            </a:lvl2pPr>
            <a:lvl3pPr marL="853410" indent="0">
              <a:buNone/>
              <a:defRPr sz="1680" b="1"/>
            </a:lvl3pPr>
            <a:lvl4pPr marL="1280114" indent="0">
              <a:buNone/>
              <a:defRPr sz="1493" b="1"/>
            </a:lvl4pPr>
            <a:lvl5pPr marL="1706819" indent="0">
              <a:buNone/>
              <a:defRPr sz="1493" b="1"/>
            </a:lvl5pPr>
            <a:lvl6pPr marL="2133524" indent="0">
              <a:buNone/>
              <a:defRPr sz="1493" b="1"/>
            </a:lvl6pPr>
            <a:lvl7pPr marL="2560229" indent="0">
              <a:buNone/>
              <a:defRPr sz="1493" b="1"/>
            </a:lvl7pPr>
            <a:lvl8pPr marL="2986933" indent="0">
              <a:buNone/>
              <a:defRPr sz="1493" b="1"/>
            </a:lvl8pPr>
            <a:lvl9pPr marL="3413638" indent="0">
              <a:buNone/>
              <a:defRPr sz="1493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4692" y="2338070"/>
            <a:ext cx="3713875" cy="343894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306" y="1569085"/>
            <a:ext cx="3732165" cy="768985"/>
          </a:xfrm>
        </p:spPr>
        <p:txBody>
          <a:bodyPr anchor="b"/>
          <a:lstStyle>
            <a:lvl1pPr marL="0" indent="0">
              <a:buNone/>
              <a:defRPr sz="2240" b="1"/>
            </a:lvl1pPr>
            <a:lvl2pPr marL="426705" indent="0">
              <a:buNone/>
              <a:defRPr sz="1867" b="1"/>
            </a:lvl2pPr>
            <a:lvl3pPr marL="853410" indent="0">
              <a:buNone/>
              <a:defRPr sz="1680" b="1"/>
            </a:lvl3pPr>
            <a:lvl4pPr marL="1280114" indent="0">
              <a:buNone/>
              <a:defRPr sz="1493" b="1"/>
            </a:lvl4pPr>
            <a:lvl5pPr marL="1706819" indent="0">
              <a:buNone/>
              <a:defRPr sz="1493" b="1"/>
            </a:lvl5pPr>
            <a:lvl6pPr marL="2133524" indent="0">
              <a:buNone/>
              <a:defRPr sz="1493" b="1"/>
            </a:lvl6pPr>
            <a:lvl7pPr marL="2560229" indent="0">
              <a:buNone/>
              <a:defRPr sz="1493" b="1"/>
            </a:lvl7pPr>
            <a:lvl8pPr marL="2986933" indent="0">
              <a:buNone/>
              <a:defRPr sz="1493" b="1"/>
            </a:lvl8pPr>
            <a:lvl9pPr marL="3413638" indent="0">
              <a:buNone/>
              <a:defRPr sz="1493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44306" y="2338070"/>
            <a:ext cx="3732165" cy="343894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4D418-B9C2-487C-9C18-48F775FB9DA1}" type="datetimeFigureOut">
              <a:rPr lang="en-US" smtClean="0"/>
              <a:t>10/26/2018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E02E7-B805-42E5-9082-8BA0348C2E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176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4D418-B9C2-487C-9C18-48F775FB9DA1}" type="datetimeFigureOut">
              <a:rPr lang="en-US" smtClean="0"/>
              <a:t>10/26/2018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E02E7-B805-42E5-9082-8BA0348C2E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8000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4D418-B9C2-487C-9C18-48F775FB9DA1}" type="datetimeFigureOut">
              <a:rPr lang="en-US" smtClean="0"/>
              <a:t>10/26/2018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E02E7-B805-42E5-9082-8BA0348C2E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0174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4691" y="426720"/>
            <a:ext cx="2831416" cy="1493520"/>
          </a:xfrm>
        </p:spPr>
        <p:txBody>
          <a:bodyPr anchor="b"/>
          <a:lstStyle>
            <a:lvl1pPr>
              <a:defRPr sz="298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32166" y="921598"/>
            <a:ext cx="4444305" cy="4548717"/>
          </a:xfrm>
        </p:spPr>
        <p:txBody>
          <a:bodyPr/>
          <a:lstStyle>
            <a:lvl1pPr>
              <a:defRPr sz="2987"/>
            </a:lvl1pPr>
            <a:lvl2pPr>
              <a:defRPr sz="2613"/>
            </a:lvl2pPr>
            <a:lvl3pPr>
              <a:defRPr sz="2240"/>
            </a:lvl3pPr>
            <a:lvl4pPr>
              <a:defRPr sz="1867"/>
            </a:lvl4pPr>
            <a:lvl5pPr>
              <a:defRPr sz="1867"/>
            </a:lvl5pPr>
            <a:lvl6pPr>
              <a:defRPr sz="1867"/>
            </a:lvl6pPr>
            <a:lvl7pPr>
              <a:defRPr sz="1867"/>
            </a:lvl7pPr>
            <a:lvl8pPr>
              <a:defRPr sz="1867"/>
            </a:lvl8pPr>
            <a:lvl9pPr>
              <a:defRPr sz="1867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4691" y="1920240"/>
            <a:ext cx="2831416" cy="3557482"/>
          </a:xfrm>
        </p:spPr>
        <p:txBody>
          <a:bodyPr/>
          <a:lstStyle>
            <a:lvl1pPr marL="0" indent="0">
              <a:buNone/>
              <a:defRPr sz="1493"/>
            </a:lvl1pPr>
            <a:lvl2pPr marL="426705" indent="0">
              <a:buNone/>
              <a:defRPr sz="1307"/>
            </a:lvl2pPr>
            <a:lvl3pPr marL="853410" indent="0">
              <a:buNone/>
              <a:defRPr sz="1120"/>
            </a:lvl3pPr>
            <a:lvl4pPr marL="1280114" indent="0">
              <a:buNone/>
              <a:defRPr sz="933"/>
            </a:lvl4pPr>
            <a:lvl5pPr marL="1706819" indent="0">
              <a:buNone/>
              <a:defRPr sz="933"/>
            </a:lvl5pPr>
            <a:lvl6pPr marL="2133524" indent="0">
              <a:buNone/>
              <a:defRPr sz="933"/>
            </a:lvl6pPr>
            <a:lvl7pPr marL="2560229" indent="0">
              <a:buNone/>
              <a:defRPr sz="933"/>
            </a:lvl7pPr>
            <a:lvl8pPr marL="2986933" indent="0">
              <a:buNone/>
              <a:defRPr sz="933"/>
            </a:lvl8pPr>
            <a:lvl9pPr marL="3413638" indent="0">
              <a:buNone/>
              <a:defRPr sz="93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4D418-B9C2-487C-9C18-48F775FB9DA1}" type="datetimeFigureOut">
              <a:rPr lang="en-US" smtClean="0"/>
              <a:t>10/26/2018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E02E7-B805-42E5-9082-8BA0348C2E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72078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4691" y="426720"/>
            <a:ext cx="2831416" cy="1493520"/>
          </a:xfrm>
        </p:spPr>
        <p:txBody>
          <a:bodyPr anchor="b"/>
          <a:lstStyle>
            <a:lvl1pPr>
              <a:defRPr sz="298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732166" y="921598"/>
            <a:ext cx="4444305" cy="4548717"/>
          </a:xfrm>
        </p:spPr>
        <p:txBody>
          <a:bodyPr anchor="t"/>
          <a:lstStyle>
            <a:lvl1pPr marL="0" indent="0">
              <a:buNone/>
              <a:defRPr sz="2987"/>
            </a:lvl1pPr>
            <a:lvl2pPr marL="426705" indent="0">
              <a:buNone/>
              <a:defRPr sz="2613"/>
            </a:lvl2pPr>
            <a:lvl3pPr marL="853410" indent="0">
              <a:buNone/>
              <a:defRPr sz="2240"/>
            </a:lvl3pPr>
            <a:lvl4pPr marL="1280114" indent="0">
              <a:buNone/>
              <a:defRPr sz="1867"/>
            </a:lvl4pPr>
            <a:lvl5pPr marL="1706819" indent="0">
              <a:buNone/>
              <a:defRPr sz="1867"/>
            </a:lvl5pPr>
            <a:lvl6pPr marL="2133524" indent="0">
              <a:buNone/>
              <a:defRPr sz="1867"/>
            </a:lvl6pPr>
            <a:lvl7pPr marL="2560229" indent="0">
              <a:buNone/>
              <a:defRPr sz="1867"/>
            </a:lvl7pPr>
            <a:lvl8pPr marL="2986933" indent="0">
              <a:buNone/>
              <a:defRPr sz="1867"/>
            </a:lvl8pPr>
            <a:lvl9pPr marL="3413638" indent="0">
              <a:buNone/>
              <a:defRPr sz="1867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4691" y="1920240"/>
            <a:ext cx="2831416" cy="3557482"/>
          </a:xfrm>
        </p:spPr>
        <p:txBody>
          <a:bodyPr/>
          <a:lstStyle>
            <a:lvl1pPr marL="0" indent="0">
              <a:buNone/>
              <a:defRPr sz="1493"/>
            </a:lvl1pPr>
            <a:lvl2pPr marL="426705" indent="0">
              <a:buNone/>
              <a:defRPr sz="1307"/>
            </a:lvl2pPr>
            <a:lvl3pPr marL="853410" indent="0">
              <a:buNone/>
              <a:defRPr sz="1120"/>
            </a:lvl3pPr>
            <a:lvl4pPr marL="1280114" indent="0">
              <a:buNone/>
              <a:defRPr sz="933"/>
            </a:lvl4pPr>
            <a:lvl5pPr marL="1706819" indent="0">
              <a:buNone/>
              <a:defRPr sz="933"/>
            </a:lvl5pPr>
            <a:lvl6pPr marL="2133524" indent="0">
              <a:buNone/>
              <a:defRPr sz="933"/>
            </a:lvl6pPr>
            <a:lvl7pPr marL="2560229" indent="0">
              <a:buNone/>
              <a:defRPr sz="933"/>
            </a:lvl7pPr>
            <a:lvl8pPr marL="2986933" indent="0">
              <a:buNone/>
              <a:defRPr sz="933"/>
            </a:lvl8pPr>
            <a:lvl9pPr marL="3413638" indent="0">
              <a:buNone/>
              <a:defRPr sz="93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4D418-B9C2-487C-9C18-48F775FB9DA1}" type="datetimeFigureOut">
              <a:rPr lang="en-US" smtClean="0"/>
              <a:t>10/26/2018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E02E7-B805-42E5-9082-8BA0348C2E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8294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3548" y="340785"/>
            <a:ext cx="7571780" cy="12371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3548" y="1703917"/>
            <a:ext cx="7571780" cy="40612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3548" y="5932595"/>
            <a:ext cx="1975247" cy="3407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94D418-B9C2-487C-9C18-48F775FB9DA1}" type="datetimeFigureOut">
              <a:rPr lang="en-US" smtClean="0"/>
              <a:t>10/26/2018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08003" y="5932595"/>
            <a:ext cx="2962870" cy="3407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00080" y="5932595"/>
            <a:ext cx="1975247" cy="3407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4E02E7-B805-42E5-9082-8BA0348C2E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4914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853410" rtl="0" eaLnBrk="1" latinLnBrk="0" hangingPunct="1">
        <a:lnSpc>
          <a:spcPct val="90000"/>
        </a:lnSpc>
        <a:spcBef>
          <a:spcPct val="0"/>
        </a:spcBef>
        <a:buNone/>
        <a:defRPr sz="410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3352" indent="-213352" algn="l" defTabSz="853410" rtl="0" eaLnBrk="1" latinLnBrk="0" hangingPunct="1">
        <a:lnSpc>
          <a:spcPct val="90000"/>
        </a:lnSpc>
        <a:spcBef>
          <a:spcPts val="933"/>
        </a:spcBef>
        <a:buFont typeface="Arial" panose="020B0604020202020204" pitchFamily="34" charset="0"/>
        <a:buChar char="•"/>
        <a:defRPr sz="2613" kern="1200">
          <a:solidFill>
            <a:schemeClr val="tx1"/>
          </a:solidFill>
          <a:latin typeface="+mn-lt"/>
          <a:ea typeface="+mn-ea"/>
          <a:cs typeface="+mn-cs"/>
        </a:defRPr>
      </a:lvl1pPr>
      <a:lvl2pPr marL="640057" indent="-213352" algn="l" defTabSz="853410" rtl="0" eaLnBrk="1" latinLnBrk="0" hangingPunct="1">
        <a:lnSpc>
          <a:spcPct val="90000"/>
        </a:lnSpc>
        <a:spcBef>
          <a:spcPts val="467"/>
        </a:spcBef>
        <a:buFont typeface="Arial" panose="020B0604020202020204" pitchFamily="34" charset="0"/>
        <a:buChar char="•"/>
        <a:defRPr sz="2240" kern="1200">
          <a:solidFill>
            <a:schemeClr val="tx1"/>
          </a:solidFill>
          <a:latin typeface="+mn-lt"/>
          <a:ea typeface="+mn-ea"/>
          <a:cs typeface="+mn-cs"/>
        </a:defRPr>
      </a:lvl2pPr>
      <a:lvl3pPr marL="1066762" indent="-213352" algn="l" defTabSz="853410" rtl="0" eaLnBrk="1" latinLnBrk="0" hangingPunct="1">
        <a:lnSpc>
          <a:spcPct val="90000"/>
        </a:lnSpc>
        <a:spcBef>
          <a:spcPts val="467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3pPr>
      <a:lvl4pPr marL="1493467" indent="-213352" algn="l" defTabSz="853410" rtl="0" eaLnBrk="1" latinLnBrk="0" hangingPunct="1">
        <a:lnSpc>
          <a:spcPct val="90000"/>
        </a:lnSpc>
        <a:spcBef>
          <a:spcPts val="467"/>
        </a:spcBef>
        <a:buFont typeface="Arial" panose="020B0604020202020204" pitchFamily="34" charset="0"/>
        <a:buChar char="•"/>
        <a:defRPr sz="1680" kern="1200">
          <a:solidFill>
            <a:schemeClr val="tx1"/>
          </a:solidFill>
          <a:latin typeface="+mn-lt"/>
          <a:ea typeface="+mn-ea"/>
          <a:cs typeface="+mn-cs"/>
        </a:defRPr>
      </a:lvl4pPr>
      <a:lvl5pPr marL="1920171" indent="-213352" algn="l" defTabSz="853410" rtl="0" eaLnBrk="1" latinLnBrk="0" hangingPunct="1">
        <a:lnSpc>
          <a:spcPct val="90000"/>
        </a:lnSpc>
        <a:spcBef>
          <a:spcPts val="467"/>
        </a:spcBef>
        <a:buFont typeface="Arial" panose="020B0604020202020204" pitchFamily="34" charset="0"/>
        <a:buChar char="•"/>
        <a:defRPr sz="1680" kern="1200">
          <a:solidFill>
            <a:schemeClr val="tx1"/>
          </a:solidFill>
          <a:latin typeface="+mn-lt"/>
          <a:ea typeface="+mn-ea"/>
          <a:cs typeface="+mn-cs"/>
        </a:defRPr>
      </a:lvl5pPr>
      <a:lvl6pPr marL="2346876" indent="-213352" algn="l" defTabSz="853410" rtl="0" eaLnBrk="1" latinLnBrk="0" hangingPunct="1">
        <a:lnSpc>
          <a:spcPct val="90000"/>
        </a:lnSpc>
        <a:spcBef>
          <a:spcPts val="467"/>
        </a:spcBef>
        <a:buFont typeface="Arial" panose="020B0604020202020204" pitchFamily="34" charset="0"/>
        <a:buChar char="•"/>
        <a:defRPr sz="1680" kern="1200">
          <a:solidFill>
            <a:schemeClr val="tx1"/>
          </a:solidFill>
          <a:latin typeface="+mn-lt"/>
          <a:ea typeface="+mn-ea"/>
          <a:cs typeface="+mn-cs"/>
        </a:defRPr>
      </a:lvl6pPr>
      <a:lvl7pPr marL="2773581" indent="-213352" algn="l" defTabSz="853410" rtl="0" eaLnBrk="1" latinLnBrk="0" hangingPunct="1">
        <a:lnSpc>
          <a:spcPct val="90000"/>
        </a:lnSpc>
        <a:spcBef>
          <a:spcPts val="467"/>
        </a:spcBef>
        <a:buFont typeface="Arial" panose="020B0604020202020204" pitchFamily="34" charset="0"/>
        <a:buChar char="•"/>
        <a:defRPr sz="168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86" indent="-213352" algn="l" defTabSz="853410" rtl="0" eaLnBrk="1" latinLnBrk="0" hangingPunct="1">
        <a:lnSpc>
          <a:spcPct val="90000"/>
        </a:lnSpc>
        <a:spcBef>
          <a:spcPts val="467"/>
        </a:spcBef>
        <a:buFont typeface="Arial" panose="020B0604020202020204" pitchFamily="34" charset="0"/>
        <a:buChar char="•"/>
        <a:defRPr sz="1680" kern="1200">
          <a:solidFill>
            <a:schemeClr val="tx1"/>
          </a:solidFill>
          <a:latin typeface="+mn-lt"/>
          <a:ea typeface="+mn-ea"/>
          <a:cs typeface="+mn-cs"/>
        </a:defRPr>
      </a:lvl8pPr>
      <a:lvl9pPr marL="3626990" indent="-213352" algn="l" defTabSz="853410" rtl="0" eaLnBrk="1" latinLnBrk="0" hangingPunct="1">
        <a:lnSpc>
          <a:spcPct val="90000"/>
        </a:lnSpc>
        <a:spcBef>
          <a:spcPts val="467"/>
        </a:spcBef>
        <a:buFont typeface="Arial" panose="020B0604020202020204" pitchFamily="34" charset="0"/>
        <a:buChar char="•"/>
        <a:defRPr sz="16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53410" rtl="0" eaLnBrk="1" latinLnBrk="0" hangingPunct="1">
        <a:defRPr sz="1680" kern="1200">
          <a:solidFill>
            <a:schemeClr val="tx1"/>
          </a:solidFill>
          <a:latin typeface="+mn-lt"/>
          <a:ea typeface="+mn-ea"/>
          <a:cs typeface="+mn-cs"/>
        </a:defRPr>
      </a:lvl1pPr>
      <a:lvl2pPr marL="426705" algn="l" defTabSz="853410" rtl="0" eaLnBrk="1" latinLnBrk="0" hangingPunct="1">
        <a:defRPr sz="1680" kern="1200">
          <a:solidFill>
            <a:schemeClr val="tx1"/>
          </a:solidFill>
          <a:latin typeface="+mn-lt"/>
          <a:ea typeface="+mn-ea"/>
          <a:cs typeface="+mn-cs"/>
        </a:defRPr>
      </a:lvl2pPr>
      <a:lvl3pPr marL="853410" algn="l" defTabSz="853410" rtl="0" eaLnBrk="1" latinLnBrk="0" hangingPunct="1">
        <a:defRPr sz="168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14" algn="l" defTabSz="853410" rtl="0" eaLnBrk="1" latinLnBrk="0" hangingPunct="1">
        <a:defRPr sz="1680" kern="1200">
          <a:solidFill>
            <a:schemeClr val="tx1"/>
          </a:solidFill>
          <a:latin typeface="+mn-lt"/>
          <a:ea typeface="+mn-ea"/>
          <a:cs typeface="+mn-cs"/>
        </a:defRPr>
      </a:lvl4pPr>
      <a:lvl5pPr marL="1706819" algn="l" defTabSz="853410" rtl="0" eaLnBrk="1" latinLnBrk="0" hangingPunct="1">
        <a:defRPr sz="1680" kern="1200">
          <a:solidFill>
            <a:schemeClr val="tx1"/>
          </a:solidFill>
          <a:latin typeface="+mn-lt"/>
          <a:ea typeface="+mn-ea"/>
          <a:cs typeface="+mn-cs"/>
        </a:defRPr>
      </a:lvl5pPr>
      <a:lvl6pPr marL="2133524" algn="l" defTabSz="853410" rtl="0" eaLnBrk="1" latinLnBrk="0" hangingPunct="1">
        <a:defRPr sz="1680" kern="1200">
          <a:solidFill>
            <a:schemeClr val="tx1"/>
          </a:solidFill>
          <a:latin typeface="+mn-lt"/>
          <a:ea typeface="+mn-ea"/>
          <a:cs typeface="+mn-cs"/>
        </a:defRPr>
      </a:lvl6pPr>
      <a:lvl7pPr marL="2560229" algn="l" defTabSz="853410" rtl="0" eaLnBrk="1" latinLnBrk="0" hangingPunct="1">
        <a:defRPr sz="1680" kern="1200">
          <a:solidFill>
            <a:schemeClr val="tx1"/>
          </a:solidFill>
          <a:latin typeface="+mn-lt"/>
          <a:ea typeface="+mn-ea"/>
          <a:cs typeface="+mn-cs"/>
        </a:defRPr>
      </a:lvl7pPr>
      <a:lvl8pPr marL="2986933" algn="l" defTabSz="853410" rtl="0" eaLnBrk="1" latinLnBrk="0" hangingPunct="1">
        <a:defRPr sz="1680" kern="1200">
          <a:solidFill>
            <a:schemeClr val="tx1"/>
          </a:solidFill>
          <a:latin typeface="+mn-lt"/>
          <a:ea typeface="+mn-ea"/>
          <a:cs typeface="+mn-cs"/>
        </a:defRPr>
      </a:lvl8pPr>
      <a:lvl9pPr marL="3413638" algn="l" defTabSz="853410" rtl="0" eaLnBrk="1" latinLnBrk="0" hangingPunct="1">
        <a:defRPr sz="16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D11E179-18CF-4FC9-BE19-BBD36928A2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53" y="57639"/>
            <a:ext cx="8663167" cy="6285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5376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00000000-0008-0000-1B00-000002000000}"/>
              </a:ext>
            </a:extLst>
          </p:cNvPr>
          <p:cNvGraphicFramePr>
            <a:graphicFrameLocks noGrp="1"/>
          </p:cNvGraphicFramePr>
          <p:nvPr/>
        </p:nvGraphicFramePr>
        <p:xfrm>
          <a:off x="58737" y="57150"/>
          <a:ext cx="8661400" cy="6286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556911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00000000-0008-0000-1F00-000002000000}"/>
              </a:ext>
            </a:extLst>
          </p:cNvPr>
          <p:cNvGraphicFramePr>
            <a:graphicFrameLocks noGrp="1"/>
          </p:cNvGraphicFramePr>
          <p:nvPr/>
        </p:nvGraphicFramePr>
        <p:xfrm>
          <a:off x="58737" y="57150"/>
          <a:ext cx="8661400" cy="6286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663647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00000000-0008-0000-1D00-000002000000}"/>
              </a:ext>
            </a:extLst>
          </p:cNvPr>
          <p:cNvGraphicFramePr>
            <a:graphicFrameLocks noGrp="1"/>
          </p:cNvGraphicFramePr>
          <p:nvPr/>
        </p:nvGraphicFramePr>
        <p:xfrm>
          <a:off x="58737" y="57150"/>
          <a:ext cx="8661400" cy="6286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377935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00000000-0008-0000-2000-0000020000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0335836"/>
              </p:ext>
            </p:extLst>
          </p:nvPr>
        </p:nvGraphicFramePr>
        <p:xfrm>
          <a:off x="58737" y="57150"/>
          <a:ext cx="8661400" cy="6286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630113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00000000-0008-0000-2100-000002000000}"/>
              </a:ext>
            </a:extLst>
          </p:cNvPr>
          <p:cNvGraphicFramePr>
            <a:graphicFrameLocks noGrp="1"/>
          </p:cNvGraphicFramePr>
          <p:nvPr/>
        </p:nvGraphicFramePr>
        <p:xfrm>
          <a:off x="58737" y="57150"/>
          <a:ext cx="8661400" cy="6286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853106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1793B038-2101-4BB9-A862-5847C43E243E}"/>
              </a:ext>
            </a:extLst>
          </p:cNvPr>
          <p:cNvGraphicFramePr>
            <a:graphicFrameLocks noGrp="1"/>
          </p:cNvGraphicFramePr>
          <p:nvPr/>
        </p:nvGraphicFramePr>
        <p:xfrm>
          <a:off x="58737" y="57150"/>
          <a:ext cx="8661400" cy="6286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028882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00000000-0008-0000-2500-000002000000}"/>
              </a:ext>
            </a:extLst>
          </p:cNvPr>
          <p:cNvGraphicFramePr>
            <a:graphicFrameLocks noGrp="1"/>
          </p:cNvGraphicFramePr>
          <p:nvPr/>
        </p:nvGraphicFramePr>
        <p:xfrm>
          <a:off x="58737" y="57150"/>
          <a:ext cx="8661400" cy="6286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601812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00000000-0008-0000-2600-000002000000}"/>
              </a:ext>
            </a:extLst>
          </p:cNvPr>
          <p:cNvGraphicFramePr>
            <a:graphicFrameLocks noGrp="1"/>
          </p:cNvGraphicFramePr>
          <p:nvPr/>
        </p:nvGraphicFramePr>
        <p:xfrm>
          <a:off x="58737" y="57150"/>
          <a:ext cx="8661400" cy="6286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062038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00000000-0008-0000-2200-000002000000}"/>
              </a:ext>
            </a:extLst>
          </p:cNvPr>
          <p:cNvGraphicFramePr>
            <a:graphicFrameLocks noGrp="1"/>
          </p:cNvGraphicFramePr>
          <p:nvPr/>
        </p:nvGraphicFramePr>
        <p:xfrm>
          <a:off x="58737" y="57150"/>
          <a:ext cx="8661400" cy="6286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954826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0D45812-7FDD-41F0-B96F-F2F19334AE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53" y="57639"/>
            <a:ext cx="8663167" cy="6285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7909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B3FA7D3-7FBE-4387-B240-52C48C8BA6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53" y="57639"/>
            <a:ext cx="8663167" cy="6285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21195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AA21C7E-8629-424A-BCC4-2A20647290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53" y="57639"/>
            <a:ext cx="8663167" cy="6285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20800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00000000-0008-0000-1000-000002000000}"/>
              </a:ext>
            </a:extLst>
          </p:cNvPr>
          <p:cNvGraphicFramePr>
            <a:graphicFrameLocks noGrp="1"/>
          </p:cNvGraphicFramePr>
          <p:nvPr/>
        </p:nvGraphicFramePr>
        <p:xfrm>
          <a:off x="58737" y="57150"/>
          <a:ext cx="8661400" cy="6286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233015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00000000-0008-0000-1400-000002000000}"/>
              </a:ext>
            </a:extLst>
          </p:cNvPr>
          <p:cNvGraphicFramePr>
            <a:graphicFrameLocks noGrp="1"/>
          </p:cNvGraphicFramePr>
          <p:nvPr/>
        </p:nvGraphicFramePr>
        <p:xfrm>
          <a:off x="58737" y="57150"/>
          <a:ext cx="8661400" cy="6286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823143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00000000-0008-0000-1700-0000020000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7538915"/>
              </p:ext>
            </p:extLst>
          </p:nvPr>
        </p:nvGraphicFramePr>
        <p:xfrm>
          <a:off x="58737" y="57150"/>
          <a:ext cx="8661400" cy="6286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447332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00000000-0008-0000-1A00-000002000000}"/>
              </a:ext>
            </a:extLst>
          </p:cNvPr>
          <p:cNvGraphicFramePr>
            <a:graphicFrameLocks noGrp="1"/>
          </p:cNvGraphicFramePr>
          <p:nvPr/>
        </p:nvGraphicFramePr>
        <p:xfrm>
          <a:off x="58737" y="57150"/>
          <a:ext cx="8661400" cy="6286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634202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00000000-0008-0000-1E00-000002000000}"/>
              </a:ext>
            </a:extLst>
          </p:cNvPr>
          <p:cNvGraphicFramePr>
            <a:graphicFrameLocks noGrp="1"/>
          </p:cNvGraphicFramePr>
          <p:nvPr/>
        </p:nvGraphicFramePr>
        <p:xfrm>
          <a:off x="58737" y="57150"/>
          <a:ext cx="8661400" cy="6286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838734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101</TotalTime>
  <Words>318</Words>
  <Application>Microsoft Office PowerPoint</Application>
  <PresentationFormat>Custom</PresentationFormat>
  <Paragraphs>84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AngsanaUPC</vt:lpstr>
      <vt:lpstr>Arial</vt:lpstr>
      <vt:lpstr>Calibri</vt:lpstr>
      <vt:lpstr>Calibri Light</vt:lpstr>
      <vt:lpstr>Cordia New</vt:lpstr>
      <vt:lpstr>FreesiaUPC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Chanattha Saengrattanayon</dc:creator>
  <cp:lastModifiedBy>Chanattha Saengrattanayon</cp:lastModifiedBy>
  <cp:revision>13</cp:revision>
  <dcterms:created xsi:type="dcterms:W3CDTF">2018-10-25T13:21:08Z</dcterms:created>
  <dcterms:modified xsi:type="dcterms:W3CDTF">2018-10-26T14:56:12Z</dcterms:modified>
</cp:coreProperties>
</file>