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78875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un2018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Data!$B$16:$AE$16</c:f>
              <c:numCache>
                <c:formatCode>0.0</c:formatCode>
                <c:ptCount val="30"/>
                <c:pt idx="0">
                  <c:v>15.1</c:v>
                </c:pt>
                <c:pt idx="1">
                  <c:v>0.6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2.5</c:v>
                </c:pt>
                <c:pt idx="7">
                  <c:v>0</c:v>
                </c:pt>
                <c:pt idx="8">
                  <c:v>4.0999999999999996</c:v>
                </c:pt>
                <c:pt idx="9">
                  <c:v>6.3</c:v>
                </c:pt>
                <c:pt idx="10">
                  <c:v>6.1</c:v>
                </c:pt>
                <c:pt idx="11">
                  <c:v>3.8</c:v>
                </c:pt>
                <c:pt idx="12">
                  <c:v>0.7</c:v>
                </c:pt>
                <c:pt idx="13">
                  <c:v>0.8</c:v>
                </c:pt>
                <c:pt idx="14">
                  <c:v>0.8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4.2</c:v>
                </c:pt>
                <c:pt idx="19">
                  <c:v>0</c:v>
                </c:pt>
                <c:pt idx="20">
                  <c:v>8.8000000000000007</c:v>
                </c:pt>
                <c:pt idx="21">
                  <c:v>0</c:v>
                </c:pt>
                <c:pt idx="22">
                  <c:v>14</c:v>
                </c:pt>
                <c:pt idx="23">
                  <c:v>0</c:v>
                </c:pt>
                <c:pt idx="24">
                  <c:v>8.1</c:v>
                </c:pt>
                <c:pt idx="25">
                  <c:v>11.4</c:v>
                </c:pt>
                <c:pt idx="26">
                  <c:v>17.3</c:v>
                </c:pt>
                <c:pt idx="27">
                  <c:v>38.4</c:v>
                </c:pt>
                <c:pt idx="28">
                  <c:v>1.8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DA-4F2C-A380-E7F5260E94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32707744"/>
        <c:axId val="73270720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Data!$B$14:$AE$14</c:f>
              <c:numCache>
                <c:formatCode>0.0</c:formatCode>
                <c:ptCount val="30"/>
                <c:pt idx="0">
                  <c:v>34.4</c:v>
                </c:pt>
                <c:pt idx="1">
                  <c:v>34.700000000000003</c:v>
                </c:pt>
                <c:pt idx="2">
                  <c:v>35.700000000000003</c:v>
                </c:pt>
                <c:pt idx="3">
                  <c:v>34.9</c:v>
                </c:pt>
                <c:pt idx="4">
                  <c:v>36</c:v>
                </c:pt>
                <c:pt idx="5">
                  <c:v>35.700000000000003</c:v>
                </c:pt>
                <c:pt idx="6">
                  <c:v>34.299999999999997</c:v>
                </c:pt>
                <c:pt idx="7">
                  <c:v>34.200000000000003</c:v>
                </c:pt>
                <c:pt idx="8">
                  <c:v>31.6</c:v>
                </c:pt>
                <c:pt idx="9">
                  <c:v>30</c:v>
                </c:pt>
                <c:pt idx="10">
                  <c:v>29.5</c:v>
                </c:pt>
                <c:pt idx="11">
                  <c:v>29.5</c:v>
                </c:pt>
                <c:pt idx="12">
                  <c:v>30.4</c:v>
                </c:pt>
                <c:pt idx="13">
                  <c:v>30.5</c:v>
                </c:pt>
                <c:pt idx="14">
                  <c:v>34.4</c:v>
                </c:pt>
                <c:pt idx="15">
                  <c:v>33</c:v>
                </c:pt>
                <c:pt idx="16">
                  <c:v>33.1</c:v>
                </c:pt>
                <c:pt idx="17">
                  <c:v>35.799999999999997</c:v>
                </c:pt>
                <c:pt idx="18">
                  <c:v>34</c:v>
                </c:pt>
                <c:pt idx="19">
                  <c:v>35.5</c:v>
                </c:pt>
                <c:pt idx="20">
                  <c:v>33.1</c:v>
                </c:pt>
                <c:pt idx="21">
                  <c:v>32.799999999999997</c:v>
                </c:pt>
                <c:pt idx="22">
                  <c:v>35</c:v>
                </c:pt>
                <c:pt idx="23">
                  <c:v>32.6</c:v>
                </c:pt>
                <c:pt idx="24">
                  <c:v>31</c:v>
                </c:pt>
                <c:pt idx="25">
                  <c:v>28.8</c:v>
                </c:pt>
                <c:pt idx="26">
                  <c:v>31.3</c:v>
                </c:pt>
                <c:pt idx="27">
                  <c:v>32.6</c:v>
                </c:pt>
                <c:pt idx="28">
                  <c:v>32.5</c:v>
                </c:pt>
                <c:pt idx="29">
                  <c:v>35.1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DA-4F2C-A380-E7F5260E947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Data!$B$15:$AE$15</c:f>
              <c:numCache>
                <c:formatCode>0.0</c:formatCode>
                <c:ptCount val="30"/>
                <c:pt idx="0">
                  <c:v>24</c:v>
                </c:pt>
                <c:pt idx="1">
                  <c:v>23.8</c:v>
                </c:pt>
                <c:pt idx="2">
                  <c:v>25.7</c:v>
                </c:pt>
                <c:pt idx="3">
                  <c:v>25.4</c:v>
                </c:pt>
                <c:pt idx="4">
                  <c:v>26</c:v>
                </c:pt>
                <c:pt idx="5">
                  <c:v>25.7</c:v>
                </c:pt>
                <c:pt idx="6">
                  <c:v>26.3</c:v>
                </c:pt>
                <c:pt idx="7">
                  <c:v>25.6</c:v>
                </c:pt>
                <c:pt idx="8">
                  <c:v>25.4</c:v>
                </c:pt>
                <c:pt idx="9">
                  <c:v>24.4</c:v>
                </c:pt>
                <c:pt idx="10">
                  <c:v>24</c:v>
                </c:pt>
                <c:pt idx="11">
                  <c:v>24.2</c:v>
                </c:pt>
                <c:pt idx="12">
                  <c:v>24.4</c:v>
                </c:pt>
                <c:pt idx="13">
                  <c:v>24.6</c:v>
                </c:pt>
                <c:pt idx="14">
                  <c:v>24</c:v>
                </c:pt>
                <c:pt idx="15">
                  <c:v>25</c:v>
                </c:pt>
                <c:pt idx="16">
                  <c:v>26</c:v>
                </c:pt>
                <c:pt idx="17">
                  <c:v>25.3</c:v>
                </c:pt>
                <c:pt idx="18">
                  <c:v>26.4</c:v>
                </c:pt>
                <c:pt idx="19">
                  <c:v>25.9</c:v>
                </c:pt>
                <c:pt idx="20">
                  <c:v>25.6</c:v>
                </c:pt>
                <c:pt idx="21">
                  <c:v>25</c:v>
                </c:pt>
                <c:pt idx="22">
                  <c:v>25.2</c:v>
                </c:pt>
                <c:pt idx="23">
                  <c:v>23.9</c:v>
                </c:pt>
                <c:pt idx="24">
                  <c:v>24.9</c:v>
                </c:pt>
                <c:pt idx="25">
                  <c:v>23.5</c:v>
                </c:pt>
                <c:pt idx="26">
                  <c:v>23</c:v>
                </c:pt>
                <c:pt idx="27">
                  <c:v>24</c:v>
                </c:pt>
                <c:pt idx="28">
                  <c:v>23.7</c:v>
                </c:pt>
                <c:pt idx="29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DA-4F2C-A380-E7F5260E94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32708288"/>
        <c:axId val="732709920"/>
        <c:extLst/>
      </c:stockChart>
      <c:valAx>
        <c:axId val="73270720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2707744"/>
        <c:crosses val="max"/>
        <c:crossBetween val="between"/>
      </c:valAx>
      <c:catAx>
        <c:axId val="73270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2707200"/>
        <c:crosses val="autoZero"/>
        <c:auto val="1"/>
        <c:lblAlgn val="ctr"/>
        <c:lblOffset val="100"/>
        <c:noMultiLvlLbl val="0"/>
      </c:catAx>
      <c:valAx>
        <c:axId val="7327099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2708288"/>
        <c:crosses val="autoZero"/>
        <c:crossBetween val="between"/>
      </c:valAx>
      <c:catAx>
        <c:axId val="7327082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327099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Data!$B$141:$AE$141</c:f>
              <c:numCache>
                <c:formatCode>0.0</c:formatCode>
                <c:ptCount val="30"/>
                <c:pt idx="0">
                  <c:v>0</c:v>
                </c:pt>
                <c:pt idx="1">
                  <c:v>0.1</c:v>
                </c:pt>
                <c:pt idx="2">
                  <c:v>0.1</c:v>
                </c:pt>
                <c:pt idx="3">
                  <c:v>32.1</c:v>
                </c:pt>
                <c:pt idx="4">
                  <c:v>14.4</c:v>
                </c:pt>
                <c:pt idx="5">
                  <c:v>0</c:v>
                </c:pt>
                <c:pt idx="6">
                  <c:v>0</c:v>
                </c:pt>
                <c:pt idx="7">
                  <c:v>6.1</c:v>
                </c:pt>
                <c:pt idx="8">
                  <c:v>0.5</c:v>
                </c:pt>
                <c:pt idx="9">
                  <c:v>0.1</c:v>
                </c:pt>
                <c:pt idx="10">
                  <c:v>0.7</c:v>
                </c:pt>
                <c:pt idx="11">
                  <c:v>4.7</c:v>
                </c:pt>
                <c:pt idx="12">
                  <c:v>0</c:v>
                </c:pt>
                <c:pt idx="13">
                  <c:v>0.6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3.6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11.1</c:v>
                </c:pt>
                <c:pt idx="27">
                  <c:v>4.4000000000000004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54-475A-B1FE-4D92407F95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5777248"/>
        <c:axId val="7957777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Data!$B$139:$AE$139</c:f>
              <c:numCache>
                <c:formatCode>0.0</c:formatCode>
                <c:ptCount val="30"/>
                <c:pt idx="0">
                  <c:v>33.299999999999997</c:v>
                </c:pt>
                <c:pt idx="1">
                  <c:v>33.299999999999997</c:v>
                </c:pt>
                <c:pt idx="2">
                  <c:v>33.4</c:v>
                </c:pt>
                <c:pt idx="3">
                  <c:v>33.1</c:v>
                </c:pt>
                <c:pt idx="4">
                  <c:v>33.299999999999997</c:v>
                </c:pt>
                <c:pt idx="5">
                  <c:v>32.4</c:v>
                </c:pt>
                <c:pt idx="6">
                  <c:v>33.299999999999997</c:v>
                </c:pt>
                <c:pt idx="7">
                  <c:v>30.4</c:v>
                </c:pt>
                <c:pt idx="8">
                  <c:v>30.3</c:v>
                </c:pt>
                <c:pt idx="9">
                  <c:v>32.700000000000003</c:v>
                </c:pt>
                <c:pt idx="10">
                  <c:v>35.200000000000003</c:v>
                </c:pt>
                <c:pt idx="11">
                  <c:v>35</c:v>
                </c:pt>
                <c:pt idx="12">
                  <c:v>34.299999999999997</c:v>
                </c:pt>
                <c:pt idx="13">
                  <c:v>34.299999999999997</c:v>
                </c:pt>
                <c:pt idx="14">
                  <c:v>33.799999999999997</c:v>
                </c:pt>
                <c:pt idx="15">
                  <c:v>32.299999999999997</c:v>
                </c:pt>
                <c:pt idx="16">
                  <c:v>35</c:v>
                </c:pt>
                <c:pt idx="17">
                  <c:v>34.799999999999997</c:v>
                </c:pt>
                <c:pt idx="18">
                  <c:v>34</c:v>
                </c:pt>
                <c:pt idx="19">
                  <c:v>34.1</c:v>
                </c:pt>
                <c:pt idx="20">
                  <c:v>32.9</c:v>
                </c:pt>
                <c:pt idx="21">
                  <c:v>34</c:v>
                </c:pt>
                <c:pt idx="22">
                  <c:v>34.5</c:v>
                </c:pt>
                <c:pt idx="23">
                  <c:v>35.1</c:v>
                </c:pt>
                <c:pt idx="24">
                  <c:v>35</c:v>
                </c:pt>
                <c:pt idx="25">
                  <c:v>32.299999999999997</c:v>
                </c:pt>
                <c:pt idx="26">
                  <c:v>32</c:v>
                </c:pt>
                <c:pt idx="27">
                  <c:v>32.9</c:v>
                </c:pt>
                <c:pt idx="28">
                  <c:v>32.700000000000003</c:v>
                </c:pt>
                <c:pt idx="29">
                  <c:v>33.700000000000003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54-475A-B1FE-4D92407F956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Data!$B$140:$AE$140</c:f>
              <c:numCache>
                <c:formatCode>0.0</c:formatCode>
                <c:ptCount val="30"/>
                <c:pt idx="0">
                  <c:v>24.7</c:v>
                </c:pt>
                <c:pt idx="1">
                  <c:v>25.5</c:v>
                </c:pt>
                <c:pt idx="2">
                  <c:v>25.3</c:v>
                </c:pt>
                <c:pt idx="3">
                  <c:v>26.2</c:v>
                </c:pt>
                <c:pt idx="4">
                  <c:v>25</c:v>
                </c:pt>
                <c:pt idx="5">
                  <c:v>26.3</c:v>
                </c:pt>
                <c:pt idx="6">
                  <c:v>26</c:v>
                </c:pt>
                <c:pt idx="7">
                  <c:v>27</c:v>
                </c:pt>
                <c:pt idx="8">
                  <c:v>26</c:v>
                </c:pt>
                <c:pt idx="9">
                  <c:v>26.2</c:v>
                </c:pt>
                <c:pt idx="10">
                  <c:v>26.8</c:v>
                </c:pt>
                <c:pt idx="11">
                  <c:v>25.5</c:v>
                </c:pt>
                <c:pt idx="12">
                  <c:v>25.7</c:v>
                </c:pt>
                <c:pt idx="13">
                  <c:v>26.9</c:v>
                </c:pt>
                <c:pt idx="14">
                  <c:v>26</c:v>
                </c:pt>
                <c:pt idx="15">
                  <c:v>26.7</c:v>
                </c:pt>
                <c:pt idx="16">
                  <c:v>26</c:v>
                </c:pt>
                <c:pt idx="17">
                  <c:v>26.2</c:v>
                </c:pt>
                <c:pt idx="18">
                  <c:v>27</c:v>
                </c:pt>
                <c:pt idx="19">
                  <c:v>26.2</c:v>
                </c:pt>
                <c:pt idx="20">
                  <c:v>26.6</c:v>
                </c:pt>
                <c:pt idx="21">
                  <c:v>25</c:v>
                </c:pt>
                <c:pt idx="22">
                  <c:v>26</c:v>
                </c:pt>
                <c:pt idx="23">
                  <c:v>26.4</c:v>
                </c:pt>
                <c:pt idx="24">
                  <c:v>26</c:v>
                </c:pt>
                <c:pt idx="25">
                  <c:v>26.2</c:v>
                </c:pt>
                <c:pt idx="26">
                  <c:v>25.3</c:v>
                </c:pt>
                <c:pt idx="27">
                  <c:v>24.4</c:v>
                </c:pt>
                <c:pt idx="28">
                  <c:v>25</c:v>
                </c:pt>
                <c:pt idx="29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C54-475A-B1FE-4D92407F95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5775616"/>
        <c:axId val="795778336"/>
        <c:extLst/>
      </c:stockChart>
      <c:valAx>
        <c:axId val="7957777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77248"/>
        <c:crosses val="max"/>
        <c:crossBetween val="between"/>
      </c:valAx>
      <c:catAx>
        <c:axId val="79577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77792"/>
        <c:crossesAt val="0"/>
        <c:auto val="1"/>
        <c:lblAlgn val="ctr"/>
        <c:lblOffset val="100"/>
        <c:noMultiLvlLbl val="0"/>
      </c:catAx>
      <c:valAx>
        <c:axId val="7957783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75616"/>
        <c:crosses val="autoZero"/>
        <c:crossBetween val="between"/>
      </c:valAx>
      <c:catAx>
        <c:axId val="79577561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57783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Data!$B$131:$AE$131</c:f>
              <c:numCache>
                <c:formatCode>0.0</c:formatCode>
                <c:ptCount val="30"/>
                <c:pt idx="0">
                  <c:v>28.5</c:v>
                </c:pt>
                <c:pt idx="1">
                  <c:v>13.2</c:v>
                </c:pt>
                <c:pt idx="2">
                  <c:v>25.4</c:v>
                </c:pt>
                <c:pt idx="3">
                  <c:v>92.8</c:v>
                </c:pt>
                <c:pt idx="4">
                  <c:v>39.9</c:v>
                </c:pt>
                <c:pt idx="5">
                  <c:v>36.5</c:v>
                </c:pt>
                <c:pt idx="6">
                  <c:v>26.1</c:v>
                </c:pt>
                <c:pt idx="7">
                  <c:v>10</c:v>
                </c:pt>
                <c:pt idx="8">
                  <c:v>81.099999999999994</c:v>
                </c:pt>
                <c:pt idx="9">
                  <c:v>34.1</c:v>
                </c:pt>
                <c:pt idx="10">
                  <c:v>56</c:v>
                </c:pt>
                <c:pt idx="11">
                  <c:v>0</c:v>
                </c:pt>
                <c:pt idx="12">
                  <c:v>0.2</c:v>
                </c:pt>
                <c:pt idx="13">
                  <c:v>0</c:v>
                </c:pt>
                <c:pt idx="14">
                  <c:v>55.2</c:v>
                </c:pt>
                <c:pt idx="15">
                  <c:v>23.4</c:v>
                </c:pt>
                <c:pt idx="16">
                  <c:v>0.3</c:v>
                </c:pt>
                <c:pt idx="17">
                  <c:v>3.1</c:v>
                </c:pt>
                <c:pt idx="18">
                  <c:v>55.6</c:v>
                </c:pt>
                <c:pt idx="19">
                  <c:v>15.4</c:v>
                </c:pt>
                <c:pt idx="20">
                  <c:v>14.9</c:v>
                </c:pt>
                <c:pt idx="21">
                  <c:v>12.1</c:v>
                </c:pt>
                <c:pt idx="22">
                  <c:v>10</c:v>
                </c:pt>
                <c:pt idx="23">
                  <c:v>0.8</c:v>
                </c:pt>
                <c:pt idx="24">
                  <c:v>19.399999999999999</c:v>
                </c:pt>
                <c:pt idx="25">
                  <c:v>52.1</c:v>
                </c:pt>
                <c:pt idx="26">
                  <c:v>1.6</c:v>
                </c:pt>
                <c:pt idx="27">
                  <c:v>0</c:v>
                </c:pt>
                <c:pt idx="28">
                  <c:v>0.3</c:v>
                </c:pt>
                <c:pt idx="29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38-43C7-ABD3-D7224FA0C6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3647744"/>
        <c:axId val="79365100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Data!$B$129:$AE$129</c:f>
              <c:numCache>
                <c:formatCode>0.0</c:formatCode>
                <c:ptCount val="30"/>
                <c:pt idx="0">
                  <c:v>33.5</c:v>
                </c:pt>
                <c:pt idx="1">
                  <c:v>32.5</c:v>
                </c:pt>
                <c:pt idx="2">
                  <c:v>31</c:v>
                </c:pt>
                <c:pt idx="3">
                  <c:v>29.3</c:v>
                </c:pt>
                <c:pt idx="4">
                  <c:v>30.5</c:v>
                </c:pt>
                <c:pt idx="5">
                  <c:v>31.5</c:v>
                </c:pt>
                <c:pt idx="6">
                  <c:v>31</c:v>
                </c:pt>
                <c:pt idx="7">
                  <c:v>31.5</c:v>
                </c:pt>
                <c:pt idx="8">
                  <c:v>26.2</c:v>
                </c:pt>
                <c:pt idx="9">
                  <c:v>28.1</c:v>
                </c:pt>
                <c:pt idx="10">
                  <c:v>30.5</c:v>
                </c:pt>
                <c:pt idx="11">
                  <c:v>31.8</c:v>
                </c:pt>
                <c:pt idx="12">
                  <c:v>29.6</c:v>
                </c:pt>
                <c:pt idx="13">
                  <c:v>32.5</c:v>
                </c:pt>
                <c:pt idx="14">
                  <c:v>32.5</c:v>
                </c:pt>
                <c:pt idx="15">
                  <c:v>28.8</c:v>
                </c:pt>
                <c:pt idx="16">
                  <c:v>31.7</c:v>
                </c:pt>
                <c:pt idx="17">
                  <c:v>30.4</c:v>
                </c:pt>
                <c:pt idx="18">
                  <c:v>30</c:v>
                </c:pt>
                <c:pt idx="19">
                  <c:v>29.5</c:v>
                </c:pt>
                <c:pt idx="20">
                  <c:v>30.2</c:v>
                </c:pt>
                <c:pt idx="21">
                  <c:v>31.5</c:v>
                </c:pt>
                <c:pt idx="22">
                  <c:v>32.299999999999997</c:v>
                </c:pt>
                <c:pt idx="23">
                  <c:v>33.5</c:v>
                </c:pt>
                <c:pt idx="24">
                  <c:v>32.299999999999997</c:v>
                </c:pt>
                <c:pt idx="25">
                  <c:v>29.3</c:v>
                </c:pt>
                <c:pt idx="26">
                  <c:v>31</c:v>
                </c:pt>
                <c:pt idx="27">
                  <c:v>32</c:v>
                </c:pt>
                <c:pt idx="28">
                  <c:v>30.8</c:v>
                </c:pt>
                <c:pt idx="29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38-43C7-ABD3-D7224FA0C61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Data!$B$130:$AE$130</c:f>
              <c:numCache>
                <c:formatCode>0.0</c:formatCode>
                <c:ptCount val="30"/>
                <c:pt idx="0">
                  <c:v>24.5</c:v>
                </c:pt>
                <c:pt idx="1">
                  <c:v>24.5</c:v>
                </c:pt>
                <c:pt idx="2">
                  <c:v>24.6</c:v>
                </c:pt>
                <c:pt idx="3">
                  <c:v>23.1</c:v>
                </c:pt>
                <c:pt idx="4">
                  <c:v>23.5</c:v>
                </c:pt>
                <c:pt idx="5">
                  <c:v>24.4</c:v>
                </c:pt>
                <c:pt idx="6">
                  <c:v>24.8</c:v>
                </c:pt>
                <c:pt idx="7">
                  <c:v>24.5</c:v>
                </c:pt>
                <c:pt idx="8">
                  <c:v>25</c:v>
                </c:pt>
                <c:pt idx="9">
                  <c:v>23.9</c:v>
                </c:pt>
                <c:pt idx="10">
                  <c:v>24.4</c:v>
                </c:pt>
                <c:pt idx="11">
                  <c:v>22.6</c:v>
                </c:pt>
                <c:pt idx="12">
                  <c:v>25.3</c:v>
                </c:pt>
                <c:pt idx="13">
                  <c:v>24.1</c:v>
                </c:pt>
                <c:pt idx="14">
                  <c:v>25.5</c:v>
                </c:pt>
                <c:pt idx="15">
                  <c:v>24.6</c:v>
                </c:pt>
                <c:pt idx="16">
                  <c:v>27.1</c:v>
                </c:pt>
                <c:pt idx="17">
                  <c:v>26.9</c:v>
                </c:pt>
                <c:pt idx="18">
                  <c:v>26</c:v>
                </c:pt>
                <c:pt idx="19">
                  <c:v>24.3</c:v>
                </c:pt>
                <c:pt idx="20">
                  <c:v>25</c:v>
                </c:pt>
                <c:pt idx="21">
                  <c:v>24.5</c:v>
                </c:pt>
                <c:pt idx="22">
                  <c:v>24.2</c:v>
                </c:pt>
                <c:pt idx="23">
                  <c:v>24.5</c:v>
                </c:pt>
                <c:pt idx="24">
                  <c:v>24.5</c:v>
                </c:pt>
                <c:pt idx="25">
                  <c:v>23.8</c:v>
                </c:pt>
                <c:pt idx="26">
                  <c:v>22.5</c:v>
                </c:pt>
                <c:pt idx="27">
                  <c:v>24.3</c:v>
                </c:pt>
                <c:pt idx="28">
                  <c:v>23.8</c:v>
                </c:pt>
                <c:pt idx="29">
                  <c:v>23.2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38-43C7-ABD3-D7224FA0C6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3648832"/>
        <c:axId val="793653728"/>
        <c:extLst/>
      </c:stockChart>
      <c:valAx>
        <c:axId val="79365100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3647744"/>
        <c:crosses val="max"/>
        <c:crossBetween val="between"/>
      </c:valAx>
      <c:catAx>
        <c:axId val="79364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3651008"/>
        <c:crossesAt val="0"/>
        <c:auto val="1"/>
        <c:lblAlgn val="ctr"/>
        <c:lblOffset val="100"/>
        <c:noMultiLvlLbl val="0"/>
      </c:catAx>
      <c:valAx>
        <c:axId val="79365372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3648832"/>
        <c:crosses val="autoZero"/>
        <c:crossBetween val="between"/>
      </c:valAx>
      <c:catAx>
        <c:axId val="7936488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36537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Data!$B$146:$AE$146</c:f>
              <c:numCache>
                <c:formatCode>0.0</c:formatCode>
                <c:ptCount val="30"/>
                <c:pt idx="0">
                  <c:v>0.02</c:v>
                </c:pt>
                <c:pt idx="1">
                  <c:v>38.799999999999997</c:v>
                </c:pt>
                <c:pt idx="2">
                  <c:v>8.6999999999999993</c:v>
                </c:pt>
                <c:pt idx="3">
                  <c:v>0.5</c:v>
                </c:pt>
                <c:pt idx="4">
                  <c:v>19.5</c:v>
                </c:pt>
                <c:pt idx="5">
                  <c:v>0</c:v>
                </c:pt>
                <c:pt idx="6">
                  <c:v>1.8</c:v>
                </c:pt>
                <c:pt idx="7">
                  <c:v>15.2</c:v>
                </c:pt>
                <c:pt idx="8">
                  <c:v>1.8</c:v>
                </c:pt>
                <c:pt idx="9">
                  <c:v>0</c:v>
                </c:pt>
                <c:pt idx="10">
                  <c:v>25.7</c:v>
                </c:pt>
                <c:pt idx="11">
                  <c:v>13.5</c:v>
                </c:pt>
                <c:pt idx="12">
                  <c:v>0</c:v>
                </c:pt>
                <c:pt idx="13">
                  <c:v>0</c:v>
                </c:pt>
                <c:pt idx="14">
                  <c:v>7.4</c:v>
                </c:pt>
                <c:pt idx="15">
                  <c:v>42.1</c:v>
                </c:pt>
                <c:pt idx="16">
                  <c:v>16</c:v>
                </c:pt>
                <c:pt idx="17">
                  <c:v>16</c:v>
                </c:pt>
                <c:pt idx="18">
                  <c:v>0.2</c:v>
                </c:pt>
                <c:pt idx="19">
                  <c:v>15.1</c:v>
                </c:pt>
                <c:pt idx="20">
                  <c:v>0.4</c:v>
                </c:pt>
                <c:pt idx="21">
                  <c:v>0</c:v>
                </c:pt>
                <c:pt idx="22">
                  <c:v>0</c:v>
                </c:pt>
                <c:pt idx="23">
                  <c:v>0.02</c:v>
                </c:pt>
                <c:pt idx="24">
                  <c:v>0</c:v>
                </c:pt>
                <c:pt idx="25">
                  <c:v>0.4</c:v>
                </c:pt>
                <c:pt idx="26">
                  <c:v>4.5999999999999996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C7-43F7-921D-28091EEE80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5778880"/>
        <c:axId val="79578160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Data!$B$144:$AE$144</c:f>
              <c:numCache>
                <c:formatCode>0.0</c:formatCode>
                <c:ptCount val="30"/>
                <c:pt idx="0">
                  <c:v>32</c:v>
                </c:pt>
                <c:pt idx="1">
                  <c:v>33.700000000000003</c:v>
                </c:pt>
                <c:pt idx="2">
                  <c:v>33</c:v>
                </c:pt>
                <c:pt idx="3">
                  <c:v>32.799999999999997</c:v>
                </c:pt>
                <c:pt idx="4">
                  <c:v>31</c:v>
                </c:pt>
                <c:pt idx="5">
                  <c:v>36</c:v>
                </c:pt>
                <c:pt idx="6">
                  <c:v>35.5</c:v>
                </c:pt>
                <c:pt idx="7">
                  <c:v>30.5</c:v>
                </c:pt>
                <c:pt idx="8">
                  <c:v>33.299999999999997</c:v>
                </c:pt>
                <c:pt idx="9">
                  <c:v>33.5</c:v>
                </c:pt>
                <c:pt idx="10">
                  <c:v>34.799999999999997</c:v>
                </c:pt>
                <c:pt idx="11">
                  <c:v>34.200000000000003</c:v>
                </c:pt>
                <c:pt idx="12">
                  <c:v>35.1</c:v>
                </c:pt>
                <c:pt idx="13">
                  <c:v>35.5</c:v>
                </c:pt>
                <c:pt idx="14">
                  <c:v>33.299999999999997</c:v>
                </c:pt>
                <c:pt idx="15">
                  <c:v>28.5</c:v>
                </c:pt>
                <c:pt idx="16">
                  <c:v>27.2</c:v>
                </c:pt>
                <c:pt idx="17">
                  <c:v>28.2</c:v>
                </c:pt>
                <c:pt idx="18">
                  <c:v>32</c:v>
                </c:pt>
                <c:pt idx="19">
                  <c:v>32.6</c:v>
                </c:pt>
                <c:pt idx="20">
                  <c:v>34</c:v>
                </c:pt>
                <c:pt idx="21">
                  <c:v>35.4</c:v>
                </c:pt>
                <c:pt idx="22">
                  <c:v>35.5</c:v>
                </c:pt>
                <c:pt idx="23">
                  <c:v>34.299999999999997</c:v>
                </c:pt>
                <c:pt idx="24">
                  <c:v>33.700000000000003</c:v>
                </c:pt>
                <c:pt idx="25">
                  <c:v>34.5</c:v>
                </c:pt>
                <c:pt idx="26">
                  <c:v>33.5</c:v>
                </c:pt>
                <c:pt idx="27">
                  <c:v>33.799999999999997</c:v>
                </c:pt>
                <c:pt idx="28">
                  <c:v>35</c:v>
                </c:pt>
                <c:pt idx="29">
                  <c:v>35.5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C7-43F7-921D-28091EEE805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Data!$B$145:$AE$145</c:f>
              <c:numCache>
                <c:formatCode>0.0</c:formatCode>
                <c:ptCount val="30"/>
                <c:pt idx="0">
                  <c:v>24.2</c:v>
                </c:pt>
                <c:pt idx="1">
                  <c:v>24.4</c:v>
                </c:pt>
                <c:pt idx="2">
                  <c:v>24.3</c:v>
                </c:pt>
                <c:pt idx="3">
                  <c:v>24.9</c:v>
                </c:pt>
                <c:pt idx="4">
                  <c:v>23.5</c:v>
                </c:pt>
                <c:pt idx="5">
                  <c:v>24.2</c:v>
                </c:pt>
                <c:pt idx="6">
                  <c:v>24.7</c:v>
                </c:pt>
                <c:pt idx="7">
                  <c:v>25</c:v>
                </c:pt>
                <c:pt idx="8">
                  <c:v>23.5</c:v>
                </c:pt>
                <c:pt idx="9">
                  <c:v>24.5</c:v>
                </c:pt>
                <c:pt idx="10">
                  <c:v>25.5</c:v>
                </c:pt>
                <c:pt idx="11">
                  <c:v>25.4</c:v>
                </c:pt>
                <c:pt idx="12">
                  <c:v>25.5</c:v>
                </c:pt>
                <c:pt idx="13">
                  <c:v>24.5</c:v>
                </c:pt>
                <c:pt idx="14">
                  <c:v>24.5</c:v>
                </c:pt>
                <c:pt idx="15">
                  <c:v>25</c:v>
                </c:pt>
                <c:pt idx="16">
                  <c:v>23</c:v>
                </c:pt>
                <c:pt idx="17">
                  <c:v>23.7</c:v>
                </c:pt>
                <c:pt idx="18">
                  <c:v>23.7</c:v>
                </c:pt>
                <c:pt idx="19">
                  <c:v>24</c:v>
                </c:pt>
                <c:pt idx="20">
                  <c:v>23.4</c:v>
                </c:pt>
                <c:pt idx="21">
                  <c:v>23.2</c:v>
                </c:pt>
                <c:pt idx="22">
                  <c:v>23.5</c:v>
                </c:pt>
                <c:pt idx="23">
                  <c:v>23.5</c:v>
                </c:pt>
                <c:pt idx="24">
                  <c:v>23.5</c:v>
                </c:pt>
                <c:pt idx="25">
                  <c:v>23.2</c:v>
                </c:pt>
                <c:pt idx="26">
                  <c:v>23.3</c:v>
                </c:pt>
                <c:pt idx="27">
                  <c:v>23.2</c:v>
                </c:pt>
                <c:pt idx="28">
                  <c:v>23.5</c:v>
                </c:pt>
                <c:pt idx="29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3C7-43F7-921D-28091EEE80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5779424"/>
        <c:axId val="795780512"/>
        <c:extLst/>
      </c:stockChart>
      <c:valAx>
        <c:axId val="79578160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78880"/>
        <c:crosses val="max"/>
        <c:crossBetween val="between"/>
      </c:valAx>
      <c:catAx>
        <c:axId val="79577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81600"/>
        <c:crossesAt val="0"/>
        <c:auto val="1"/>
        <c:lblAlgn val="ctr"/>
        <c:lblOffset val="100"/>
        <c:noMultiLvlLbl val="0"/>
      </c:catAx>
      <c:valAx>
        <c:axId val="7957805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79424"/>
        <c:crosses val="autoZero"/>
        <c:crossBetween val="between"/>
      </c:valAx>
      <c:catAx>
        <c:axId val="7957794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57805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Data!$B$151:$AE$151</c:f>
              <c:numCache>
                <c:formatCode>0.0</c:formatCode>
                <c:ptCount val="30"/>
                <c:pt idx="0">
                  <c:v>2.2000000000000002</c:v>
                </c:pt>
                <c:pt idx="1">
                  <c:v>0</c:v>
                </c:pt>
                <c:pt idx="2">
                  <c:v>0</c:v>
                </c:pt>
                <c:pt idx="3">
                  <c:v>1.4</c:v>
                </c:pt>
                <c:pt idx="4">
                  <c:v>8.6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0.7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9.8000000000000007</c:v>
                </c:pt>
                <c:pt idx="16">
                  <c:v>0.9</c:v>
                </c:pt>
                <c:pt idx="17">
                  <c:v>16.3</c:v>
                </c:pt>
                <c:pt idx="18">
                  <c:v>1.6</c:v>
                </c:pt>
                <c:pt idx="19">
                  <c:v>3.2</c:v>
                </c:pt>
                <c:pt idx="20">
                  <c:v>24.7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4.5</c:v>
                </c:pt>
                <c:pt idx="25">
                  <c:v>5.3</c:v>
                </c:pt>
                <c:pt idx="26">
                  <c:v>0.01</c:v>
                </c:pt>
                <c:pt idx="27">
                  <c:v>28.6</c:v>
                </c:pt>
                <c:pt idx="28">
                  <c:v>0.7</c:v>
                </c:pt>
                <c:pt idx="29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16-4821-9760-645678665C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5781056"/>
        <c:axId val="7957799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Data!$B$149:$AE$149</c:f>
              <c:numCache>
                <c:formatCode>0.0</c:formatCode>
                <c:ptCount val="30"/>
                <c:pt idx="0">
                  <c:v>33.1</c:v>
                </c:pt>
                <c:pt idx="1">
                  <c:v>32.200000000000003</c:v>
                </c:pt>
                <c:pt idx="2">
                  <c:v>34.5</c:v>
                </c:pt>
                <c:pt idx="3">
                  <c:v>34.4</c:v>
                </c:pt>
                <c:pt idx="4">
                  <c:v>33.5</c:v>
                </c:pt>
                <c:pt idx="5">
                  <c:v>35.5</c:v>
                </c:pt>
                <c:pt idx="6">
                  <c:v>36</c:v>
                </c:pt>
                <c:pt idx="7">
                  <c:v>34.5</c:v>
                </c:pt>
                <c:pt idx="8">
                  <c:v>32</c:v>
                </c:pt>
                <c:pt idx="9">
                  <c:v>35.200000000000003</c:v>
                </c:pt>
                <c:pt idx="10">
                  <c:v>35</c:v>
                </c:pt>
                <c:pt idx="11">
                  <c:v>33.4</c:v>
                </c:pt>
                <c:pt idx="12">
                  <c:v>34.9</c:v>
                </c:pt>
                <c:pt idx="13">
                  <c:v>36.5</c:v>
                </c:pt>
                <c:pt idx="14">
                  <c:v>35.200000000000003</c:v>
                </c:pt>
                <c:pt idx="15">
                  <c:v>32.5</c:v>
                </c:pt>
                <c:pt idx="16">
                  <c:v>32.299999999999997</c:v>
                </c:pt>
                <c:pt idx="17">
                  <c:v>30.6</c:v>
                </c:pt>
                <c:pt idx="18">
                  <c:v>32.299999999999997</c:v>
                </c:pt>
                <c:pt idx="19">
                  <c:v>33.200000000000003</c:v>
                </c:pt>
                <c:pt idx="20">
                  <c:v>34.5</c:v>
                </c:pt>
                <c:pt idx="21">
                  <c:v>34.5</c:v>
                </c:pt>
                <c:pt idx="22">
                  <c:v>35.5</c:v>
                </c:pt>
                <c:pt idx="23">
                  <c:v>34.6</c:v>
                </c:pt>
                <c:pt idx="24">
                  <c:v>34.5</c:v>
                </c:pt>
                <c:pt idx="25">
                  <c:v>33.700000000000003</c:v>
                </c:pt>
                <c:pt idx="26">
                  <c:v>31.3</c:v>
                </c:pt>
                <c:pt idx="27">
                  <c:v>33</c:v>
                </c:pt>
                <c:pt idx="28">
                  <c:v>33</c:v>
                </c:pt>
                <c:pt idx="29">
                  <c:v>34.9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16-4821-9760-645678665C7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Data!$B$150:$AE$150</c:f>
              <c:numCache>
                <c:formatCode>0.0</c:formatCode>
                <c:ptCount val="30"/>
                <c:pt idx="0">
                  <c:v>24</c:v>
                </c:pt>
                <c:pt idx="1">
                  <c:v>24</c:v>
                </c:pt>
                <c:pt idx="2">
                  <c:v>24.8</c:v>
                </c:pt>
                <c:pt idx="3">
                  <c:v>25</c:v>
                </c:pt>
                <c:pt idx="4">
                  <c:v>24.3</c:v>
                </c:pt>
                <c:pt idx="5">
                  <c:v>23.5</c:v>
                </c:pt>
                <c:pt idx="6">
                  <c:v>24.2</c:v>
                </c:pt>
                <c:pt idx="7">
                  <c:v>25.5</c:v>
                </c:pt>
                <c:pt idx="8">
                  <c:v>24.5</c:v>
                </c:pt>
                <c:pt idx="9">
                  <c:v>25.4</c:v>
                </c:pt>
                <c:pt idx="10">
                  <c:v>26.3</c:v>
                </c:pt>
                <c:pt idx="11">
                  <c:v>25.6</c:v>
                </c:pt>
                <c:pt idx="12">
                  <c:v>25.2</c:v>
                </c:pt>
                <c:pt idx="13">
                  <c:v>25.2</c:v>
                </c:pt>
                <c:pt idx="14">
                  <c:v>24.5</c:v>
                </c:pt>
                <c:pt idx="15">
                  <c:v>26.4</c:v>
                </c:pt>
                <c:pt idx="16">
                  <c:v>23.5</c:v>
                </c:pt>
                <c:pt idx="17">
                  <c:v>24.9</c:v>
                </c:pt>
                <c:pt idx="18">
                  <c:v>24.3</c:v>
                </c:pt>
                <c:pt idx="19">
                  <c:v>24</c:v>
                </c:pt>
                <c:pt idx="20">
                  <c:v>23</c:v>
                </c:pt>
                <c:pt idx="21">
                  <c:v>23.5</c:v>
                </c:pt>
                <c:pt idx="22">
                  <c:v>25.2</c:v>
                </c:pt>
                <c:pt idx="23">
                  <c:v>24.2</c:v>
                </c:pt>
                <c:pt idx="24">
                  <c:v>23.4</c:v>
                </c:pt>
                <c:pt idx="25">
                  <c:v>23.2</c:v>
                </c:pt>
                <c:pt idx="26">
                  <c:v>24</c:v>
                </c:pt>
                <c:pt idx="27">
                  <c:v>23.3</c:v>
                </c:pt>
                <c:pt idx="28">
                  <c:v>23.2</c:v>
                </c:pt>
                <c:pt idx="29">
                  <c:v>23.3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16-4821-9760-645678665C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5219200"/>
        <c:axId val="795223008"/>
        <c:extLst/>
      </c:stockChart>
      <c:valAx>
        <c:axId val="795779968"/>
        <c:scaling>
          <c:orientation val="minMax"/>
          <c:max val="18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81056"/>
        <c:crosses val="max"/>
        <c:crossBetween val="between"/>
      </c:valAx>
      <c:catAx>
        <c:axId val="79578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79968"/>
        <c:crossesAt val="0"/>
        <c:auto val="1"/>
        <c:lblAlgn val="ctr"/>
        <c:lblOffset val="100"/>
        <c:noMultiLvlLbl val="0"/>
      </c:catAx>
      <c:valAx>
        <c:axId val="7952230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219200"/>
        <c:crosses val="autoZero"/>
        <c:crossBetween val="between"/>
      </c:valAx>
      <c:catAx>
        <c:axId val="7952192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52230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Data!$B$171:$AE$171</c:f>
              <c:numCache>
                <c:formatCode>0.0</c:formatCode>
                <c:ptCount val="30"/>
                <c:pt idx="0">
                  <c:v>16</c:v>
                </c:pt>
                <c:pt idx="1">
                  <c:v>0.2</c:v>
                </c:pt>
                <c:pt idx="2">
                  <c:v>59.9</c:v>
                </c:pt>
                <c:pt idx="3">
                  <c:v>26.1</c:v>
                </c:pt>
                <c:pt idx="4">
                  <c:v>0.3</c:v>
                </c:pt>
                <c:pt idx="5">
                  <c:v>0</c:v>
                </c:pt>
                <c:pt idx="6">
                  <c:v>1.6</c:v>
                </c:pt>
                <c:pt idx="7">
                  <c:v>15.2</c:v>
                </c:pt>
                <c:pt idx="8">
                  <c:v>4.8</c:v>
                </c:pt>
                <c:pt idx="9">
                  <c:v>7</c:v>
                </c:pt>
                <c:pt idx="10">
                  <c:v>0</c:v>
                </c:pt>
                <c:pt idx="11">
                  <c:v>1.5</c:v>
                </c:pt>
                <c:pt idx="12">
                  <c:v>0</c:v>
                </c:pt>
                <c:pt idx="13">
                  <c:v>0</c:v>
                </c:pt>
                <c:pt idx="14">
                  <c:v>5.5</c:v>
                </c:pt>
                <c:pt idx="15">
                  <c:v>62.7</c:v>
                </c:pt>
                <c:pt idx="16">
                  <c:v>29.8</c:v>
                </c:pt>
                <c:pt idx="17">
                  <c:v>30</c:v>
                </c:pt>
                <c:pt idx="18">
                  <c:v>1.6</c:v>
                </c:pt>
                <c:pt idx="19">
                  <c:v>45.8</c:v>
                </c:pt>
                <c:pt idx="20">
                  <c:v>0</c:v>
                </c:pt>
                <c:pt idx="21">
                  <c:v>0</c:v>
                </c:pt>
                <c:pt idx="22">
                  <c:v>0.2</c:v>
                </c:pt>
                <c:pt idx="23">
                  <c:v>7.9</c:v>
                </c:pt>
                <c:pt idx="24">
                  <c:v>13.8</c:v>
                </c:pt>
                <c:pt idx="25">
                  <c:v>1.5</c:v>
                </c:pt>
                <c:pt idx="26">
                  <c:v>1</c:v>
                </c:pt>
                <c:pt idx="27">
                  <c:v>12.4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B6-47D5-A763-B936141675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6118048"/>
        <c:axId val="7961158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Data!$B$169:$AE$169</c:f>
              <c:numCache>
                <c:formatCode>0.0</c:formatCode>
                <c:ptCount val="30"/>
                <c:pt idx="0">
                  <c:v>29.7</c:v>
                </c:pt>
                <c:pt idx="1">
                  <c:v>32.799999999999997</c:v>
                </c:pt>
                <c:pt idx="2">
                  <c:v>30.7</c:v>
                </c:pt>
                <c:pt idx="3">
                  <c:v>31</c:v>
                </c:pt>
                <c:pt idx="4">
                  <c:v>30.3</c:v>
                </c:pt>
                <c:pt idx="5">
                  <c:v>32.700000000000003</c:v>
                </c:pt>
                <c:pt idx="6">
                  <c:v>33.200000000000003</c:v>
                </c:pt>
                <c:pt idx="7">
                  <c:v>31.2</c:v>
                </c:pt>
                <c:pt idx="8">
                  <c:v>31.3</c:v>
                </c:pt>
                <c:pt idx="9">
                  <c:v>32</c:v>
                </c:pt>
                <c:pt idx="10">
                  <c:v>33.200000000000003</c:v>
                </c:pt>
                <c:pt idx="11">
                  <c:v>33.6</c:v>
                </c:pt>
                <c:pt idx="12">
                  <c:v>32.799999999999997</c:v>
                </c:pt>
                <c:pt idx="13">
                  <c:v>32.799999999999997</c:v>
                </c:pt>
                <c:pt idx="14">
                  <c:v>32.700000000000003</c:v>
                </c:pt>
                <c:pt idx="15">
                  <c:v>29.1</c:v>
                </c:pt>
                <c:pt idx="16">
                  <c:v>28.2</c:v>
                </c:pt>
                <c:pt idx="17">
                  <c:v>28</c:v>
                </c:pt>
                <c:pt idx="18">
                  <c:v>29</c:v>
                </c:pt>
                <c:pt idx="19">
                  <c:v>30.5</c:v>
                </c:pt>
                <c:pt idx="20">
                  <c:v>31.5</c:v>
                </c:pt>
                <c:pt idx="21">
                  <c:v>32</c:v>
                </c:pt>
                <c:pt idx="22">
                  <c:v>32</c:v>
                </c:pt>
                <c:pt idx="23">
                  <c:v>29.4</c:v>
                </c:pt>
                <c:pt idx="24">
                  <c:v>29.5</c:v>
                </c:pt>
                <c:pt idx="25">
                  <c:v>31.5</c:v>
                </c:pt>
                <c:pt idx="26">
                  <c:v>31.4</c:v>
                </c:pt>
                <c:pt idx="27">
                  <c:v>31.8</c:v>
                </c:pt>
                <c:pt idx="28">
                  <c:v>30.9</c:v>
                </c:pt>
                <c:pt idx="29">
                  <c:v>31.8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B6-47D5-A763-B9361416759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Data!$B$170:$AE$170</c:f>
              <c:numCache>
                <c:formatCode>0.0</c:formatCode>
                <c:ptCount val="30"/>
                <c:pt idx="0">
                  <c:v>23.6</c:v>
                </c:pt>
                <c:pt idx="1">
                  <c:v>24.7</c:v>
                </c:pt>
                <c:pt idx="2">
                  <c:v>25.7</c:v>
                </c:pt>
                <c:pt idx="3">
                  <c:v>24.3</c:v>
                </c:pt>
                <c:pt idx="4">
                  <c:v>24.2</c:v>
                </c:pt>
                <c:pt idx="5">
                  <c:v>24.3</c:v>
                </c:pt>
                <c:pt idx="6">
                  <c:v>25.7</c:v>
                </c:pt>
                <c:pt idx="7">
                  <c:v>25.4</c:v>
                </c:pt>
                <c:pt idx="8">
                  <c:v>24.4</c:v>
                </c:pt>
                <c:pt idx="9">
                  <c:v>25.3</c:v>
                </c:pt>
                <c:pt idx="10">
                  <c:v>26</c:v>
                </c:pt>
                <c:pt idx="11">
                  <c:v>26.3</c:v>
                </c:pt>
                <c:pt idx="12">
                  <c:v>25.9</c:v>
                </c:pt>
                <c:pt idx="13">
                  <c:v>25.6</c:v>
                </c:pt>
                <c:pt idx="14">
                  <c:v>28.4</c:v>
                </c:pt>
                <c:pt idx="15">
                  <c:v>26.3</c:v>
                </c:pt>
                <c:pt idx="16">
                  <c:v>23.3</c:v>
                </c:pt>
                <c:pt idx="17">
                  <c:v>26.6</c:v>
                </c:pt>
                <c:pt idx="18">
                  <c:v>25.3</c:v>
                </c:pt>
                <c:pt idx="19">
                  <c:v>25.8</c:v>
                </c:pt>
                <c:pt idx="20">
                  <c:v>23.3</c:v>
                </c:pt>
                <c:pt idx="21">
                  <c:v>23.5</c:v>
                </c:pt>
                <c:pt idx="22">
                  <c:v>24.2</c:v>
                </c:pt>
                <c:pt idx="23">
                  <c:v>24.8</c:v>
                </c:pt>
                <c:pt idx="24">
                  <c:v>24</c:v>
                </c:pt>
                <c:pt idx="25">
                  <c:v>24</c:v>
                </c:pt>
                <c:pt idx="26">
                  <c:v>23.3</c:v>
                </c:pt>
                <c:pt idx="27">
                  <c:v>23.8</c:v>
                </c:pt>
                <c:pt idx="28">
                  <c:v>23.3</c:v>
                </c:pt>
                <c:pt idx="29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B6-47D5-A763-B936141675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6112608"/>
        <c:axId val="796115328"/>
        <c:extLst/>
      </c:stockChart>
      <c:valAx>
        <c:axId val="796115872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118048"/>
        <c:crosses val="max"/>
        <c:crossBetween val="between"/>
      </c:valAx>
      <c:catAx>
        <c:axId val="79611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115872"/>
        <c:crossesAt val="0"/>
        <c:auto val="1"/>
        <c:lblAlgn val="ctr"/>
        <c:lblOffset val="100"/>
        <c:noMultiLvlLbl val="0"/>
      </c:catAx>
      <c:valAx>
        <c:axId val="79611532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112608"/>
        <c:crosses val="autoZero"/>
        <c:crossBetween val="between"/>
      </c:valAx>
      <c:catAx>
        <c:axId val="7961126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61153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Data!$B$176:$AE$176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17.2</c:v>
                </c:pt>
                <c:pt idx="3">
                  <c:v>77.3</c:v>
                </c:pt>
                <c:pt idx="4">
                  <c:v>36.1</c:v>
                </c:pt>
                <c:pt idx="5">
                  <c:v>0</c:v>
                </c:pt>
                <c:pt idx="6">
                  <c:v>0</c:v>
                </c:pt>
                <c:pt idx="7">
                  <c:v>11.8</c:v>
                </c:pt>
                <c:pt idx="8">
                  <c:v>14.6</c:v>
                </c:pt>
                <c:pt idx="9">
                  <c:v>0.2</c:v>
                </c:pt>
                <c:pt idx="10">
                  <c:v>0</c:v>
                </c:pt>
                <c:pt idx="11">
                  <c:v>0.01</c:v>
                </c:pt>
                <c:pt idx="12">
                  <c:v>0</c:v>
                </c:pt>
                <c:pt idx="13">
                  <c:v>0</c:v>
                </c:pt>
                <c:pt idx="14">
                  <c:v>0.7</c:v>
                </c:pt>
                <c:pt idx="15">
                  <c:v>39.5</c:v>
                </c:pt>
                <c:pt idx="16">
                  <c:v>38.5</c:v>
                </c:pt>
                <c:pt idx="17">
                  <c:v>62.3</c:v>
                </c:pt>
                <c:pt idx="18">
                  <c:v>9.1999999999999993</c:v>
                </c:pt>
                <c:pt idx="19">
                  <c:v>50.2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7</c:v>
                </c:pt>
                <c:pt idx="24">
                  <c:v>0.4</c:v>
                </c:pt>
                <c:pt idx="25">
                  <c:v>209.8</c:v>
                </c:pt>
                <c:pt idx="26">
                  <c:v>2.2999999999999998</c:v>
                </c:pt>
                <c:pt idx="27">
                  <c:v>9.6</c:v>
                </c:pt>
                <c:pt idx="28">
                  <c:v>0</c:v>
                </c:pt>
                <c:pt idx="29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70-4415-85B7-93203B8B061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6113696"/>
        <c:axId val="79611315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Data!$B$174:$AE$174</c:f>
              <c:numCache>
                <c:formatCode>0.0</c:formatCode>
                <c:ptCount val="30"/>
                <c:pt idx="0">
                  <c:v>30.6</c:v>
                </c:pt>
                <c:pt idx="1">
                  <c:v>32.1</c:v>
                </c:pt>
                <c:pt idx="2">
                  <c:v>33.1</c:v>
                </c:pt>
                <c:pt idx="3">
                  <c:v>29.5</c:v>
                </c:pt>
                <c:pt idx="4">
                  <c:v>30.4</c:v>
                </c:pt>
                <c:pt idx="5">
                  <c:v>32.700000000000003</c:v>
                </c:pt>
                <c:pt idx="6">
                  <c:v>33.1</c:v>
                </c:pt>
                <c:pt idx="7">
                  <c:v>34.1</c:v>
                </c:pt>
                <c:pt idx="8">
                  <c:v>32.4</c:v>
                </c:pt>
                <c:pt idx="9">
                  <c:v>33.4</c:v>
                </c:pt>
                <c:pt idx="10">
                  <c:v>34.200000000000003</c:v>
                </c:pt>
                <c:pt idx="11">
                  <c:v>33.5</c:v>
                </c:pt>
                <c:pt idx="12">
                  <c:v>34.1</c:v>
                </c:pt>
                <c:pt idx="13">
                  <c:v>33.5</c:v>
                </c:pt>
                <c:pt idx="14">
                  <c:v>33.299999999999997</c:v>
                </c:pt>
                <c:pt idx="15">
                  <c:v>31.5</c:v>
                </c:pt>
                <c:pt idx="16">
                  <c:v>30.5</c:v>
                </c:pt>
                <c:pt idx="17">
                  <c:v>30.5</c:v>
                </c:pt>
                <c:pt idx="18">
                  <c:v>30</c:v>
                </c:pt>
                <c:pt idx="19">
                  <c:v>31.5</c:v>
                </c:pt>
                <c:pt idx="20">
                  <c:v>31.1</c:v>
                </c:pt>
                <c:pt idx="21">
                  <c:v>32</c:v>
                </c:pt>
                <c:pt idx="22">
                  <c:v>31.8</c:v>
                </c:pt>
                <c:pt idx="23">
                  <c:v>31</c:v>
                </c:pt>
                <c:pt idx="24">
                  <c:v>30.1</c:v>
                </c:pt>
                <c:pt idx="25">
                  <c:v>32.200000000000003</c:v>
                </c:pt>
                <c:pt idx="26">
                  <c:v>30</c:v>
                </c:pt>
                <c:pt idx="27">
                  <c:v>31.5</c:v>
                </c:pt>
                <c:pt idx="28">
                  <c:v>32.1</c:v>
                </c:pt>
                <c:pt idx="29">
                  <c:v>32.799999999999997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70-4415-85B7-93203B8B061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Data!$B$175:$AE$175</c:f>
              <c:numCache>
                <c:formatCode>0.0</c:formatCode>
                <c:ptCount val="30"/>
                <c:pt idx="0">
                  <c:v>22</c:v>
                </c:pt>
                <c:pt idx="1">
                  <c:v>25</c:v>
                </c:pt>
                <c:pt idx="2">
                  <c:v>23.8</c:v>
                </c:pt>
                <c:pt idx="3">
                  <c:v>20.7</c:v>
                </c:pt>
                <c:pt idx="4">
                  <c:v>24.2</c:v>
                </c:pt>
                <c:pt idx="5">
                  <c:v>21.5</c:v>
                </c:pt>
                <c:pt idx="6">
                  <c:v>21.7</c:v>
                </c:pt>
                <c:pt idx="7">
                  <c:v>22.6</c:v>
                </c:pt>
                <c:pt idx="8">
                  <c:v>24.5</c:v>
                </c:pt>
                <c:pt idx="9">
                  <c:v>24.3</c:v>
                </c:pt>
                <c:pt idx="10">
                  <c:v>26.1</c:v>
                </c:pt>
                <c:pt idx="11">
                  <c:v>26.5</c:v>
                </c:pt>
                <c:pt idx="12">
                  <c:v>25.6</c:v>
                </c:pt>
                <c:pt idx="13">
                  <c:v>25.7</c:v>
                </c:pt>
                <c:pt idx="14">
                  <c:v>28</c:v>
                </c:pt>
                <c:pt idx="15">
                  <c:v>27.9</c:v>
                </c:pt>
                <c:pt idx="16">
                  <c:v>23.8</c:v>
                </c:pt>
                <c:pt idx="17">
                  <c:v>23.9</c:v>
                </c:pt>
                <c:pt idx="18">
                  <c:v>24</c:v>
                </c:pt>
                <c:pt idx="19">
                  <c:v>25.7</c:v>
                </c:pt>
                <c:pt idx="20">
                  <c:v>23.6</c:v>
                </c:pt>
                <c:pt idx="21">
                  <c:v>22.5</c:v>
                </c:pt>
                <c:pt idx="22">
                  <c:v>24.1</c:v>
                </c:pt>
                <c:pt idx="23">
                  <c:v>24.8</c:v>
                </c:pt>
                <c:pt idx="24">
                  <c:v>24</c:v>
                </c:pt>
                <c:pt idx="25">
                  <c:v>23.5</c:v>
                </c:pt>
                <c:pt idx="26">
                  <c:v>22.4</c:v>
                </c:pt>
                <c:pt idx="27">
                  <c:v>23.2</c:v>
                </c:pt>
                <c:pt idx="28">
                  <c:v>23.5</c:v>
                </c:pt>
                <c:pt idx="29">
                  <c:v>23.1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370-4415-85B7-93203B8B061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6116416"/>
        <c:axId val="796110976"/>
        <c:extLst/>
      </c:stockChart>
      <c:valAx>
        <c:axId val="796113152"/>
        <c:scaling>
          <c:orientation val="minMax"/>
          <c:max val="22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113696"/>
        <c:crosses val="max"/>
        <c:crossBetween val="between"/>
      </c:valAx>
      <c:catAx>
        <c:axId val="79611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113152"/>
        <c:crossesAt val="0"/>
        <c:auto val="1"/>
        <c:lblAlgn val="ctr"/>
        <c:lblOffset val="100"/>
        <c:noMultiLvlLbl val="0"/>
      </c:catAx>
      <c:valAx>
        <c:axId val="79611097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116416"/>
        <c:crosses val="autoZero"/>
        <c:crossBetween val="between"/>
      </c:valAx>
      <c:catAx>
        <c:axId val="79611641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611097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Data!$B$181:$AE$181</c:f>
              <c:numCache>
                <c:formatCode>0.0</c:formatCode>
                <c:ptCount val="30"/>
                <c:pt idx="0">
                  <c:v>17.3</c:v>
                </c:pt>
                <c:pt idx="1">
                  <c:v>0</c:v>
                </c:pt>
                <c:pt idx="2">
                  <c:v>7</c:v>
                </c:pt>
                <c:pt idx="3">
                  <c:v>0</c:v>
                </c:pt>
                <c:pt idx="4">
                  <c:v>38.5</c:v>
                </c:pt>
                <c:pt idx="5">
                  <c:v>0</c:v>
                </c:pt>
                <c:pt idx="6">
                  <c:v>0</c:v>
                </c:pt>
                <c:pt idx="7">
                  <c:v>1.5</c:v>
                </c:pt>
                <c:pt idx="8">
                  <c:v>16.399999999999999</c:v>
                </c:pt>
                <c:pt idx="9">
                  <c:v>0</c:v>
                </c:pt>
                <c:pt idx="10">
                  <c:v>5.4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0.2</c:v>
                </c:pt>
                <c:pt idx="15">
                  <c:v>21.3</c:v>
                </c:pt>
                <c:pt idx="16">
                  <c:v>28.6</c:v>
                </c:pt>
                <c:pt idx="17">
                  <c:v>30.8</c:v>
                </c:pt>
                <c:pt idx="18">
                  <c:v>10.8</c:v>
                </c:pt>
                <c:pt idx="19">
                  <c:v>17.399999999999999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1.4</c:v>
                </c:pt>
                <c:pt idx="24">
                  <c:v>0.2</c:v>
                </c:pt>
                <c:pt idx="25">
                  <c:v>2.2000000000000002</c:v>
                </c:pt>
                <c:pt idx="26">
                  <c:v>0</c:v>
                </c:pt>
                <c:pt idx="27">
                  <c:v>0.4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2E-4B4F-8B8B-2457D89389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6112064"/>
        <c:axId val="7961115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Data!$B$179:$AE$179</c:f>
              <c:numCache>
                <c:formatCode>0.0</c:formatCode>
                <c:ptCount val="30"/>
                <c:pt idx="0">
                  <c:v>31.5</c:v>
                </c:pt>
                <c:pt idx="1">
                  <c:v>31.2</c:v>
                </c:pt>
                <c:pt idx="2">
                  <c:v>31.2</c:v>
                </c:pt>
                <c:pt idx="3">
                  <c:v>32.1</c:v>
                </c:pt>
                <c:pt idx="4">
                  <c:v>30.1</c:v>
                </c:pt>
                <c:pt idx="5">
                  <c:v>33.5</c:v>
                </c:pt>
                <c:pt idx="6">
                  <c:v>33.5</c:v>
                </c:pt>
                <c:pt idx="7">
                  <c:v>32.5</c:v>
                </c:pt>
                <c:pt idx="8">
                  <c:v>32.4</c:v>
                </c:pt>
                <c:pt idx="9">
                  <c:v>33.200000000000003</c:v>
                </c:pt>
                <c:pt idx="10">
                  <c:v>33.4</c:v>
                </c:pt>
                <c:pt idx="11">
                  <c:v>32.9</c:v>
                </c:pt>
                <c:pt idx="12">
                  <c:v>33.4</c:v>
                </c:pt>
                <c:pt idx="13">
                  <c:v>33.5</c:v>
                </c:pt>
                <c:pt idx="14">
                  <c:v>32.5</c:v>
                </c:pt>
                <c:pt idx="15">
                  <c:v>29.6</c:v>
                </c:pt>
                <c:pt idx="16">
                  <c:v>27.4</c:v>
                </c:pt>
                <c:pt idx="17">
                  <c:v>29.4</c:v>
                </c:pt>
                <c:pt idx="18">
                  <c:v>29</c:v>
                </c:pt>
                <c:pt idx="19">
                  <c:v>30.9</c:v>
                </c:pt>
                <c:pt idx="20">
                  <c:v>31.9</c:v>
                </c:pt>
                <c:pt idx="21">
                  <c:v>34.5</c:v>
                </c:pt>
                <c:pt idx="22">
                  <c:v>32.700000000000003</c:v>
                </c:pt>
                <c:pt idx="23">
                  <c:v>31.5</c:v>
                </c:pt>
                <c:pt idx="24">
                  <c:v>30</c:v>
                </c:pt>
                <c:pt idx="25">
                  <c:v>31.2</c:v>
                </c:pt>
                <c:pt idx="26">
                  <c:v>31.7</c:v>
                </c:pt>
                <c:pt idx="27">
                  <c:v>33.1</c:v>
                </c:pt>
                <c:pt idx="28">
                  <c:v>32.9</c:v>
                </c:pt>
                <c:pt idx="29">
                  <c:v>32.4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2E-4B4F-8B8B-2457D89389D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Data!$B$185:$AE$185</c:f>
              <c:numCache>
                <c:formatCode>0.0</c:formatCode>
                <c:ptCount val="30"/>
                <c:pt idx="0">
                  <c:v>24.6</c:v>
                </c:pt>
                <c:pt idx="1">
                  <c:v>23.7</c:v>
                </c:pt>
                <c:pt idx="2">
                  <c:v>25.1</c:v>
                </c:pt>
                <c:pt idx="3">
                  <c:v>24.9</c:v>
                </c:pt>
                <c:pt idx="4">
                  <c:v>23.8</c:v>
                </c:pt>
                <c:pt idx="5">
                  <c:v>23.8</c:v>
                </c:pt>
                <c:pt idx="6">
                  <c:v>25</c:v>
                </c:pt>
                <c:pt idx="7">
                  <c:v>24.6</c:v>
                </c:pt>
                <c:pt idx="8">
                  <c:v>25.2</c:v>
                </c:pt>
                <c:pt idx="9">
                  <c:v>25.1</c:v>
                </c:pt>
                <c:pt idx="10">
                  <c:v>25.2</c:v>
                </c:pt>
                <c:pt idx="11">
                  <c:v>24.8</c:v>
                </c:pt>
                <c:pt idx="12">
                  <c:v>25.2</c:v>
                </c:pt>
                <c:pt idx="13">
                  <c:v>24.3</c:v>
                </c:pt>
                <c:pt idx="14">
                  <c:v>25.5</c:v>
                </c:pt>
                <c:pt idx="15">
                  <c:v>25.5</c:v>
                </c:pt>
                <c:pt idx="16">
                  <c:v>22.7</c:v>
                </c:pt>
                <c:pt idx="17">
                  <c:v>23</c:v>
                </c:pt>
                <c:pt idx="18">
                  <c:v>22.8</c:v>
                </c:pt>
                <c:pt idx="19">
                  <c:v>23</c:v>
                </c:pt>
                <c:pt idx="20">
                  <c:v>23.4</c:v>
                </c:pt>
                <c:pt idx="21">
                  <c:v>24</c:v>
                </c:pt>
                <c:pt idx="22">
                  <c:v>25.3</c:v>
                </c:pt>
                <c:pt idx="23">
                  <c:v>22.8</c:v>
                </c:pt>
                <c:pt idx="24">
                  <c:v>23</c:v>
                </c:pt>
                <c:pt idx="25">
                  <c:v>23.8</c:v>
                </c:pt>
                <c:pt idx="26">
                  <c:v>23</c:v>
                </c:pt>
                <c:pt idx="27">
                  <c:v>22.9</c:v>
                </c:pt>
                <c:pt idx="28">
                  <c:v>23.9</c:v>
                </c:pt>
                <c:pt idx="29">
                  <c:v>23.4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D2E-4B4F-8B8B-2457D89389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6116960"/>
        <c:axId val="796114240"/>
        <c:extLst/>
      </c:stockChart>
      <c:valAx>
        <c:axId val="7961115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112064"/>
        <c:crosses val="max"/>
        <c:crossBetween val="between"/>
      </c:valAx>
      <c:catAx>
        <c:axId val="79611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111520"/>
        <c:crossesAt val="0"/>
        <c:auto val="1"/>
        <c:lblAlgn val="ctr"/>
        <c:lblOffset val="100"/>
        <c:noMultiLvlLbl val="0"/>
      </c:catAx>
      <c:valAx>
        <c:axId val="7961142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116960"/>
        <c:crosses val="autoZero"/>
        <c:crossBetween val="between"/>
      </c:valAx>
      <c:catAx>
        <c:axId val="7961169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61142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Data!$B$156:$AE$156</c:f>
              <c:numCache>
                <c:formatCode>0.0</c:formatCode>
                <c:ptCount val="30"/>
                <c:pt idx="0">
                  <c:v>69</c:v>
                </c:pt>
                <c:pt idx="1">
                  <c:v>0.01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7.8</c:v>
                </c:pt>
                <c:pt idx="6">
                  <c:v>0.01</c:v>
                </c:pt>
                <c:pt idx="7">
                  <c:v>0</c:v>
                </c:pt>
                <c:pt idx="8">
                  <c:v>1.4</c:v>
                </c:pt>
                <c:pt idx="9">
                  <c:v>0</c:v>
                </c:pt>
                <c:pt idx="10">
                  <c:v>0</c:v>
                </c:pt>
                <c:pt idx="11">
                  <c:v>0.5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9.1</c:v>
                </c:pt>
                <c:pt idx="16">
                  <c:v>41</c:v>
                </c:pt>
                <c:pt idx="17">
                  <c:v>8.1999999999999993</c:v>
                </c:pt>
                <c:pt idx="18">
                  <c:v>4.4000000000000004</c:v>
                </c:pt>
                <c:pt idx="19">
                  <c:v>2</c:v>
                </c:pt>
                <c:pt idx="20">
                  <c:v>0.1</c:v>
                </c:pt>
                <c:pt idx="21">
                  <c:v>37.299999999999997</c:v>
                </c:pt>
                <c:pt idx="22">
                  <c:v>0.2</c:v>
                </c:pt>
                <c:pt idx="23">
                  <c:v>0.01</c:v>
                </c:pt>
                <c:pt idx="24">
                  <c:v>0</c:v>
                </c:pt>
                <c:pt idx="25">
                  <c:v>0.7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C2-425C-AA3F-72F7139DD2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5222464"/>
        <c:axId val="7952251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Data!$B$154:$AE$154</c:f>
              <c:numCache>
                <c:formatCode>0.0</c:formatCode>
                <c:ptCount val="30"/>
                <c:pt idx="0">
                  <c:v>33</c:v>
                </c:pt>
                <c:pt idx="1">
                  <c:v>32.4</c:v>
                </c:pt>
                <c:pt idx="2">
                  <c:v>33.1</c:v>
                </c:pt>
                <c:pt idx="3">
                  <c:v>34.6</c:v>
                </c:pt>
                <c:pt idx="4">
                  <c:v>33.700000000000003</c:v>
                </c:pt>
                <c:pt idx="5">
                  <c:v>34.9</c:v>
                </c:pt>
                <c:pt idx="6">
                  <c:v>35</c:v>
                </c:pt>
                <c:pt idx="7">
                  <c:v>35.1</c:v>
                </c:pt>
                <c:pt idx="8">
                  <c:v>34.1</c:v>
                </c:pt>
                <c:pt idx="9">
                  <c:v>34.5</c:v>
                </c:pt>
                <c:pt idx="10">
                  <c:v>31.9</c:v>
                </c:pt>
                <c:pt idx="11">
                  <c:v>33.6</c:v>
                </c:pt>
                <c:pt idx="12">
                  <c:v>32</c:v>
                </c:pt>
                <c:pt idx="13">
                  <c:v>35.6</c:v>
                </c:pt>
                <c:pt idx="14">
                  <c:v>35.1</c:v>
                </c:pt>
                <c:pt idx="15">
                  <c:v>31.9</c:v>
                </c:pt>
                <c:pt idx="16">
                  <c:v>32</c:v>
                </c:pt>
                <c:pt idx="17">
                  <c:v>32.4</c:v>
                </c:pt>
                <c:pt idx="18">
                  <c:v>31</c:v>
                </c:pt>
                <c:pt idx="19">
                  <c:v>32.1</c:v>
                </c:pt>
                <c:pt idx="20">
                  <c:v>31.9</c:v>
                </c:pt>
                <c:pt idx="21">
                  <c:v>33.200000000000003</c:v>
                </c:pt>
                <c:pt idx="22">
                  <c:v>33.5</c:v>
                </c:pt>
                <c:pt idx="23">
                  <c:v>34</c:v>
                </c:pt>
                <c:pt idx="24">
                  <c:v>33.4</c:v>
                </c:pt>
                <c:pt idx="25">
                  <c:v>33.6</c:v>
                </c:pt>
                <c:pt idx="26">
                  <c:v>31</c:v>
                </c:pt>
                <c:pt idx="27">
                  <c:v>31.4</c:v>
                </c:pt>
                <c:pt idx="28">
                  <c:v>31.9</c:v>
                </c:pt>
                <c:pt idx="29">
                  <c:v>34.799999999999997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C2-425C-AA3F-72F7139DD23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Data!$B$155:$AE$155</c:f>
              <c:numCache>
                <c:formatCode>0.0</c:formatCode>
                <c:ptCount val="30"/>
                <c:pt idx="0">
                  <c:v>25.4</c:v>
                </c:pt>
                <c:pt idx="1">
                  <c:v>23.9</c:v>
                </c:pt>
                <c:pt idx="2">
                  <c:v>25.7</c:v>
                </c:pt>
                <c:pt idx="3">
                  <c:v>26</c:v>
                </c:pt>
                <c:pt idx="4">
                  <c:v>26.4</c:v>
                </c:pt>
                <c:pt idx="5">
                  <c:v>25.5</c:v>
                </c:pt>
                <c:pt idx="6">
                  <c:v>25.9</c:v>
                </c:pt>
                <c:pt idx="7">
                  <c:v>25.9</c:v>
                </c:pt>
                <c:pt idx="8">
                  <c:v>27.1</c:v>
                </c:pt>
                <c:pt idx="9">
                  <c:v>26.8</c:v>
                </c:pt>
                <c:pt idx="10">
                  <c:v>27.2</c:v>
                </c:pt>
                <c:pt idx="11">
                  <c:v>26.2</c:v>
                </c:pt>
                <c:pt idx="12">
                  <c:v>27.3</c:v>
                </c:pt>
                <c:pt idx="13">
                  <c:v>25.9</c:v>
                </c:pt>
                <c:pt idx="14">
                  <c:v>26.8</c:v>
                </c:pt>
                <c:pt idx="15">
                  <c:v>27.1</c:v>
                </c:pt>
                <c:pt idx="16">
                  <c:v>24.1</c:v>
                </c:pt>
                <c:pt idx="17">
                  <c:v>23.9</c:v>
                </c:pt>
                <c:pt idx="18">
                  <c:v>24</c:v>
                </c:pt>
                <c:pt idx="19">
                  <c:v>24.2</c:v>
                </c:pt>
                <c:pt idx="20">
                  <c:v>25</c:v>
                </c:pt>
                <c:pt idx="21">
                  <c:v>24.6</c:v>
                </c:pt>
                <c:pt idx="22">
                  <c:v>23.9</c:v>
                </c:pt>
                <c:pt idx="23">
                  <c:v>24.7</c:v>
                </c:pt>
                <c:pt idx="24">
                  <c:v>24.1</c:v>
                </c:pt>
                <c:pt idx="25">
                  <c:v>24.1</c:v>
                </c:pt>
                <c:pt idx="26">
                  <c:v>24.8</c:v>
                </c:pt>
                <c:pt idx="27">
                  <c:v>24.7</c:v>
                </c:pt>
                <c:pt idx="28">
                  <c:v>25.1</c:v>
                </c:pt>
                <c:pt idx="29">
                  <c:v>25.2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C2-425C-AA3F-72F7139DD2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5218656"/>
        <c:axId val="795223552"/>
        <c:extLst/>
      </c:stockChart>
      <c:valAx>
        <c:axId val="7952251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222464"/>
        <c:crosses val="max"/>
        <c:crossBetween val="between"/>
      </c:valAx>
      <c:catAx>
        <c:axId val="79522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225184"/>
        <c:crossesAt val="0"/>
        <c:auto val="1"/>
        <c:lblAlgn val="ctr"/>
        <c:lblOffset val="100"/>
        <c:noMultiLvlLbl val="0"/>
      </c:catAx>
      <c:valAx>
        <c:axId val="7952235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218656"/>
        <c:crosses val="autoZero"/>
        <c:crossBetween val="between"/>
      </c:valAx>
      <c:catAx>
        <c:axId val="7952186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52235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Data!$B$56:$AE$56</c:f>
              <c:numCache>
                <c:formatCode>0.0</c:formatCode>
                <c:ptCount val="30"/>
                <c:pt idx="0">
                  <c:v>0</c:v>
                </c:pt>
                <c:pt idx="1">
                  <c:v>0.4</c:v>
                </c:pt>
                <c:pt idx="2">
                  <c:v>27.2</c:v>
                </c:pt>
                <c:pt idx="3">
                  <c:v>15.5</c:v>
                </c:pt>
                <c:pt idx="4">
                  <c:v>5.3</c:v>
                </c:pt>
                <c:pt idx="5">
                  <c:v>7.6</c:v>
                </c:pt>
                <c:pt idx="6">
                  <c:v>2.5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9.1999999999999993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18.7</c:v>
                </c:pt>
                <c:pt idx="20">
                  <c:v>4.7</c:v>
                </c:pt>
                <c:pt idx="21">
                  <c:v>2.5</c:v>
                </c:pt>
                <c:pt idx="22">
                  <c:v>14.9</c:v>
                </c:pt>
                <c:pt idx="23">
                  <c:v>0</c:v>
                </c:pt>
                <c:pt idx="24">
                  <c:v>57.3</c:v>
                </c:pt>
                <c:pt idx="25">
                  <c:v>22</c:v>
                </c:pt>
                <c:pt idx="26">
                  <c:v>18.7</c:v>
                </c:pt>
                <c:pt idx="27">
                  <c:v>0</c:v>
                </c:pt>
                <c:pt idx="28">
                  <c:v>9.1999999999999993</c:v>
                </c:pt>
                <c:pt idx="2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67-41A3-89A2-CB2AF316FB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38268960"/>
        <c:axId val="7382635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67-41A3-89A2-CB2AF316FB8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Data!$B$54:$AE$54</c:f>
              <c:numCache>
                <c:formatCode>0.0</c:formatCode>
                <c:ptCount val="30"/>
                <c:pt idx="0">
                  <c:v>35.1</c:v>
                </c:pt>
                <c:pt idx="1">
                  <c:v>34</c:v>
                </c:pt>
                <c:pt idx="2">
                  <c:v>33.4</c:v>
                </c:pt>
                <c:pt idx="3">
                  <c:v>32.9</c:v>
                </c:pt>
                <c:pt idx="4">
                  <c:v>34.200000000000003</c:v>
                </c:pt>
                <c:pt idx="5">
                  <c:v>33.9</c:v>
                </c:pt>
                <c:pt idx="6">
                  <c:v>33.5</c:v>
                </c:pt>
                <c:pt idx="7">
                  <c:v>33</c:v>
                </c:pt>
                <c:pt idx="8">
                  <c:v>33.200000000000003</c:v>
                </c:pt>
                <c:pt idx="9">
                  <c:v>32.6</c:v>
                </c:pt>
                <c:pt idx="10">
                  <c:v>32.799999999999997</c:v>
                </c:pt>
                <c:pt idx="11">
                  <c:v>33.5</c:v>
                </c:pt>
                <c:pt idx="12">
                  <c:v>34.4</c:v>
                </c:pt>
                <c:pt idx="13">
                  <c:v>34.200000000000003</c:v>
                </c:pt>
                <c:pt idx="14">
                  <c:v>34.200000000000003</c:v>
                </c:pt>
                <c:pt idx="15">
                  <c:v>35</c:v>
                </c:pt>
                <c:pt idx="16">
                  <c:v>34</c:v>
                </c:pt>
                <c:pt idx="17">
                  <c:v>33.6</c:v>
                </c:pt>
                <c:pt idx="18">
                  <c:v>33.700000000000003</c:v>
                </c:pt>
                <c:pt idx="19">
                  <c:v>34.700000000000003</c:v>
                </c:pt>
                <c:pt idx="20">
                  <c:v>33.700000000000003</c:v>
                </c:pt>
                <c:pt idx="21">
                  <c:v>35.5</c:v>
                </c:pt>
                <c:pt idx="22">
                  <c:v>35.200000000000003</c:v>
                </c:pt>
                <c:pt idx="23">
                  <c:v>31.8</c:v>
                </c:pt>
                <c:pt idx="24">
                  <c:v>33.6</c:v>
                </c:pt>
                <c:pt idx="25">
                  <c:v>30.5</c:v>
                </c:pt>
                <c:pt idx="26">
                  <c:v>32</c:v>
                </c:pt>
                <c:pt idx="27">
                  <c:v>31.6</c:v>
                </c:pt>
                <c:pt idx="28">
                  <c:v>33.200000000000003</c:v>
                </c:pt>
                <c:pt idx="29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F67-41A3-89A2-CB2AF316FB8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Data!$B$55:$AE$55</c:f>
              <c:numCache>
                <c:formatCode>0.0</c:formatCode>
                <c:ptCount val="30"/>
                <c:pt idx="0">
                  <c:v>23.8</c:v>
                </c:pt>
                <c:pt idx="1">
                  <c:v>25</c:v>
                </c:pt>
                <c:pt idx="2">
                  <c:v>26</c:v>
                </c:pt>
                <c:pt idx="3">
                  <c:v>25.4</c:v>
                </c:pt>
                <c:pt idx="4">
                  <c:v>24.5</c:v>
                </c:pt>
                <c:pt idx="5">
                  <c:v>25</c:v>
                </c:pt>
                <c:pt idx="6">
                  <c:v>25</c:v>
                </c:pt>
                <c:pt idx="7">
                  <c:v>25.2</c:v>
                </c:pt>
                <c:pt idx="8">
                  <c:v>25.9</c:v>
                </c:pt>
                <c:pt idx="9">
                  <c:v>25.8</c:v>
                </c:pt>
                <c:pt idx="10">
                  <c:v>25.9</c:v>
                </c:pt>
                <c:pt idx="11">
                  <c:v>25.6</c:v>
                </c:pt>
                <c:pt idx="12">
                  <c:v>26.5</c:v>
                </c:pt>
                <c:pt idx="13">
                  <c:v>25.8</c:v>
                </c:pt>
                <c:pt idx="14">
                  <c:v>26.1</c:v>
                </c:pt>
                <c:pt idx="15">
                  <c:v>25.5</c:v>
                </c:pt>
                <c:pt idx="16">
                  <c:v>26.4</c:v>
                </c:pt>
                <c:pt idx="17">
                  <c:v>25.6</c:v>
                </c:pt>
                <c:pt idx="18">
                  <c:v>25.5</c:v>
                </c:pt>
                <c:pt idx="19">
                  <c:v>26.2</c:v>
                </c:pt>
                <c:pt idx="20">
                  <c:v>25.3</c:v>
                </c:pt>
                <c:pt idx="21">
                  <c:v>26</c:v>
                </c:pt>
                <c:pt idx="22">
                  <c:v>26</c:v>
                </c:pt>
                <c:pt idx="23">
                  <c:v>24.1</c:v>
                </c:pt>
                <c:pt idx="24">
                  <c:v>26.3</c:v>
                </c:pt>
                <c:pt idx="25">
                  <c:v>23.5</c:v>
                </c:pt>
                <c:pt idx="26">
                  <c:v>23</c:v>
                </c:pt>
                <c:pt idx="27">
                  <c:v>21.9</c:v>
                </c:pt>
                <c:pt idx="28">
                  <c:v>24.2</c:v>
                </c:pt>
                <c:pt idx="29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F67-41A3-89A2-CB2AF316FB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38254816"/>
        <c:axId val="738258080"/>
        <c:extLst/>
      </c:stockChart>
      <c:valAx>
        <c:axId val="7382635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8268960"/>
        <c:crosses val="max"/>
        <c:crossBetween val="between"/>
      </c:valAx>
      <c:catAx>
        <c:axId val="73826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8263520"/>
        <c:crossesAt val="0"/>
        <c:auto val="1"/>
        <c:lblAlgn val="ctr"/>
        <c:lblOffset val="100"/>
        <c:noMultiLvlLbl val="0"/>
      </c:catAx>
      <c:valAx>
        <c:axId val="73825808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8254816"/>
        <c:crosses val="autoZero"/>
        <c:crossBetween val="between"/>
      </c:valAx>
      <c:catAx>
        <c:axId val="73825481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3825808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Data!$B$96:$AE$96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12.1</c:v>
                </c:pt>
                <c:pt idx="6">
                  <c:v>0</c:v>
                </c:pt>
                <c:pt idx="7">
                  <c:v>0</c:v>
                </c:pt>
                <c:pt idx="8">
                  <c:v>0.9</c:v>
                </c:pt>
                <c:pt idx="9">
                  <c:v>3.1</c:v>
                </c:pt>
                <c:pt idx="10">
                  <c:v>0</c:v>
                </c:pt>
                <c:pt idx="11">
                  <c:v>0</c:v>
                </c:pt>
                <c:pt idx="12">
                  <c:v>9</c:v>
                </c:pt>
                <c:pt idx="13">
                  <c:v>0.2</c:v>
                </c:pt>
                <c:pt idx="14">
                  <c:v>12.6</c:v>
                </c:pt>
                <c:pt idx="15">
                  <c:v>0</c:v>
                </c:pt>
                <c:pt idx="16">
                  <c:v>0</c:v>
                </c:pt>
                <c:pt idx="17">
                  <c:v>17.100000000000001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11.4</c:v>
                </c:pt>
                <c:pt idx="23">
                  <c:v>0</c:v>
                </c:pt>
                <c:pt idx="24">
                  <c:v>0</c:v>
                </c:pt>
                <c:pt idx="25">
                  <c:v>9.5</c:v>
                </c:pt>
                <c:pt idx="26">
                  <c:v>24.6</c:v>
                </c:pt>
                <c:pt idx="27">
                  <c:v>1</c:v>
                </c:pt>
                <c:pt idx="28">
                  <c:v>0</c:v>
                </c:pt>
                <c:pt idx="29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5C-437A-8A19-82B62C1D79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2753600"/>
        <c:axId val="7927530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Data!$B$94:$AE$94</c:f>
              <c:numCache>
                <c:formatCode>0.0</c:formatCode>
                <c:ptCount val="30"/>
                <c:pt idx="0">
                  <c:v>34.6</c:v>
                </c:pt>
                <c:pt idx="1">
                  <c:v>34.6</c:v>
                </c:pt>
                <c:pt idx="2">
                  <c:v>35.5</c:v>
                </c:pt>
                <c:pt idx="3">
                  <c:v>36.200000000000003</c:v>
                </c:pt>
                <c:pt idx="4">
                  <c:v>36</c:v>
                </c:pt>
                <c:pt idx="5">
                  <c:v>36.299999999999997</c:v>
                </c:pt>
                <c:pt idx="6">
                  <c:v>34</c:v>
                </c:pt>
                <c:pt idx="7">
                  <c:v>33.4</c:v>
                </c:pt>
                <c:pt idx="8">
                  <c:v>31.7</c:v>
                </c:pt>
                <c:pt idx="9">
                  <c:v>35.1</c:v>
                </c:pt>
                <c:pt idx="10">
                  <c:v>34.799999999999997</c:v>
                </c:pt>
                <c:pt idx="11">
                  <c:v>35.1</c:v>
                </c:pt>
                <c:pt idx="12">
                  <c:v>36.5</c:v>
                </c:pt>
                <c:pt idx="13">
                  <c:v>35.6</c:v>
                </c:pt>
                <c:pt idx="14">
                  <c:v>35.299999999999997</c:v>
                </c:pt>
                <c:pt idx="15">
                  <c:v>35</c:v>
                </c:pt>
                <c:pt idx="16">
                  <c:v>34.700000000000003</c:v>
                </c:pt>
                <c:pt idx="17">
                  <c:v>35.4</c:v>
                </c:pt>
                <c:pt idx="18">
                  <c:v>34.9</c:v>
                </c:pt>
                <c:pt idx="19">
                  <c:v>34.5</c:v>
                </c:pt>
                <c:pt idx="20">
                  <c:v>35.5</c:v>
                </c:pt>
                <c:pt idx="21">
                  <c:v>34.799999999999997</c:v>
                </c:pt>
                <c:pt idx="22">
                  <c:v>36</c:v>
                </c:pt>
                <c:pt idx="23">
                  <c:v>33.4</c:v>
                </c:pt>
                <c:pt idx="24">
                  <c:v>32.700000000000003</c:v>
                </c:pt>
                <c:pt idx="25">
                  <c:v>34.1</c:v>
                </c:pt>
                <c:pt idx="26">
                  <c:v>32</c:v>
                </c:pt>
                <c:pt idx="27">
                  <c:v>34.1</c:v>
                </c:pt>
                <c:pt idx="28">
                  <c:v>34.700000000000003</c:v>
                </c:pt>
                <c:pt idx="29">
                  <c:v>35.4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5C-437A-8A19-82B62C1D79A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Data!$B$95:$AE$95</c:f>
              <c:numCache>
                <c:formatCode>0.0</c:formatCode>
                <c:ptCount val="30"/>
                <c:pt idx="0">
                  <c:v>25.2</c:v>
                </c:pt>
                <c:pt idx="1">
                  <c:v>24</c:v>
                </c:pt>
                <c:pt idx="2">
                  <c:v>24.1</c:v>
                </c:pt>
                <c:pt idx="3">
                  <c:v>25.7</c:v>
                </c:pt>
                <c:pt idx="4">
                  <c:v>26</c:v>
                </c:pt>
                <c:pt idx="5">
                  <c:v>25</c:v>
                </c:pt>
                <c:pt idx="6">
                  <c:v>25.6</c:v>
                </c:pt>
                <c:pt idx="7">
                  <c:v>24</c:v>
                </c:pt>
                <c:pt idx="8">
                  <c:v>25</c:v>
                </c:pt>
                <c:pt idx="9">
                  <c:v>26.1</c:v>
                </c:pt>
                <c:pt idx="10">
                  <c:v>25.8</c:v>
                </c:pt>
                <c:pt idx="11">
                  <c:v>26</c:v>
                </c:pt>
                <c:pt idx="12">
                  <c:v>25.1</c:v>
                </c:pt>
                <c:pt idx="13">
                  <c:v>24.6</c:v>
                </c:pt>
                <c:pt idx="14">
                  <c:v>25.7</c:v>
                </c:pt>
                <c:pt idx="15">
                  <c:v>24.3</c:v>
                </c:pt>
                <c:pt idx="16">
                  <c:v>25.2</c:v>
                </c:pt>
                <c:pt idx="17">
                  <c:v>25.6</c:v>
                </c:pt>
                <c:pt idx="18">
                  <c:v>24.5</c:v>
                </c:pt>
                <c:pt idx="19">
                  <c:v>25.5</c:v>
                </c:pt>
                <c:pt idx="20">
                  <c:v>25.6</c:v>
                </c:pt>
                <c:pt idx="21">
                  <c:v>25</c:v>
                </c:pt>
                <c:pt idx="22">
                  <c:v>24.7</c:v>
                </c:pt>
                <c:pt idx="23">
                  <c:v>25.5</c:v>
                </c:pt>
                <c:pt idx="24">
                  <c:v>25</c:v>
                </c:pt>
                <c:pt idx="25">
                  <c:v>24.5</c:v>
                </c:pt>
                <c:pt idx="26">
                  <c:v>22</c:v>
                </c:pt>
                <c:pt idx="27">
                  <c:v>24</c:v>
                </c:pt>
                <c:pt idx="28">
                  <c:v>23.7</c:v>
                </c:pt>
                <c:pt idx="29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85C-437A-8A19-82B62C1D79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2755232"/>
        <c:axId val="792754144"/>
        <c:extLst/>
      </c:stockChart>
      <c:valAx>
        <c:axId val="7927530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753600"/>
        <c:crosses val="max"/>
        <c:crossBetween val="between"/>
      </c:valAx>
      <c:catAx>
        <c:axId val="79275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753056"/>
        <c:crossesAt val="0"/>
        <c:auto val="1"/>
        <c:lblAlgn val="ctr"/>
        <c:lblOffset val="100"/>
        <c:noMultiLvlLbl val="0"/>
      </c:catAx>
      <c:valAx>
        <c:axId val="79275414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755232"/>
        <c:crosses val="autoZero"/>
        <c:crossBetween val="between"/>
      </c:valAx>
      <c:catAx>
        <c:axId val="7927552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27541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Data!$B$66:$AE$66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25.7</c:v>
                </c:pt>
                <c:pt idx="4">
                  <c:v>0</c:v>
                </c:pt>
                <c:pt idx="5">
                  <c:v>3.4</c:v>
                </c:pt>
                <c:pt idx="6">
                  <c:v>0</c:v>
                </c:pt>
                <c:pt idx="7">
                  <c:v>0</c:v>
                </c:pt>
                <c:pt idx="8">
                  <c:v>0.01</c:v>
                </c:pt>
                <c:pt idx="9">
                  <c:v>0</c:v>
                </c:pt>
                <c:pt idx="10">
                  <c:v>2.5</c:v>
                </c:pt>
                <c:pt idx="11">
                  <c:v>0</c:v>
                </c:pt>
                <c:pt idx="12">
                  <c:v>0.1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0.7</c:v>
                </c:pt>
                <c:pt idx="17">
                  <c:v>10.3</c:v>
                </c:pt>
                <c:pt idx="18">
                  <c:v>0.01</c:v>
                </c:pt>
                <c:pt idx="19">
                  <c:v>0.01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0.6</c:v>
                </c:pt>
                <c:pt idx="25">
                  <c:v>3.3</c:v>
                </c:pt>
                <c:pt idx="26">
                  <c:v>1.6</c:v>
                </c:pt>
                <c:pt idx="27">
                  <c:v>47.6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32-4401-8392-7B489EFB0E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2202576"/>
        <c:axId val="7922063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Data!$B$64:$AE$64</c:f>
              <c:numCache>
                <c:formatCode>0.0</c:formatCode>
                <c:ptCount val="30"/>
                <c:pt idx="0">
                  <c:v>33.799999999999997</c:v>
                </c:pt>
                <c:pt idx="1">
                  <c:v>34.799999999999997</c:v>
                </c:pt>
                <c:pt idx="2">
                  <c:v>33.799999999999997</c:v>
                </c:pt>
                <c:pt idx="3">
                  <c:v>33.6</c:v>
                </c:pt>
                <c:pt idx="4">
                  <c:v>35</c:v>
                </c:pt>
                <c:pt idx="5">
                  <c:v>35.1</c:v>
                </c:pt>
                <c:pt idx="6">
                  <c:v>33.5</c:v>
                </c:pt>
                <c:pt idx="7">
                  <c:v>33.1</c:v>
                </c:pt>
                <c:pt idx="8">
                  <c:v>35.1</c:v>
                </c:pt>
                <c:pt idx="9">
                  <c:v>33.9</c:v>
                </c:pt>
                <c:pt idx="10">
                  <c:v>32.799999999999997</c:v>
                </c:pt>
                <c:pt idx="11">
                  <c:v>33.799999999999997</c:v>
                </c:pt>
                <c:pt idx="12">
                  <c:v>35.700000000000003</c:v>
                </c:pt>
                <c:pt idx="13">
                  <c:v>35.299999999999997</c:v>
                </c:pt>
                <c:pt idx="14">
                  <c:v>35.6</c:v>
                </c:pt>
                <c:pt idx="15">
                  <c:v>35.4</c:v>
                </c:pt>
                <c:pt idx="16">
                  <c:v>34.5</c:v>
                </c:pt>
                <c:pt idx="17">
                  <c:v>34.700000000000003</c:v>
                </c:pt>
                <c:pt idx="18">
                  <c:v>35.5</c:v>
                </c:pt>
                <c:pt idx="19">
                  <c:v>34.9</c:v>
                </c:pt>
                <c:pt idx="20">
                  <c:v>36.1</c:v>
                </c:pt>
                <c:pt idx="21">
                  <c:v>35.700000000000003</c:v>
                </c:pt>
                <c:pt idx="22">
                  <c:v>35.6</c:v>
                </c:pt>
                <c:pt idx="23">
                  <c:v>33.200000000000003</c:v>
                </c:pt>
                <c:pt idx="24">
                  <c:v>34.5</c:v>
                </c:pt>
                <c:pt idx="25">
                  <c:v>32.1</c:v>
                </c:pt>
                <c:pt idx="26">
                  <c:v>32.6</c:v>
                </c:pt>
                <c:pt idx="27">
                  <c:v>33.4</c:v>
                </c:pt>
                <c:pt idx="28">
                  <c:v>34</c:v>
                </c:pt>
                <c:pt idx="29">
                  <c:v>35.1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32-4401-8392-7B489EFB0E5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Data!$B$65:$AE$65</c:f>
              <c:numCache>
                <c:formatCode>0.0</c:formatCode>
                <c:ptCount val="30"/>
                <c:pt idx="0">
                  <c:v>24</c:v>
                </c:pt>
                <c:pt idx="1">
                  <c:v>25.5</c:v>
                </c:pt>
                <c:pt idx="2">
                  <c:v>25.8</c:v>
                </c:pt>
                <c:pt idx="3">
                  <c:v>25.6</c:v>
                </c:pt>
                <c:pt idx="4">
                  <c:v>24.5</c:v>
                </c:pt>
                <c:pt idx="5">
                  <c:v>26.7</c:v>
                </c:pt>
                <c:pt idx="6">
                  <c:v>25.5</c:v>
                </c:pt>
                <c:pt idx="7">
                  <c:v>26.2</c:v>
                </c:pt>
                <c:pt idx="8">
                  <c:v>26.1</c:v>
                </c:pt>
                <c:pt idx="9">
                  <c:v>26</c:v>
                </c:pt>
                <c:pt idx="10">
                  <c:v>25.5</c:v>
                </c:pt>
                <c:pt idx="11">
                  <c:v>25.6</c:v>
                </c:pt>
                <c:pt idx="12">
                  <c:v>25.8</c:v>
                </c:pt>
                <c:pt idx="13">
                  <c:v>26</c:v>
                </c:pt>
                <c:pt idx="14">
                  <c:v>25.9</c:v>
                </c:pt>
                <c:pt idx="15">
                  <c:v>25.7</c:v>
                </c:pt>
                <c:pt idx="16">
                  <c:v>25.5</c:v>
                </c:pt>
                <c:pt idx="17">
                  <c:v>26.4</c:v>
                </c:pt>
                <c:pt idx="18">
                  <c:v>25.6</c:v>
                </c:pt>
                <c:pt idx="19">
                  <c:v>26</c:v>
                </c:pt>
                <c:pt idx="20">
                  <c:v>25.9</c:v>
                </c:pt>
                <c:pt idx="21">
                  <c:v>25.7</c:v>
                </c:pt>
                <c:pt idx="22">
                  <c:v>26.1</c:v>
                </c:pt>
                <c:pt idx="23">
                  <c:v>26</c:v>
                </c:pt>
                <c:pt idx="24">
                  <c:v>26.3</c:v>
                </c:pt>
                <c:pt idx="25">
                  <c:v>25.8</c:v>
                </c:pt>
                <c:pt idx="26">
                  <c:v>24.8</c:v>
                </c:pt>
                <c:pt idx="27">
                  <c:v>24.6</c:v>
                </c:pt>
                <c:pt idx="28">
                  <c:v>24.3</c:v>
                </c:pt>
                <c:pt idx="29">
                  <c:v>25.3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32-4401-8392-7B489EFB0E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2200944"/>
        <c:axId val="792200400"/>
        <c:extLst/>
      </c:stockChart>
      <c:valAx>
        <c:axId val="7922063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202576"/>
        <c:crosses val="max"/>
        <c:crossBetween val="between"/>
      </c:valAx>
      <c:catAx>
        <c:axId val="79220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206384"/>
        <c:crossesAt val="0"/>
        <c:auto val="1"/>
        <c:lblAlgn val="ctr"/>
        <c:lblOffset val="100"/>
        <c:noMultiLvlLbl val="0"/>
      </c:catAx>
      <c:valAx>
        <c:axId val="7922004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200944"/>
        <c:crosses val="autoZero"/>
        <c:crossBetween val="between"/>
      </c:valAx>
      <c:catAx>
        <c:axId val="7922009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22004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Data!$B$86:$AE$86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0.3</c:v>
                </c:pt>
                <c:pt idx="3">
                  <c:v>3.5</c:v>
                </c:pt>
                <c:pt idx="4">
                  <c:v>0</c:v>
                </c:pt>
                <c:pt idx="5">
                  <c:v>0.01</c:v>
                </c:pt>
                <c:pt idx="6">
                  <c:v>0.3</c:v>
                </c:pt>
                <c:pt idx="7">
                  <c:v>4.3</c:v>
                </c:pt>
                <c:pt idx="8">
                  <c:v>3.9</c:v>
                </c:pt>
                <c:pt idx="9">
                  <c:v>0.2</c:v>
                </c:pt>
                <c:pt idx="10">
                  <c:v>0.01</c:v>
                </c:pt>
                <c:pt idx="11">
                  <c:v>0</c:v>
                </c:pt>
                <c:pt idx="12">
                  <c:v>0.6</c:v>
                </c:pt>
                <c:pt idx="13">
                  <c:v>6.3</c:v>
                </c:pt>
                <c:pt idx="14">
                  <c:v>2.2999999999999998</c:v>
                </c:pt>
                <c:pt idx="15">
                  <c:v>0.01</c:v>
                </c:pt>
                <c:pt idx="16">
                  <c:v>0</c:v>
                </c:pt>
                <c:pt idx="17">
                  <c:v>0.4</c:v>
                </c:pt>
                <c:pt idx="18">
                  <c:v>0.01</c:v>
                </c:pt>
                <c:pt idx="19">
                  <c:v>4.4000000000000004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0.01</c:v>
                </c:pt>
                <c:pt idx="25">
                  <c:v>23.1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4-4D6E-8289-DE8ECF1B7D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2750880"/>
        <c:axId val="7927481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Data!$B$84:$AE$84</c:f>
              <c:numCache>
                <c:formatCode>0.0</c:formatCode>
                <c:ptCount val="30"/>
                <c:pt idx="0">
                  <c:v>34.799999999999997</c:v>
                </c:pt>
                <c:pt idx="1">
                  <c:v>35.5</c:v>
                </c:pt>
                <c:pt idx="2">
                  <c:v>36.9</c:v>
                </c:pt>
                <c:pt idx="3">
                  <c:v>35.700000000000003</c:v>
                </c:pt>
                <c:pt idx="4">
                  <c:v>35.4</c:v>
                </c:pt>
                <c:pt idx="5">
                  <c:v>34.700000000000003</c:v>
                </c:pt>
                <c:pt idx="6">
                  <c:v>34.4</c:v>
                </c:pt>
                <c:pt idx="7">
                  <c:v>29.5</c:v>
                </c:pt>
                <c:pt idx="8">
                  <c:v>30.3</c:v>
                </c:pt>
                <c:pt idx="9">
                  <c:v>32.6</c:v>
                </c:pt>
                <c:pt idx="10">
                  <c:v>31.1</c:v>
                </c:pt>
                <c:pt idx="11">
                  <c:v>34</c:v>
                </c:pt>
                <c:pt idx="12">
                  <c:v>34.200000000000003</c:v>
                </c:pt>
                <c:pt idx="13">
                  <c:v>33.4</c:v>
                </c:pt>
                <c:pt idx="14">
                  <c:v>34.200000000000003</c:v>
                </c:pt>
                <c:pt idx="15">
                  <c:v>34</c:v>
                </c:pt>
                <c:pt idx="16">
                  <c:v>32.700000000000003</c:v>
                </c:pt>
                <c:pt idx="17">
                  <c:v>36</c:v>
                </c:pt>
                <c:pt idx="18">
                  <c:v>34.299999999999997</c:v>
                </c:pt>
                <c:pt idx="19">
                  <c:v>33</c:v>
                </c:pt>
                <c:pt idx="20">
                  <c:v>34.200000000000003</c:v>
                </c:pt>
                <c:pt idx="21">
                  <c:v>35.1</c:v>
                </c:pt>
                <c:pt idx="22">
                  <c:v>36</c:v>
                </c:pt>
                <c:pt idx="23">
                  <c:v>34.5</c:v>
                </c:pt>
                <c:pt idx="24">
                  <c:v>31.6</c:v>
                </c:pt>
                <c:pt idx="25">
                  <c:v>34.5</c:v>
                </c:pt>
                <c:pt idx="26">
                  <c:v>33.200000000000003</c:v>
                </c:pt>
                <c:pt idx="27">
                  <c:v>34.5</c:v>
                </c:pt>
                <c:pt idx="28">
                  <c:v>34.299999999999997</c:v>
                </c:pt>
                <c:pt idx="29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04-4D6E-8289-DE8ECF1B7D6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Data!$B$85:$AE$85</c:f>
              <c:numCache>
                <c:formatCode>0.0</c:formatCode>
                <c:ptCount val="30"/>
                <c:pt idx="0">
                  <c:v>25.1</c:v>
                </c:pt>
                <c:pt idx="1">
                  <c:v>24</c:v>
                </c:pt>
                <c:pt idx="2">
                  <c:v>25.4</c:v>
                </c:pt>
                <c:pt idx="3">
                  <c:v>25.2</c:v>
                </c:pt>
                <c:pt idx="4">
                  <c:v>24</c:v>
                </c:pt>
                <c:pt idx="5">
                  <c:v>24.7</c:v>
                </c:pt>
                <c:pt idx="6">
                  <c:v>24</c:v>
                </c:pt>
                <c:pt idx="7">
                  <c:v>25.2</c:v>
                </c:pt>
                <c:pt idx="8">
                  <c:v>23.6</c:v>
                </c:pt>
                <c:pt idx="9">
                  <c:v>24.6</c:v>
                </c:pt>
                <c:pt idx="10">
                  <c:v>24.4</c:v>
                </c:pt>
                <c:pt idx="11">
                  <c:v>25.3</c:v>
                </c:pt>
                <c:pt idx="12">
                  <c:v>25.8</c:v>
                </c:pt>
                <c:pt idx="13">
                  <c:v>23.6</c:v>
                </c:pt>
                <c:pt idx="14">
                  <c:v>23.7</c:v>
                </c:pt>
                <c:pt idx="15">
                  <c:v>25.2</c:v>
                </c:pt>
                <c:pt idx="16">
                  <c:v>24</c:v>
                </c:pt>
                <c:pt idx="17">
                  <c:v>24.7</c:v>
                </c:pt>
                <c:pt idx="18">
                  <c:v>24.6</c:v>
                </c:pt>
                <c:pt idx="19">
                  <c:v>23.9</c:v>
                </c:pt>
                <c:pt idx="20">
                  <c:v>24.4</c:v>
                </c:pt>
                <c:pt idx="21">
                  <c:v>24.3</c:v>
                </c:pt>
                <c:pt idx="22">
                  <c:v>23.7</c:v>
                </c:pt>
                <c:pt idx="23">
                  <c:v>24.9</c:v>
                </c:pt>
                <c:pt idx="24">
                  <c:v>24.9</c:v>
                </c:pt>
                <c:pt idx="25">
                  <c:v>24</c:v>
                </c:pt>
                <c:pt idx="26">
                  <c:v>23.2</c:v>
                </c:pt>
                <c:pt idx="27">
                  <c:v>23.6</c:v>
                </c:pt>
                <c:pt idx="28">
                  <c:v>23.2</c:v>
                </c:pt>
                <c:pt idx="29">
                  <c:v>23.7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04-4D6E-8289-DE8ECF1B7D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2749792"/>
        <c:axId val="792748704"/>
        <c:extLst/>
      </c:stockChart>
      <c:valAx>
        <c:axId val="79274816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750880"/>
        <c:crosses val="max"/>
        <c:crossBetween val="between"/>
      </c:valAx>
      <c:catAx>
        <c:axId val="792750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748160"/>
        <c:crossesAt val="0"/>
        <c:auto val="1"/>
        <c:lblAlgn val="ctr"/>
        <c:lblOffset val="100"/>
        <c:noMultiLvlLbl val="0"/>
      </c:catAx>
      <c:valAx>
        <c:axId val="7927487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749792"/>
        <c:crosses val="autoZero"/>
        <c:crossBetween val="between"/>
      </c:valAx>
      <c:catAx>
        <c:axId val="7927497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27487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Data!$B$101:$AE$101</c:f>
              <c:numCache>
                <c:formatCode>0.0</c:formatCode>
                <c:ptCount val="30"/>
                <c:pt idx="0">
                  <c:v>0</c:v>
                </c:pt>
                <c:pt idx="1">
                  <c:v>0.7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27.4</c:v>
                </c:pt>
                <c:pt idx="6">
                  <c:v>0</c:v>
                </c:pt>
                <c:pt idx="7">
                  <c:v>1.5</c:v>
                </c:pt>
                <c:pt idx="8">
                  <c:v>7.3</c:v>
                </c:pt>
                <c:pt idx="9">
                  <c:v>30.3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1.4</c:v>
                </c:pt>
                <c:pt idx="14">
                  <c:v>3.6</c:v>
                </c:pt>
                <c:pt idx="15">
                  <c:v>8.5</c:v>
                </c:pt>
                <c:pt idx="16">
                  <c:v>0</c:v>
                </c:pt>
                <c:pt idx="17">
                  <c:v>17.2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0.1</c:v>
                </c:pt>
                <c:pt idx="25">
                  <c:v>16.5</c:v>
                </c:pt>
                <c:pt idx="26">
                  <c:v>21.2</c:v>
                </c:pt>
                <c:pt idx="27">
                  <c:v>0</c:v>
                </c:pt>
                <c:pt idx="28">
                  <c:v>0</c:v>
                </c:pt>
                <c:pt idx="29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CB-40E8-BE10-984CE7ACE1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4654400"/>
        <c:axId val="7946565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Data!$B$99:$AE$99</c:f>
              <c:numCache>
                <c:formatCode>0.0</c:formatCode>
                <c:ptCount val="30"/>
                <c:pt idx="0">
                  <c:v>34.200000000000003</c:v>
                </c:pt>
                <c:pt idx="1">
                  <c:v>35.700000000000003</c:v>
                </c:pt>
                <c:pt idx="2">
                  <c:v>36.299999999999997</c:v>
                </c:pt>
                <c:pt idx="3">
                  <c:v>36.799999999999997</c:v>
                </c:pt>
                <c:pt idx="4">
                  <c:v>36.200000000000003</c:v>
                </c:pt>
                <c:pt idx="5">
                  <c:v>34.799999999999997</c:v>
                </c:pt>
                <c:pt idx="6">
                  <c:v>33.5</c:v>
                </c:pt>
                <c:pt idx="7">
                  <c:v>33.200000000000003</c:v>
                </c:pt>
                <c:pt idx="8">
                  <c:v>30.4</c:v>
                </c:pt>
                <c:pt idx="9">
                  <c:v>33.1</c:v>
                </c:pt>
                <c:pt idx="10">
                  <c:v>33</c:v>
                </c:pt>
                <c:pt idx="11">
                  <c:v>34.200000000000003</c:v>
                </c:pt>
                <c:pt idx="12">
                  <c:v>34.799999999999997</c:v>
                </c:pt>
                <c:pt idx="13">
                  <c:v>34.6</c:v>
                </c:pt>
                <c:pt idx="14">
                  <c:v>35.4</c:v>
                </c:pt>
                <c:pt idx="15">
                  <c:v>33.799999999999997</c:v>
                </c:pt>
                <c:pt idx="16">
                  <c:v>33.799999999999997</c:v>
                </c:pt>
                <c:pt idx="17">
                  <c:v>34.200000000000003</c:v>
                </c:pt>
                <c:pt idx="18">
                  <c:v>34.700000000000003</c:v>
                </c:pt>
                <c:pt idx="19">
                  <c:v>34.700000000000003</c:v>
                </c:pt>
                <c:pt idx="20">
                  <c:v>34.200000000000003</c:v>
                </c:pt>
                <c:pt idx="21">
                  <c:v>33.700000000000003</c:v>
                </c:pt>
                <c:pt idx="22">
                  <c:v>37.299999999999997</c:v>
                </c:pt>
                <c:pt idx="23">
                  <c:v>34.700000000000003</c:v>
                </c:pt>
                <c:pt idx="24">
                  <c:v>32.5</c:v>
                </c:pt>
                <c:pt idx="25">
                  <c:v>32.6</c:v>
                </c:pt>
                <c:pt idx="26">
                  <c:v>30.6</c:v>
                </c:pt>
                <c:pt idx="27">
                  <c:v>35</c:v>
                </c:pt>
                <c:pt idx="28">
                  <c:v>34</c:v>
                </c:pt>
                <c:pt idx="29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CB-40E8-BE10-984CE7ACE17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Data!$B$100:$AE$100</c:f>
              <c:numCache>
                <c:formatCode>0.0</c:formatCode>
                <c:ptCount val="30"/>
                <c:pt idx="0">
                  <c:v>26.8</c:v>
                </c:pt>
                <c:pt idx="1">
                  <c:v>27.5</c:v>
                </c:pt>
                <c:pt idx="2">
                  <c:v>27.8</c:v>
                </c:pt>
                <c:pt idx="3">
                  <c:v>27.6</c:v>
                </c:pt>
                <c:pt idx="4">
                  <c:v>27.4</c:v>
                </c:pt>
                <c:pt idx="5">
                  <c:v>28</c:v>
                </c:pt>
                <c:pt idx="6">
                  <c:v>27.3</c:v>
                </c:pt>
                <c:pt idx="7">
                  <c:v>27.8</c:v>
                </c:pt>
                <c:pt idx="8">
                  <c:v>27.6</c:v>
                </c:pt>
                <c:pt idx="9">
                  <c:v>27.8</c:v>
                </c:pt>
                <c:pt idx="10">
                  <c:v>26.5</c:v>
                </c:pt>
                <c:pt idx="11">
                  <c:v>28.4</c:v>
                </c:pt>
                <c:pt idx="12">
                  <c:v>28.3</c:v>
                </c:pt>
                <c:pt idx="13">
                  <c:v>28</c:v>
                </c:pt>
                <c:pt idx="14">
                  <c:v>28</c:v>
                </c:pt>
                <c:pt idx="15">
                  <c:v>27</c:v>
                </c:pt>
                <c:pt idx="16">
                  <c:v>26.5</c:v>
                </c:pt>
                <c:pt idx="17">
                  <c:v>26.7</c:v>
                </c:pt>
                <c:pt idx="18">
                  <c:v>26.5</c:v>
                </c:pt>
                <c:pt idx="19">
                  <c:v>28.2</c:v>
                </c:pt>
                <c:pt idx="20">
                  <c:v>28.5</c:v>
                </c:pt>
                <c:pt idx="21">
                  <c:v>28</c:v>
                </c:pt>
                <c:pt idx="22">
                  <c:v>27.2</c:v>
                </c:pt>
                <c:pt idx="23">
                  <c:v>27.9</c:v>
                </c:pt>
                <c:pt idx="24">
                  <c:v>27.5</c:v>
                </c:pt>
                <c:pt idx="25">
                  <c:v>27</c:v>
                </c:pt>
                <c:pt idx="26">
                  <c:v>25.5</c:v>
                </c:pt>
                <c:pt idx="27">
                  <c:v>25</c:v>
                </c:pt>
                <c:pt idx="28">
                  <c:v>26</c:v>
                </c:pt>
                <c:pt idx="29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4CB-40E8-BE10-984CE7ACE1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4653312"/>
        <c:axId val="794654944"/>
        <c:extLst/>
      </c:stockChart>
      <c:valAx>
        <c:axId val="794656576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4654400"/>
        <c:crosses val="max"/>
        <c:crossBetween val="between"/>
      </c:valAx>
      <c:catAx>
        <c:axId val="794654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4656576"/>
        <c:crossesAt val="0"/>
        <c:auto val="1"/>
        <c:lblAlgn val="ctr"/>
        <c:lblOffset val="100"/>
        <c:noMultiLvlLbl val="0"/>
      </c:catAx>
      <c:valAx>
        <c:axId val="79465494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4653312"/>
        <c:crosses val="autoZero"/>
        <c:crossBetween val="between"/>
      </c:valAx>
      <c:catAx>
        <c:axId val="7946533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46549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Data!$B$116:$AE$116</c:f>
              <c:numCache>
                <c:formatCode>0.0</c:formatCode>
                <c:ptCount val="30"/>
                <c:pt idx="0">
                  <c:v>0</c:v>
                </c:pt>
                <c:pt idx="1">
                  <c:v>5.8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6.9</c:v>
                </c:pt>
                <c:pt idx="9">
                  <c:v>4</c:v>
                </c:pt>
                <c:pt idx="10">
                  <c:v>18.3</c:v>
                </c:pt>
                <c:pt idx="11">
                  <c:v>8.9</c:v>
                </c:pt>
                <c:pt idx="12">
                  <c:v>0</c:v>
                </c:pt>
                <c:pt idx="13">
                  <c:v>0</c:v>
                </c:pt>
                <c:pt idx="14">
                  <c:v>0.9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14.7</c:v>
                </c:pt>
                <c:pt idx="25">
                  <c:v>0</c:v>
                </c:pt>
                <c:pt idx="26">
                  <c:v>14.2</c:v>
                </c:pt>
                <c:pt idx="27">
                  <c:v>0</c:v>
                </c:pt>
                <c:pt idx="28">
                  <c:v>0.2</c:v>
                </c:pt>
                <c:pt idx="29">
                  <c:v>37.799999999999997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40-4720-9BC4-DA28C15BC1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4657664"/>
        <c:axId val="7946571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Data!$B$114:$AE$114</c:f>
              <c:numCache>
                <c:formatCode>0.0</c:formatCode>
                <c:ptCount val="30"/>
                <c:pt idx="0">
                  <c:v>33.700000000000003</c:v>
                </c:pt>
                <c:pt idx="1">
                  <c:v>33.6</c:v>
                </c:pt>
                <c:pt idx="2">
                  <c:v>34.299999999999997</c:v>
                </c:pt>
                <c:pt idx="3">
                  <c:v>34.799999999999997</c:v>
                </c:pt>
                <c:pt idx="4">
                  <c:v>35</c:v>
                </c:pt>
                <c:pt idx="5">
                  <c:v>35</c:v>
                </c:pt>
                <c:pt idx="6">
                  <c:v>32.700000000000003</c:v>
                </c:pt>
                <c:pt idx="7">
                  <c:v>32.299999999999997</c:v>
                </c:pt>
                <c:pt idx="8">
                  <c:v>31</c:v>
                </c:pt>
                <c:pt idx="9">
                  <c:v>34</c:v>
                </c:pt>
                <c:pt idx="10">
                  <c:v>34</c:v>
                </c:pt>
                <c:pt idx="11">
                  <c:v>34.6</c:v>
                </c:pt>
                <c:pt idx="12">
                  <c:v>34.6</c:v>
                </c:pt>
                <c:pt idx="13">
                  <c:v>34.799999999999997</c:v>
                </c:pt>
                <c:pt idx="14">
                  <c:v>34</c:v>
                </c:pt>
                <c:pt idx="15">
                  <c:v>34</c:v>
                </c:pt>
                <c:pt idx="16">
                  <c:v>33.799999999999997</c:v>
                </c:pt>
                <c:pt idx="17">
                  <c:v>34.4</c:v>
                </c:pt>
                <c:pt idx="18">
                  <c:v>34.9</c:v>
                </c:pt>
                <c:pt idx="19">
                  <c:v>34.5</c:v>
                </c:pt>
                <c:pt idx="20">
                  <c:v>34.5</c:v>
                </c:pt>
                <c:pt idx="21">
                  <c:v>34.9</c:v>
                </c:pt>
                <c:pt idx="22">
                  <c:v>35</c:v>
                </c:pt>
                <c:pt idx="23">
                  <c:v>34.6</c:v>
                </c:pt>
                <c:pt idx="24">
                  <c:v>32.9</c:v>
                </c:pt>
                <c:pt idx="25">
                  <c:v>32.5</c:v>
                </c:pt>
                <c:pt idx="26">
                  <c:v>32.9</c:v>
                </c:pt>
                <c:pt idx="27">
                  <c:v>33.299999999999997</c:v>
                </c:pt>
                <c:pt idx="28">
                  <c:v>33.1</c:v>
                </c:pt>
                <c:pt idx="29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40-4720-9BC4-DA28C15BC10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Data!$B$115:$AE$115</c:f>
              <c:numCache>
                <c:formatCode>0.0</c:formatCode>
                <c:ptCount val="30"/>
                <c:pt idx="0">
                  <c:v>25.8</c:v>
                </c:pt>
                <c:pt idx="1">
                  <c:v>26.5</c:v>
                </c:pt>
                <c:pt idx="2">
                  <c:v>27</c:v>
                </c:pt>
                <c:pt idx="3">
                  <c:v>27</c:v>
                </c:pt>
                <c:pt idx="4">
                  <c:v>27.4</c:v>
                </c:pt>
                <c:pt idx="5">
                  <c:v>27.9</c:v>
                </c:pt>
                <c:pt idx="6">
                  <c:v>27.5</c:v>
                </c:pt>
                <c:pt idx="7">
                  <c:v>28.4</c:v>
                </c:pt>
                <c:pt idx="8">
                  <c:v>27.2</c:v>
                </c:pt>
                <c:pt idx="9">
                  <c:v>27.6</c:v>
                </c:pt>
                <c:pt idx="10">
                  <c:v>27.6</c:v>
                </c:pt>
                <c:pt idx="11">
                  <c:v>25.5</c:v>
                </c:pt>
                <c:pt idx="12">
                  <c:v>25.4</c:v>
                </c:pt>
                <c:pt idx="13">
                  <c:v>27.7</c:v>
                </c:pt>
                <c:pt idx="14">
                  <c:v>28.5</c:v>
                </c:pt>
                <c:pt idx="15">
                  <c:v>27.7</c:v>
                </c:pt>
                <c:pt idx="16">
                  <c:v>27</c:v>
                </c:pt>
                <c:pt idx="17">
                  <c:v>27.5</c:v>
                </c:pt>
                <c:pt idx="18">
                  <c:v>28.1</c:v>
                </c:pt>
                <c:pt idx="19">
                  <c:v>26.5</c:v>
                </c:pt>
                <c:pt idx="20">
                  <c:v>27.9</c:v>
                </c:pt>
                <c:pt idx="21">
                  <c:v>27.5</c:v>
                </c:pt>
                <c:pt idx="22">
                  <c:v>28</c:v>
                </c:pt>
                <c:pt idx="23">
                  <c:v>28</c:v>
                </c:pt>
                <c:pt idx="24">
                  <c:v>28.4</c:v>
                </c:pt>
                <c:pt idx="25">
                  <c:v>25.6</c:v>
                </c:pt>
                <c:pt idx="26">
                  <c:v>25.7</c:v>
                </c:pt>
                <c:pt idx="27">
                  <c:v>25.6</c:v>
                </c:pt>
                <c:pt idx="28">
                  <c:v>26.4</c:v>
                </c:pt>
                <c:pt idx="29">
                  <c:v>26.4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40-4720-9BC4-DA28C15BC1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3654272"/>
        <c:axId val="793648288"/>
        <c:extLst/>
      </c:stockChart>
      <c:valAx>
        <c:axId val="7946571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4657664"/>
        <c:crosses val="max"/>
        <c:crossBetween val="between"/>
      </c:valAx>
      <c:catAx>
        <c:axId val="79465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4657120"/>
        <c:crossesAt val="0"/>
        <c:auto val="1"/>
        <c:lblAlgn val="ctr"/>
        <c:lblOffset val="100"/>
        <c:noMultiLvlLbl val="0"/>
      </c:catAx>
      <c:valAx>
        <c:axId val="7936482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3654272"/>
        <c:crosses val="autoZero"/>
        <c:crossBetween val="between"/>
      </c:valAx>
      <c:catAx>
        <c:axId val="7936542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36482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Data!$B$136:$AE$136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5.2</c:v>
                </c:pt>
                <c:pt idx="3">
                  <c:v>0</c:v>
                </c:pt>
                <c:pt idx="4">
                  <c:v>0</c:v>
                </c:pt>
                <c:pt idx="5">
                  <c:v>3.2</c:v>
                </c:pt>
                <c:pt idx="6">
                  <c:v>0</c:v>
                </c:pt>
                <c:pt idx="7">
                  <c:v>3.2</c:v>
                </c:pt>
                <c:pt idx="8">
                  <c:v>2.2000000000000002</c:v>
                </c:pt>
                <c:pt idx="9">
                  <c:v>0.4</c:v>
                </c:pt>
                <c:pt idx="10">
                  <c:v>0.01</c:v>
                </c:pt>
                <c:pt idx="11">
                  <c:v>0.01</c:v>
                </c:pt>
                <c:pt idx="12">
                  <c:v>2.2000000000000002</c:v>
                </c:pt>
                <c:pt idx="13">
                  <c:v>0.4</c:v>
                </c:pt>
                <c:pt idx="14">
                  <c:v>16.3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0.01</c:v>
                </c:pt>
                <c:pt idx="21">
                  <c:v>0</c:v>
                </c:pt>
                <c:pt idx="22">
                  <c:v>0</c:v>
                </c:pt>
                <c:pt idx="23">
                  <c:v>0.01</c:v>
                </c:pt>
                <c:pt idx="24">
                  <c:v>18.600000000000001</c:v>
                </c:pt>
                <c:pt idx="25">
                  <c:v>0</c:v>
                </c:pt>
                <c:pt idx="26">
                  <c:v>0</c:v>
                </c:pt>
                <c:pt idx="27">
                  <c:v>23.6</c:v>
                </c:pt>
                <c:pt idx="28">
                  <c:v>0</c:v>
                </c:pt>
                <c:pt idx="29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41-4F9C-BDE9-08100AAFAEA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5776704"/>
        <c:axId val="7957761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Data!$B$134:$AE$134</c:f>
              <c:numCache>
                <c:formatCode>0.0</c:formatCode>
                <c:ptCount val="30"/>
                <c:pt idx="0">
                  <c:v>34.299999999999997</c:v>
                </c:pt>
                <c:pt idx="1">
                  <c:v>34.299999999999997</c:v>
                </c:pt>
                <c:pt idx="2">
                  <c:v>35</c:v>
                </c:pt>
                <c:pt idx="3">
                  <c:v>34.799999999999997</c:v>
                </c:pt>
                <c:pt idx="4">
                  <c:v>35.299999999999997</c:v>
                </c:pt>
                <c:pt idx="5">
                  <c:v>34.299999999999997</c:v>
                </c:pt>
                <c:pt idx="6">
                  <c:v>33</c:v>
                </c:pt>
                <c:pt idx="7">
                  <c:v>30.3</c:v>
                </c:pt>
                <c:pt idx="8">
                  <c:v>29.2</c:v>
                </c:pt>
                <c:pt idx="9">
                  <c:v>33.799999999999997</c:v>
                </c:pt>
                <c:pt idx="10">
                  <c:v>33.799999999999997</c:v>
                </c:pt>
                <c:pt idx="11">
                  <c:v>35.4</c:v>
                </c:pt>
                <c:pt idx="12">
                  <c:v>34.700000000000003</c:v>
                </c:pt>
                <c:pt idx="13">
                  <c:v>35.700000000000003</c:v>
                </c:pt>
                <c:pt idx="14">
                  <c:v>35.4</c:v>
                </c:pt>
                <c:pt idx="15">
                  <c:v>33.5</c:v>
                </c:pt>
                <c:pt idx="16">
                  <c:v>33.6</c:v>
                </c:pt>
                <c:pt idx="17">
                  <c:v>34.5</c:v>
                </c:pt>
                <c:pt idx="18">
                  <c:v>36.299999999999997</c:v>
                </c:pt>
                <c:pt idx="19">
                  <c:v>35.9</c:v>
                </c:pt>
                <c:pt idx="20">
                  <c:v>36.200000000000003</c:v>
                </c:pt>
                <c:pt idx="21">
                  <c:v>36.6</c:v>
                </c:pt>
                <c:pt idx="22">
                  <c:v>36.4</c:v>
                </c:pt>
                <c:pt idx="23">
                  <c:v>36.4</c:v>
                </c:pt>
                <c:pt idx="24">
                  <c:v>36.200000000000003</c:v>
                </c:pt>
                <c:pt idx="25">
                  <c:v>33.200000000000003</c:v>
                </c:pt>
                <c:pt idx="26">
                  <c:v>35.5</c:v>
                </c:pt>
                <c:pt idx="27">
                  <c:v>34.1</c:v>
                </c:pt>
                <c:pt idx="28">
                  <c:v>33.700000000000003</c:v>
                </c:pt>
                <c:pt idx="29">
                  <c:v>35.5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41-4F9C-BDE9-08100AAFAEA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Data!$B$135:$AE$135</c:f>
              <c:numCache>
                <c:formatCode>0.0</c:formatCode>
                <c:ptCount val="30"/>
                <c:pt idx="0">
                  <c:v>25.9</c:v>
                </c:pt>
                <c:pt idx="1">
                  <c:v>25.5</c:v>
                </c:pt>
                <c:pt idx="2">
                  <c:v>26</c:v>
                </c:pt>
                <c:pt idx="3">
                  <c:v>26.2</c:v>
                </c:pt>
                <c:pt idx="4">
                  <c:v>25.5</c:v>
                </c:pt>
                <c:pt idx="5">
                  <c:v>26.7</c:v>
                </c:pt>
                <c:pt idx="6">
                  <c:v>27.1</c:v>
                </c:pt>
                <c:pt idx="7">
                  <c:v>26.8</c:v>
                </c:pt>
                <c:pt idx="8">
                  <c:v>27</c:v>
                </c:pt>
                <c:pt idx="9">
                  <c:v>27</c:v>
                </c:pt>
                <c:pt idx="10">
                  <c:v>28.3</c:v>
                </c:pt>
                <c:pt idx="11">
                  <c:v>27.5</c:v>
                </c:pt>
                <c:pt idx="12">
                  <c:v>27.5</c:v>
                </c:pt>
                <c:pt idx="13">
                  <c:v>26.7</c:v>
                </c:pt>
                <c:pt idx="14">
                  <c:v>26.5</c:v>
                </c:pt>
                <c:pt idx="15">
                  <c:v>26.8</c:v>
                </c:pt>
                <c:pt idx="16">
                  <c:v>25.8</c:v>
                </c:pt>
                <c:pt idx="17">
                  <c:v>26.8</c:v>
                </c:pt>
                <c:pt idx="18">
                  <c:v>27.7</c:v>
                </c:pt>
                <c:pt idx="19">
                  <c:v>27</c:v>
                </c:pt>
                <c:pt idx="20">
                  <c:v>27.4</c:v>
                </c:pt>
                <c:pt idx="21">
                  <c:v>26</c:v>
                </c:pt>
                <c:pt idx="22">
                  <c:v>25.5</c:v>
                </c:pt>
                <c:pt idx="23">
                  <c:v>27</c:v>
                </c:pt>
                <c:pt idx="24">
                  <c:v>26.6</c:v>
                </c:pt>
                <c:pt idx="25">
                  <c:v>26</c:v>
                </c:pt>
                <c:pt idx="26">
                  <c:v>25.5</c:v>
                </c:pt>
                <c:pt idx="27">
                  <c:v>24.8</c:v>
                </c:pt>
                <c:pt idx="28">
                  <c:v>25</c:v>
                </c:pt>
                <c:pt idx="29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41-4F9C-BDE9-08100AAFAEA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5775072"/>
        <c:axId val="795782144"/>
        <c:extLst/>
      </c:stockChart>
      <c:valAx>
        <c:axId val="79577616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76704"/>
        <c:crosses val="max"/>
        <c:crossBetween val="between"/>
      </c:valAx>
      <c:catAx>
        <c:axId val="79577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76160"/>
        <c:crossesAt val="0"/>
        <c:auto val="1"/>
        <c:lblAlgn val="ctr"/>
        <c:lblOffset val="100"/>
        <c:noMultiLvlLbl val="0"/>
      </c:catAx>
      <c:valAx>
        <c:axId val="79578214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75072"/>
        <c:crosses val="autoZero"/>
        <c:crossBetween val="between"/>
      </c:valAx>
      <c:catAx>
        <c:axId val="7957750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57821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Data!$B$121:$AE$121</c:f>
              <c:numCache>
                <c:formatCode>0.0</c:formatCode>
                <c:ptCount val="30"/>
                <c:pt idx="0">
                  <c:v>5.5</c:v>
                </c:pt>
                <c:pt idx="1">
                  <c:v>3.7</c:v>
                </c:pt>
                <c:pt idx="2">
                  <c:v>8.1999999999999993</c:v>
                </c:pt>
                <c:pt idx="3">
                  <c:v>0.3</c:v>
                </c:pt>
                <c:pt idx="4">
                  <c:v>0.02</c:v>
                </c:pt>
                <c:pt idx="5">
                  <c:v>0</c:v>
                </c:pt>
                <c:pt idx="6">
                  <c:v>0.2</c:v>
                </c:pt>
                <c:pt idx="7">
                  <c:v>0.2</c:v>
                </c:pt>
                <c:pt idx="8">
                  <c:v>1.4</c:v>
                </c:pt>
                <c:pt idx="9">
                  <c:v>3.1</c:v>
                </c:pt>
                <c:pt idx="10">
                  <c:v>32.9</c:v>
                </c:pt>
                <c:pt idx="11">
                  <c:v>2.2000000000000002</c:v>
                </c:pt>
                <c:pt idx="12">
                  <c:v>15.4</c:v>
                </c:pt>
                <c:pt idx="13">
                  <c:v>0.01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15</c:v>
                </c:pt>
                <c:pt idx="26">
                  <c:v>8.6999999999999993</c:v>
                </c:pt>
                <c:pt idx="27">
                  <c:v>0.5</c:v>
                </c:pt>
                <c:pt idx="28">
                  <c:v>0.01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18-4871-A2FF-30D54EA203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3654816"/>
        <c:axId val="7936493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Data!$B$119:$AE$119</c:f>
              <c:numCache>
                <c:formatCode>0.0</c:formatCode>
                <c:ptCount val="30"/>
                <c:pt idx="0">
                  <c:v>31</c:v>
                </c:pt>
                <c:pt idx="1">
                  <c:v>32</c:v>
                </c:pt>
                <c:pt idx="2">
                  <c:v>32.6</c:v>
                </c:pt>
                <c:pt idx="3">
                  <c:v>32.299999999999997</c:v>
                </c:pt>
                <c:pt idx="4">
                  <c:v>32.200000000000003</c:v>
                </c:pt>
                <c:pt idx="5">
                  <c:v>32</c:v>
                </c:pt>
                <c:pt idx="6">
                  <c:v>32.299999999999997</c:v>
                </c:pt>
                <c:pt idx="7">
                  <c:v>31</c:v>
                </c:pt>
                <c:pt idx="8">
                  <c:v>31</c:v>
                </c:pt>
                <c:pt idx="9">
                  <c:v>30.6</c:v>
                </c:pt>
                <c:pt idx="10">
                  <c:v>32</c:v>
                </c:pt>
                <c:pt idx="11">
                  <c:v>32</c:v>
                </c:pt>
                <c:pt idx="12">
                  <c:v>31.8</c:v>
                </c:pt>
                <c:pt idx="13">
                  <c:v>32.200000000000003</c:v>
                </c:pt>
                <c:pt idx="14">
                  <c:v>31.7</c:v>
                </c:pt>
                <c:pt idx="15">
                  <c:v>31</c:v>
                </c:pt>
                <c:pt idx="16">
                  <c:v>31.5</c:v>
                </c:pt>
                <c:pt idx="17">
                  <c:v>31.2</c:v>
                </c:pt>
                <c:pt idx="18">
                  <c:v>31.7</c:v>
                </c:pt>
                <c:pt idx="19">
                  <c:v>31.7</c:v>
                </c:pt>
                <c:pt idx="20">
                  <c:v>32.6</c:v>
                </c:pt>
                <c:pt idx="21">
                  <c:v>31.5</c:v>
                </c:pt>
                <c:pt idx="22">
                  <c:v>32.299999999999997</c:v>
                </c:pt>
                <c:pt idx="23">
                  <c:v>32</c:v>
                </c:pt>
                <c:pt idx="24">
                  <c:v>31.4</c:v>
                </c:pt>
                <c:pt idx="25">
                  <c:v>31.3</c:v>
                </c:pt>
                <c:pt idx="26">
                  <c:v>30.5</c:v>
                </c:pt>
                <c:pt idx="27">
                  <c:v>31.2</c:v>
                </c:pt>
                <c:pt idx="28">
                  <c:v>31.5</c:v>
                </c:pt>
                <c:pt idx="29">
                  <c:v>31.8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18-4871-A2FF-30D54EA203D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Data!$B$120:$AE$120</c:f>
              <c:numCache>
                <c:formatCode>0.0</c:formatCode>
                <c:ptCount val="30"/>
                <c:pt idx="0">
                  <c:v>26.4</c:v>
                </c:pt>
                <c:pt idx="1">
                  <c:v>25.4</c:v>
                </c:pt>
                <c:pt idx="2">
                  <c:v>26.2</c:v>
                </c:pt>
                <c:pt idx="3">
                  <c:v>26.5</c:v>
                </c:pt>
                <c:pt idx="4">
                  <c:v>26.2</c:v>
                </c:pt>
                <c:pt idx="5">
                  <c:v>26.6</c:v>
                </c:pt>
                <c:pt idx="6">
                  <c:v>26.6</c:v>
                </c:pt>
                <c:pt idx="7">
                  <c:v>28</c:v>
                </c:pt>
                <c:pt idx="8">
                  <c:v>29</c:v>
                </c:pt>
                <c:pt idx="9">
                  <c:v>28.5</c:v>
                </c:pt>
                <c:pt idx="10">
                  <c:v>27.1</c:v>
                </c:pt>
                <c:pt idx="11">
                  <c:v>24.5</c:v>
                </c:pt>
                <c:pt idx="12">
                  <c:v>27.5</c:v>
                </c:pt>
                <c:pt idx="13">
                  <c:v>29</c:v>
                </c:pt>
                <c:pt idx="14">
                  <c:v>27.7</c:v>
                </c:pt>
                <c:pt idx="15">
                  <c:v>29</c:v>
                </c:pt>
                <c:pt idx="16">
                  <c:v>28.5</c:v>
                </c:pt>
                <c:pt idx="17">
                  <c:v>28.4</c:v>
                </c:pt>
                <c:pt idx="18">
                  <c:v>28.9</c:v>
                </c:pt>
                <c:pt idx="19">
                  <c:v>28.5</c:v>
                </c:pt>
                <c:pt idx="20">
                  <c:v>28.7</c:v>
                </c:pt>
                <c:pt idx="21">
                  <c:v>27.5</c:v>
                </c:pt>
                <c:pt idx="22">
                  <c:v>28.8</c:v>
                </c:pt>
                <c:pt idx="23">
                  <c:v>28.5</c:v>
                </c:pt>
                <c:pt idx="24">
                  <c:v>28.5</c:v>
                </c:pt>
                <c:pt idx="25">
                  <c:v>26.4</c:v>
                </c:pt>
                <c:pt idx="26">
                  <c:v>24.8</c:v>
                </c:pt>
                <c:pt idx="27">
                  <c:v>25.5</c:v>
                </c:pt>
                <c:pt idx="28">
                  <c:v>26.8</c:v>
                </c:pt>
                <c:pt idx="29">
                  <c:v>28.5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18-4871-A2FF-30D54EA203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3651552"/>
        <c:axId val="793650464"/>
        <c:extLst/>
      </c:stockChart>
      <c:valAx>
        <c:axId val="7936493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3654816"/>
        <c:crosses val="max"/>
        <c:crossBetween val="between"/>
      </c:valAx>
      <c:catAx>
        <c:axId val="79365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3649376"/>
        <c:crossesAt val="0"/>
        <c:auto val="1"/>
        <c:lblAlgn val="ctr"/>
        <c:lblOffset val="100"/>
        <c:noMultiLvlLbl val="0"/>
      </c:catAx>
      <c:valAx>
        <c:axId val="7936504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3651552"/>
        <c:crosses val="autoZero"/>
        <c:crossBetween val="between"/>
      </c:valAx>
      <c:catAx>
        <c:axId val="79365155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36504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 2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7539"/>
            <a:ext cx="7462044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61902"/>
            <a:ext cx="6584156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40783"/>
            <a:ext cx="189294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40783"/>
            <a:ext cx="5569099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95757"/>
            <a:ext cx="757178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83500"/>
            <a:ext cx="757178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40785"/>
            <a:ext cx="757178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9085"/>
            <a:ext cx="371387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38070"/>
            <a:ext cx="371387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9085"/>
            <a:ext cx="37321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38070"/>
            <a:ext cx="373216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21598"/>
            <a:ext cx="444430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21598"/>
            <a:ext cx="444430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40785"/>
            <a:ext cx="757178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703917"/>
            <a:ext cx="757178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32595"/>
            <a:ext cx="29628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2BCE278-9C37-4134-B4DB-0DADB4FE54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53" y="57639"/>
            <a:ext cx="8663167" cy="628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334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1418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6466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7017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594677"/>
              </p:ext>
            </p:extLst>
          </p:nvPr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6451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2024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0559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623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0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8084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3667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9682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7578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069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4857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675354"/>
              </p:ext>
            </p:extLst>
          </p:nvPr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0160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7451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3346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386</Words>
  <Application>Microsoft Office PowerPoint</Application>
  <PresentationFormat>Custom</PresentationFormat>
  <Paragraphs>103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AngsanaUPC</vt:lpstr>
      <vt:lpstr>Arial</vt:lpstr>
      <vt:lpstr>Calibri</vt:lpstr>
      <vt:lpstr>Calibri Light</vt:lpstr>
      <vt:lpstr>Cordia New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11</cp:revision>
  <dcterms:created xsi:type="dcterms:W3CDTF">2018-10-25T13:21:08Z</dcterms:created>
  <dcterms:modified xsi:type="dcterms:W3CDTF">2018-10-26T14:58:03Z</dcterms:modified>
</cp:coreProperties>
</file>