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l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13.7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0.2</c:v>
                </c:pt>
                <c:pt idx="6">
                  <c:v>0.01</c:v>
                </c:pt>
                <c:pt idx="7">
                  <c:v>4.8</c:v>
                </c:pt>
                <c:pt idx="8">
                  <c:v>0</c:v>
                </c:pt>
                <c:pt idx="9">
                  <c:v>0.01</c:v>
                </c:pt>
                <c:pt idx="10">
                  <c:v>0.01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4.0999999999999996</c:v>
                </c:pt>
                <c:pt idx="15">
                  <c:v>0</c:v>
                </c:pt>
                <c:pt idx="16">
                  <c:v>5.6</c:v>
                </c:pt>
                <c:pt idx="17">
                  <c:v>1.2</c:v>
                </c:pt>
                <c:pt idx="18">
                  <c:v>17</c:v>
                </c:pt>
                <c:pt idx="19">
                  <c:v>26.8</c:v>
                </c:pt>
                <c:pt idx="20">
                  <c:v>37.299999999999997</c:v>
                </c:pt>
                <c:pt idx="21">
                  <c:v>0</c:v>
                </c:pt>
                <c:pt idx="22">
                  <c:v>22.3</c:v>
                </c:pt>
                <c:pt idx="23">
                  <c:v>29.6</c:v>
                </c:pt>
                <c:pt idx="24">
                  <c:v>3.5</c:v>
                </c:pt>
                <c:pt idx="25">
                  <c:v>40.4</c:v>
                </c:pt>
                <c:pt idx="26">
                  <c:v>5.8</c:v>
                </c:pt>
                <c:pt idx="27">
                  <c:v>1</c:v>
                </c:pt>
                <c:pt idx="28">
                  <c:v>39.200000000000003</c:v>
                </c:pt>
                <c:pt idx="29">
                  <c:v>13.5</c:v>
                </c:pt>
                <c:pt idx="3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33-4528-91AC-8B75C7FC56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1252960"/>
        <c:axId val="20612486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34.200000000000003</c:v>
                </c:pt>
                <c:pt idx="1">
                  <c:v>33.799999999999997</c:v>
                </c:pt>
                <c:pt idx="2">
                  <c:v>32.5</c:v>
                </c:pt>
                <c:pt idx="3">
                  <c:v>32.1</c:v>
                </c:pt>
                <c:pt idx="4">
                  <c:v>33.700000000000003</c:v>
                </c:pt>
                <c:pt idx="5">
                  <c:v>32.5</c:v>
                </c:pt>
                <c:pt idx="6">
                  <c:v>31.5</c:v>
                </c:pt>
                <c:pt idx="7">
                  <c:v>29.6</c:v>
                </c:pt>
                <c:pt idx="8">
                  <c:v>31.6</c:v>
                </c:pt>
                <c:pt idx="9">
                  <c:v>32.200000000000003</c:v>
                </c:pt>
                <c:pt idx="10">
                  <c:v>32.1</c:v>
                </c:pt>
                <c:pt idx="11">
                  <c:v>34.5</c:v>
                </c:pt>
                <c:pt idx="12">
                  <c:v>34</c:v>
                </c:pt>
                <c:pt idx="13">
                  <c:v>30.5</c:v>
                </c:pt>
                <c:pt idx="14">
                  <c:v>32.700000000000003</c:v>
                </c:pt>
                <c:pt idx="15">
                  <c:v>32.4</c:v>
                </c:pt>
                <c:pt idx="16">
                  <c:v>34</c:v>
                </c:pt>
                <c:pt idx="17">
                  <c:v>32.5</c:v>
                </c:pt>
                <c:pt idx="18">
                  <c:v>34.4</c:v>
                </c:pt>
                <c:pt idx="19">
                  <c:v>29.4</c:v>
                </c:pt>
                <c:pt idx="20">
                  <c:v>30.7</c:v>
                </c:pt>
                <c:pt idx="21">
                  <c:v>29.3</c:v>
                </c:pt>
                <c:pt idx="22">
                  <c:v>30.5</c:v>
                </c:pt>
                <c:pt idx="23">
                  <c:v>29.1</c:v>
                </c:pt>
                <c:pt idx="24">
                  <c:v>27.6</c:v>
                </c:pt>
                <c:pt idx="25">
                  <c:v>28.9</c:v>
                </c:pt>
                <c:pt idx="26">
                  <c:v>28.1</c:v>
                </c:pt>
                <c:pt idx="27">
                  <c:v>29</c:v>
                </c:pt>
                <c:pt idx="28">
                  <c:v>31.5</c:v>
                </c:pt>
                <c:pt idx="29">
                  <c:v>32</c:v>
                </c:pt>
                <c:pt idx="30">
                  <c:v>30.7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33-4528-91AC-8B75C7FC569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24.4</c:v>
                </c:pt>
                <c:pt idx="1">
                  <c:v>24.2</c:v>
                </c:pt>
                <c:pt idx="2">
                  <c:v>25.7</c:v>
                </c:pt>
                <c:pt idx="3">
                  <c:v>24.8</c:v>
                </c:pt>
                <c:pt idx="4">
                  <c:v>24.4</c:v>
                </c:pt>
                <c:pt idx="5">
                  <c:v>25</c:v>
                </c:pt>
                <c:pt idx="6">
                  <c:v>24.2</c:v>
                </c:pt>
                <c:pt idx="7">
                  <c:v>24.8</c:v>
                </c:pt>
                <c:pt idx="8">
                  <c:v>24</c:v>
                </c:pt>
                <c:pt idx="9">
                  <c:v>25.2</c:v>
                </c:pt>
                <c:pt idx="10">
                  <c:v>24</c:v>
                </c:pt>
                <c:pt idx="11">
                  <c:v>25</c:v>
                </c:pt>
                <c:pt idx="12">
                  <c:v>25</c:v>
                </c:pt>
                <c:pt idx="13">
                  <c:v>24.5</c:v>
                </c:pt>
                <c:pt idx="14">
                  <c:v>24.5</c:v>
                </c:pt>
                <c:pt idx="15">
                  <c:v>25</c:v>
                </c:pt>
                <c:pt idx="16">
                  <c:v>24.7</c:v>
                </c:pt>
                <c:pt idx="17">
                  <c:v>25.4</c:v>
                </c:pt>
                <c:pt idx="18">
                  <c:v>25</c:v>
                </c:pt>
                <c:pt idx="19">
                  <c:v>24.3</c:v>
                </c:pt>
                <c:pt idx="20">
                  <c:v>23.8</c:v>
                </c:pt>
                <c:pt idx="21">
                  <c:v>23.9</c:v>
                </c:pt>
                <c:pt idx="22">
                  <c:v>23.5</c:v>
                </c:pt>
                <c:pt idx="23">
                  <c:v>24.2</c:v>
                </c:pt>
                <c:pt idx="24">
                  <c:v>23.6</c:v>
                </c:pt>
                <c:pt idx="25">
                  <c:v>23.9</c:v>
                </c:pt>
                <c:pt idx="26">
                  <c:v>23.8</c:v>
                </c:pt>
                <c:pt idx="27">
                  <c:v>24.2</c:v>
                </c:pt>
                <c:pt idx="28">
                  <c:v>23.3</c:v>
                </c:pt>
                <c:pt idx="29">
                  <c:v>23.5</c:v>
                </c:pt>
                <c:pt idx="30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33-4528-91AC-8B75C7FC56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61241536"/>
        <c:axId val="2061253504"/>
        <c:extLst/>
      </c:stockChart>
      <c:valAx>
        <c:axId val="20612486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1252960"/>
        <c:crosses val="max"/>
        <c:crossBetween val="between"/>
      </c:valAx>
      <c:catAx>
        <c:axId val="206125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1248608"/>
        <c:crosses val="autoZero"/>
        <c:auto val="1"/>
        <c:lblAlgn val="ctr"/>
        <c:lblOffset val="100"/>
        <c:noMultiLvlLbl val="0"/>
      </c:catAx>
      <c:valAx>
        <c:axId val="206125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1241536"/>
        <c:crosses val="autoZero"/>
        <c:crossBetween val="between"/>
      </c:valAx>
      <c:catAx>
        <c:axId val="20612415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0612535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6.5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3.7</c:v>
                </c:pt>
                <c:pt idx="9">
                  <c:v>0.4</c:v>
                </c:pt>
                <c:pt idx="10">
                  <c:v>0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0.4</c:v>
                </c:pt>
                <c:pt idx="16">
                  <c:v>7</c:v>
                </c:pt>
                <c:pt idx="17">
                  <c:v>0.5</c:v>
                </c:pt>
                <c:pt idx="18">
                  <c:v>0.5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0.01</c:v>
                </c:pt>
                <c:pt idx="24">
                  <c:v>0.1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0.01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6B-49A2-A505-BD537E0220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5122592"/>
        <c:axId val="21151318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31.7</c:v>
                </c:pt>
                <c:pt idx="1">
                  <c:v>31.7</c:v>
                </c:pt>
                <c:pt idx="2">
                  <c:v>31.4</c:v>
                </c:pt>
                <c:pt idx="3">
                  <c:v>31.7</c:v>
                </c:pt>
                <c:pt idx="4">
                  <c:v>31.2</c:v>
                </c:pt>
                <c:pt idx="5">
                  <c:v>31.3</c:v>
                </c:pt>
                <c:pt idx="6">
                  <c:v>31</c:v>
                </c:pt>
                <c:pt idx="7">
                  <c:v>32.1</c:v>
                </c:pt>
                <c:pt idx="8">
                  <c:v>32</c:v>
                </c:pt>
                <c:pt idx="9">
                  <c:v>31</c:v>
                </c:pt>
                <c:pt idx="10">
                  <c:v>31</c:v>
                </c:pt>
                <c:pt idx="11">
                  <c:v>30.8</c:v>
                </c:pt>
                <c:pt idx="12">
                  <c:v>31</c:v>
                </c:pt>
                <c:pt idx="13">
                  <c:v>31.8</c:v>
                </c:pt>
                <c:pt idx="14">
                  <c:v>31</c:v>
                </c:pt>
                <c:pt idx="15">
                  <c:v>30</c:v>
                </c:pt>
                <c:pt idx="16">
                  <c:v>30</c:v>
                </c:pt>
                <c:pt idx="17">
                  <c:v>31</c:v>
                </c:pt>
                <c:pt idx="18">
                  <c:v>30.2</c:v>
                </c:pt>
                <c:pt idx="19">
                  <c:v>31</c:v>
                </c:pt>
                <c:pt idx="20">
                  <c:v>31</c:v>
                </c:pt>
                <c:pt idx="21">
                  <c:v>31.5</c:v>
                </c:pt>
                <c:pt idx="22">
                  <c:v>31.2</c:v>
                </c:pt>
                <c:pt idx="23">
                  <c:v>31.5</c:v>
                </c:pt>
                <c:pt idx="24">
                  <c:v>31</c:v>
                </c:pt>
                <c:pt idx="25">
                  <c:v>31.5</c:v>
                </c:pt>
                <c:pt idx="26">
                  <c:v>31.1</c:v>
                </c:pt>
                <c:pt idx="27">
                  <c:v>31.8</c:v>
                </c:pt>
                <c:pt idx="28">
                  <c:v>31</c:v>
                </c:pt>
                <c:pt idx="29">
                  <c:v>31.4</c:v>
                </c:pt>
                <c:pt idx="30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6B-49A2-A505-BD537E0220D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28.7</c:v>
                </c:pt>
                <c:pt idx="1">
                  <c:v>28.6</c:v>
                </c:pt>
                <c:pt idx="2">
                  <c:v>25.5</c:v>
                </c:pt>
                <c:pt idx="3">
                  <c:v>28.5</c:v>
                </c:pt>
                <c:pt idx="4">
                  <c:v>28</c:v>
                </c:pt>
                <c:pt idx="5">
                  <c:v>28</c:v>
                </c:pt>
                <c:pt idx="6">
                  <c:v>28</c:v>
                </c:pt>
                <c:pt idx="7">
                  <c:v>28.5</c:v>
                </c:pt>
                <c:pt idx="8">
                  <c:v>28.8</c:v>
                </c:pt>
                <c:pt idx="9">
                  <c:v>24</c:v>
                </c:pt>
                <c:pt idx="10">
                  <c:v>27.8</c:v>
                </c:pt>
                <c:pt idx="11">
                  <c:v>28.2</c:v>
                </c:pt>
                <c:pt idx="12">
                  <c:v>28.2</c:v>
                </c:pt>
                <c:pt idx="13">
                  <c:v>28</c:v>
                </c:pt>
                <c:pt idx="14">
                  <c:v>28.5</c:v>
                </c:pt>
                <c:pt idx="15">
                  <c:v>28.6</c:v>
                </c:pt>
                <c:pt idx="16">
                  <c:v>27.5</c:v>
                </c:pt>
                <c:pt idx="17">
                  <c:v>26.5</c:v>
                </c:pt>
                <c:pt idx="18">
                  <c:v>28</c:v>
                </c:pt>
                <c:pt idx="19">
                  <c:v>28</c:v>
                </c:pt>
                <c:pt idx="20">
                  <c:v>28</c:v>
                </c:pt>
                <c:pt idx="21">
                  <c:v>28.6</c:v>
                </c:pt>
                <c:pt idx="22">
                  <c:v>28</c:v>
                </c:pt>
                <c:pt idx="23">
                  <c:v>28.7</c:v>
                </c:pt>
                <c:pt idx="24">
                  <c:v>28</c:v>
                </c:pt>
                <c:pt idx="25">
                  <c:v>28.7</c:v>
                </c:pt>
                <c:pt idx="26">
                  <c:v>28</c:v>
                </c:pt>
                <c:pt idx="27">
                  <c:v>28.6</c:v>
                </c:pt>
                <c:pt idx="28">
                  <c:v>28</c:v>
                </c:pt>
                <c:pt idx="29">
                  <c:v>28.3</c:v>
                </c:pt>
                <c:pt idx="30">
                  <c:v>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6B-49A2-A505-BD537E0220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5124224"/>
        <c:axId val="2115123136"/>
        <c:extLst/>
      </c:stockChart>
      <c:valAx>
        <c:axId val="21151318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22592"/>
        <c:crosses val="max"/>
        <c:crossBetween val="between"/>
      </c:valAx>
      <c:catAx>
        <c:axId val="211512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1840"/>
        <c:crossesAt val="0"/>
        <c:auto val="1"/>
        <c:lblAlgn val="ctr"/>
        <c:lblOffset val="100"/>
        <c:noMultiLvlLbl val="0"/>
      </c:catAx>
      <c:valAx>
        <c:axId val="21151231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24224"/>
        <c:crosses val="autoZero"/>
        <c:crossBetween val="between"/>
      </c:valAx>
      <c:catAx>
        <c:axId val="21151242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51231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17.3</c:v>
                </c:pt>
                <c:pt idx="2">
                  <c:v>0</c:v>
                </c:pt>
                <c:pt idx="3">
                  <c:v>0</c:v>
                </c:pt>
                <c:pt idx="4">
                  <c:v>2.9</c:v>
                </c:pt>
                <c:pt idx="5">
                  <c:v>2.4</c:v>
                </c:pt>
                <c:pt idx="6">
                  <c:v>0</c:v>
                </c:pt>
                <c:pt idx="7">
                  <c:v>0</c:v>
                </c:pt>
                <c:pt idx="8">
                  <c:v>0.4</c:v>
                </c:pt>
                <c:pt idx="9">
                  <c:v>0</c:v>
                </c:pt>
                <c:pt idx="10">
                  <c:v>0.2</c:v>
                </c:pt>
                <c:pt idx="11">
                  <c:v>0.3</c:v>
                </c:pt>
                <c:pt idx="12">
                  <c:v>1.9</c:v>
                </c:pt>
                <c:pt idx="13">
                  <c:v>0.02</c:v>
                </c:pt>
                <c:pt idx="14">
                  <c:v>0.1</c:v>
                </c:pt>
                <c:pt idx="15">
                  <c:v>9.9</c:v>
                </c:pt>
                <c:pt idx="16">
                  <c:v>13.2</c:v>
                </c:pt>
                <c:pt idx="17">
                  <c:v>1.9</c:v>
                </c:pt>
                <c:pt idx="18">
                  <c:v>8.6</c:v>
                </c:pt>
                <c:pt idx="19">
                  <c:v>0</c:v>
                </c:pt>
                <c:pt idx="20">
                  <c:v>0.1</c:v>
                </c:pt>
                <c:pt idx="21">
                  <c:v>0</c:v>
                </c:pt>
                <c:pt idx="22">
                  <c:v>0</c:v>
                </c:pt>
                <c:pt idx="23">
                  <c:v>0.1</c:v>
                </c:pt>
                <c:pt idx="24">
                  <c:v>0</c:v>
                </c:pt>
                <c:pt idx="25">
                  <c:v>0</c:v>
                </c:pt>
                <c:pt idx="26">
                  <c:v>0.4</c:v>
                </c:pt>
                <c:pt idx="27">
                  <c:v>0</c:v>
                </c:pt>
                <c:pt idx="28">
                  <c:v>0.2</c:v>
                </c:pt>
                <c:pt idx="29">
                  <c:v>0.02</c:v>
                </c:pt>
                <c:pt idx="3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9-4855-974C-1109848907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6887488"/>
        <c:axId val="21168776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33</c:v>
                </c:pt>
                <c:pt idx="1">
                  <c:v>32.700000000000003</c:v>
                </c:pt>
                <c:pt idx="2">
                  <c:v>34.799999999999997</c:v>
                </c:pt>
                <c:pt idx="3">
                  <c:v>33</c:v>
                </c:pt>
                <c:pt idx="4">
                  <c:v>34.5</c:v>
                </c:pt>
                <c:pt idx="5">
                  <c:v>34.5</c:v>
                </c:pt>
                <c:pt idx="6">
                  <c:v>33.799999999999997</c:v>
                </c:pt>
                <c:pt idx="7">
                  <c:v>35.200000000000003</c:v>
                </c:pt>
                <c:pt idx="8">
                  <c:v>33.700000000000003</c:v>
                </c:pt>
                <c:pt idx="9">
                  <c:v>31.9</c:v>
                </c:pt>
                <c:pt idx="10">
                  <c:v>31.7</c:v>
                </c:pt>
                <c:pt idx="11">
                  <c:v>31.8</c:v>
                </c:pt>
                <c:pt idx="12">
                  <c:v>33.1</c:v>
                </c:pt>
                <c:pt idx="13">
                  <c:v>34.700000000000003</c:v>
                </c:pt>
                <c:pt idx="14">
                  <c:v>30.5</c:v>
                </c:pt>
                <c:pt idx="15">
                  <c:v>30.7</c:v>
                </c:pt>
                <c:pt idx="16">
                  <c:v>33.6</c:v>
                </c:pt>
                <c:pt idx="17">
                  <c:v>30.5</c:v>
                </c:pt>
                <c:pt idx="18">
                  <c:v>30.8</c:v>
                </c:pt>
                <c:pt idx="19">
                  <c:v>34.5</c:v>
                </c:pt>
                <c:pt idx="20">
                  <c:v>33.5</c:v>
                </c:pt>
                <c:pt idx="21">
                  <c:v>34.1</c:v>
                </c:pt>
                <c:pt idx="22">
                  <c:v>35.6</c:v>
                </c:pt>
                <c:pt idx="23">
                  <c:v>33.200000000000003</c:v>
                </c:pt>
                <c:pt idx="24">
                  <c:v>32.299999999999997</c:v>
                </c:pt>
                <c:pt idx="25">
                  <c:v>35.700000000000003</c:v>
                </c:pt>
                <c:pt idx="26">
                  <c:v>35.5</c:v>
                </c:pt>
                <c:pt idx="27">
                  <c:v>35.200000000000003</c:v>
                </c:pt>
                <c:pt idx="28">
                  <c:v>33.799999999999997</c:v>
                </c:pt>
                <c:pt idx="29">
                  <c:v>32.299999999999997</c:v>
                </c:pt>
                <c:pt idx="30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49-4855-974C-1109848907F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25.8</c:v>
                </c:pt>
                <c:pt idx="1">
                  <c:v>25.9</c:v>
                </c:pt>
                <c:pt idx="2">
                  <c:v>25</c:v>
                </c:pt>
                <c:pt idx="3">
                  <c:v>26.4</c:v>
                </c:pt>
                <c:pt idx="4">
                  <c:v>26</c:v>
                </c:pt>
                <c:pt idx="5">
                  <c:v>26</c:v>
                </c:pt>
                <c:pt idx="6">
                  <c:v>26.4</c:v>
                </c:pt>
                <c:pt idx="7">
                  <c:v>26.7</c:v>
                </c:pt>
                <c:pt idx="8">
                  <c:v>26.8</c:v>
                </c:pt>
                <c:pt idx="9">
                  <c:v>25.9</c:v>
                </c:pt>
                <c:pt idx="10">
                  <c:v>25.5</c:v>
                </c:pt>
                <c:pt idx="11">
                  <c:v>26</c:v>
                </c:pt>
                <c:pt idx="12">
                  <c:v>26</c:v>
                </c:pt>
                <c:pt idx="13">
                  <c:v>25.5</c:v>
                </c:pt>
                <c:pt idx="14">
                  <c:v>26.7</c:v>
                </c:pt>
                <c:pt idx="15">
                  <c:v>26.5</c:v>
                </c:pt>
                <c:pt idx="16">
                  <c:v>25.5</c:v>
                </c:pt>
                <c:pt idx="17">
                  <c:v>24.8</c:v>
                </c:pt>
                <c:pt idx="18">
                  <c:v>25</c:v>
                </c:pt>
                <c:pt idx="19">
                  <c:v>25.9</c:v>
                </c:pt>
                <c:pt idx="20">
                  <c:v>27.1</c:v>
                </c:pt>
                <c:pt idx="21">
                  <c:v>27</c:v>
                </c:pt>
                <c:pt idx="22">
                  <c:v>27</c:v>
                </c:pt>
                <c:pt idx="23">
                  <c:v>27.1</c:v>
                </c:pt>
                <c:pt idx="24">
                  <c:v>26.6</c:v>
                </c:pt>
                <c:pt idx="25">
                  <c:v>27</c:v>
                </c:pt>
                <c:pt idx="26">
                  <c:v>27.3</c:v>
                </c:pt>
                <c:pt idx="27">
                  <c:v>27.1</c:v>
                </c:pt>
                <c:pt idx="28">
                  <c:v>27</c:v>
                </c:pt>
                <c:pt idx="29">
                  <c:v>26.7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49-4855-974C-1109848907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6881504"/>
        <c:axId val="2116888576"/>
        <c:extLst/>
      </c:stockChart>
      <c:valAx>
        <c:axId val="21168776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87488"/>
        <c:crosses val="max"/>
        <c:crossBetween val="between"/>
      </c:valAx>
      <c:catAx>
        <c:axId val="211688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7696"/>
        <c:crossesAt val="0"/>
        <c:auto val="1"/>
        <c:lblAlgn val="ctr"/>
        <c:lblOffset val="100"/>
        <c:noMultiLvlLbl val="0"/>
      </c:catAx>
      <c:valAx>
        <c:axId val="21168885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81504"/>
        <c:crosses val="autoZero"/>
        <c:crossBetween val="between"/>
      </c:valAx>
      <c:catAx>
        <c:axId val="2116881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68885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41.1</c:v>
                </c:pt>
                <c:pt idx="1">
                  <c:v>41</c:v>
                </c:pt>
                <c:pt idx="2">
                  <c:v>8.3000000000000007</c:v>
                </c:pt>
                <c:pt idx="3">
                  <c:v>78.5</c:v>
                </c:pt>
                <c:pt idx="4">
                  <c:v>29</c:v>
                </c:pt>
                <c:pt idx="5">
                  <c:v>107.9</c:v>
                </c:pt>
                <c:pt idx="6">
                  <c:v>27.9</c:v>
                </c:pt>
                <c:pt idx="7">
                  <c:v>14.3</c:v>
                </c:pt>
                <c:pt idx="8">
                  <c:v>54</c:v>
                </c:pt>
                <c:pt idx="9">
                  <c:v>27.2</c:v>
                </c:pt>
                <c:pt idx="10">
                  <c:v>27.6</c:v>
                </c:pt>
                <c:pt idx="11">
                  <c:v>2</c:v>
                </c:pt>
                <c:pt idx="12">
                  <c:v>22.3</c:v>
                </c:pt>
                <c:pt idx="13">
                  <c:v>53.6</c:v>
                </c:pt>
                <c:pt idx="14">
                  <c:v>6.9</c:v>
                </c:pt>
                <c:pt idx="15">
                  <c:v>195.5</c:v>
                </c:pt>
                <c:pt idx="16">
                  <c:v>272.39999999999998</c:v>
                </c:pt>
                <c:pt idx="17">
                  <c:v>38.1</c:v>
                </c:pt>
                <c:pt idx="18">
                  <c:v>64.5</c:v>
                </c:pt>
                <c:pt idx="19">
                  <c:v>3</c:v>
                </c:pt>
                <c:pt idx="20">
                  <c:v>9.6</c:v>
                </c:pt>
                <c:pt idx="21">
                  <c:v>2.4</c:v>
                </c:pt>
                <c:pt idx="22">
                  <c:v>1.7</c:v>
                </c:pt>
                <c:pt idx="23">
                  <c:v>2.1</c:v>
                </c:pt>
                <c:pt idx="24">
                  <c:v>6.8</c:v>
                </c:pt>
                <c:pt idx="25">
                  <c:v>0.01</c:v>
                </c:pt>
                <c:pt idx="26">
                  <c:v>0.4</c:v>
                </c:pt>
                <c:pt idx="27">
                  <c:v>2.7</c:v>
                </c:pt>
                <c:pt idx="28">
                  <c:v>6.1</c:v>
                </c:pt>
                <c:pt idx="29">
                  <c:v>72.2</c:v>
                </c:pt>
                <c:pt idx="3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4E-441D-BB35-1D8B2DA362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5130208"/>
        <c:axId val="21151264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31.8</c:v>
                </c:pt>
                <c:pt idx="1">
                  <c:v>30.5</c:v>
                </c:pt>
                <c:pt idx="2">
                  <c:v>31.7</c:v>
                </c:pt>
                <c:pt idx="3">
                  <c:v>28.4</c:v>
                </c:pt>
                <c:pt idx="4">
                  <c:v>29.5</c:v>
                </c:pt>
                <c:pt idx="5">
                  <c:v>27.3</c:v>
                </c:pt>
                <c:pt idx="6">
                  <c:v>29.3</c:v>
                </c:pt>
                <c:pt idx="7">
                  <c:v>31.4</c:v>
                </c:pt>
                <c:pt idx="8">
                  <c:v>31.1</c:v>
                </c:pt>
                <c:pt idx="9">
                  <c:v>31.6</c:v>
                </c:pt>
                <c:pt idx="10">
                  <c:v>30.2</c:v>
                </c:pt>
                <c:pt idx="11">
                  <c:v>29</c:v>
                </c:pt>
                <c:pt idx="12">
                  <c:v>30.5</c:v>
                </c:pt>
                <c:pt idx="13">
                  <c:v>27.6</c:v>
                </c:pt>
                <c:pt idx="14">
                  <c:v>29.5</c:v>
                </c:pt>
                <c:pt idx="15">
                  <c:v>28.7</c:v>
                </c:pt>
                <c:pt idx="16">
                  <c:v>26.9</c:v>
                </c:pt>
                <c:pt idx="17">
                  <c:v>28.5</c:v>
                </c:pt>
                <c:pt idx="18">
                  <c:v>30.5</c:v>
                </c:pt>
                <c:pt idx="19">
                  <c:v>30</c:v>
                </c:pt>
                <c:pt idx="20">
                  <c:v>29.9</c:v>
                </c:pt>
                <c:pt idx="21">
                  <c:v>30.7</c:v>
                </c:pt>
                <c:pt idx="22">
                  <c:v>30.1</c:v>
                </c:pt>
                <c:pt idx="23">
                  <c:v>30.3</c:v>
                </c:pt>
                <c:pt idx="24">
                  <c:v>28.6</c:v>
                </c:pt>
                <c:pt idx="25">
                  <c:v>31.6</c:v>
                </c:pt>
                <c:pt idx="26">
                  <c:v>32</c:v>
                </c:pt>
                <c:pt idx="27">
                  <c:v>32.799999999999997</c:v>
                </c:pt>
                <c:pt idx="28">
                  <c:v>29.5</c:v>
                </c:pt>
                <c:pt idx="29">
                  <c:v>28.5</c:v>
                </c:pt>
                <c:pt idx="30">
                  <c:v>30.4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4E-441D-BB35-1D8B2DA3624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24.4</c:v>
                </c:pt>
                <c:pt idx="1">
                  <c:v>24.1</c:v>
                </c:pt>
                <c:pt idx="2">
                  <c:v>24</c:v>
                </c:pt>
                <c:pt idx="3">
                  <c:v>25.8</c:v>
                </c:pt>
                <c:pt idx="4">
                  <c:v>23.8</c:v>
                </c:pt>
                <c:pt idx="5">
                  <c:v>25.6</c:v>
                </c:pt>
                <c:pt idx="6">
                  <c:v>24</c:v>
                </c:pt>
                <c:pt idx="7">
                  <c:v>25.9</c:v>
                </c:pt>
                <c:pt idx="8">
                  <c:v>24.2</c:v>
                </c:pt>
                <c:pt idx="9">
                  <c:v>22.5</c:v>
                </c:pt>
                <c:pt idx="10">
                  <c:v>25.2</c:v>
                </c:pt>
                <c:pt idx="11">
                  <c:v>24.5</c:v>
                </c:pt>
                <c:pt idx="12">
                  <c:v>26.2</c:v>
                </c:pt>
                <c:pt idx="13">
                  <c:v>24.2</c:v>
                </c:pt>
                <c:pt idx="14">
                  <c:v>25.2</c:v>
                </c:pt>
                <c:pt idx="15">
                  <c:v>25.4</c:v>
                </c:pt>
                <c:pt idx="16">
                  <c:v>23.2</c:v>
                </c:pt>
                <c:pt idx="17">
                  <c:v>23.5</c:v>
                </c:pt>
                <c:pt idx="18">
                  <c:v>24.5</c:v>
                </c:pt>
                <c:pt idx="19">
                  <c:v>24</c:v>
                </c:pt>
                <c:pt idx="20">
                  <c:v>25.2</c:v>
                </c:pt>
                <c:pt idx="21">
                  <c:v>26.5</c:v>
                </c:pt>
                <c:pt idx="22">
                  <c:v>26.5</c:v>
                </c:pt>
                <c:pt idx="23">
                  <c:v>26.4</c:v>
                </c:pt>
                <c:pt idx="24">
                  <c:v>26.3</c:v>
                </c:pt>
                <c:pt idx="25">
                  <c:v>24.8</c:v>
                </c:pt>
                <c:pt idx="26">
                  <c:v>26.2</c:v>
                </c:pt>
                <c:pt idx="27">
                  <c:v>26.8</c:v>
                </c:pt>
                <c:pt idx="28">
                  <c:v>26.4</c:v>
                </c:pt>
                <c:pt idx="29">
                  <c:v>24.3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4E-441D-BB35-1D8B2DA362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5128032"/>
        <c:axId val="2115126944"/>
        <c:extLst/>
      </c:stockChart>
      <c:valAx>
        <c:axId val="2115126400"/>
        <c:scaling>
          <c:orientation val="minMax"/>
          <c:max val="28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0208"/>
        <c:crosses val="max"/>
        <c:crossBetween val="between"/>
        <c:majorUnit val="40"/>
      </c:valAx>
      <c:catAx>
        <c:axId val="211513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26400"/>
        <c:crossesAt val="0"/>
        <c:auto val="1"/>
        <c:lblAlgn val="ctr"/>
        <c:lblOffset val="100"/>
        <c:noMultiLvlLbl val="0"/>
      </c:catAx>
      <c:valAx>
        <c:axId val="21151269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28032"/>
        <c:crosses val="autoZero"/>
        <c:crossBetween val="between"/>
      </c:valAx>
      <c:catAx>
        <c:axId val="21151280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51269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</c:v>
                </c:pt>
                <c:pt idx="1">
                  <c:v>14.7</c:v>
                </c:pt>
                <c:pt idx="2">
                  <c:v>0.01</c:v>
                </c:pt>
                <c:pt idx="3">
                  <c:v>23.8</c:v>
                </c:pt>
                <c:pt idx="4">
                  <c:v>26.7</c:v>
                </c:pt>
                <c:pt idx="5">
                  <c:v>0.01</c:v>
                </c:pt>
                <c:pt idx="6">
                  <c:v>0.01</c:v>
                </c:pt>
                <c:pt idx="7">
                  <c:v>0.1</c:v>
                </c:pt>
                <c:pt idx="8">
                  <c:v>22.7</c:v>
                </c:pt>
                <c:pt idx="9">
                  <c:v>14.6</c:v>
                </c:pt>
                <c:pt idx="10">
                  <c:v>1.1000000000000001</c:v>
                </c:pt>
                <c:pt idx="11">
                  <c:v>5.2</c:v>
                </c:pt>
                <c:pt idx="12">
                  <c:v>3.3</c:v>
                </c:pt>
                <c:pt idx="13">
                  <c:v>5.4</c:v>
                </c:pt>
                <c:pt idx="14">
                  <c:v>0</c:v>
                </c:pt>
                <c:pt idx="15">
                  <c:v>4.5</c:v>
                </c:pt>
                <c:pt idx="16">
                  <c:v>14</c:v>
                </c:pt>
                <c:pt idx="17">
                  <c:v>5</c:v>
                </c:pt>
                <c:pt idx="18">
                  <c:v>2.2000000000000002</c:v>
                </c:pt>
                <c:pt idx="19">
                  <c:v>0.01</c:v>
                </c:pt>
                <c:pt idx="20">
                  <c:v>0</c:v>
                </c:pt>
                <c:pt idx="21">
                  <c:v>0.1</c:v>
                </c:pt>
                <c:pt idx="22">
                  <c:v>0</c:v>
                </c:pt>
                <c:pt idx="23">
                  <c:v>0.6</c:v>
                </c:pt>
                <c:pt idx="24">
                  <c:v>0</c:v>
                </c:pt>
                <c:pt idx="25">
                  <c:v>1.2</c:v>
                </c:pt>
                <c:pt idx="26">
                  <c:v>5.3</c:v>
                </c:pt>
                <c:pt idx="27">
                  <c:v>0.01</c:v>
                </c:pt>
                <c:pt idx="28">
                  <c:v>0.01</c:v>
                </c:pt>
                <c:pt idx="29">
                  <c:v>2.4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94-4259-81EA-AD146EEF23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6876064"/>
        <c:axId val="21168831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35.5</c:v>
                </c:pt>
                <c:pt idx="1">
                  <c:v>34</c:v>
                </c:pt>
                <c:pt idx="2">
                  <c:v>34.9</c:v>
                </c:pt>
                <c:pt idx="3">
                  <c:v>30</c:v>
                </c:pt>
                <c:pt idx="4">
                  <c:v>33.700000000000003</c:v>
                </c:pt>
                <c:pt idx="5">
                  <c:v>33.5</c:v>
                </c:pt>
                <c:pt idx="6">
                  <c:v>33.5</c:v>
                </c:pt>
                <c:pt idx="7">
                  <c:v>34.4</c:v>
                </c:pt>
                <c:pt idx="8">
                  <c:v>32.9</c:v>
                </c:pt>
                <c:pt idx="9">
                  <c:v>27.8</c:v>
                </c:pt>
                <c:pt idx="10">
                  <c:v>31.2</c:v>
                </c:pt>
                <c:pt idx="11">
                  <c:v>30.7</c:v>
                </c:pt>
                <c:pt idx="12">
                  <c:v>32.299999999999997</c:v>
                </c:pt>
                <c:pt idx="13">
                  <c:v>33.799999999999997</c:v>
                </c:pt>
                <c:pt idx="14">
                  <c:v>33.5</c:v>
                </c:pt>
                <c:pt idx="15">
                  <c:v>34</c:v>
                </c:pt>
                <c:pt idx="16">
                  <c:v>31.3</c:v>
                </c:pt>
                <c:pt idx="17">
                  <c:v>30.3</c:v>
                </c:pt>
                <c:pt idx="18">
                  <c:v>33.700000000000003</c:v>
                </c:pt>
                <c:pt idx="19">
                  <c:v>33.5</c:v>
                </c:pt>
                <c:pt idx="20">
                  <c:v>33.5</c:v>
                </c:pt>
                <c:pt idx="21">
                  <c:v>33.9</c:v>
                </c:pt>
                <c:pt idx="22">
                  <c:v>35</c:v>
                </c:pt>
                <c:pt idx="23">
                  <c:v>35.299999999999997</c:v>
                </c:pt>
                <c:pt idx="24">
                  <c:v>34.4</c:v>
                </c:pt>
                <c:pt idx="25">
                  <c:v>34.700000000000003</c:v>
                </c:pt>
                <c:pt idx="26">
                  <c:v>34.299999999999997</c:v>
                </c:pt>
                <c:pt idx="27">
                  <c:v>33.299999999999997</c:v>
                </c:pt>
                <c:pt idx="28">
                  <c:v>32.9</c:v>
                </c:pt>
                <c:pt idx="29">
                  <c:v>29.8</c:v>
                </c:pt>
                <c:pt idx="3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94-4259-81EA-AD146EEF230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24.4</c:v>
                </c:pt>
                <c:pt idx="1">
                  <c:v>24</c:v>
                </c:pt>
                <c:pt idx="2">
                  <c:v>22.5</c:v>
                </c:pt>
                <c:pt idx="3">
                  <c:v>23.7</c:v>
                </c:pt>
                <c:pt idx="4">
                  <c:v>23.2</c:v>
                </c:pt>
                <c:pt idx="5">
                  <c:v>22.9</c:v>
                </c:pt>
                <c:pt idx="6">
                  <c:v>24.2</c:v>
                </c:pt>
                <c:pt idx="7">
                  <c:v>24.2</c:v>
                </c:pt>
                <c:pt idx="8">
                  <c:v>24.6</c:v>
                </c:pt>
                <c:pt idx="9">
                  <c:v>24.2</c:v>
                </c:pt>
                <c:pt idx="10">
                  <c:v>24</c:v>
                </c:pt>
                <c:pt idx="11">
                  <c:v>24</c:v>
                </c:pt>
                <c:pt idx="12">
                  <c:v>24.5</c:v>
                </c:pt>
                <c:pt idx="13">
                  <c:v>24.5</c:v>
                </c:pt>
                <c:pt idx="14">
                  <c:v>23.4</c:v>
                </c:pt>
                <c:pt idx="15">
                  <c:v>24.7</c:v>
                </c:pt>
                <c:pt idx="16">
                  <c:v>25</c:v>
                </c:pt>
                <c:pt idx="17">
                  <c:v>23.5</c:v>
                </c:pt>
                <c:pt idx="18">
                  <c:v>24.5</c:v>
                </c:pt>
                <c:pt idx="19">
                  <c:v>24.8</c:v>
                </c:pt>
                <c:pt idx="20">
                  <c:v>24.5</c:v>
                </c:pt>
                <c:pt idx="21">
                  <c:v>24.6</c:v>
                </c:pt>
                <c:pt idx="22">
                  <c:v>24.5</c:v>
                </c:pt>
                <c:pt idx="23">
                  <c:v>24.1</c:v>
                </c:pt>
                <c:pt idx="24">
                  <c:v>25</c:v>
                </c:pt>
                <c:pt idx="25">
                  <c:v>24</c:v>
                </c:pt>
                <c:pt idx="26">
                  <c:v>24.8</c:v>
                </c:pt>
                <c:pt idx="27">
                  <c:v>25.3</c:v>
                </c:pt>
                <c:pt idx="28">
                  <c:v>24.9</c:v>
                </c:pt>
                <c:pt idx="29">
                  <c:v>24.7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94-4259-81EA-AD146EEF23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6876608"/>
        <c:axId val="2116888032"/>
        <c:extLst/>
      </c:stockChart>
      <c:valAx>
        <c:axId val="21168831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6064"/>
        <c:crosses val="max"/>
        <c:crossBetween val="between"/>
      </c:valAx>
      <c:catAx>
        <c:axId val="211687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83136"/>
        <c:crossesAt val="0"/>
        <c:auto val="1"/>
        <c:lblAlgn val="ctr"/>
        <c:lblOffset val="100"/>
        <c:noMultiLvlLbl val="0"/>
      </c:catAx>
      <c:valAx>
        <c:axId val="21168880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6608"/>
        <c:crosses val="autoZero"/>
        <c:crossBetween val="between"/>
      </c:valAx>
      <c:catAx>
        <c:axId val="21168766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68880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22</c:v>
                </c:pt>
                <c:pt idx="3">
                  <c:v>1.5</c:v>
                </c:pt>
                <c:pt idx="4">
                  <c:v>11.3</c:v>
                </c:pt>
                <c:pt idx="5">
                  <c:v>0.1</c:v>
                </c:pt>
                <c:pt idx="6">
                  <c:v>0</c:v>
                </c:pt>
                <c:pt idx="7">
                  <c:v>0</c:v>
                </c:pt>
                <c:pt idx="8">
                  <c:v>0.4</c:v>
                </c:pt>
                <c:pt idx="9">
                  <c:v>4.5</c:v>
                </c:pt>
                <c:pt idx="10">
                  <c:v>1.5</c:v>
                </c:pt>
                <c:pt idx="11">
                  <c:v>1.5</c:v>
                </c:pt>
                <c:pt idx="12">
                  <c:v>3</c:v>
                </c:pt>
                <c:pt idx="13">
                  <c:v>0</c:v>
                </c:pt>
                <c:pt idx="14">
                  <c:v>0</c:v>
                </c:pt>
                <c:pt idx="15">
                  <c:v>0.1</c:v>
                </c:pt>
                <c:pt idx="16">
                  <c:v>10.8</c:v>
                </c:pt>
                <c:pt idx="17">
                  <c:v>11.3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0.2</c:v>
                </c:pt>
                <c:pt idx="27">
                  <c:v>0</c:v>
                </c:pt>
                <c:pt idx="28">
                  <c:v>1.5</c:v>
                </c:pt>
                <c:pt idx="29">
                  <c:v>21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4D-4F05-AB48-F2FB1E6B3E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6875520"/>
        <c:axId val="21168836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34.5</c:v>
                </c:pt>
                <c:pt idx="1">
                  <c:v>32.700000000000003</c:v>
                </c:pt>
                <c:pt idx="2">
                  <c:v>35.4</c:v>
                </c:pt>
                <c:pt idx="3">
                  <c:v>33.1</c:v>
                </c:pt>
                <c:pt idx="4">
                  <c:v>34</c:v>
                </c:pt>
                <c:pt idx="5">
                  <c:v>33.4</c:v>
                </c:pt>
                <c:pt idx="6">
                  <c:v>34.5</c:v>
                </c:pt>
                <c:pt idx="7">
                  <c:v>35</c:v>
                </c:pt>
                <c:pt idx="8">
                  <c:v>33.5</c:v>
                </c:pt>
                <c:pt idx="9">
                  <c:v>30.4</c:v>
                </c:pt>
                <c:pt idx="10">
                  <c:v>32.6</c:v>
                </c:pt>
                <c:pt idx="11">
                  <c:v>32.5</c:v>
                </c:pt>
                <c:pt idx="12">
                  <c:v>34.5</c:v>
                </c:pt>
                <c:pt idx="13">
                  <c:v>33.5</c:v>
                </c:pt>
                <c:pt idx="14">
                  <c:v>35.5</c:v>
                </c:pt>
                <c:pt idx="15">
                  <c:v>34.9</c:v>
                </c:pt>
                <c:pt idx="16">
                  <c:v>33.5</c:v>
                </c:pt>
                <c:pt idx="17">
                  <c:v>31.5</c:v>
                </c:pt>
                <c:pt idx="18">
                  <c:v>34</c:v>
                </c:pt>
                <c:pt idx="19">
                  <c:v>34.5</c:v>
                </c:pt>
                <c:pt idx="20">
                  <c:v>35.5</c:v>
                </c:pt>
                <c:pt idx="21">
                  <c:v>36</c:v>
                </c:pt>
                <c:pt idx="22">
                  <c:v>36</c:v>
                </c:pt>
                <c:pt idx="23">
                  <c:v>35.5</c:v>
                </c:pt>
                <c:pt idx="24">
                  <c:v>33.700000000000003</c:v>
                </c:pt>
                <c:pt idx="25">
                  <c:v>35.200000000000003</c:v>
                </c:pt>
                <c:pt idx="26">
                  <c:v>33.700000000000003</c:v>
                </c:pt>
                <c:pt idx="27">
                  <c:v>33.9</c:v>
                </c:pt>
                <c:pt idx="28">
                  <c:v>34.5</c:v>
                </c:pt>
                <c:pt idx="29">
                  <c:v>33.5</c:v>
                </c:pt>
                <c:pt idx="30">
                  <c:v>35.200000000000003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4D-4F05-AB48-F2FB1E6B3E3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24.3</c:v>
                </c:pt>
                <c:pt idx="1">
                  <c:v>24.5</c:v>
                </c:pt>
                <c:pt idx="2">
                  <c:v>23.5</c:v>
                </c:pt>
                <c:pt idx="3">
                  <c:v>23.8</c:v>
                </c:pt>
                <c:pt idx="4">
                  <c:v>24.5</c:v>
                </c:pt>
                <c:pt idx="5">
                  <c:v>23.1</c:v>
                </c:pt>
                <c:pt idx="6">
                  <c:v>24.5</c:v>
                </c:pt>
                <c:pt idx="7">
                  <c:v>24.3</c:v>
                </c:pt>
                <c:pt idx="8">
                  <c:v>24.9</c:v>
                </c:pt>
                <c:pt idx="9">
                  <c:v>24.5</c:v>
                </c:pt>
                <c:pt idx="10">
                  <c:v>25.5</c:v>
                </c:pt>
                <c:pt idx="11">
                  <c:v>25.2</c:v>
                </c:pt>
                <c:pt idx="12">
                  <c:v>25</c:v>
                </c:pt>
                <c:pt idx="13">
                  <c:v>24.9</c:v>
                </c:pt>
                <c:pt idx="14">
                  <c:v>25.2</c:v>
                </c:pt>
                <c:pt idx="15">
                  <c:v>25</c:v>
                </c:pt>
                <c:pt idx="16">
                  <c:v>26.1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25.2</c:v>
                </c:pt>
                <c:pt idx="21">
                  <c:v>25.5</c:v>
                </c:pt>
                <c:pt idx="22">
                  <c:v>24.8</c:v>
                </c:pt>
                <c:pt idx="23">
                  <c:v>24.9</c:v>
                </c:pt>
                <c:pt idx="24">
                  <c:v>25.9</c:v>
                </c:pt>
                <c:pt idx="25">
                  <c:v>24.1</c:v>
                </c:pt>
                <c:pt idx="26">
                  <c:v>25</c:v>
                </c:pt>
                <c:pt idx="27">
                  <c:v>25.2</c:v>
                </c:pt>
                <c:pt idx="28">
                  <c:v>25.1</c:v>
                </c:pt>
                <c:pt idx="29">
                  <c:v>25.2</c:v>
                </c:pt>
                <c:pt idx="30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4D-4F05-AB48-F2FB1E6B3E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6878240"/>
        <c:axId val="2116889120"/>
        <c:extLst/>
      </c:stockChart>
      <c:valAx>
        <c:axId val="2116883680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5520"/>
        <c:crosses val="max"/>
        <c:crossBetween val="between"/>
      </c:valAx>
      <c:catAx>
        <c:axId val="211687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83680"/>
        <c:crossesAt val="0"/>
        <c:auto val="1"/>
        <c:lblAlgn val="ctr"/>
        <c:lblOffset val="100"/>
        <c:noMultiLvlLbl val="0"/>
      </c:catAx>
      <c:valAx>
        <c:axId val="21168891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8240"/>
        <c:crosses val="autoZero"/>
        <c:crossBetween val="between"/>
      </c:valAx>
      <c:catAx>
        <c:axId val="21168782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68891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</c:v>
                </c:pt>
                <c:pt idx="1">
                  <c:v>34</c:v>
                </c:pt>
                <c:pt idx="2">
                  <c:v>0.4</c:v>
                </c:pt>
                <c:pt idx="3">
                  <c:v>31.1</c:v>
                </c:pt>
                <c:pt idx="4">
                  <c:v>38.299999999999997</c:v>
                </c:pt>
                <c:pt idx="5">
                  <c:v>0</c:v>
                </c:pt>
                <c:pt idx="6">
                  <c:v>8.4</c:v>
                </c:pt>
                <c:pt idx="7">
                  <c:v>42.4</c:v>
                </c:pt>
                <c:pt idx="8">
                  <c:v>16.8</c:v>
                </c:pt>
                <c:pt idx="9">
                  <c:v>64.2</c:v>
                </c:pt>
                <c:pt idx="10">
                  <c:v>1.4</c:v>
                </c:pt>
                <c:pt idx="11">
                  <c:v>8.1999999999999993</c:v>
                </c:pt>
                <c:pt idx="12">
                  <c:v>3.4</c:v>
                </c:pt>
                <c:pt idx="13">
                  <c:v>0</c:v>
                </c:pt>
                <c:pt idx="14">
                  <c:v>0.8</c:v>
                </c:pt>
                <c:pt idx="15">
                  <c:v>4.5</c:v>
                </c:pt>
                <c:pt idx="16">
                  <c:v>88.6</c:v>
                </c:pt>
                <c:pt idx="17">
                  <c:v>42.2</c:v>
                </c:pt>
                <c:pt idx="18">
                  <c:v>1.8</c:v>
                </c:pt>
                <c:pt idx="19">
                  <c:v>0.8</c:v>
                </c:pt>
                <c:pt idx="20">
                  <c:v>2</c:v>
                </c:pt>
                <c:pt idx="21">
                  <c:v>0</c:v>
                </c:pt>
                <c:pt idx="22">
                  <c:v>0</c:v>
                </c:pt>
                <c:pt idx="23">
                  <c:v>2.5</c:v>
                </c:pt>
                <c:pt idx="24">
                  <c:v>0</c:v>
                </c:pt>
                <c:pt idx="25">
                  <c:v>8.1999999999999993</c:v>
                </c:pt>
                <c:pt idx="26">
                  <c:v>21</c:v>
                </c:pt>
                <c:pt idx="27">
                  <c:v>4.4000000000000004</c:v>
                </c:pt>
                <c:pt idx="28">
                  <c:v>6.9</c:v>
                </c:pt>
                <c:pt idx="29">
                  <c:v>100.5</c:v>
                </c:pt>
                <c:pt idx="30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62-4A9F-9931-81487F4410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6874432"/>
        <c:axId val="21168864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31.8</c:v>
                </c:pt>
                <c:pt idx="1">
                  <c:v>29.8</c:v>
                </c:pt>
                <c:pt idx="2">
                  <c:v>31.5</c:v>
                </c:pt>
                <c:pt idx="3">
                  <c:v>27.8</c:v>
                </c:pt>
                <c:pt idx="4">
                  <c:v>31</c:v>
                </c:pt>
                <c:pt idx="5">
                  <c:v>31.6</c:v>
                </c:pt>
                <c:pt idx="6">
                  <c:v>31.8</c:v>
                </c:pt>
                <c:pt idx="7">
                  <c:v>31.4</c:v>
                </c:pt>
                <c:pt idx="8">
                  <c:v>29.7</c:v>
                </c:pt>
                <c:pt idx="9">
                  <c:v>28.3</c:v>
                </c:pt>
                <c:pt idx="10">
                  <c:v>30</c:v>
                </c:pt>
                <c:pt idx="11">
                  <c:v>31.3</c:v>
                </c:pt>
                <c:pt idx="12">
                  <c:v>31.2</c:v>
                </c:pt>
                <c:pt idx="13">
                  <c:v>30.3</c:v>
                </c:pt>
                <c:pt idx="14">
                  <c:v>32</c:v>
                </c:pt>
                <c:pt idx="15">
                  <c:v>32</c:v>
                </c:pt>
                <c:pt idx="16">
                  <c:v>29.2</c:v>
                </c:pt>
                <c:pt idx="17">
                  <c:v>29.2</c:v>
                </c:pt>
                <c:pt idx="18">
                  <c:v>31.3</c:v>
                </c:pt>
                <c:pt idx="19">
                  <c:v>31.8</c:v>
                </c:pt>
                <c:pt idx="20">
                  <c:v>31.6</c:v>
                </c:pt>
                <c:pt idx="21">
                  <c:v>31.5</c:v>
                </c:pt>
                <c:pt idx="22">
                  <c:v>32</c:v>
                </c:pt>
                <c:pt idx="23">
                  <c:v>31.8</c:v>
                </c:pt>
                <c:pt idx="24">
                  <c:v>31.6</c:v>
                </c:pt>
                <c:pt idx="25">
                  <c:v>31.3</c:v>
                </c:pt>
                <c:pt idx="26">
                  <c:v>30.3</c:v>
                </c:pt>
                <c:pt idx="27">
                  <c:v>30.5</c:v>
                </c:pt>
                <c:pt idx="28">
                  <c:v>31.1</c:v>
                </c:pt>
                <c:pt idx="29">
                  <c:v>28.8</c:v>
                </c:pt>
                <c:pt idx="30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62-4A9F-9931-81487F4410C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25.8</c:v>
                </c:pt>
                <c:pt idx="1">
                  <c:v>25.2</c:v>
                </c:pt>
                <c:pt idx="2">
                  <c:v>24.1</c:v>
                </c:pt>
                <c:pt idx="3">
                  <c:v>24.7</c:v>
                </c:pt>
                <c:pt idx="4">
                  <c:v>23.2</c:v>
                </c:pt>
                <c:pt idx="5">
                  <c:v>24.3</c:v>
                </c:pt>
                <c:pt idx="6">
                  <c:v>27.2</c:v>
                </c:pt>
                <c:pt idx="7">
                  <c:v>25.8</c:v>
                </c:pt>
                <c:pt idx="8">
                  <c:v>23.7</c:v>
                </c:pt>
                <c:pt idx="9">
                  <c:v>25.2</c:v>
                </c:pt>
                <c:pt idx="10">
                  <c:v>25.7</c:v>
                </c:pt>
                <c:pt idx="11">
                  <c:v>26.8</c:v>
                </c:pt>
                <c:pt idx="12">
                  <c:v>27.8</c:v>
                </c:pt>
                <c:pt idx="13">
                  <c:v>26.3</c:v>
                </c:pt>
                <c:pt idx="14">
                  <c:v>27.7</c:v>
                </c:pt>
                <c:pt idx="15">
                  <c:v>26</c:v>
                </c:pt>
                <c:pt idx="16">
                  <c:v>25.6</c:v>
                </c:pt>
                <c:pt idx="17">
                  <c:v>27</c:v>
                </c:pt>
                <c:pt idx="18">
                  <c:v>27.2</c:v>
                </c:pt>
                <c:pt idx="19">
                  <c:v>25.8</c:v>
                </c:pt>
                <c:pt idx="20">
                  <c:v>27.2</c:v>
                </c:pt>
                <c:pt idx="21">
                  <c:v>27</c:v>
                </c:pt>
                <c:pt idx="22">
                  <c:v>26.4</c:v>
                </c:pt>
                <c:pt idx="23">
                  <c:v>26</c:v>
                </c:pt>
                <c:pt idx="24">
                  <c:v>27.7</c:v>
                </c:pt>
                <c:pt idx="25">
                  <c:v>26.6</c:v>
                </c:pt>
                <c:pt idx="26">
                  <c:v>24.2</c:v>
                </c:pt>
                <c:pt idx="27">
                  <c:v>25.5</c:v>
                </c:pt>
                <c:pt idx="28">
                  <c:v>25</c:v>
                </c:pt>
                <c:pt idx="29">
                  <c:v>26.5</c:v>
                </c:pt>
                <c:pt idx="30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62-4A9F-9931-81487F4410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5103536"/>
        <c:axId val="2116874976"/>
        <c:extLst/>
      </c:stockChart>
      <c:valAx>
        <c:axId val="2116886400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4432"/>
        <c:crosses val="max"/>
        <c:crossBetween val="between"/>
      </c:valAx>
      <c:catAx>
        <c:axId val="211687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86400"/>
        <c:crossesAt val="0"/>
        <c:auto val="1"/>
        <c:lblAlgn val="ctr"/>
        <c:lblOffset val="100"/>
        <c:noMultiLvlLbl val="0"/>
      </c:catAx>
      <c:valAx>
        <c:axId val="21168749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03536"/>
        <c:crosses val="autoZero"/>
        <c:crossBetween val="between"/>
      </c:valAx>
      <c:catAx>
        <c:axId val="21151035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68749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0.2</c:v>
                </c:pt>
                <c:pt idx="1">
                  <c:v>12.6</c:v>
                </c:pt>
                <c:pt idx="2">
                  <c:v>0</c:v>
                </c:pt>
                <c:pt idx="3">
                  <c:v>11.2</c:v>
                </c:pt>
                <c:pt idx="4">
                  <c:v>17.8</c:v>
                </c:pt>
                <c:pt idx="5">
                  <c:v>0</c:v>
                </c:pt>
                <c:pt idx="6">
                  <c:v>2.5</c:v>
                </c:pt>
                <c:pt idx="7">
                  <c:v>13</c:v>
                </c:pt>
                <c:pt idx="8">
                  <c:v>47.9</c:v>
                </c:pt>
                <c:pt idx="9">
                  <c:v>1.2</c:v>
                </c:pt>
                <c:pt idx="10">
                  <c:v>1.8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0.01</c:v>
                </c:pt>
                <c:pt idx="16">
                  <c:v>21.3</c:v>
                </c:pt>
                <c:pt idx="17">
                  <c:v>4.0999999999999996</c:v>
                </c:pt>
                <c:pt idx="18">
                  <c:v>0</c:v>
                </c:pt>
                <c:pt idx="19">
                  <c:v>1.1000000000000001</c:v>
                </c:pt>
                <c:pt idx="20">
                  <c:v>0.01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0.1</c:v>
                </c:pt>
                <c:pt idx="26">
                  <c:v>3.3</c:v>
                </c:pt>
                <c:pt idx="27">
                  <c:v>2.7</c:v>
                </c:pt>
                <c:pt idx="28">
                  <c:v>0.2</c:v>
                </c:pt>
                <c:pt idx="29">
                  <c:v>21.7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E-47D8-BB80-494DF587C9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5100816"/>
        <c:axId val="21151019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31.8</c:v>
                </c:pt>
                <c:pt idx="1">
                  <c:v>32</c:v>
                </c:pt>
                <c:pt idx="2">
                  <c:v>33.700000000000003</c:v>
                </c:pt>
                <c:pt idx="3">
                  <c:v>31.7</c:v>
                </c:pt>
                <c:pt idx="4">
                  <c:v>32.1</c:v>
                </c:pt>
                <c:pt idx="5">
                  <c:v>32</c:v>
                </c:pt>
                <c:pt idx="6">
                  <c:v>32.200000000000003</c:v>
                </c:pt>
                <c:pt idx="7">
                  <c:v>31.9</c:v>
                </c:pt>
                <c:pt idx="8">
                  <c:v>28.5</c:v>
                </c:pt>
                <c:pt idx="9">
                  <c:v>31.3</c:v>
                </c:pt>
                <c:pt idx="10">
                  <c:v>30.7</c:v>
                </c:pt>
                <c:pt idx="11">
                  <c:v>31.5</c:v>
                </c:pt>
                <c:pt idx="12">
                  <c:v>32.1</c:v>
                </c:pt>
                <c:pt idx="13">
                  <c:v>32</c:v>
                </c:pt>
                <c:pt idx="14">
                  <c:v>32.1</c:v>
                </c:pt>
                <c:pt idx="15">
                  <c:v>33.4</c:v>
                </c:pt>
                <c:pt idx="16">
                  <c:v>30.7</c:v>
                </c:pt>
                <c:pt idx="17">
                  <c:v>30.2</c:v>
                </c:pt>
                <c:pt idx="18">
                  <c:v>32.1</c:v>
                </c:pt>
                <c:pt idx="19">
                  <c:v>31.5</c:v>
                </c:pt>
                <c:pt idx="20">
                  <c:v>32.1</c:v>
                </c:pt>
                <c:pt idx="21">
                  <c:v>31.6</c:v>
                </c:pt>
                <c:pt idx="22">
                  <c:v>31.9</c:v>
                </c:pt>
                <c:pt idx="23">
                  <c:v>32.200000000000003</c:v>
                </c:pt>
                <c:pt idx="24">
                  <c:v>32.1</c:v>
                </c:pt>
                <c:pt idx="25">
                  <c:v>32.1</c:v>
                </c:pt>
                <c:pt idx="26">
                  <c:v>31.5</c:v>
                </c:pt>
                <c:pt idx="27">
                  <c:v>30.3</c:v>
                </c:pt>
                <c:pt idx="28">
                  <c:v>31</c:v>
                </c:pt>
                <c:pt idx="29">
                  <c:v>31</c:v>
                </c:pt>
                <c:pt idx="30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CE-47D8-BB80-494DF587C9C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23.8</c:v>
                </c:pt>
                <c:pt idx="1">
                  <c:v>24.1</c:v>
                </c:pt>
                <c:pt idx="2">
                  <c:v>23.6</c:v>
                </c:pt>
                <c:pt idx="3">
                  <c:v>23.5</c:v>
                </c:pt>
                <c:pt idx="4">
                  <c:v>23.5</c:v>
                </c:pt>
                <c:pt idx="5">
                  <c:v>24</c:v>
                </c:pt>
                <c:pt idx="6">
                  <c:v>27</c:v>
                </c:pt>
                <c:pt idx="7">
                  <c:v>25.9</c:v>
                </c:pt>
                <c:pt idx="8">
                  <c:v>23.5</c:v>
                </c:pt>
                <c:pt idx="9">
                  <c:v>23.4</c:v>
                </c:pt>
                <c:pt idx="10">
                  <c:v>24.8</c:v>
                </c:pt>
                <c:pt idx="11">
                  <c:v>27.5</c:v>
                </c:pt>
                <c:pt idx="12">
                  <c:v>20.399999999999999</c:v>
                </c:pt>
                <c:pt idx="13">
                  <c:v>27.5</c:v>
                </c:pt>
                <c:pt idx="14">
                  <c:v>27.7</c:v>
                </c:pt>
                <c:pt idx="15">
                  <c:v>24.4</c:v>
                </c:pt>
                <c:pt idx="16">
                  <c:v>26</c:v>
                </c:pt>
                <c:pt idx="17">
                  <c:v>25.3</c:v>
                </c:pt>
                <c:pt idx="18">
                  <c:v>24.6</c:v>
                </c:pt>
                <c:pt idx="19">
                  <c:v>27.1</c:v>
                </c:pt>
                <c:pt idx="20">
                  <c:v>25.7</c:v>
                </c:pt>
                <c:pt idx="21">
                  <c:v>26.8</c:v>
                </c:pt>
                <c:pt idx="22">
                  <c:v>22.5</c:v>
                </c:pt>
                <c:pt idx="23">
                  <c:v>27.1</c:v>
                </c:pt>
                <c:pt idx="24">
                  <c:v>27.7</c:v>
                </c:pt>
                <c:pt idx="25">
                  <c:v>27.4</c:v>
                </c:pt>
                <c:pt idx="26">
                  <c:v>25.8</c:v>
                </c:pt>
                <c:pt idx="27">
                  <c:v>26.2</c:v>
                </c:pt>
                <c:pt idx="28">
                  <c:v>24</c:v>
                </c:pt>
                <c:pt idx="29">
                  <c:v>26.4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CE-47D8-BB80-494DF587C9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5102448"/>
        <c:axId val="2115101360"/>
        <c:extLst/>
      </c:stockChart>
      <c:valAx>
        <c:axId val="21151019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00816"/>
        <c:crosses val="max"/>
        <c:crossBetween val="between"/>
      </c:valAx>
      <c:catAx>
        <c:axId val="211510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01904"/>
        <c:crossesAt val="0"/>
        <c:auto val="1"/>
        <c:lblAlgn val="ctr"/>
        <c:lblOffset val="100"/>
        <c:noMultiLvlLbl val="0"/>
      </c:catAx>
      <c:valAx>
        <c:axId val="21151013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02448"/>
        <c:crosses val="autoZero"/>
        <c:crossBetween val="between"/>
      </c:valAx>
      <c:catAx>
        <c:axId val="21151024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51013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0.01</c:v>
                </c:pt>
                <c:pt idx="2">
                  <c:v>0</c:v>
                </c:pt>
                <c:pt idx="3">
                  <c:v>7.4</c:v>
                </c:pt>
                <c:pt idx="4">
                  <c:v>18.100000000000001</c:v>
                </c:pt>
                <c:pt idx="5">
                  <c:v>0</c:v>
                </c:pt>
                <c:pt idx="6">
                  <c:v>0</c:v>
                </c:pt>
                <c:pt idx="7">
                  <c:v>16</c:v>
                </c:pt>
                <c:pt idx="8">
                  <c:v>32.4</c:v>
                </c:pt>
                <c:pt idx="9">
                  <c:v>46</c:v>
                </c:pt>
                <c:pt idx="10">
                  <c:v>4.5</c:v>
                </c:pt>
                <c:pt idx="11">
                  <c:v>0</c:v>
                </c:pt>
                <c:pt idx="12">
                  <c:v>11</c:v>
                </c:pt>
                <c:pt idx="13">
                  <c:v>0.2</c:v>
                </c:pt>
                <c:pt idx="14">
                  <c:v>0</c:v>
                </c:pt>
                <c:pt idx="15">
                  <c:v>0.4</c:v>
                </c:pt>
                <c:pt idx="16">
                  <c:v>25.8</c:v>
                </c:pt>
                <c:pt idx="17">
                  <c:v>40</c:v>
                </c:pt>
                <c:pt idx="18">
                  <c:v>0</c:v>
                </c:pt>
                <c:pt idx="19">
                  <c:v>4.0999999999999996</c:v>
                </c:pt>
                <c:pt idx="20">
                  <c:v>0.6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0.9</c:v>
                </c:pt>
                <c:pt idx="26">
                  <c:v>12</c:v>
                </c:pt>
                <c:pt idx="27">
                  <c:v>40.799999999999997</c:v>
                </c:pt>
                <c:pt idx="28">
                  <c:v>9.8000000000000007</c:v>
                </c:pt>
                <c:pt idx="29">
                  <c:v>54.3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31-461A-B72E-CFF4A370C5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5104080"/>
        <c:axId val="21151029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33</c:v>
                </c:pt>
                <c:pt idx="1">
                  <c:v>33.5</c:v>
                </c:pt>
                <c:pt idx="2">
                  <c:v>32.299999999999997</c:v>
                </c:pt>
                <c:pt idx="3">
                  <c:v>31.6</c:v>
                </c:pt>
                <c:pt idx="4">
                  <c:v>31.3</c:v>
                </c:pt>
                <c:pt idx="5">
                  <c:v>31.8</c:v>
                </c:pt>
                <c:pt idx="6">
                  <c:v>33</c:v>
                </c:pt>
                <c:pt idx="7">
                  <c:v>34.5</c:v>
                </c:pt>
                <c:pt idx="8">
                  <c:v>28.6</c:v>
                </c:pt>
                <c:pt idx="9">
                  <c:v>27.3</c:v>
                </c:pt>
                <c:pt idx="10">
                  <c:v>30.6</c:v>
                </c:pt>
                <c:pt idx="11">
                  <c:v>30.8</c:v>
                </c:pt>
                <c:pt idx="12">
                  <c:v>31.1</c:v>
                </c:pt>
                <c:pt idx="13">
                  <c:v>32.5</c:v>
                </c:pt>
                <c:pt idx="14">
                  <c:v>33.700000000000003</c:v>
                </c:pt>
                <c:pt idx="15">
                  <c:v>33</c:v>
                </c:pt>
                <c:pt idx="16">
                  <c:v>31.3</c:v>
                </c:pt>
                <c:pt idx="17">
                  <c:v>28.9</c:v>
                </c:pt>
                <c:pt idx="18">
                  <c:v>32.299999999999997</c:v>
                </c:pt>
                <c:pt idx="19">
                  <c:v>32.200000000000003</c:v>
                </c:pt>
                <c:pt idx="20">
                  <c:v>31.8</c:v>
                </c:pt>
                <c:pt idx="21">
                  <c:v>32</c:v>
                </c:pt>
                <c:pt idx="22">
                  <c:v>34.5</c:v>
                </c:pt>
                <c:pt idx="23">
                  <c:v>33</c:v>
                </c:pt>
                <c:pt idx="24">
                  <c:v>32.1</c:v>
                </c:pt>
                <c:pt idx="25">
                  <c:v>32.4</c:v>
                </c:pt>
                <c:pt idx="26">
                  <c:v>31.5</c:v>
                </c:pt>
                <c:pt idx="27">
                  <c:v>32</c:v>
                </c:pt>
                <c:pt idx="28">
                  <c:v>31.6</c:v>
                </c:pt>
                <c:pt idx="29">
                  <c:v>30.5</c:v>
                </c:pt>
                <c:pt idx="30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31-461A-B72E-CFF4A370C54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23.3</c:v>
                </c:pt>
                <c:pt idx="1">
                  <c:v>23</c:v>
                </c:pt>
                <c:pt idx="2">
                  <c:v>22.3</c:v>
                </c:pt>
                <c:pt idx="3">
                  <c:v>23.5</c:v>
                </c:pt>
                <c:pt idx="4">
                  <c:v>22.3</c:v>
                </c:pt>
                <c:pt idx="5">
                  <c:v>22.2</c:v>
                </c:pt>
                <c:pt idx="6">
                  <c:v>23.7</c:v>
                </c:pt>
                <c:pt idx="7">
                  <c:v>24</c:v>
                </c:pt>
                <c:pt idx="8">
                  <c:v>23</c:v>
                </c:pt>
                <c:pt idx="9">
                  <c:v>22.9</c:v>
                </c:pt>
                <c:pt idx="10">
                  <c:v>22.5</c:v>
                </c:pt>
                <c:pt idx="11">
                  <c:v>24.7</c:v>
                </c:pt>
                <c:pt idx="12">
                  <c:v>24</c:v>
                </c:pt>
                <c:pt idx="13">
                  <c:v>24.5</c:v>
                </c:pt>
                <c:pt idx="14">
                  <c:v>24</c:v>
                </c:pt>
                <c:pt idx="15">
                  <c:v>23.8</c:v>
                </c:pt>
                <c:pt idx="16">
                  <c:v>24.2</c:v>
                </c:pt>
                <c:pt idx="17">
                  <c:v>23</c:v>
                </c:pt>
                <c:pt idx="18">
                  <c:v>23.2</c:v>
                </c:pt>
                <c:pt idx="19">
                  <c:v>25</c:v>
                </c:pt>
                <c:pt idx="20">
                  <c:v>23.9</c:v>
                </c:pt>
                <c:pt idx="21">
                  <c:v>24</c:v>
                </c:pt>
                <c:pt idx="22">
                  <c:v>23.9</c:v>
                </c:pt>
                <c:pt idx="23">
                  <c:v>24</c:v>
                </c:pt>
                <c:pt idx="24">
                  <c:v>24.7</c:v>
                </c:pt>
                <c:pt idx="25">
                  <c:v>24.5</c:v>
                </c:pt>
                <c:pt idx="26">
                  <c:v>24.5</c:v>
                </c:pt>
                <c:pt idx="27">
                  <c:v>24</c:v>
                </c:pt>
                <c:pt idx="28">
                  <c:v>23.8</c:v>
                </c:pt>
                <c:pt idx="29">
                  <c:v>23.1</c:v>
                </c:pt>
                <c:pt idx="30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31-461A-B72E-CFF4A370C5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5105168"/>
        <c:axId val="2115106256"/>
        <c:extLst/>
      </c:stockChart>
      <c:valAx>
        <c:axId val="21151029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04080"/>
        <c:crosses val="max"/>
        <c:crossBetween val="between"/>
      </c:valAx>
      <c:catAx>
        <c:axId val="211510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02992"/>
        <c:crossesAt val="0"/>
        <c:auto val="1"/>
        <c:lblAlgn val="ctr"/>
        <c:lblOffset val="100"/>
        <c:noMultiLvlLbl val="0"/>
      </c:catAx>
      <c:valAx>
        <c:axId val="21151062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05168"/>
        <c:crosses val="autoZero"/>
        <c:crossBetween val="between"/>
      </c:valAx>
      <c:catAx>
        <c:axId val="21151051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51062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8.6</c:v>
                </c:pt>
                <c:pt idx="1">
                  <c:v>0.01</c:v>
                </c:pt>
                <c:pt idx="2">
                  <c:v>0</c:v>
                </c:pt>
                <c:pt idx="3">
                  <c:v>24.2</c:v>
                </c:pt>
                <c:pt idx="4">
                  <c:v>13</c:v>
                </c:pt>
                <c:pt idx="5">
                  <c:v>0.8</c:v>
                </c:pt>
                <c:pt idx="6">
                  <c:v>1</c:v>
                </c:pt>
                <c:pt idx="7">
                  <c:v>0.8</c:v>
                </c:pt>
                <c:pt idx="8">
                  <c:v>0.4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12.8</c:v>
                </c:pt>
                <c:pt idx="17">
                  <c:v>2.2999999999999998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0.6</c:v>
                </c:pt>
                <c:pt idx="25">
                  <c:v>1.3</c:v>
                </c:pt>
                <c:pt idx="26">
                  <c:v>7.9</c:v>
                </c:pt>
                <c:pt idx="27">
                  <c:v>5.6</c:v>
                </c:pt>
                <c:pt idx="28">
                  <c:v>0</c:v>
                </c:pt>
                <c:pt idx="29">
                  <c:v>0.03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82-4DC5-8B9F-F1EB33D485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6878784"/>
        <c:axId val="2116879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33.6</c:v>
                </c:pt>
                <c:pt idx="1">
                  <c:v>33.1</c:v>
                </c:pt>
                <c:pt idx="2">
                  <c:v>34</c:v>
                </c:pt>
                <c:pt idx="3">
                  <c:v>33.200000000000003</c:v>
                </c:pt>
                <c:pt idx="4">
                  <c:v>32.4</c:v>
                </c:pt>
                <c:pt idx="5">
                  <c:v>33</c:v>
                </c:pt>
                <c:pt idx="6">
                  <c:v>34.1</c:v>
                </c:pt>
                <c:pt idx="7">
                  <c:v>33.700000000000003</c:v>
                </c:pt>
                <c:pt idx="8">
                  <c:v>34</c:v>
                </c:pt>
                <c:pt idx="9">
                  <c:v>31.1</c:v>
                </c:pt>
                <c:pt idx="10">
                  <c:v>33.6</c:v>
                </c:pt>
                <c:pt idx="11">
                  <c:v>34.5</c:v>
                </c:pt>
                <c:pt idx="12">
                  <c:v>35.200000000000003</c:v>
                </c:pt>
                <c:pt idx="13">
                  <c:v>34.1</c:v>
                </c:pt>
                <c:pt idx="14">
                  <c:v>35</c:v>
                </c:pt>
                <c:pt idx="15">
                  <c:v>34.5</c:v>
                </c:pt>
                <c:pt idx="16">
                  <c:v>33.200000000000003</c:v>
                </c:pt>
                <c:pt idx="17">
                  <c:v>33.9</c:v>
                </c:pt>
                <c:pt idx="18">
                  <c:v>34.6</c:v>
                </c:pt>
                <c:pt idx="19">
                  <c:v>34.5</c:v>
                </c:pt>
                <c:pt idx="20">
                  <c:v>35</c:v>
                </c:pt>
                <c:pt idx="21">
                  <c:v>35.200000000000003</c:v>
                </c:pt>
                <c:pt idx="22">
                  <c:v>35.5</c:v>
                </c:pt>
                <c:pt idx="23">
                  <c:v>35.4</c:v>
                </c:pt>
                <c:pt idx="24">
                  <c:v>34</c:v>
                </c:pt>
                <c:pt idx="25">
                  <c:v>34.6</c:v>
                </c:pt>
                <c:pt idx="26">
                  <c:v>33.5</c:v>
                </c:pt>
                <c:pt idx="27">
                  <c:v>32</c:v>
                </c:pt>
                <c:pt idx="28">
                  <c:v>34.9</c:v>
                </c:pt>
                <c:pt idx="29">
                  <c:v>31.1</c:v>
                </c:pt>
                <c:pt idx="30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82-4DC5-8B9F-F1EB33D4850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26</c:v>
                </c:pt>
                <c:pt idx="1">
                  <c:v>24.6</c:v>
                </c:pt>
                <c:pt idx="2">
                  <c:v>24.9</c:v>
                </c:pt>
                <c:pt idx="3">
                  <c:v>25.9</c:v>
                </c:pt>
                <c:pt idx="4">
                  <c:v>24.4</c:v>
                </c:pt>
                <c:pt idx="5">
                  <c:v>23.6</c:v>
                </c:pt>
                <c:pt idx="6">
                  <c:v>25.5</c:v>
                </c:pt>
                <c:pt idx="7">
                  <c:v>25.6</c:v>
                </c:pt>
                <c:pt idx="8">
                  <c:v>24.7</c:v>
                </c:pt>
                <c:pt idx="9">
                  <c:v>24.4</c:v>
                </c:pt>
                <c:pt idx="10">
                  <c:v>27</c:v>
                </c:pt>
                <c:pt idx="11">
                  <c:v>26.5</c:v>
                </c:pt>
                <c:pt idx="12">
                  <c:v>26</c:v>
                </c:pt>
                <c:pt idx="13">
                  <c:v>26.3</c:v>
                </c:pt>
                <c:pt idx="14">
                  <c:v>25.4</c:v>
                </c:pt>
                <c:pt idx="15">
                  <c:v>25.8</c:v>
                </c:pt>
                <c:pt idx="16">
                  <c:v>26.9</c:v>
                </c:pt>
                <c:pt idx="17">
                  <c:v>23.4</c:v>
                </c:pt>
                <c:pt idx="18">
                  <c:v>25.6</c:v>
                </c:pt>
                <c:pt idx="19">
                  <c:v>26.3</c:v>
                </c:pt>
                <c:pt idx="20">
                  <c:v>26.4</c:v>
                </c:pt>
                <c:pt idx="21">
                  <c:v>26.6</c:v>
                </c:pt>
                <c:pt idx="22">
                  <c:v>25.5</c:v>
                </c:pt>
                <c:pt idx="23">
                  <c:v>25.8</c:v>
                </c:pt>
                <c:pt idx="24">
                  <c:v>26.1</c:v>
                </c:pt>
                <c:pt idx="25">
                  <c:v>24.7</c:v>
                </c:pt>
                <c:pt idx="26">
                  <c:v>25.5</c:v>
                </c:pt>
                <c:pt idx="27">
                  <c:v>25.5</c:v>
                </c:pt>
                <c:pt idx="28">
                  <c:v>25</c:v>
                </c:pt>
                <c:pt idx="29">
                  <c:v>25.4</c:v>
                </c:pt>
                <c:pt idx="30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82-4DC5-8B9F-F1EB33D485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6886944"/>
        <c:axId val="2116882592"/>
        <c:extLst/>
      </c:stockChart>
      <c:valAx>
        <c:axId val="2116879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8784"/>
        <c:crosses val="max"/>
        <c:crossBetween val="between"/>
      </c:valAx>
      <c:catAx>
        <c:axId val="211687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9328"/>
        <c:crossesAt val="0"/>
        <c:auto val="1"/>
        <c:lblAlgn val="ctr"/>
        <c:lblOffset val="100"/>
        <c:noMultiLvlLbl val="0"/>
      </c:catAx>
      <c:valAx>
        <c:axId val="21168825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86944"/>
        <c:crosses val="autoZero"/>
        <c:crossBetween val="between"/>
      </c:valAx>
      <c:catAx>
        <c:axId val="21168869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68825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1.2</c:v>
                </c:pt>
                <c:pt idx="4">
                  <c:v>0</c:v>
                </c:pt>
                <c:pt idx="5">
                  <c:v>0</c:v>
                </c:pt>
                <c:pt idx="6">
                  <c:v>1.5</c:v>
                </c:pt>
                <c:pt idx="7">
                  <c:v>4.9000000000000004</c:v>
                </c:pt>
                <c:pt idx="8">
                  <c:v>2.6</c:v>
                </c:pt>
                <c:pt idx="9">
                  <c:v>5.9</c:v>
                </c:pt>
                <c:pt idx="10">
                  <c:v>0.3</c:v>
                </c:pt>
                <c:pt idx="11">
                  <c:v>3.5</c:v>
                </c:pt>
                <c:pt idx="12">
                  <c:v>4.4000000000000004</c:v>
                </c:pt>
                <c:pt idx="13">
                  <c:v>0</c:v>
                </c:pt>
                <c:pt idx="14">
                  <c:v>1.6</c:v>
                </c:pt>
                <c:pt idx="15">
                  <c:v>1.1000000000000001</c:v>
                </c:pt>
                <c:pt idx="16">
                  <c:v>17.399999999999999</c:v>
                </c:pt>
                <c:pt idx="17">
                  <c:v>7.3</c:v>
                </c:pt>
                <c:pt idx="18">
                  <c:v>23</c:v>
                </c:pt>
                <c:pt idx="19">
                  <c:v>13</c:v>
                </c:pt>
                <c:pt idx="20">
                  <c:v>2.6</c:v>
                </c:pt>
                <c:pt idx="21">
                  <c:v>8.3000000000000007</c:v>
                </c:pt>
                <c:pt idx="22">
                  <c:v>20.100000000000001</c:v>
                </c:pt>
                <c:pt idx="23">
                  <c:v>1.8</c:v>
                </c:pt>
                <c:pt idx="24">
                  <c:v>9.6999999999999993</c:v>
                </c:pt>
                <c:pt idx="25">
                  <c:v>7.5</c:v>
                </c:pt>
                <c:pt idx="26">
                  <c:v>1.3</c:v>
                </c:pt>
                <c:pt idx="27">
                  <c:v>19.899999999999999</c:v>
                </c:pt>
                <c:pt idx="28">
                  <c:v>0</c:v>
                </c:pt>
                <c:pt idx="29">
                  <c:v>0.2</c:v>
                </c:pt>
                <c:pt idx="3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A6-4CD8-BB86-A2E5137FC2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1239360"/>
        <c:axId val="2061238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34.5</c:v>
                </c:pt>
                <c:pt idx="1">
                  <c:v>34.799999999999997</c:v>
                </c:pt>
                <c:pt idx="2">
                  <c:v>32.5</c:v>
                </c:pt>
                <c:pt idx="3">
                  <c:v>35.299999999999997</c:v>
                </c:pt>
                <c:pt idx="4">
                  <c:v>35</c:v>
                </c:pt>
                <c:pt idx="5">
                  <c:v>34.6</c:v>
                </c:pt>
                <c:pt idx="6">
                  <c:v>33.5</c:v>
                </c:pt>
                <c:pt idx="7">
                  <c:v>31</c:v>
                </c:pt>
                <c:pt idx="8">
                  <c:v>30.8</c:v>
                </c:pt>
                <c:pt idx="9">
                  <c:v>32.9</c:v>
                </c:pt>
                <c:pt idx="10">
                  <c:v>33.1</c:v>
                </c:pt>
                <c:pt idx="11">
                  <c:v>34.6</c:v>
                </c:pt>
                <c:pt idx="12">
                  <c:v>34</c:v>
                </c:pt>
                <c:pt idx="13">
                  <c:v>34</c:v>
                </c:pt>
                <c:pt idx="14">
                  <c:v>33.299999999999997</c:v>
                </c:pt>
                <c:pt idx="15">
                  <c:v>32.6</c:v>
                </c:pt>
                <c:pt idx="16">
                  <c:v>35.200000000000003</c:v>
                </c:pt>
                <c:pt idx="17">
                  <c:v>31.8</c:v>
                </c:pt>
                <c:pt idx="18">
                  <c:v>32.6</c:v>
                </c:pt>
                <c:pt idx="19">
                  <c:v>29</c:v>
                </c:pt>
                <c:pt idx="20">
                  <c:v>30</c:v>
                </c:pt>
                <c:pt idx="21">
                  <c:v>29.6</c:v>
                </c:pt>
                <c:pt idx="22">
                  <c:v>31.2</c:v>
                </c:pt>
                <c:pt idx="23">
                  <c:v>31.2</c:v>
                </c:pt>
                <c:pt idx="24">
                  <c:v>26.7</c:v>
                </c:pt>
                <c:pt idx="25">
                  <c:v>29.1</c:v>
                </c:pt>
                <c:pt idx="26">
                  <c:v>29.2</c:v>
                </c:pt>
                <c:pt idx="27">
                  <c:v>29</c:v>
                </c:pt>
                <c:pt idx="28">
                  <c:v>29.6</c:v>
                </c:pt>
                <c:pt idx="29">
                  <c:v>31</c:v>
                </c:pt>
                <c:pt idx="30">
                  <c:v>30.3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A6-4CD8-BB86-A2E5137FC2B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24.4</c:v>
                </c:pt>
                <c:pt idx="1">
                  <c:v>24.5</c:v>
                </c:pt>
                <c:pt idx="2">
                  <c:v>26.1</c:v>
                </c:pt>
                <c:pt idx="3">
                  <c:v>25.1</c:v>
                </c:pt>
                <c:pt idx="4">
                  <c:v>24.2</c:v>
                </c:pt>
                <c:pt idx="5">
                  <c:v>26</c:v>
                </c:pt>
                <c:pt idx="6">
                  <c:v>25.4</c:v>
                </c:pt>
                <c:pt idx="7">
                  <c:v>25.9</c:v>
                </c:pt>
                <c:pt idx="8">
                  <c:v>24.4</c:v>
                </c:pt>
                <c:pt idx="9">
                  <c:v>24.1</c:v>
                </c:pt>
                <c:pt idx="10">
                  <c:v>25.1</c:v>
                </c:pt>
                <c:pt idx="11">
                  <c:v>24.7</c:v>
                </c:pt>
                <c:pt idx="12">
                  <c:v>24.6</c:v>
                </c:pt>
                <c:pt idx="13">
                  <c:v>24.8</c:v>
                </c:pt>
                <c:pt idx="14">
                  <c:v>25.5</c:v>
                </c:pt>
                <c:pt idx="15">
                  <c:v>25</c:v>
                </c:pt>
                <c:pt idx="16">
                  <c:v>25.9</c:v>
                </c:pt>
                <c:pt idx="17">
                  <c:v>24.3</c:v>
                </c:pt>
                <c:pt idx="18">
                  <c:v>24.5</c:v>
                </c:pt>
                <c:pt idx="19">
                  <c:v>24.6</c:v>
                </c:pt>
                <c:pt idx="20">
                  <c:v>23.9</c:v>
                </c:pt>
                <c:pt idx="21">
                  <c:v>24.3</c:v>
                </c:pt>
                <c:pt idx="22">
                  <c:v>23.1</c:v>
                </c:pt>
                <c:pt idx="23">
                  <c:v>24.5</c:v>
                </c:pt>
                <c:pt idx="24">
                  <c:v>24.1</c:v>
                </c:pt>
                <c:pt idx="25">
                  <c:v>24.1</c:v>
                </c:pt>
                <c:pt idx="26">
                  <c:v>24.3</c:v>
                </c:pt>
                <c:pt idx="27">
                  <c:v>23.7</c:v>
                </c:pt>
                <c:pt idx="28">
                  <c:v>23.5</c:v>
                </c:pt>
                <c:pt idx="29">
                  <c:v>24.8</c:v>
                </c:pt>
                <c:pt idx="30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A6-4CD8-BB86-A2E5137FC2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61239904"/>
        <c:axId val="2061238272"/>
        <c:extLst/>
      </c:stockChart>
      <c:valAx>
        <c:axId val="20612388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1239360"/>
        <c:crosses val="max"/>
        <c:crossBetween val="between"/>
      </c:valAx>
      <c:catAx>
        <c:axId val="206123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1238816"/>
        <c:crosses val="autoZero"/>
        <c:auto val="1"/>
        <c:lblAlgn val="ctr"/>
        <c:lblOffset val="100"/>
        <c:noMultiLvlLbl val="0"/>
      </c:catAx>
      <c:valAx>
        <c:axId val="20612382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1239904"/>
        <c:crosses val="autoZero"/>
        <c:crossBetween val="between"/>
      </c:valAx>
      <c:catAx>
        <c:axId val="2061239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061238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23.6</c:v>
                </c:pt>
                <c:pt idx="1">
                  <c:v>1.1000000000000001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</c:v>
                </c:pt>
                <c:pt idx="7">
                  <c:v>4</c:v>
                </c:pt>
                <c:pt idx="8">
                  <c:v>14.9</c:v>
                </c:pt>
                <c:pt idx="9">
                  <c:v>0.8</c:v>
                </c:pt>
                <c:pt idx="10">
                  <c:v>0.1</c:v>
                </c:pt>
                <c:pt idx="11">
                  <c:v>8.1999999999999993</c:v>
                </c:pt>
                <c:pt idx="12">
                  <c:v>29.8</c:v>
                </c:pt>
                <c:pt idx="13">
                  <c:v>3.8</c:v>
                </c:pt>
                <c:pt idx="14">
                  <c:v>3.9</c:v>
                </c:pt>
                <c:pt idx="15">
                  <c:v>21.3</c:v>
                </c:pt>
                <c:pt idx="16">
                  <c:v>39.6</c:v>
                </c:pt>
                <c:pt idx="17">
                  <c:v>5.4</c:v>
                </c:pt>
                <c:pt idx="18">
                  <c:v>0.5</c:v>
                </c:pt>
                <c:pt idx="19">
                  <c:v>0.1</c:v>
                </c:pt>
                <c:pt idx="20">
                  <c:v>0</c:v>
                </c:pt>
                <c:pt idx="21">
                  <c:v>0</c:v>
                </c:pt>
                <c:pt idx="22">
                  <c:v>0.1</c:v>
                </c:pt>
                <c:pt idx="23">
                  <c:v>1.7</c:v>
                </c:pt>
                <c:pt idx="24">
                  <c:v>18.3</c:v>
                </c:pt>
                <c:pt idx="25">
                  <c:v>19.7</c:v>
                </c:pt>
                <c:pt idx="26">
                  <c:v>11.2</c:v>
                </c:pt>
                <c:pt idx="27">
                  <c:v>3.4</c:v>
                </c:pt>
                <c:pt idx="28">
                  <c:v>1.6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85-46E4-B8D7-E69ABEEFF8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7001856"/>
        <c:axId val="20670002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85-46E4-B8D7-E69ABEEFF85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34.799999999999997</c:v>
                </c:pt>
                <c:pt idx="1">
                  <c:v>33.200000000000003</c:v>
                </c:pt>
                <c:pt idx="2">
                  <c:v>35.4</c:v>
                </c:pt>
                <c:pt idx="3">
                  <c:v>33.6</c:v>
                </c:pt>
                <c:pt idx="4">
                  <c:v>34.200000000000003</c:v>
                </c:pt>
                <c:pt idx="5">
                  <c:v>34.700000000000003</c:v>
                </c:pt>
                <c:pt idx="6">
                  <c:v>34.700000000000003</c:v>
                </c:pt>
                <c:pt idx="7">
                  <c:v>28</c:v>
                </c:pt>
                <c:pt idx="8">
                  <c:v>31.6</c:v>
                </c:pt>
                <c:pt idx="9">
                  <c:v>33.700000000000003</c:v>
                </c:pt>
                <c:pt idx="10">
                  <c:v>31.2</c:v>
                </c:pt>
                <c:pt idx="11">
                  <c:v>32.4</c:v>
                </c:pt>
                <c:pt idx="12">
                  <c:v>33.200000000000003</c:v>
                </c:pt>
                <c:pt idx="13">
                  <c:v>32.6</c:v>
                </c:pt>
                <c:pt idx="14">
                  <c:v>32.1</c:v>
                </c:pt>
                <c:pt idx="15">
                  <c:v>27.3</c:v>
                </c:pt>
                <c:pt idx="16">
                  <c:v>27.6</c:v>
                </c:pt>
                <c:pt idx="17">
                  <c:v>28.1</c:v>
                </c:pt>
                <c:pt idx="18">
                  <c:v>29.4</c:v>
                </c:pt>
                <c:pt idx="19">
                  <c:v>30.9</c:v>
                </c:pt>
                <c:pt idx="20">
                  <c:v>32.4</c:v>
                </c:pt>
                <c:pt idx="21">
                  <c:v>33.4</c:v>
                </c:pt>
                <c:pt idx="22">
                  <c:v>34.5</c:v>
                </c:pt>
                <c:pt idx="23">
                  <c:v>32.4</c:v>
                </c:pt>
                <c:pt idx="24">
                  <c:v>32.4</c:v>
                </c:pt>
                <c:pt idx="25">
                  <c:v>26.5</c:v>
                </c:pt>
                <c:pt idx="26">
                  <c:v>27.5</c:v>
                </c:pt>
                <c:pt idx="27">
                  <c:v>31.1</c:v>
                </c:pt>
                <c:pt idx="28">
                  <c:v>31.6</c:v>
                </c:pt>
                <c:pt idx="29">
                  <c:v>32.799999999999997</c:v>
                </c:pt>
                <c:pt idx="30">
                  <c:v>31.2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85-46E4-B8D7-E69ABEEFF85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24</c:v>
                </c:pt>
                <c:pt idx="1">
                  <c:v>25</c:v>
                </c:pt>
                <c:pt idx="2">
                  <c:v>24.5</c:v>
                </c:pt>
                <c:pt idx="3">
                  <c:v>25.2</c:v>
                </c:pt>
                <c:pt idx="4">
                  <c:v>25.9</c:v>
                </c:pt>
                <c:pt idx="5">
                  <c:v>26</c:v>
                </c:pt>
                <c:pt idx="6">
                  <c:v>25.8</c:v>
                </c:pt>
                <c:pt idx="7">
                  <c:v>26.4</c:v>
                </c:pt>
                <c:pt idx="8">
                  <c:v>25</c:v>
                </c:pt>
                <c:pt idx="9">
                  <c:v>24.5</c:v>
                </c:pt>
                <c:pt idx="10">
                  <c:v>25.9</c:v>
                </c:pt>
                <c:pt idx="11">
                  <c:v>25.2</c:v>
                </c:pt>
                <c:pt idx="12">
                  <c:v>24.4</c:v>
                </c:pt>
                <c:pt idx="13">
                  <c:v>24.5</c:v>
                </c:pt>
                <c:pt idx="14">
                  <c:v>25.1</c:v>
                </c:pt>
                <c:pt idx="15">
                  <c:v>24.4</c:v>
                </c:pt>
                <c:pt idx="16">
                  <c:v>23.6</c:v>
                </c:pt>
                <c:pt idx="17">
                  <c:v>24.6</c:v>
                </c:pt>
                <c:pt idx="18">
                  <c:v>23.8</c:v>
                </c:pt>
                <c:pt idx="19">
                  <c:v>24.6</c:v>
                </c:pt>
                <c:pt idx="20">
                  <c:v>24.9</c:v>
                </c:pt>
                <c:pt idx="21">
                  <c:v>25.4</c:v>
                </c:pt>
                <c:pt idx="22">
                  <c:v>25</c:v>
                </c:pt>
                <c:pt idx="23">
                  <c:v>26.2</c:v>
                </c:pt>
                <c:pt idx="24">
                  <c:v>25</c:v>
                </c:pt>
                <c:pt idx="25">
                  <c:v>24.5</c:v>
                </c:pt>
                <c:pt idx="26">
                  <c:v>24.5</c:v>
                </c:pt>
                <c:pt idx="27">
                  <c:v>23.5</c:v>
                </c:pt>
                <c:pt idx="28">
                  <c:v>24.1</c:v>
                </c:pt>
                <c:pt idx="29">
                  <c:v>24.5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85-46E4-B8D7-E69ABEEFF8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66996960"/>
        <c:axId val="2067001312"/>
        <c:extLst/>
      </c:stockChart>
      <c:valAx>
        <c:axId val="20670002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7001856"/>
        <c:crosses val="max"/>
        <c:crossBetween val="between"/>
      </c:valAx>
      <c:catAx>
        <c:axId val="206700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7000224"/>
        <c:crossesAt val="0"/>
        <c:auto val="1"/>
        <c:lblAlgn val="ctr"/>
        <c:lblOffset val="100"/>
        <c:noMultiLvlLbl val="0"/>
      </c:catAx>
      <c:valAx>
        <c:axId val="20670013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6996960"/>
        <c:crosses val="autoZero"/>
        <c:crossBetween val="between"/>
      </c:valAx>
      <c:catAx>
        <c:axId val="20669969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0670013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3.3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16</c:v>
                </c:pt>
                <c:pt idx="6">
                  <c:v>0</c:v>
                </c:pt>
                <c:pt idx="7">
                  <c:v>0</c:v>
                </c:pt>
                <c:pt idx="8">
                  <c:v>12.3</c:v>
                </c:pt>
                <c:pt idx="9">
                  <c:v>11.4</c:v>
                </c:pt>
                <c:pt idx="10">
                  <c:v>0</c:v>
                </c:pt>
                <c:pt idx="11">
                  <c:v>0.2</c:v>
                </c:pt>
                <c:pt idx="12">
                  <c:v>5.0999999999999996</c:v>
                </c:pt>
                <c:pt idx="13">
                  <c:v>0.2</c:v>
                </c:pt>
                <c:pt idx="14">
                  <c:v>0.6</c:v>
                </c:pt>
                <c:pt idx="15">
                  <c:v>5.8</c:v>
                </c:pt>
                <c:pt idx="16">
                  <c:v>20</c:v>
                </c:pt>
                <c:pt idx="17">
                  <c:v>0</c:v>
                </c:pt>
                <c:pt idx="18">
                  <c:v>0</c:v>
                </c:pt>
                <c:pt idx="19">
                  <c:v>0.1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69-4884-9A6C-7935690043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2986288"/>
        <c:axId val="21129852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34.9</c:v>
                </c:pt>
                <c:pt idx="1">
                  <c:v>35</c:v>
                </c:pt>
                <c:pt idx="2">
                  <c:v>34</c:v>
                </c:pt>
                <c:pt idx="3">
                  <c:v>34.700000000000003</c:v>
                </c:pt>
                <c:pt idx="4">
                  <c:v>34.6</c:v>
                </c:pt>
                <c:pt idx="5">
                  <c:v>33.5</c:v>
                </c:pt>
                <c:pt idx="6">
                  <c:v>33.5</c:v>
                </c:pt>
                <c:pt idx="7">
                  <c:v>31.7</c:v>
                </c:pt>
                <c:pt idx="8">
                  <c:v>34.799999999999997</c:v>
                </c:pt>
                <c:pt idx="9">
                  <c:v>33.200000000000003</c:v>
                </c:pt>
                <c:pt idx="10">
                  <c:v>32</c:v>
                </c:pt>
                <c:pt idx="11">
                  <c:v>35</c:v>
                </c:pt>
                <c:pt idx="12">
                  <c:v>34</c:v>
                </c:pt>
                <c:pt idx="13">
                  <c:v>34.200000000000003</c:v>
                </c:pt>
                <c:pt idx="14">
                  <c:v>33.799999999999997</c:v>
                </c:pt>
                <c:pt idx="15">
                  <c:v>32</c:v>
                </c:pt>
                <c:pt idx="16">
                  <c:v>26.9</c:v>
                </c:pt>
                <c:pt idx="17">
                  <c:v>32</c:v>
                </c:pt>
                <c:pt idx="18">
                  <c:v>31</c:v>
                </c:pt>
                <c:pt idx="19">
                  <c:v>34</c:v>
                </c:pt>
                <c:pt idx="20">
                  <c:v>33.700000000000003</c:v>
                </c:pt>
                <c:pt idx="21">
                  <c:v>34.4</c:v>
                </c:pt>
                <c:pt idx="22">
                  <c:v>35</c:v>
                </c:pt>
                <c:pt idx="23">
                  <c:v>33.4</c:v>
                </c:pt>
                <c:pt idx="24">
                  <c:v>33.4</c:v>
                </c:pt>
                <c:pt idx="25">
                  <c:v>34.200000000000003</c:v>
                </c:pt>
                <c:pt idx="26">
                  <c:v>33.5</c:v>
                </c:pt>
                <c:pt idx="27">
                  <c:v>33.799999999999997</c:v>
                </c:pt>
                <c:pt idx="28">
                  <c:v>34</c:v>
                </c:pt>
                <c:pt idx="29">
                  <c:v>34.5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69-4884-9A6C-7935690043E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22.5</c:v>
                </c:pt>
                <c:pt idx="1">
                  <c:v>24.1</c:v>
                </c:pt>
                <c:pt idx="2">
                  <c:v>24.6</c:v>
                </c:pt>
                <c:pt idx="3">
                  <c:v>23.5</c:v>
                </c:pt>
                <c:pt idx="4">
                  <c:v>24.3</c:v>
                </c:pt>
                <c:pt idx="5">
                  <c:v>24</c:v>
                </c:pt>
                <c:pt idx="6">
                  <c:v>24.6</c:v>
                </c:pt>
                <c:pt idx="7">
                  <c:v>24.9</c:v>
                </c:pt>
                <c:pt idx="8">
                  <c:v>25.8</c:v>
                </c:pt>
                <c:pt idx="9">
                  <c:v>23.5</c:v>
                </c:pt>
                <c:pt idx="10">
                  <c:v>22.5</c:v>
                </c:pt>
                <c:pt idx="11">
                  <c:v>24.8</c:v>
                </c:pt>
                <c:pt idx="12">
                  <c:v>24.8</c:v>
                </c:pt>
                <c:pt idx="13">
                  <c:v>24.2</c:v>
                </c:pt>
                <c:pt idx="14">
                  <c:v>25.7</c:v>
                </c:pt>
                <c:pt idx="15">
                  <c:v>24</c:v>
                </c:pt>
                <c:pt idx="16">
                  <c:v>24</c:v>
                </c:pt>
                <c:pt idx="17">
                  <c:v>25</c:v>
                </c:pt>
                <c:pt idx="18">
                  <c:v>24.8</c:v>
                </c:pt>
                <c:pt idx="19">
                  <c:v>25.1</c:v>
                </c:pt>
                <c:pt idx="20">
                  <c:v>26.2</c:v>
                </c:pt>
                <c:pt idx="21">
                  <c:v>25.9</c:v>
                </c:pt>
                <c:pt idx="22">
                  <c:v>25.4</c:v>
                </c:pt>
                <c:pt idx="23">
                  <c:v>24.5</c:v>
                </c:pt>
                <c:pt idx="24">
                  <c:v>25.3</c:v>
                </c:pt>
                <c:pt idx="25">
                  <c:v>24.8</c:v>
                </c:pt>
                <c:pt idx="26">
                  <c:v>25.6</c:v>
                </c:pt>
                <c:pt idx="27">
                  <c:v>24</c:v>
                </c:pt>
                <c:pt idx="28">
                  <c:v>25.1</c:v>
                </c:pt>
                <c:pt idx="29">
                  <c:v>25.2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69-4884-9A6C-7935690043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2994448"/>
        <c:axId val="2112987920"/>
        <c:extLst/>
      </c:stockChart>
      <c:valAx>
        <c:axId val="21129852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86288"/>
        <c:crosses val="max"/>
        <c:crossBetween val="between"/>
      </c:valAx>
      <c:catAx>
        <c:axId val="211298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85200"/>
        <c:crossesAt val="0"/>
        <c:auto val="1"/>
        <c:lblAlgn val="ctr"/>
        <c:lblOffset val="100"/>
        <c:noMultiLvlLbl val="0"/>
      </c:catAx>
      <c:valAx>
        <c:axId val="21129879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94448"/>
        <c:crosses val="autoZero"/>
        <c:crossBetween val="between"/>
      </c:valAx>
      <c:catAx>
        <c:axId val="21129944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2987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57.5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0.02</c:v>
                </c:pt>
                <c:pt idx="9">
                  <c:v>0.01</c:v>
                </c:pt>
                <c:pt idx="10">
                  <c:v>0.7</c:v>
                </c:pt>
                <c:pt idx="11">
                  <c:v>0</c:v>
                </c:pt>
                <c:pt idx="12">
                  <c:v>0.6</c:v>
                </c:pt>
                <c:pt idx="13">
                  <c:v>0.02</c:v>
                </c:pt>
                <c:pt idx="14">
                  <c:v>0.01</c:v>
                </c:pt>
                <c:pt idx="15">
                  <c:v>55.4</c:v>
                </c:pt>
                <c:pt idx="16">
                  <c:v>17.600000000000001</c:v>
                </c:pt>
                <c:pt idx="17">
                  <c:v>0</c:v>
                </c:pt>
                <c:pt idx="18">
                  <c:v>0</c:v>
                </c:pt>
                <c:pt idx="19">
                  <c:v>0.4</c:v>
                </c:pt>
                <c:pt idx="20">
                  <c:v>0.1</c:v>
                </c:pt>
                <c:pt idx="21">
                  <c:v>0.5</c:v>
                </c:pt>
                <c:pt idx="22">
                  <c:v>0.03</c:v>
                </c:pt>
                <c:pt idx="23">
                  <c:v>0</c:v>
                </c:pt>
                <c:pt idx="24">
                  <c:v>1</c:v>
                </c:pt>
                <c:pt idx="25">
                  <c:v>0.4</c:v>
                </c:pt>
                <c:pt idx="26">
                  <c:v>1.1000000000000001</c:v>
                </c:pt>
                <c:pt idx="27">
                  <c:v>0.02</c:v>
                </c:pt>
                <c:pt idx="28">
                  <c:v>1.2</c:v>
                </c:pt>
                <c:pt idx="29">
                  <c:v>12.4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50-4F42-835D-181E4091CA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2986832"/>
        <c:axId val="21129922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35.9</c:v>
                </c:pt>
                <c:pt idx="1">
                  <c:v>35.700000000000003</c:v>
                </c:pt>
                <c:pt idx="2">
                  <c:v>34.299999999999997</c:v>
                </c:pt>
                <c:pt idx="3">
                  <c:v>34.6</c:v>
                </c:pt>
                <c:pt idx="4">
                  <c:v>35.5</c:v>
                </c:pt>
                <c:pt idx="5">
                  <c:v>34.4</c:v>
                </c:pt>
                <c:pt idx="6">
                  <c:v>33.200000000000003</c:v>
                </c:pt>
                <c:pt idx="7">
                  <c:v>31.5</c:v>
                </c:pt>
                <c:pt idx="8">
                  <c:v>34.5</c:v>
                </c:pt>
                <c:pt idx="9">
                  <c:v>33</c:v>
                </c:pt>
                <c:pt idx="10">
                  <c:v>31.6</c:v>
                </c:pt>
                <c:pt idx="11">
                  <c:v>33.200000000000003</c:v>
                </c:pt>
                <c:pt idx="12">
                  <c:v>34.299999999999997</c:v>
                </c:pt>
                <c:pt idx="13">
                  <c:v>33.700000000000003</c:v>
                </c:pt>
                <c:pt idx="14">
                  <c:v>33.200000000000003</c:v>
                </c:pt>
                <c:pt idx="15">
                  <c:v>28.2</c:v>
                </c:pt>
                <c:pt idx="16">
                  <c:v>27</c:v>
                </c:pt>
                <c:pt idx="17">
                  <c:v>32.5</c:v>
                </c:pt>
                <c:pt idx="18">
                  <c:v>32.299999999999997</c:v>
                </c:pt>
                <c:pt idx="19">
                  <c:v>34</c:v>
                </c:pt>
                <c:pt idx="20">
                  <c:v>34</c:v>
                </c:pt>
                <c:pt idx="21">
                  <c:v>32.700000000000003</c:v>
                </c:pt>
                <c:pt idx="22">
                  <c:v>31.7</c:v>
                </c:pt>
                <c:pt idx="23">
                  <c:v>34</c:v>
                </c:pt>
                <c:pt idx="24">
                  <c:v>33.5</c:v>
                </c:pt>
                <c:pt idx="25">
                  <c:v>34.6</c:v>
                </c:pt>
                <c:pt idx="26">
                  <c:v>32</c:v>
                </c:pt>
                <c:pt idx="27">
                  <c:v>33.5</c:v>
                </c:pt>
                <c:pt idx="28">
                  <c:v>34.5</c:v>
                </c:pt>
                <c:pt idx="29">
                  <c:v>34.700000000000003</c:v>
                </c:pt>
                <c:pt idx="30">
                  <c:v>32.299999999999997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50-4F42-835D-181E4091CAD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24.6</c:v>
                </c:pt>
                <c:pt idx="1">
                  <c:v>25.8</c:v>
                </c:pt>
                <c:pt idx="2">
                  <c:v>24.1</c:v>
                </c:pt>
                <c:pt idx="3">
                  <c:v>24.8</c:v>
                </c:pt>
                <c:pt idx="4">
                  <c:v>25.2</c:v>
                </c:pt>
                <c:pt idx="5">
                  <c:v>25.4</c:v>
                </c:pt>
                <c:pt idx="6">
                  <c:v>26</c:v>
                </c:pt>
                <c:pt idx="7">
                  <c:v>26.2</c:v>
                </c:pt>
                <c:pt idx="8">
                  <c:v>26.4</c:v>
                </c:pt>
                <c:pt idx="9">
                  <c:v>24.6</c:v>
                </c:pt>
                <c:pt idx="10">
                  <c:v>25.5</c:v>
                </c:pt>
                <c:pt idx="11">
                  <c:v>25.3</c:v>
                </c:pt>
                <c:pt idx="12">
                  <c:v>25.9</c:v>
                </c:pt>
                <c:pt idx="13">
                  <c:v>25.2</c:v>
                </c:pt>
                <c:pt idx="14">
                  <c:v>26.5</c:v>
                </c:pt>
                <c:pt idx="15">
                  <c:v>26.2</c:v>
                </c:pt>
                <c:pt idx="16">
                  <c:v>23.6</c:v>
                </c:pt>
                <c:pt idx="17">
                  <c:v>24.7</c:v>
                </c:pt>
                <c:pt idx="18">
                  <c:v>25.5</c:v>
                </c:pt>
                <c:pt idx="19">
                  <c:v>25.7</c:v>
                </c:pt>
                <c:pt idx="20">
                  <c:v>26</c:v>
                </c:pt>
                <c:pt idx="21">
                  <c:v>26.5</c:v>
                </c:pt>
                <c:pt idx="22">
                  <c:v>26.5</c:v>
                </c:pt>
                <c:pt idx="23">
                  <c:v>26.2</c:v>
                </c:pt>
                <c:pt idx="24">
                  <c:v>26.2</c:v>
                </c:pt>
                <c:pt idx="25">
                  <c:v>25.7</c:v>
                </c:pt>
                <c:pt idx="26">
                  <c:v>25.9</c:v>
                </c:pt>
                <c:pt idx="27">
                  <c:v>25.6</c:v>
                </c:pt>
                <c:pt idx="28">
                  <c:v>26</c:v>
                </c:pt>
                <c:pt idx="29">
                  <c:v>25.5</c:v>
                </c:pt>
                <c:pt idx="3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50-4F42-835D-181E4091CA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2990096"/>
        <c:axId val="2112991728"/>
        <c:extLst/>
      </c:stockChart>
      <c:valAx>
        <c:axId val="21129922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86832"/>
        <c:crosses val="max"/>
        <c:crossBetween val="between"/>
      </c:valAx>
      <c:catAx>
        <c:axId val="211298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92272"/>
        <c:crossesAt val="0"/>
        <c:auto val="1"/>
        <c:lblAlgn val="ctr"/>
        <c:lblOffset val="100"/>
        <c:noMultiLvlLbl val="0"/>
      </c:catAx>
      <c:valAx>
        <c:axId val="21129917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90096"/>
        <c:crosses val="autoZero"/>
        <c:crossBetween val="between"/>
      </c:valAx>
      <c:catAx>
        <c:axId val="21129900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2991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0.01</c:v>
                </c:pt>
                <c:pt idx="1">
                  <c:v>2.4</c:v>
                </c:pt>
                <c:pt idx="2">
                  <c:v>15</c:v>
                </c:pt>
                <c:pt idx="3">
                  <c:v>0</c:v>
                </c:pt>
                <c:pt idx="4">
                  <c:v>0</c:v>
                </c:pt>
                <c:pt idx="5">
                  <c:v>0.7</c:v>
                </c:pt>
                <c:pt idx="6">
                  <c:v>0.5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0.1</c:v>
                </c:pt>
                <c:pt idx="11">
                  <c:v>0</c:v>
                </c:pt>
                <c:pt idx="12">
                  <c:v>0</c:v>
                </c:pt>
                <c:pt idx="13">
                  <c:v>0.4</c:v>
                </c:pt>
                <c:pt idx="14">
                  <c:v>3.4</c:v>
                </c:pt>
                <c:pt idx="15">
                  <c:v>3.4</c:v>
                </c:pt>
                <c:pt idx="16">
                  <c:v>0.1</c:v>
                </c:pt>
                <c:pt idx="17">
                  <c:v>2.1</c:v>
                </c:pt>
                <c:pt idx="18">
                  <c:v>1.6</c:v>
                </c:pt>
                <c:pt idx="19">
                  <c:v>1.1000000000000001</c:v>
                </c:pt>
                <c:pt idx="20">
                  <c:v>0</c:v>
                </c:pt>
                <c:pt idx="21">
                  <c:v>0.01</c:v>
                </c:pt>
                <c:pt idx="22">
                  <c:v>0.01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0.01</c:v>
                </c:pt>
                <c:pt idx="29">
                  <c:v>0.02</c:v>
                </c:pt>
                <c:pt idx="3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4F-47B2-8BC9-034E0BA18E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2983024"/>
        <c:axId val="21129933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35</c:v>
                </c:pt>
                <c:pt idx="1">
                  <c:v>34.799999999999997</c:v>
                </c:pt>
                <c:pt idx="2">
                  <c:v>35.5</c:v>
                </c:pt>
                <c:pt idx="3">
                  <c:v>34.200000000000003</c:v>
                </c:pt>
                <c:pt idx="4">
                  <c:v>34.5</c:v>
                </c:pt>
                <c:pt idx="5">
                  <c:v>34.299999999999997</c:v>
                </c:pt>
                <c:pt idx="6">
                  <c:v>33.5</c:v>
                </c:pt>
                <c:pt idx="7">
                  <c:v>34.9</c:v>
                </c:pt>
                <c:pt idx="8">
                  <c:v>35.200000000000003</c:v>
                </c:pt>
                <c:pt idx="9">
                  <c:v>32.5</c:v>
                </c:pt>
                <c:pt idx="10">
                  <c:v>32.700000000000003</c:v>
                </c:pt>
                <c:pt idx="11">
                  <c:v>34.200000000000003</c:v>
                </c:pt>
                <c:pt idx="12">
                  <c:v>34.6</c:v>
                </c:pt>
                <c:pt idx="13">
                  <c:v>33.4</c:v>
                </c:pt>
                <c:pt idx="14">
                  <c:v>30.7</c:v>
                </c:pt>
                <c:pt idx="15">
                  <c:v>29.2</c:v>
                </c:pt>
                <c:pt idx="16">
                  <c:v>31.2</c:v>
                </c:pt>
                <c:pt idx="17">
                  <c:v>31.3</c:v>
                </c:pt>
                <c:pt idx="18">
                  <c:v>30.6</c:v>
                </c:pt>
                <c:pt idx="19">
                  <c:v>31.4</c:v>
                </c:pt>
                <c:pt idx="20">
                  <c:v>32.6</c:v>
                </c:pt>
                <c:pt idx="21">
                  <c:v>34.299999999999997</c:v>
                </c:pt>
                <c:pt idx="22">
                  <c:v>33.6</c:v>
                </c:pt>
                <c:pt idx="23">
                  <c:v>31</c:v>
                </c:pt>
                <c:pt idx="24">
                  <c:v>33.200000000000003</c:v>
                </c:pt>
                <c:pt idx="25">
                  <c:v>33</c:v>
                </c:pt>
                <c:pt idx="26">
                  <c:v>34.4</c:v>
                </c:pt>
                <c:pt idx="27">
                  <c:v>34</c:v>
                </c:pt>
                <c:pt idx="28">
                  <c:v>33.5</c:v>
                </c:pt>
                <c:pt idx="29">
                  <c:v>32</c:v>
                </c:pt>
                <c:pt idx="30">
                  <c:v>33.6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4F-47B2-8BC9-034E0BA18E3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24.6</c:v>
                </c:pt>
                <c:pt idx="1">
                  <c:v>24.2</c:v>
                </c:pt>
                <c:pt idx="2">
                  <c:v>23.9</c:v>
                </c:pt>
                <c:pt idx="3">
                  <c:v>24.4</c:v>
                </c:pt>
                <c:pt idx="4">
                  <c:v>23.7</c:v>
                </c:pt>
                <c:pt idx="5">
                  <c:v>23.6</c:v>
                </c:pt>
                <c:pt idx="6">
                  <c:v>24.5</c:v>
                </c:pt>
                <c:pt idx="7">
                  <c:v>24.2</c:v>
                </c:pt>
                <c:pt idx="8">
                  <c:v>24.6</c:v>
                </c:pt>
                <c:pt idx="9">
                  <c:v>24.5</c:v>
                </c:pt>
                <c:pt idx="10">
                  <c:v>23.3</c:v>
                </c:pt>
                <c:pt idx="11">
                  <c:v>23.7</c:v>
                </c:pt>
                <c:pt idx="12">
                  <c:v>24.1</c:v>
                </c:pt>
                <c:pt idx="13">
                  <c:v>24.6</c:v>
                </c:pt>
                <c:pt idx="14">
                  <c:v>23.1</c:v>
                </c:pt>
                <c:pt idx="15">
                  <c:v>23.5</c:v>
                </c:pt>
                <c:pt idx="16">
                  <c:v>23.2</c:v>
                </c:pt>
                <c:pt idx="17">
                  <c:v>24.3</c:v>
                </c:pt>
                <c:pt idx="18">
                  <c:v>23.2</c:v>
                </c:pt>
                <c:pt idx="19">
                  <c:v>23.6</c:v>
                </c:pt>
                <c:pt idx="20">
                  <c:v>24.9</c:v>
                </c:pt>
                <c:pt idx="21">
                  <c:v>24.5</c:v>
                </c:pt>
                <c:pt idx="22">
                  <c:v>24.4</c:v>
                </c:pt>
                <c:pt idx="23">
                  <c:v>24.5</c:v>
                </c:pt>
                <c:pt idx="24">
                  <c:v>24.8</c:v>
                </c:pt>
                <c:pt idx="25">
                  <c:v>24.2</c:v>
                </c:pt>
                <c:pt idx="26">
                  <c:v>24.2</c:v>
                </c:pt>
                <c:pt idx="27">
                  <c:v>23.9</c:v>
                </c:pt>
                <c:pt idx="28">
                  <c:v>24</c:v>
                </c:pt>
                <c:pt idx="29">
                  <c:v>24.1</c:v>
                </c:pt>
                <c:pt idx="30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4F-47B2-8BC9-034E0BA18E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2983568"/>
        <c:axId val="2112993904"/>
        <c:extLst/>
      </c:stockChart>
      <c:valAx>
        <c:axId val="21129933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83024"/>
        <c:crosses val="max"/>
        <c:crossBetween val="between"/>
      </c:valAx>
      <c:catAx>
        <c:axId val="211298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93360"/>
        <c:crossesAt val="0"/>
        <c:auto val="1"/>
        <c:lblAlgn val="ctr"/>
        <c:lblOffset val="100"/>
        <c:noMultiLvlLbl val="0"/>
      </c:catAx>
      <c:valAx>
        <c:axId val="21129939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83568"/>
        <c:crosses val="autoZero"/>
        <c:crossBetween val="between"/>
      </c:valAx>
      <c:catAx>
        <c:axId val="21129835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29939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38</c:v>
                </c:pt>
                <c:pt idx="1">
                  <c:v>33.200000000000003</c:v>
                </c:pt>
                <c:pt idx="2">
                  <c:v>0.2</c:v>
                </c:pt>
                <c:pt idx="3">
                  <c:v>1.3</c:v>
                </c:pt>
                <c:pt idx="4">
                  <c:v>0</c:v>
                </c:pt>
                <c:pt idx="5">
                  <c:v>2.5</c:v>
                </c:pt>
                <c:pt idx="6">
                  <c:v>0</c:v>
                </c:pt>
                <c:pt idx="7">
                  <c:v>0</c:v>
                </c:pt>
                <c:pt idx="8">
                  <c:v>24.6</c:v>
                </c:pt>
                <c:pt idx="9">
                  <c:v>5.6</c:v>
                </c:pt>
                <c:pt idx="10">
                  <c:v>0</c:v>
                </c:pt>
                <c:pt idx="11">
                  <c:v>0.3</c:v>
                </c:pt>
                <c:pt idx="12">
                  <c:v>0</c:v>
                </c:pt>
                <c:pt idx="13">
                  <c:v>6.2</c:v>
                </c:pt>
                <c:pt idx="14">
                  <c:v>1.6</c:v>
                </c:pt>
                <c:pt idx="15">
                  <c:v>3.8</c:v>
                </c:pt>
                <c:pt idx="16">
                  <c:v>2.5</c:v>
                </c:pt>
                <c:pt idx="17">
                  <c:v>1</c:v>
                </c:pt>
                <c:pt idx="18">
                  <c:v>2.2999999999999998</c:v>
                </c:pt>
                <c:pt idx="19">
                  <c:v>1.3</c:v>
                </c:pt>
                <c:pt idx="20">
                  <c:v>0</c:v>
                </c:pt>
                <c:pt idx="21">
                  <c:v>12.3</c:v>
                </c:pt>
                <c:pt idx="22">
                  <c:v>10.3</c:v>
                </c:pt>
                <c:pt idx="23">
                  <c:v>0</c:v>
                </c:pt>
                <c:pt idx="24">
                  <c:v>0.8</c:v>
                </c:pt>
                <c:pt idx="25">
                  <c:v>4.0999999999999996</c:v>
                </c:pt>
                <c:pt idx="26">
                  <c:v>0</c:v>
                </c:pt>
                <c:pt idx="27">
                  <c:v>0.8</c:v>
                </c:pt>
                <c:pt idx="28">
                  <c:v>26.7</c:v>
                </c:pt>
                <c:pt idx="29">
                  <c:v>23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1A-4B2A-B616-564FD7DDF8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5119872"/>
        <c:axId val="21129884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34.799999999999997</c:v>
                </c:pt>
                <c:pt idx="1">
                  <c:v>33.700000000000003</c:v>
                </c:pt>
                <c:pt idx="2">
                  <c:v>33.6</c:v>
                </c:pt>
                <c:pt idx="3">
                  <c:v>33.799999999999997</c:v>
                </c:pt>
                <c:pt idx="4">
                  <c:v>33.6</c:v>
                </c:pt>
                <c:pt idx="5">
                  <c:v>33.5</c:v>
                </c:pt>
                <c:pt idx="6">
                  <c:v>33.1</c:v>
                </c:pt>
                <c:pt idx="7">
                  <c:v>34.5</c:v>
                </c:pt>
                <c:pt idx="8">
                  <c:v>33.700000000000003</c:v>
                </c:pt>
                <c:pt idx="9">
                  <c:v>32.799999999999997</c:v>
                </c:pt>
                <c:pt idx="10">
                  <c:v>32.6</c:v>
                </c:pt>
                <c:pt idx="11">
                  <c:v>32</c:v>
                </c:pt>
                <c:pt idx="12">
                  <c:v>33.299999999999997</c:v>
                </c:pt>
                <c:pt idx="13">
                  <c:v>33.5</c:v>
                </c:pt>
                <c:pt idx="14">
                  <c:v>33.700000000000003</c:v>
                </c:pt>
                <c:pt idx="15">
                  <c:v>31.6</c:v>
                </c:pt>
                <c:pt idx="16">
                  <c:v>29.2</c:v>
                </c:pt>
                <c:pt idx="17">
                  <c:v>32.700000000000003</c:v>
                </c:pt>
                <c:pt idx="18">
                  <c:v>32.5</c:v>
                </c:pt>
                <c:pt idx="19">
                  <c:v>34</c:v>
                </c:pt>
                <c:pt idx="20">
                  <c:v>33.799999999999997</c:v>
                </c:pt>
                <c:pt idx="21">
                  <c:v>33.200000000000003</c:v>
                </c:pt>
                <c:pt idx="22">
                  <c:v>35.5</c:v>
                </c:pt>
                <c:pt idx="23">
                  <c:v>33.1</c:v>
                </c:pt>
                <c:pt idx="24">
                  <c:v>32.200000000000003</c:v>
                </c:pt>
                <c:pt idx="25">
                  <c:v>33</c:v>
                </c:pt>
                <c:pt idx="26">
                  <c:v>33.799999999999997</c:v>
                </c:pt>
                <c:pt idx="27">
                  <c:v>33.4</c:v>
                </c:pt>
                <c:pt idx="28">
                  <c:v>33.5</c:v>
                </c:pt>
                <c:pt idx="29">
                  <c:v>30.8</c:v>
                </c:pt>
                <c:pt idx="30">
                  <c:v>32.299999999999997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1A-4B2A-B616-564FD7DDF84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25</c:v>
                </c:pt>
                <c:pt idx="1">
                  <c:v>26</c:v>
                </c:pt>
                <c:pt idx="2">
                  <c:v>25.8</c:v>
                </c:pt>
                <c:pt idx="3">
                  <c:v>26.8</c:v>
                </c:pt>
                <c:pt idx="4">
                  <c:v>26</c:v>
                </c:pt>
                <c:pt idx="5">
                  <c:v>27.2</c:v>
                </c:pt>
                <c:pt idx="6">
                  <c:v>25.4</c:v>
                </c:pt>
                <c:pt idx="7">
                  <c:v>27.3</c:v>
                </c:pt>
                <c:pt idx="8">
                  <c:v>27.6</c:v>
                </c:pt>
                <c:pt idx="9">
                  <c:v>25.5</c:v>
                </c:pt>
                <c:pt idx="10">
                  <c:v>26.8</c:v>
                </c:pt>
                <c:pt idx="11">
                  <c:v>26.6</c:v>
                </c:pt>
                <c:pt idx="12">
                  <c:v>26.7</c:v>
                </c:pt>
                <c:pt idx="13">
                  <c:v>27.8</c:v>
                </c:pt>
                <c:pt idx="14">
                  <c:v>27.6</c:v>
                </c:pt>
                <c:pt idx="15">
                  <c:v>27.2</c:v>
                </c:pt>
                <c:pt idx="16">
                  <c:v>26</c:v>
                </c:pt>
                <c:pt idx="17">
                  <c:v>26.8</c:v>
                </c:pt>
                <c:pt idx="18">
                  <c:v>26.5</c:v>
                </c:pt>
                <c:pt idx="19">
                  <c:v>28</c:v>
                </c:pt>
                <c:pt idx="20">
                  <c:v>28</c:v>
                </c:pt>
                <c:pt idx="21">
                  <c:v>28.1</c:v>
                </c:pt>
                <c:pt idx="22">
                  <c:v>27</c:v>
                </c:pt>
                <c:pt idx="23">
                  <c:v>27.5</c:v>
                </c:pt>
                <c:pt idx="24">
                  <c:v>27.5</c:v>
                </c:pt>
                <c:pt idx="25">
                  <c:v>27.2</c:v>
                </c:pt>
                <c:pt idx="26">
                  <c:v>27.5</c:v>
                </c:pt>
                <c:pt idx="27">
                  <c:v>27.3</c:v>
                </c:pt>
                <c:pt idx="28">
                  <c:v>28.1</c:v>
                </c:pt>
                <c:pt idx="29">
                  <c:v>26.5</c:v>
                </c:pt>
                <c:pt idx="3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1A-4B2A-B616-564FD7DDF8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5117152"/>
        <c:axId val="2115131296"/>
        <c:extLst/>
      </c:stockChart>
      <c:valAx>
        <c:axId val="2112988464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19872"/>
        <c:crosses val="max"/>
        <c:crossBetween val="between"/>
      </c:valAx>
      <c:catAx>
        <c:axId val="211511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88464"/>
        <c:crossesAt val="0"/>
        <c:auto val="1"/>
        <c:lblAlgn val="ctr"/>
        <c:lblOffset val="100"/>
        <c:noMultiLvlLbl val="0"/>
      </c:catAx>
      <c:valAx>
        <c:axId val="21151312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17152"/>
        <c:crosses val="autoZero"/>
        <c:crossBetween val="between"/>
      </c:valAx>
      <c:catAx>
        <c:axId val="21151171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51312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2.2999999999999998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12.4</c:v>
                </c:pt>
                <c:pt idx="5">
                  <c:v>5</c:v>
                </c:pt>
                <c:pt idx="6">
                  <c:v>0</c:v>
                </c:pt>
                <c:pt idx="7">
                  <c:v>1.8</c:v>
                </c:pt>
                <c:pt idx="8">
                  <c:v>2.7</c:v>
                </c:pt>
                <c:pt idx="9">
                  <c:v>5</c:v>
                </c:pt>
                <c:pt idx="10">
                  <c:v>0.8</c:v>
                </c:pt>
                <c:pt idx="11">
                  <c:v>0</c:v>
                </c:pt>
                <c:pt idx="12">
                  <c:v>0</c:v>
                </c:pt>
                <c:pt idx="13">
                  <c:v>0.8</c:v>
                </c:pt>
                <c:pt idx="14">
                  <c:v>0</c:v>
                </c:pt>
                <c:pt idx="15">
                  <c:v>1.5</c:v>
                </c:pt>
                <c:pt idx="16">
                  <c:v>2.6</c:v>
                </c:pt>
                <c:pt idx="17">
                  <c:v>0.01</c:v>
                </c:pt>
                <c:pt idx="18">
                  <c:v>0.8</c:v>
                </c:pt>
                <c:pt idx="19">
                  <c:v>0</c:v>
                </c:pt>
                <c:pt idx="20">
                  <c:v>0.01</c:v>
                </c:pt>
                <c:pt idx="21">
                  <c:v>0.01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0.3</c:v>
                </c:pt>
                <c:pt idx="29">
                  <c:v>8.1</c:v>
                </c:pt>
                <c:pt idx="3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DF-4B20-B9EE-4C332DD9F6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5121504"/>
        <c:axId val="2115119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34.200000000000003</c:v>
                </c:pt>
                <c:pt idx="1">
                  <c:v>34.4</c:v>
                </c:pt>
                <c:pt idx="2">
                  <c:v>33.9</c:v>
                </c:pt>
                <c:pt idx="3">
                  <c:v>33.5</c:v>
                </c:pt>
                <c:pt idx="4">
                  <c:v>34</c:v>
                </c:pt>
                <c:pt idx="5">
                  <c:v>33.700000000000003</c:v>
                </c:pt>
                <c:pt idx="6">
                  <c:v>33.799999999999997</c:v>
                </c:pt>
                <c:pt idx="7">
                  <c:v>33.200000000000003</c:v>
                </c:pt>
                <c:pt idx="8">
                  <c:v>33.200000000000003</c:v>
                </c:pt>
                <c:pt idx="9">
                  <c:v>32.799999999999997</c:v>
                </c:pt>
                <c:pt idx="10">
                  <c:v>32.700000000000003</c:v>
                </c:pt>
                <c:pt idx="11">
                  <c:v>32.5</c:v>
                </c:pt>
                <c:pt idx="12">
                  <c:v>33.4</c:v>
                </c:pt>
                <c:pt idx="13">
                  <c:v>33.200000000000003</c:v>
                </c:pt>
                <c:pt idx="14">
                  <c:v>32.5</c:v>
                </c:pt>
                <c:pt idx="15">
                  <c:v>32</c:v>
                </c:pt>
                <c:pt idx="16">
                  <c:v>32</c:v>
                </c:pt>
                <c:pt idx="17">
                  <c:v>32</c:v>
                </c:pt>
                <c:pt idx="18">
                  <c:v>32.700000000000003</c:v>
                </c:pt>
                <c:pt idx="19">
                  <c:v>33.700000000000003</c:v>
                </c:pt>
                <c:pt idx="20">
                  <c:v>33.700000000000003</c:v>
                </c:pt>
                <c:pt idx="21">
                  <c:v>34</c:v>
                </c:pt>
                <c:pt idx="22">
                  <c:v>34</c:v>
                </c:pt>
                <c:pt idx="23">
                  <c:v>33.799999999999997</c:v>
                </c:pt>
                <c:pt idx="24">
                  <c:v>33.9</c:v>
                </c:pt>
                <c:pt idx="25">
                  <c:v>34.799999999999997</c:v>
                </c:pt>
                <c:pt idx="26">
                  <c:v>33.5</c:v>
                </c:pt>
                <c:pt idx="27">
                  <c:v>34.799999999999997</c:v>
                </c:pt>
                <c:pt idx="28">
                  <c:v>35</c:v>
                </c:pt>
                <c:pt idx="29">
                  <c:v>34.5</c:v>
                </c:pt>
                <c:pt idx="30">
                  <c:v>32.799999999999997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DF-4B20-B9EE-4C332DD9F62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24.6</c:v>
                </c:pt>
                <c:pt idx="1">
                  <c:v>26.4</c:v>
                </c:pt>
                <c:pt idx="2">
                  <c:v>27</c:v>
                </c:pt>
                <c:pt idx="3">
                  <c:v>27.2</c:v>
                </c:pt>
                <c:pt idx="4">
                  <c:v>27.5</c:v>
                </c:pt>
                <c:pt idx="5">
                  <c:v>27.6</c:v>
                </c:pt>
                <c:pt idx="6">
                  <c:v>26.2</c:v>
                </c:pt>
                <c:pt idx="7">
                  <c:v>27.8</c:v>
                </c:pt>
                <c:pt idx="8">
                  <c:v>28</c:v>
                </c:pt>
                <c:pt idx="9">
                  <c:v>26</c:v>
                </c:pt>
                <c:pt idx="10">
                  <c:v>26.4</c:v>
                </c:pt>
                <c:pt idx="11">
                  <c:v>27.7</c:v>
                </c:pt>
                <c:pt idx="12">
                  <c:v>28.1</c:v>
                </c:pt>
                <c:pt idx="13">
                  <c:v>27.5</c:v>
                </c:pt>
                <c:pt idx="14">
                  <c:v>28.3</c:v>
                </c:pt>
                <c:pt idx="15">
                  <c:v>28</c:v>
                </c:pt>
                <c:pt idx="16">
                  <c:v>26.7</c:v>
                </c:pt>
                <c:pt idx="17">
                  <c:v>27.2</c:v>
                </c:pt>
                <c:pt idx="18">
                  <c:v>26.6</c:v>
                </c:pt>
                <c:pt idx="19">
                  <c:v>27.2</c:v>
                </c:pt>
                <c:pt idx="20">
                  <c:v>28</c:v>
                </c:pt>
                <c:pt idx="21">
                  <c:v>27.4</c:v>
                </c:pt>
                <c:pt idx="22">
                  <c:v>28.2</c:v>
                </c:pt>
                <c:pt idx="23">
                  <c:v>28.2</c:v>
                </c:pt>
                <c:pt idx="24">
                  <c:v>27.9</c:v>
                </c:pt>
                <c:pt idx="25">
                  <c:v>27.8</c:v>
                </c:pt>
                <c:pt idx="26">
                  <c:v>28.4</c:v>
                </c:pt>
                <c:pt idx="27">
                  <c:v>28.2</c:v>
                </c:pt>
                <c:pt idx="28">
                  <c:v>28.3</c:v>
                </c:pt>
                <c:pt idx="29">
                  <c:v>28.2</c:v>
                </c:pt>
                <c:pt idx="3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DF-4B20-B9EE-4C332DD9F6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5130752"/>
        <c:axId val="2115122048"/>
        <c:extLst/>
      </c:stockChart>
      <c:valAx>
        <c:axId val="2115119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21504"/>
        <c:crosses val="max"/>
        <c:crossBetween val="between"/>
      </c:valAx>
      <c:catAx>
        <c:axId val="211512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19328"/>
        <c:crossesAt val="0"/>
        <c:auto val="1"/>
        <c:lblAlgn val="ctr"/>
        <c:lblOffset val="100"/>
        <c:noMultiLvlLbl val="0"/>
      </c:catAx>
      <c:valAx>
        <c:axId val="2115122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0752"/>
        <c:crosses val="autoZero"/>
        <c:crossBetween val="between"/>
      </c:valAx>
      <c:catAx>
        <c:axId val="21151307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5122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19.600000000000001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0.01</c:v>
                </c:pt>
                <c:pt idx="6">
                  <c:v>0</c:v>
                </c:pt>
                <c:pt idx="7">
                  <c:v>0</c:v>
                </c:pt>
                <c:pt idx="8">
                  <c:v>8.3000000000000007</c:v>
                </c:pt>
                <c:pt idx="9">
                  <c:v>0</c:v>
                </c:pt>
                <c:pt idx="10">
                  <c:v>0</c:v>
                </c:pt>
                <c:pt idx="11">
                  <c:v>0.01</c:v>
                </c:pt>
                <c:pt idx="12">
                  <c:v>5.3</c:v>
                </c:pt>
                <c:pt idx="13">
                  <c:v>8.3000000000000007</c:v>
                </c:pt>
                <c:pt idx="14">
                  <c:v>1.6</c:v>
                </c:pt>
                <c:pt idx="15">
                  <c:v>1</c:v>
                </c:pt>
                <c:pt idx="16">
                  <c:v>17.7</c:v>
                </c:pt>
                <c:pt idx="17">
                  <c:v>2.6</c:v>
                </c:pt>
                <c:pt idx="18">
                  <c:v>0.5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1.1000000000000001</c:v>
                </c:pt>
                <c:pt idx="27">
                  <c:v>2.2999999999999998</c:v>
                </c:pt>
                <c:pt idx="28">
                  <c:v>0</c:v>
                </c:pt>
                <c:pt idx="29">
                  <c:v>1.2</c:v>
                </c:pt>
                <c:pt idx="3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BF-434C-9C0B-CCA6D88D41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5129120"/>
        <c:axId val="21151285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35.299999999999997</c:v>
                </c:pt>
                <c:pt idx="1">
                  <c:v>34.5</c:v>
                </c:pt>
                <c:pt idx="2">
                  <c:v>35.1</c:v>
                </c:pt>
                <c:pt idx="3">
                  <c:v>34.299999999999997</c:v>
                </c:pt>
                <c:pt idx="4">
                  <c:v>33.799999999999997</c:v>
                </c:pt>
                <c:pt idx="5">
                  <c:v>33.9</c:v>
                </c:pt>
                <c:pt idx="6">
                  <c:v>34.1</c:v>
                </c:pt>
                <c:pt idx="7">
                  <c:v>34.799999999999997</c:v>
                </c:pt>
                <c:pt idx="8">
                  <c:v>36.9</c:v>
                </c:pt>
                <c:pt idx="9">
                  <c:v>33.200000000000003</c:v>
                </c:pt>
                <c:pt idx="10">
                  <c:v>32.700000000000003</c:v>
                </c:pt>
                <c:pt idx="11">
                  <c:v>32.5</c:v>
                </c:pt>
                <c:pt idx="12">
                  <c:v>33.1</c:v>
                </c:pt>
                <c:pt idx="13">
                  <c:v>33.5</c:v>
                </c:pt>
                <c:pt idx="14">
                  <c:v>30.5</c:v>
                </c:pt>
                <c:pt idx="15">
                  <c:v>31.6</c:v>
                </c:pt>
                <c:pt idx="16">
                  <c:v>32.4</c:v>
                </c:pt>
                <c:pt idx="17">
                  <c:v>30.5</c:v>
                </c:pt>
                <c:pt idx="18">
                  <c:v>30.4</c:v>
                </c:pt>
                <c:pt idx="19">
                  <c:v>33.799999999999997</c:v>
                </c:pt>
                <c:pt idx="20">
                  <c:v>35.1</c:v>
                </c:pt>
                <c:pt idx="21">
                  <c:v>35.299999999999997</c:v>
                </c:pt>
                <c:pt idx="22">
                  <c:v>35.700000000000003</c:v>
                </c:pt>
                <c:pt idx="23">
                  <c:v>32.9</c:v>
                </c:pt>
                <c:pt idx="24">
                  <c:v>33.5</c:v>
                </c:pt>
                <c:pt idx="25">
                  <c:v>35.799999999999997</c:v>
                </c:pt>
                <c:pt idx="26">
                  <c:v>35.4</c:v>
                </c:pt>
                <c:pt idx="27">
                  <c:v>36.6</c:v>
                </c:pt>
                <c:pt idx="28">
                  <c:v>35.700000000000003</c:v>
                </c:pt>
                <c:pt idx="29">
                  <c:v>34.4</c:v>
                </c:pt>
                <c:pt idx="30">
                  <c:v>33.799999999999997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BF-434C-9C0B-CCA6D88D41B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25.9</c:v>
                </c:pt>
                <c:pt idx="1">
                  <c:v>26.3</c:v>
                </c:pt>
                <c:pt idx="2">
                  <c:v>24.8</c:v>
                </c:pt>
                <c:pt idx="3">
                  <c:v>26.7</c:v>
                </c:pt>
                <c:pt idx="4">
                  <c:v>26.5</c:v>
                </c:pt>
                <c:pt idx="5">
                  <c:v>26.5</c:v>
                </c:pt>
                <c:pt idx="6">
                  <c:v>26.6</c:v>
                </c:pt>
                <c:pt idx="7">
                  <c:v>27.3</c:v>
                </c:pt>
                <c:pt idx="8">
                  <c:v>27.5</c:v>
                </c:pt>
                <c:pt idx="9">
                  <c:v>25.7</c:v>
                </c:pt>
                <c:pt idx="10">
                  <c:v>25.8</c:v>
                </c:pt>
                <c:pt idx="11">
                  <c:v>27</c:v>
                </c:pt>
                <c:pt idx="12">
                  <c:v>27</c:v>
                </c:pt>
                <c:pt idx="13">
                  <c:v>26</c:v>
                </c:pt>
                <c:pt idx="14">
                  <c:v>26.3</c:v>
                </c:pt>
                <c:pt idx="15">
                  <c:v>26.2</c:v>
                </c:pt>
                <c:pt idx="16">
                  <c:v>25.9</c:v>
                </c:pt>
                <c:pt idx="17">
                  <c:v>24.5</c:v>
                </c:pt>
                <c:pt idx="18">
                  <c:v>25.6</c:v>
                </c:pt>
                <c:pt idx="19">
                  <c:v>26.9</c:v>
                </c:pt>
                <c:pt idx="20">
                  <c:v>27.2</c:v>
                </c:pt>
                <c:pt idx="21">
                  <c:v>26.5</c:v>
                </c:pt>
                <c:pt idx="22">
                  <c:v>26.8</c:v>
                </c:pt>
                <c:pt idx="23">
                  <c:v>27.8</c:v>
                </c:pt>
                <c:pt idx="24">
                  <c:v>26.5</c:v>
                </c:pt>
                <c:pt idx="25">
                  <c:v>26.3</c:v>
                </c:pt>
                <c:pt idx="26">
                  <c:v>28</c:v>
                </c:pt>
                <c:pt idx="27">
                  <c:v>25.8</c:v>
                </c:pt>
                <c:pt idx="28">
                  <c:v>27</c:v>
                </c:pt>
                <c:pt idx="29">
                  <c:v>26.7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BF-434C-9C0B-CCA6D88D41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116879872"/>
        <c:axId val="2116882048"/>
        <c:extLst/>
      </c:stockChart>
      <c:valAx>
        <c:axId val="21151285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29120"/>
        <c:crosses val="max"/>
        <c:crossBetween val="between"/>
      </c:valAx>
      <c:catAx>
        <c:axId val="211512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28576"/>
        <c:crossesAt val="0"/>
        <c:auto val="1"/>
        <c:lblAlgn val="ctr"/>
        <c:lblOffset val="100"/>
        <c:noMultiLvlLbl val="0"/>
      </c:catAx>
      <c:valAx>
        <c:axId val="2116882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879872"/>
        <c:crosses val="autoZero"/>
        <c:crossBetween val="between"/>
      </c:valAx>
      <c:catAx>
        <c:axId val="21168798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16882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7754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6671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4896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7351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740512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8533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1096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9146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54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281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515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2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35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367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167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438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966765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9953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567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791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16</cp:revision>
  <dcterms:created xsi:type="dcterms:W3CDTF">2018-10-25T13:21:08Z</dcterms:created>
  <dcterms:modified xsi:type="dcterms:W3CDTF">2018-10-26T15:00:46Z</dcterms:modified>
</cp:coreProperties>
</file>