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78875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Aug2018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Data!$B$11:$AF$11</c:f>
              <c:numCache>
                <c:formatCode>0.0</c:formatCode>
                <c:ptCount val="31"/>
                <c:pt idx="0">
                  <c:v>6.6</c:v>
                </c:pt>
                <c:pt idx="1">
                  <c:v>0</c:v>
                </c:pt>
                <c:pt idx="2">
                  <c:v>1.4</c:v>
                </c:pt>
                <c:pt idx="3">
                  <c:v>0.01</c:v>
                </c:pt>
                <c:pt idx="4">
                  <c:v>4.3</c:v>
                </c:pt>
                <c:pt idx="5">
                  <c:v>0.01</c:v>
                </c:pt>
                <c:pt idx="6">
                  <c:v>1.2</c:v>
                </c:pt>
                <c:pt idx="7">
                  <c:v>10.4</c:v>
                </c:pt>
                <c:pt idx="8">
                  <c:v>19.7</c:v>
                </c:pt>
                <c:pt idx="9">
                  <c:v>4</c:v>
                </c:pt>
                <c:pt idx="10">
                  <c:v>16.600000000000001</c:v>
                </c:pt>
                <c:pt idx="11">
                  <c:v>0</c:v>
                </c:pt>
                <c:pt idx="12">
                  <c:v>19.100000000000001</c:v>
                </c:pt>
                <c:pt idx="13">
                  <c:v>18.600000000000001</c:v>
                </c:pt>
                <c:pt idx="14">
                  <c:v>10</c:v>
                </c:pt>
                <c:pt idx="15">
                  <c:v>7.5</c:v>
                </c:pt>
                <c:pt idx="16">
                  <c:v>35.200000000000003</c:v>
                </c:pt>
                <c:pt idx="17">
                  <c:v>5.7</c:v>
                </c:pt>
                <c:pt idx="18">
                  <c:v>2.1</c:v>
                </c:pt>
                <c:pt idx="19">
                  <c:v>16.399999999999999</c:v>
                </c:pt>
                <c:pt idx="20">
                  <c:v>2.4</c:v>
                </c:pt>
                <c:pt idx="21">
                  <c:v>31.4</c:v>
                </c:pt>
                <c:pt idx="22">
                  <c:v>7.7</c:v>
                </c:pt>
                <c:pt idx="23">
                  <c:v>39.1</c:v>
                </c:pt>
                <c:pt idx="24">
                  <c:v>0.1</c:v>
                </c:pt>
                <c:pt idx="25">
                  <c:v>2.9</c:v>
                </c:pt>
                <c:pt idx="26">
                  <c:v>9.8000000000000007</c:v>
                </c:pt>
                <c:pt idx="27">
                  <c:v>2</c:v>
                </c:pt>
                <c:pt idx="28">
                  <c:v>0.02</c:v>
                </c:pt>
                <c:pt idx="29">
                  <c:v>0</c:v>
                </c:pt>
                <c:pt idx="30">
                  <c:v>19.600000000000001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FE-4DE1-B40A-16F85A265C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84013536"/>
        <c:axId val="-4840146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Data!$B$9:$AF$9</c:f>
              <c:numCache>
                <c:formatCode>0.0</c:formatCode>
                <c:ptCount val="31"/>
                <c:pt idx="0">
                  <c:v>31.2</c:v>
                </c:pt>
                <c:pt idx="1">
                  <c:v>31.6</c:v>
                </c:pt>
                <c:pt idx="2">
                  <c:v>33</c:v>
                </c:pt>
                <c:pt idx="3">
                  <c:v>28.1</c:v>
                </c:pt>
                <c:pt idx="4">
                  <c:v>31.1</c:v>
                </c:pt>
                <c:pt idx="5">
                  <c:v>31.5</c:v>
                </c:pt>
                <c:pt idx="6">
                  <c:v>32</c:v>
                </c:pt>
                <c:pt idx="7">
                  <c:v>32.5</c:v>
                </c:pt>
                <c:pt idx="8">
                  <c:v>32.200000000000003</c:v>
                </c:pt>
                <c:pt idx="9">
                  <c:v>33.5</c:v>
                </c:pt>
                <c:pt idx="10">
                  <c:v>31.8</c:v>
                </c:pt>
                <c:pt idx="12">
                  <c:v>29.7</c:v>
                </c:pt>
                <c:pt idx="13">
                  <c:v>31.6</c:v>
                </c:pt>
                <c:pt idx="14">
                  <c:v>30.4</c:v>
                </c:pt>
                <c:pt idx="15">
                  <c:v>32.299999999999997</c:v>
                </c:pt>
                <c:pt idx="16">
                  <c:v>30.6</c:v>
                </c:pt>
                <c:pt idx="17">
                  <c:v>31.1</c:v>
                </c:pt>
                <c:pt idx="18">
                  <c:v>32</c:v>
                </c:pt>
                <c:pt idx="19">
                  <c:v>30.7</c:v>
                </c:pt>
                <c:pt idx="20">
                  <c:v>30</c:v>
                </c:pt>
                <c:pt idx="21">
                  <c:v>31.2</c:v>
                </c:pt>
                <c:pt idx="22">
                  <c:v>28</c:v>
                </c:pt>
                <c:pt idx="23">
                  <c:v>31.5</c:v>
                </c:pt>
                <c:pt idx="24">
                  <c:v>29.4</c:v>
                </c:pt>
                <c:pt idx="25">
                  <c:v>30.3</c:v>
                </c:pt>
                <c:pt idx="26">
                  <c:v>32.6</c:v>
                </c:pt>
                <c:pt idx="27">
                  <c:v>30.1</c:v>
                </c:pt>
                <c:pt idx="28">
                  <c:v>29.3</c:v>
                </c:pt>
                <c:pt idx="29">
                  <c:v>29.2</c:v>
                </c:pt>
                <c:pt idx="30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FE-4DE1-B40A-16F85A265C9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Data!$B$10:$AF$10</c:f>
              <c:numCache>
                <c:formatCode>0.0</c:formatCode>
                <c:ptCount val="31"/>
                <c:pt idx="0">
                  <c:v>24</c:v>
                </c:pt>
                <c:pt idx="1">
                  <c:v>23.4</c:v>
                </c:pt>
                <c:pt idx="2">
                  <c:v>23.6</c:v>
                </c:pt>
                <c:pt idx="3">
                  <c:v>24.4</c:v>
                </c:pt>
                <c:pt idx="4">
                  <c:v>24.2</c:v>
                </c:pt>
                <c:pt idx="5">
                  <c:v>24.2</c:v>
                </c:pt>
                <c:pt idx="6">
                  <c:v>23.8</c:v>
                </c:pt>
                <c:pt idx="7">
                  <c:v>24.5</c:v>
                </c:pt>
                <c:pt idx="8">
                  <c:v>24.4</c:v>
                </c:pt>
                <c:pt idx="9">
                  <c:v>24.2</c:v>
                </c:pt>
                <c:pt idx="10">
                  <c:v>24.3</c:v>
                </c:pt>
                <c:pt idx="12">
                  <c:v>24.5</c:v>
                </c:pt>
                <c:pt idx="13">
                  <c:v>24.1</c:v>
                </c:pt>
                <c:pt idx="14">
                  <c:v>24</c:v>
                </c:pt>
                <c:pt idx="15">
                  <c:v>23.6</c:v>
                </c:pt>
                <c:pt idx="16">
                  <c:v>24.3</c:v>
                </c:pt>
                <c:pt idx="17">
                  <c:v>23.5</c:v>
                </c:pt>
                <c:pt idx="18">
                  <c:v>24.5</c:v>
                </c:pt>
                <c:pt idx="19">
                  <c:v>24.2</c:v>
                </c:pt>
                <c:pt idx="20">
                  <c:v>24.5</c:v>
                </c:pt>
                <c:pt idx="21">
                  <c:v>24.5</c:v>
                </c:pt>
                <c:pt idx="22">
                  <c:v>23.7</c:v>
                </c:pt>
                <c:pt idx="23">
                  <c:v>24</c:v>
                </c:pt>
                <c:pt idx="24">
                  <c:v>23.3</c:v>
                </c:pt>
                <c:pt idx="25">
                  <c:v>24.2</c:v>
                </c:pt>
                <c:pt idx="26">
                  <c:v>23.5</c:v>
                </c:pt>
                <c:pt idx="27">
                  <c:v>23.7</c:v>
                </c:pt>
                <c:pt idx="28">
                  <c:v>24</c:v>
                </c:pt>
                <c:pt idx="29">
                  <c:v>24.4</c:v>
                </c:pt>
                <c:pt idx="30">
                  <c:v>23.6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FE-4DE1-B40A-16F85A265C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84019520"/>
        <c:axId val="-484018976"/>
        <c:extLst/>
      </c:stockChart>
      <c:valAx>
        <c:axId val="-4840146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84013536"/>
        <c:crosses val="max"/>
        <c:crossBetween val="between"/>
      </c:valAx>
      <c:catAx>
        <c:axId val="-48401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84014624"/>
        <c:crosses val="autoZero"/>
        <c:auto val="1"/>
        <c:lblAlgn val="ctr"/>
        <c:lblOffset val="100"/>
        <c:noMultiLvlLbl val="0"/>
      </c:catAx>
      <c:valAx>
        <c:axId val="-48401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84019520"/>
        <c:crosses val="autoZero"/>
        <c:crossBetween val="between"/>
      </c:valAx>
      <c:catAx>
        <c:axId val="-4840195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8401897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Data!$B$121:$AF$121</c:f>
              <c:numCache>
                <c:formatCode>0.0</c:formatCode>
                <c:ptCount val="31"/>
                <c:pt idx="0">
                  <c:v>23.1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3.2</c:v>
                </c:pt>
                <c:pt idx="5">
                  <c:v>0</c:v>
                </c:pt>
                <c:pt idx="6">
                  <c:v>2.4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8.9</c:v>
                </c:pt>
                <c:pt idx="12">
                  <c:v>0.01</c:v>
                </c:pt>
                <c:pt idx="13">
                  <c:v>4.4000000000000004</c:v>
                </c:pt>
                <c:pt idx="14">
                  <c:v>6.6</c:v>
                </c:pt>
                <c:pt idx="15">
                  <c:v>0</c:v>
                </c:pt>
                <c:pt idx="16">
                  <c:v>0</c:v>
                </c:pt>
                <c:pt idx="17">
                  <c:v>9.9</c:v>
                </c:pt>
                <c:pt idx="18">
                  <c:v>26.1</c:v>
                </c:pt>
                <c:pt idx="19">
                  <c:v>0.6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5.7</c:v>
                </c:pt>
                <c:pt idx="24">
                  <c:v>0.01</c:v>
                </c:pt>
                <c:pt idx="25">
                  <c:v>10.9</c:v>
                </c:pt>
                <c:pt idx="26">
                  <c:v>1.4</c:v>
                </c:pt>
                <c:pt idx="27">
                  <c:v>0</c:v>
                </c:pt>
                <c:pt idx="28">
                  <c:v>0</c:v>
                </c:pt>
                <c:pt idx="29">
                  <c:v>0.01</c:v>
                </c:pt>
                <c:pt idx="30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AD-4EE2-8193-4F3F7235184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5578640"/>
        <c:axId val="-4255862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Data!$B$119:$AF$119</c:f>
              <c:numCache>
                <c:formatCode>0.0</c:formatCode>
                <c:ptCount val="31"/>
                <c:pt idx="0">
                  <c:v>29.5</c:v>
                </c:pt>
                <c:pt idx="1">
                  <c:v>31</c:v>
                </c:pt>
                <c:pt idx="2">
                  <c:v>30.5</c:v>
                </c:pt>
                <c:pt idx="3">
                  <c:v>31</c:v>
                </c:pt>
                <c:pt idx="4">
                  <c:v>29.5</c:v>
                </c:pt>
                <c:pt idx="5">
                  <c:v>30</c:v>
                </c:pt>
                <c:pt idx="6">
                  <c:v>31</c:v>
                </c:pt>
                <c:pt idx="7">
                  <c:v>30.2</c:v>
                </c:pt>
                <c:pt idx="8">
                  <c:v>30.5</c:v>
                </c:pt>
                <c:pt idx="9">
                  <c:v>31</c:v>
                </c:pt>
                <c:pt idx="10">
                  <c:v>29.8</c:v>
                </c:pt>
                <c:pt idx="11">
                  <c:v>29.5</c:v>
                </c:pt>
                <c:pt idx="12">
                  <c:v>30.3</c:v>
                </c:pt>
                <c:pt idx="13">
                  <c:v>30.9</c:v>
                </c:pt>
                <c:pt idx="14">
                  <c:v>31</c:v>
                </c:pt>
                <c:pt idx="15">
                  <c:v>30.3</c:v>
                </c:pt>
                <c:pt idx="16">
                  <c:v>30</c:v>
                </c:pt>
                <c:pt idx="17">
                  <c:v>30</c:v>
                </c:pt>
                <c:pt idx="18">
                  <c:v>28.8</c:v>
                </c:pt>
                <c:pt idx="19">
                  <c:v>30.4</c:v>
                </c:pt>
                <c:pt idx="20">
                  <c:v>30.7</c:v>
                </c:pt>
                <c:pt idx="21">
                  <c:v>31.2</c:v>
                </c:pt>
                <c:pt idx="22">
                  <c:v>31.2</c:v>
                </c:pt>
                <c:pt idx="23">
                  <c:v>30.3</c:v>
                </c:pt>
                <c:pt idx="24">
                  <c:v>29.5</c:v>
                </c:pt>
                <c:pt idx="25">
                  <c:v>30.6</c:v>
                </c:pt>
                <c:pt idx="26">
                  <c:v>30.5</c:v>
                </c:pt>
                <c:pt idx="27">
                  <c:v>30.7</c:v>
                </c:pt>
                <c:pt idx="28">
                  <c:v>30.8</c:v>
                </c:pt>
                <c:pt idx="29">
                  <c:v>30</c:v>
                </c:pt>
                <c:pt idx="30">
                  <c:v>31.3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9AD-4EE2-8193-4F3F7235184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Data!$B$120:$AF$120</c:f>
              <c:numCache>
                <c:formatCode>0.0</c:formatCode>
                <c:ptCount val="31"/>
                <c:pt idx="0">
                  <c:v>26</c:v>
                </c:pt>
                <c:pt idx="1">
                  <c:v>27.5</c:v>
                </c:pt>
                <c:pt idx="2">
                  <c:v>28</c:v>
                </c:pt>
                <c:pt idx="3">
                  <c:v>27.9</c:v>
                </c:pt>
                <c:pt idx="4">
                  <c:v>27.8</c:v>
                </c:pt>
                <c:pt idx="5">
                  <c:v>27</c:v>
                </c:pt>
                <c:pt idx="6">
                  <c:v>27.5</c:v>
                </c:pt>
                <c:pt idx="7">
                  <c:v>24.2</c:v>
                </c:pt>
                <c:pt idx="8">
                  <c:v>28</c:v>
                </c:pt>
                <c:pt idx="9">
                  <c:v>27.5</c:v>
                </c:pt>
                <c:pt idx="10">
                  <c:v>27.5</c:v>
                </c:pt>
                <c:pt idx="11">
                  <c:v>27.5</c:v>
                </c:pt>
                <c:pt idx="12">
                  <c:v>27.7</c:v>
                </c:pt>
                <c:pt idx="13">
                  <c:v>28</c:v>
                </c:pt>
                <c:pt idx="14">
                  <c:v>27</c:v>
                </c:pt>
                <c:pt idx="15">
                  <c:v>27</c:v>
                </c:pt>
                <c:pt idx="16">
                  <c:v>27.8</c:v>
                </c:pt>
                <c:pt idx="17">
                  <c:v>28</c:v>
                </c:pt>
                <c:pt idx="18">
                  <c:v>26.4</c:v>
                </c:pt>
                <c:pt idx="19">
                  <c:v>27.5</c:v>
                </c:pt>
                <c:pt idx="20">
                  <c:v>27.5</c:v>
                </c:pt>
                <c:pt idx="21">
                  <c:v>28.1</c:v>
                </c:pt>
                <c:pt idx="22">
                  <c:v>28</c:v>
                </c:pt>
                <c:pt idx="23">
                  <c:v>28</c:v>
                </c:pt>
                <c:pt idx="24">
                  <c:v>26.5</c:v>
                </c:pt>
                <c:pt idx="25">
                  <c:v>26.5</c:v>
                </c:pt>
                <c:pt idx="26">
                  <c:v>24.5</c:v>
                </c:pt>
                <c:pt idx="27">
                  <c:v>26.9</c:v>
                </c:pt>
                <c:pt idx="28">
                  <c:v>27.8</c:v>
                </c:pt>
                <c:pt idx="29">
                  <c:v>28</c:v>
                </c:pt>
                <c:pt idx="30">
                  <c:v>27.3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9AD-4EE2-8193-4F3F7235184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5577552"/>
        <c:axId val="-425584080"/>
        <c:extLst/>
      </c:stockChart>
      <c:valAx>
        <c:axId val="-4255862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5578640"/>
        <c:crosses val="max"/>
        <c:crossBetween val="between"/>
      </c:valAx>
      <c:catAx>
        <c:axId val="-42557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5586256"/>
        <c:crossesAt val="0"/>
        <c:auto val="1"/>
        <c:lblAlgn val="ctr"/>
        <c:lblOffset val="100"/>
        <c:noMultiLvlLbl val="0"/>
      </c:catAx>
      <c:valAx>
        <c:axId val="-42558408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5577552"/>
        <c:crosses val="autoZero"/>
        <c:crossBetween val="between"/>
      </c:valAx>
      <c:catAx>
        <c:axId val="-42557755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2558408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Data!$B$141:$AF$141</c:f>
              <c:numCache>
                <c:formatCode>0.0</c:formatCode>
                <c:ptCount val="31"/>
                <c:pt idx="0">
                  <c:v>0.1</c:v>
                </c:pt>
                <c:pt idx="1">
                  <c:v>0.9</c:v>
                </c:pt>
                <c:pt idx="2">
                  <c:v>0.2</c:v>
                </c:pt>
                <c:pt idx="3">
                  <c:v>2.1</c:v>
                </c:pt>
                <c:pt idx="4">
                  <c:v>3.8</c:v>
                </c:pt>
                <c:pt idx="5">
                  <c:v>1.6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0.2</c:v>
                </c:pt>
                <c:pt idx="11">
                  <c:v>0</c:v>
                </c:pt>
                <c:pt idx="12">
                  <c:v>0.5</c:v>
                </c:pt>
                <c:pt idx="13">
                  <c:v>1.1000000000000001</c:v>
                </c:pt>
                <c:pt idx="14">
                  <c:v>1.6</c:v>
                </c:pt>
                <c:pt idx="15">
                  <c:v>1.1000000000000001</c:v>
                </c:pt>
                <c:pt idx="16">
                  <c:v>4.5999999999999996</c:v>
                </c:pt>
                <c:pt idx="17">
                  <c:v>9.5</c:v>
                </c:pt>
                <c:pt idx="18">
                  <c:v>3.7</c:v>
                </c:pt>
                <c:pt idx="19">
                  <c:v>3.6</c:v>
                </c:pt>
                <c:pt idx="20">
                  <c:v>0.6</c:v>
                </c:pt>
                <c:pt idx="21">
                  <c:v>13.5</c:v>
                </c:pt>
                <c:pt idx="22">
                  <c:v>0</c:v>
                </c:pt>
                <c:pt idx="23">
                  <c:v>2.9</c:v>
                </c:pt>
                <c:pt idx="24">
                  <c:v>0.5</c:v>
                </c:pt>
                <c:pt idx="25">
                  <c:v>8.3000000000000007</c:v>
                </c:pt>
                <c:pt idx="26">
                  <c:v>5.4</c:v>
                </c:pt>
                <c:pt idx="27">
                  <c:v>3.4</c:v>
                </c:pt>
                <c:pt idx="28">
                  <c:v>0</c:v>
                </c:pt>
                <c:pt idx="29">
                  <c:v>1.4</c:v>
                </c:pt>
                <c:pt idx="3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34-4B55-9BCE-6E7C225AA9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3516496"/>
        <c:axId val="-4235137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Data!$B$139:$AF$139</c:f>
              <c:numCache>
                <c:formatCode>0.0</c:formatCode>
                <c:ptCount val="31"/>
                <c:pt idx="0">
                  <c:v>33.6</c:v>
                </c:pt>
                <c:pt idx="1">
                  <c:v>29.6</c:v>
                </c:pt>
                <c:pt idx="2">
                  <c:v>29.7</c:v>
                </c:pt>
                <c:pt idx="3">
                  <c:v>33.700000000000003</c:v>
                </c:pt>
                <c:pt idx="4">
                  <c:v>28.4</c:v>
                </c:pt>
                <c:pt idx="5">
                  <c:v>29.8</c:v>
                </c:pt>
                <c:pt idx="6">
                  <c:v>34</c:v>
                </c:pt>
                <c:pt idx="7">
                  <c:v>32</c:v>
                </c:pt>
                <c:pt idx="8">
                  <c:v>32</c:v>
                </c:pt>
                <c:pt idx="9">
                  <c:v>34.5</c:v>
                </c:pt>
                <c:pt idx="10">
                  <c:v>32.5</c:v>
                </c:pt>
                <c:pt idx="12">
                  <c:v>33.6</c:v>
                </c:pt>
                <c:pt idx="13">
                  <c:v>33</c:v>
                </c:pt>
                <c:pt idx="14">
                  <c:v>34.4</c:v>
                </c:pt>
                <c:pt idx="15">
                  <c:v>33.299999999999997</c:v>
                </c:pt>
                <c:pt idx="16">
                  <c:v>29.6</c:v>
                </c:pt>
                <c:pt idx="17">
                  <c:v>33.200000000000003</c:v>
                </c:pt>
                <c:pt idx="18">
                  <c:v>29</c:v>
                </c:pt>
                <c:pt idx="19">
                  <c:v>31.7</c:v>
                </c:pt>
                <c:pt idx="20">
                  <c:v>31.8</c:v>
                </c:pt>
                <c:pt idx="21">
                  <c:v>32.700000000000003</c:v>
                </c:pt>
                <c:pt idx="22">
                  <c:v>35.6</c:v>
                </c:pt>
                <c:pt idx="23">
                  <c:v>34</c:v>
                </c:pt>
                <c:pt idx="24">
                  <c:v>31.3</c:v>
                </c:pt>
                <c:pt idx="25">
                  <c:v>32.299999999999997</c:v>
                </c:pt>
                <c:pt idx="26">
                  <c:v>29</c:v>
                </c:pt>
                <c:pt idx="27">
                  <c:v>33.5</c:v>
                </c:pt>
                <c:pt idx="28">
                  <c:v>31.9</c:v>
                </c:pt>
                <c:pt idx="29">
                  <c:v>33</c:v>
                </c:pt>
                <c:pt idx="30">
                  <c:v>34.4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34-4B55-9BCE-6E7C225AA9F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Data!$B$140:$AF$140</c:f>
              <c:numCache>
                <c:formatCode>0.0</c:formatCode>
                <c:ptCount val="31"/>
                <c:pt idx="0">
                  <c:v>25.7</c:v>
                </c:pt>
                <c:pt idx="1">
                  <c:v>25.1</c:v>
                </c:pt>
                <c:pt idx="2">
                  <c:v>26</c:v>
                </c:pt>
                <c:pt idx="3">
                  <c:v>25</c:v>
                </c:pt>
                <c:pt idx="4">
                  <c:v>25.4</c:v>
                </c:pt>
                <c:pt idx="5">
                  <c:v>24.5</c:v>
                </c:pt>
                <c:pt idx="6">
                  <c:v>25</c:v>
                </c:pt>
                <c:pt idx="7">
                  <c:v>26</c:v>
                </c:pt>
                <c:pt idx="8">
                  <c:v>26.4</c:v>
                </c:pt>
                <c:pt idx="9">
                  <c:v>25</c:v>
                </c:pt>
                <c:pt idx="10">
                  <c:v>26.2</c:v>
                </c:pt>
                <c:pt idx="12">
                  <c:v>26.3</c:v>
                </c:pt>
                <c:pt idx="13">
                  <c:v>25.3</c:v>
                </c:pt>
                <c:pt idx="14">
                  <c:v>25.6</c:v>
                </c:pt>
                <c:pt idx="15">
                  <c:v>24.1</c:v>
                </c:pt>
                <c:pt idx="16">
                  <c:v>26.2</c:v>
                </c:pt>
                <c:pt idx="17">
                  <c:v>25</c:v>
                </c:pt>
                <c:pt idx="18">
                  <c:v>24.7</c:v>
                </c:pt>
                <c:pt idx="19">
                  <c:v>25.7</c:v>
                </c:pt>
                <c:pt idx="20">
                  <c:v>25.5</c:v>
                </c:pt>
                <c:pt idx="21">
                  <c:v>26</c:v>
                </c:pt>
                <c:pt idx="22">
                  <c:v>25.8</c:v>
                </c:pt>
                <c:pt idx="23">
                  <c:v>26.1</c:v>
                </c:pt>
                <c:pt idx="24">
                  <c:v>24.9</c:v>
                </c:pt>
                <c:pt idx="25">
                  <c:v>24.3</c:v>
                </c:pt>
                <c:pt idx="26">
                  <c:v>24.9</c:v>
                </c:pt>
                <c:pt idx="27">
                  <c:v>24</c:v>
                </c:pt>
                <c:pt idx="28">
                  <c:v>26</c:v>
                </c:pt>
                <c:pt idx="29">
                  <c:v>26</c:v>
                </c:pt>
                <c:pt idx="30">
                  <c:v>24.6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134-4B55-9BCE-6E7C225AA9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3520304"/>
        <c:axId val="-423512688"/>
        <c:extLst/>
      </c:stockChart>
      <c:valAx>
        <c:axId val="-4235137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16496"/>
        <c:crosses val="max"/>
        <c:crossBetween val="between"/>
      </c:valAx>
      <c:catAx>
        <c:axId val="-42351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13776"/>
        <c:crossesAt val="0"/>
        <c:auto val="1"/>
        <c:lblAlgn val="ctr"/>
        <c:lblOffset val="100"/>
        <c:noMultiLvlLbl val="0"/>
      </c:catAx>
      <c:valAx>
        <c:axId val="-4235126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20304"/>
        <c:crosses val="autoZero"/>
        <c:crossBetween val="between"/>
      </c:valAx>
      <c:catAx>
        <c:axId val="-4235203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235126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Data!$B$131:$AF$131</c:f>
              <c:numCache>
                <c:formatCode>0.0</c:formatCode>
                <c:ptCount val="31"/>
                <c:pt idx="0">
                  <c:v>26.4</c:v>
                </c:pt>
                <c:pt idx="1">
                  <c:v>5.2</c:v>
                </c:pt>
                <c:pt idx="2">
                  <c:v>1</c:v>
                </c:pt>
                <c:pt idx="3">
                  <c:v>0.6</c:v>
                </c:pt>
                <c:pt idx="4">
                  <c:v>45.4</c:v>
                </c:pt>
                <c:pt idx="5">
                  <c:v>47.3</c:v>
                </c:pt>
                <c:pt idx="6">
                  <c:v>113.3</c:v>
                </c:pt>
                <c:pt idx="7">
                  <c:v>64</c:v>
                </c:pt>
                <c:pt idx="8">
                  <c:v>37</c:v>
                </c:pt>
                <c:pt idx="9">
                  <c:v>4.0999999999999996</c:v>
                </c:pt>
                <c:pt idx="10">
                  <c:v>13.8</c:v>
                </c:pt>
                <c:pt idx="11">
                  <c:v>0</c:v>
                </c:pt>
                <c:pt idx="12">
                  <c:v>18.399999999999999</c:v>
                </c:pt>
                <c:pt idx="13">
                  <c:v>92.4</c:v>
                </c:pt>
                <c:pt idx="14">
                  <c:v>7.7</c:v>
                </c:pt>
                <c:pt idx="15">
                  <c:v>8.9</c:v>
                </c:pt>
                <c:pt idx="16">
                  <c:v>28.9</c:v>
                </c:pt>
                <c:pt idx="17">
                  <c:v>11.3</c:v>
                </c:pt>
                <c:pt idx="18">
                  <c:v>50.9</c:v>
                </c:pt>
                <c:pt idx="19">
                  <c:v>22.1</c:v>
                </c:pt>
                <c:pt idx="20">
                  <c:v>8.4</c:v>
                </c:pt>
                <c:pt idx="21">
                  <c:v>43.2</c:v>
                </c:pt>
                <c:pt idx="22">
                  <c:v>17.399999999999999</c:v>
                </c:pt>
                <c:pt idx="23">
                  <c:v>33.200000000000003</c:v>
                </c:pt>
                <c:pt idx="24">
                  <c:v>24.5</c:v>
                </c:pt>
                <c:pt idx="25">
                  <c:v>10.7</c:v>
                </c:pt>
                <c:pt idx="26">
                  <c:v>43.8</c:v>
                </c:pt>
                <c:pt idx="27">
                  <c:v>0</c:v>
                </c:pt>
                <c:pt idx="28">
                  <c:v>19.7</c:v>
                </c:pt>
                <c:pt idx="29">
                  <c:v>7.4</c:v>
                </c:pt>
                <c:pt idx="30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18-45EA-87B0-6E14343324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5581360"/>
        <c:axId val="-42558190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Data!$B$129:$AF$129</c:f>
              <c:numCache>
                <c:formatCode>0.0</c:formatCode>
                <c:ptCount val="31"/>
                <c:pt idx="0">
                  <c:v>30</c:v>
                </c:pt>
                <c:pt idx="1">
                  <c:v>29.2</c:v>
                </c:pt>
                <c:pt idx="2">
                  <c:v>30.4</c:v>
                </c:pt>
                <c:pt idx="3">
                  <c:v>31.9</c:v>
                </c:pt>
                <c:pt idx="4">
                  <c:v>28.3</c:v>
                </c:pt>
                <c:pt idx="5">
                  <c:v>25.7</c:v>
                </c:pt>
                <c:pt idx="6">
                  <c:v>30.1</c:v>
                </c:pt>
                <c:pt idx="7">
                  <c:v>30.5</c:v>
                </c:pt>
                <c:pt idx="8">
                  <c:v>28.5</c:v>
                </c:pt>
                <c:pt idx="9">
                  <c:v>31.7</c:v>
                </c:pt>
                <c:pt idx="10">
                  <c:v>29.7</c:v>
                </c:pt>
                <c:pt idx="12">
                  <c:v>28.2</c:v>
                </c:pt>
                <c:pt idx="13">
                  <c:v>26</c:v>
                </c:pt>
                <c:pt idx="14">
                  <c:v>30.7</c:v>
                </c:pt>
                <c:pt idx="15">
                  <c:v>30.1</c:v>
                </c:pt>
                <c:pt idx="16">
                  <c:v>30.5</c:v>
                </c:pt>
                <c:pt idx="17">
                  <c:v>28.7</c:v>
                </c:pt>
                <c:pt idx="18">
                  <c:v>28.1</c:v>
                </c:pt>
                <c:pt idx="19">
                  <c:v>28</c:v>
                </c:pt>
                <c:pt idx="20">
                  <c:v>31</c:v>
                </c:pt>
                <c:pt idx="21">
                  <c:v>31</c:v>
                </c:pt>
                <c:pt idx="22">
                  <c:v>29</c:v>
                </c:pt>
                <c:pt idx="23">
                  <c:v>30.3</c:v>
                </c:pt>
                <c:pt idx="24">
                  <c:v>30</c:v>
                </c:pt>
                <c:pt idx="25">
                  <c:v>30.2</c:v>
                </c:pt>
                <c:pt idx="26">
                  <c:v>30.8</c:v>
                </c:pt>
                <c:pt idx="27">
                  <c:v>31.1</c:v>
                </c:pt>
                <c:pt idx="28">
                  <c:v>31.8</c:v>
                </c:pt>
                <c:pt idx="29">
                  <c:v>29.8</c:v>
                </c:pt>
                <c:pt idx="30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18-45EA-87B0-6E143433241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Data!$B$130:$AF$130</c:f>
              <c:numCache>
                <c:formatCode>0.0</c:formatCode>
                <c:ptCount val="31"/>
                <c:pt idx="0">
                  <c:v>24</c:v>
                </c:pt>
                <c:pt idx="1">
                  <c:v>23.8</c:v>
                </c:pt>
                <c:pt idx="2">
                  <c:v>24</c:v>
                </c:pt>
                <c:pt idx="3">
                  <c:v>26.4</c:v>
                </c:pt>
                <c:pt idx="4">
                  <c:v>25.3</c:v>
                </c:pt>
                <c:pt idx="5">
                  <c:v>23</c:v>
                </c:pt>
                <c:pt idx="6">
                  <c:v>23.6</c:v>
                </c:pt>
                <c:pt idx="7">
                  <c:v>23.3</c:v>
                </c:pt>
                <c:pt idx="8">
                  <c:v>24.6</c:v>
                </c:pt>
                <c:pt idx="9">
                  <c:v>25.8</c:v>
                </c:pt>
                <c:pt idx="10">
                  <c:v>25.5</c:v>
                </c:pt>
                <c:pt idx="12">
                  <c:v>24.5</c:v>
                </c:pt>
                <c:pt idx="13">
                  <c:v>24</c:v>
                </c:pt>
                <c:pt idx="14">
                  <c:v>23.7</c:v>
                </c:pt>
                <c:pt idx="15">
                  <c:v>24.7</c:v>
                </c:pt>
                <c:pt idx="16">
                  <c:v>25</c:v>
                </c:pt>
                <c:pt idx="17">
                  <c:v>25</c:v>
                </c:pt>
                <c:pt idx="18">
                  <c:v>23.6</c:v>
                </c:pt>
                <c:pt idx="19">
                  <c:v>23.9</c:v>
                </c:pt>
                <c:pt idx="20">
                  <c:v>24.8</c:v>
                </c:pt>
                <c:pt idx="21">
                  <c:v>25</c:v>
                </c:pt>
                <c:pt idx="22">
                  <c:v>24</c:v>
                </c:pt>
                <c:pt idx="23">
                  <c:v>25</c:v>
                </c:pt>
                <c:pt idx="24">
                  <c:v>24.5</c:v>
                </c:pt>
                <c:pt idx="25">
                  <c:v>24.1</c:v>
                </c:pt>
                <c:pt idx="26">
                  <c:v>23.5</c:v>
                </c:pt>
                <c:pt idx="27">
                  <c:v>23.7</c:v>
                </c:pt>
                <c:pt idx="28">
                  <c:v>25</c:v>
                </c:pt>
                <c:pt idx="29">
                  <c:v>24.8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518-45EA-87B0-6E14343324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3521936"/>
        <c:axId val="-425575920"/>
        <c:extLst/>
      </c:stockChart>
      <c:valAx>
        <c:axId val="-425581904"/>
        <c:scaling>
          <c:orientation val="minMax"/>
          <c:max val="14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5581360"/>
        <c:crosses val="max"/>
        <c:crossBetween val="between"/>
        <c:majorUnit val="20"/>
        <c:minorUnit val="20"/>
      </c:valAx>
      <c:catAx>
        <c:axId val="-42558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5581904"/>
        <c:crossesAt val="0"/>
        <c:auto val="1"/>
        <c:lblAlgn val="ctr"/>
        <c:lblOffset val="100"/>
        <c:noMultiLvlLbl val="0"/>
      </c:catAx>
      <c:valAx>
        <c:axId val="-4255759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21936"/>
        <c:crosses val="autoZero"/>
        <c:crossBetween val="between"/>
      </c:valAx>
      <c:catAx>
        <c:axId val="-4235219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255759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Data!$B$146:$AF$146</c:f>
              <c:numCache>
                <c:formatCode>0.0</c:formatCode>
                <c:ptCount val="31"/>
                <c:pt idx="0">
                  <c:v>0.2</c:v>
                </c:pt>
                <c:pt idx="1">
                  <c:v>0.1</c:v>
                </c:pt>
                <c:pt idx="2">
                  <c:v>0</c:v>
                </c:pt>
                <c:pt idx="3">
                  <c:v>1</c:v>
                </c:pt>
                <c:pt idx="4">
                  <c:v>0.1</c:v>
                </c:pt>
                <c:pt idx="5">
                  <c:v>14.6</c:v>
                </c:pt>
                <c:pt idx="6">
                  <c:v>2.5</c:v>
                </c:pt>
                <c:pt idx="7">
                  <c:v>3.6</c:v>
                </c:pt>
                <c:pt idx="8">
                  <c:v>10.4</c:v>
                </c:pt>
                <c:pt idx="9">
                  <c:v>10.4</c:v>
                </c:pt>
                <c:pt idx="10">
                  <c:v>17.2</c:v>
                </c:pt>
                <c:pt idx="11">
                  <c:v>0</c:v>
                </c:pt>
                <c:pt idx="12">
                  <c:v>1.3</c:v>
                </c:pt>
                <c:pt idx="13">
                  <c:v>0.3</c:v>
                </c:pt>
                <c:pt idx="14">
                  <c:v>0.3</c:v>
                </c:pt>
                <c:pt idx="15">
                  <c:v>0.01</c:v>
                </c:pt>
                <c:pt idx="16">
                  <c:v>0.02</c:v>
                </c:pt>
                <c:pt idx="17">
                  <c:v>16.100000000000001</c:v>
                </c:pt>
                <c:pt idx="18">
                  <c:v>16.3</c:v>
                </c:pt>
                <c:pt idx="19">
                  <c:v>0</c:v>
                </c:pt>
                <c:pt idx="20">
                  <c:v>0</c:v>
                </c:pt>
                <c:pt idx="21">
                  <c:v>0.1</c:v>
                </c:pt>
                <c:pt idx="22">
                  <c:v>0.02</c:v>
                </c:pt>
                <c:pt idx="23">
                  <c:v>2.9</c:v>
                </c:pt>
                <c:pt idx="24">
                  <c:v>0.2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D9-443B-8B22-64BEAFD929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3525200"/>
        <c:axId val="-4235148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Data!$B$144:$AF$144</c:f>
              <c:numCache>
                <c:formatCode>0.0</c:formatCode>
                <c:ptCount val="31"/>
                <c:pt idx="0">
                  <c:v>33.700000000000003</c:v>
                </c:pt>
                <c:pt idx="1">
                  <c:v>34.799999999999997</c:v>
                </c:pt>
                <c:pt idx="2">
                  <c:v>35</c:v>
                </c:pt>
                <c:pt idx="3">
                  <c:v>34.5</c:v>
                </c:pt>
                <c:pt idx="4">
                  <c:v>34.200000000000003</c:v>
                </c:pt>
                <c:pt idx="5">
                  <c:v>32.299999999999997</c:v>
                </c:pt>
                <c:pt idx="6">
                  <c:v>29.1</c:v>
                </c:pt>
                <c:pt idx="7">
                  <c:v>30</c:v>
                </c:pt>
                <c:pt idx="8">
                  <c:v>30</c:v>
                </c:pt>
                <c:pt idx="9">
                  <c:v>30.5</c:v>
                </c:pt>
                <c:pt idx="10">
                  <c:v>32.5</c:v>
                </c:pt>
                <c:pt idx="12">
                  <c:v>33</c:v>
                </c:pt>
                <c:pt idx="13">
                  <c:v>32.5</c:v>
                </c:pt>
                <c:pt idx="14">
                  <c:v>33.1</c:v>
                </c:pt>
                <c:pt idx="15">
                  <c:v>34.200000000000003</c:v>
                </c:pt>
                <c:pt idx="16">
                  <c:v>34</c:v>
                </c:pt>
                <c:pt idx="17">
                  <c:v>32.5</c:v>
                </c:pt>
                <c:pt idx="18">
                  <c:v>30.5</c:v>
                </c:pt>
                <c:pt idx="19">
                  <c:v>33</c:v>
                </c:pt>
                <c:pt idx="20">
                  <c:v>34.299999999999997</c:v>
                </c:pt>
                <c:pt idx="21">
                  <c:v>34.4</c:v>
                </c:pt>
                <c:pt idx="22">
                  <c:v>31.7</c:v>
                </c:pt>
                <c:pt idx="23">
                  <c:v>32</c:v>
                </c:pt>
                <c:pt idx="24">
                  <c:v>32.5</c:v>
                </c:pt>
                <c:pt idx="25">
                  <c:v>32.6</c:v>
                </c:pt>
                <c:pt idx="26">
                  <c:v>33.799999999999997</c:v>
                </c:pt>
                <c:pt idx="27">
                  <c:v>36</c:v>
                </c:pt>
                <c:pt idx="28">
                  <c:v>35.5</c:v>
                </c:pt>
                <c:pt idx="29">
                  <c:v>34.799999999999997</c:v>
                </c:pt>
                <c:pt idx="30">
                  <c:v>35.9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D9-443B-8B22-64BEAFD9297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Data!$B$145:$AF$145</c:f>
              <c:numCache>
                <c:formatCode>0.0</c:formatCode>
                <c:ptCount val="31"/>
                <c:pt idx="0">
                  <c:v>23.6</c:v>
                </c:pt>
                <c:pt idx="1">
                  <c:v>23.8</c:v>
                </c:pt>
                <c:pt idx="2">
                  <c:v>23.5</c:v>
                </c:pt>
                <c:pt idx="3">
                  <c:v>24</c:v>
                </c:pt>
                <c:pt idx="4">
                  <c:v>24.8</c:v>
                </c:pt>
                <c:pt idx="5">
                  <c:v>24.5</c:v>
                </c:pt>
                <c:pt idx="6">
                  <c:v>24</c:v>
                </c:pt>
                <c:pt idx="7">
                  <c:v>23.5</c:v>
                </c:pt>
                <c:pt idx="8">
                  <c:v>24.2</c:v>
                </c:pt>
                <c:pt idx="9">
                  <c:v>24</c:v>
                </c:pt>
                <c:pt idx="10">
                  <c:v>23.3</c:v>
                </c:pt>
                <c:pt idx="12">
                  <c:v>23.9</c:v>
                </c:pt>
                <c:pt idx="13">
                  <c:v>24.5</c:v>
                </c:pt>
                <c:pt idx="14">
                  <c:v>25</c:v>
                </c:pt>
                <c:pt idx="15">
                  <c:v>24</c:v>
                </c:pt>
                <c:pt idx="16">
                  <c:v>24</c:v>
                </c:pt>
                <c:pt idx="17">
                  <c:v>24.8</c:v>
                </c:pt>
                <c:pt idx="18">
                  <c:v>24.8</c:v>
                </c:pt>
                <c:pt idx="19">
                  <c:v>24.5</c:v>
                </c:pt>
                <c:pt idx="20">
                  <c:v>24.5</c:v>
                </c:pt>
                <c:pt idx="21">
                  <c:v>24.6</c:v>
                </c:pt>
                <c:pt idx="22">
                  <c:v>24.3</c:v>
                </c:pt>
                <c:pt idx="23">
                  <c:v>24.7</c:v>
                </c:pt>
                <c:pt idx="24">
                  <c:v>23.9</c:v>
                </c:pt>
                <c:pt idx="25">
                  <c:v>24</c:v>
                </c:pt>
                <c:pt idx="26">
                  <c:v>24.2</c:v>
                </c:pt>
                <c:pt idx="27">
                  <c:v>23.6</c:v>
                </c:pt>
                <c:pt idx="28">
                  <c:v>22.5</c:v>
                </c:pt>
                <c:pt idx="29">
                  <c:v>22.5</c:v>
                </c:pt>
                <c:pt idx="3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D9-443B-8B22-64BEAFD929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3518128"/>
        <c:axId val="-423523024"/>
        <c:extLst/>
      </c:stockChart>
      <c:valAx>
        <c:axId val="-42351486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25200"/>
        <c:crosses val="max"/>
        <c:crossBetween val="between"/>
      </c:valAx>
      <c:catAx>
        <c:axId val="-42352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14864"/>
        <c:crossesAt val="0"/>
        <c:auto val="1"/>
        <c:lblAlgn val="ctr"/>
        <c:lblOffset val="100"/>
        <c:noMultiLvlLbl val="0"/>
      </c:catAx>
      <c:valAx>
        <c:axId val="-4235230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18128"/>
        <c:crosses val="autoZero"/>
        <c:crossBetween val="between"/>
      </c:valAx>
      <c:catAx>
        <c:axId val="-4235181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235230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Data!$B$151:$AF$151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13.4</c:v>
                </c:pt>
                <c:pt idx="6">
                  <c:v>7.3</c:v>
                </c:pt>
                <c:pt idx="7">
                  <c:v>0.7</c:v>
                </c:pt>
                <c:pt idx="8">
                  <c:v>0.5</c:v>
                </c:pt>
                <c:pt idx="9">
                  <c:v>0.9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1.6</c:v>
                </c:pt>
                <c:pt idx="14">
                  <c:v>0</c:v>
                </c:pt>
                <c:pt idx="15">
                  <c:v>0.1</c:v>
                </c:pt>
                <c:pt idx="16">
                  <c:v>5.2</c:v>
                </c:pt>
                <c:pt idx="17">
                  <c:v>4.5</c:v>
                </c:pt>
                <c:pt idx="18">
                  <c:v>0.1</c:v>
                </c:pt>
                <c:pt idx="19">
                  <c:v>0</c:v>
                </c:pt>
                <c:pt idx="20">
                  <c:v>2.2000000000000002</c:v>
                </c:pt>
                <c:pt idx="21">
                  <c:v>7.6</c:v>
                </c:pt>
                <c:pt idx="22">
                  <c:v>0</c:v>
                </c:pt>
                <c:pt idx="23">
                  <c:v>0</c:v>
                </c:pt>
                <c:pt idx="24">
                  <c:v>4.0999999999999996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9C-4ACB-8F71-556A5C97FE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3518672"/>
        <c:axId val="-4235192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Data!$B$149:$AF$149</c:f>
              <c:numCache>
                <c:formatCode>0.0</c:formatCode>
                <c:ptCount val="31"/>
                <c:pt idx="0">
                  <c:v>34.5</c:v>
                </c:pt>
                <c:pt idx="1">
                  <c:v>34.700000000000003</c:v>
                </c:pt>
                <c:pt idx="2">
                  <c:v>35.5</c:v>
                </c:pt>
                <c:pt idx="3">
                  <c:v>34.700000000000003</c:v>
                </c:pt>
                <c:pt idx="4">
                  <c:v>35.4</c:v>
                </c:pt>
                <c:pt idx="5">
                  <c:v>32.5</c:v>
                </c:pt>
                <c:pt idx="6">
                  <c:v>32</c:v>
                </c:pt>
                <c:pt idx="7">
                  <c:v>30.5</c:v>
                </c:pt>
                <c:pt idx="8">
                  <c:v>33.799999999999997</c:v>
                </c:pt>
                <c:pt idx="9">
                  <c:v>32</c:v>
                </c:pt>
                <c:pt idx="10">
                  <c:v>34.4</c:v>
                </c:pt>
                <c:pt idx="12">
                  <c:v>34.5</c:v>
                </c:pt>
                <c:pt idx="13">
                  <c:v>33.200000000000003</c:v>
                </c:pt>
                <c:pt idx="14">
                  <c:v>35.200000000000003</c:v>
                </c:pt>
                <c:pt idx="15">
                  <c:v>35.200000000000003</c:v>
                </c:pt>
                <c:pt idx="16">
                  <c:v>33.799999999999997</c:v>
                </c:pt>
                <c:pt idx="17">
                  <c:v>33</c:v>
                </c:pt>
                <c:pt idx="18">
                  <c:v>32.5</c:v>
                </c:pt>
                <c:pt idx="19">
                  <c:v>32.5</c:v>
                </c:pt>
                <c:pt idx="20">
                  <c:v>33.5</c:v>
                </c:pt>
                <c:pt idx="21">
                  <c:v>35.200000000000003</c:v>
                </c:pt>
                <c:pt idx="22">
                  <c:v>32</c:v>
                </c:pt>
                <c:pt idx="23">
                  <c:v>34.1</c:v>
                </c:pt>
                <c:pt idx="24">
                  <c:v>33.5</c:v>
                </c:pt>
                <c:pt idx="25">
                  <c:v>34.200000000000003</c:v>
                </c:pt>
                <c:pt idx="26">
                  <c:v>35.5</c:v>
                </c:pt>
                <c:pt idx="27">
                  <c:v>34</c:v>
                </c:pt>
                <c:pt idx="28">
                  <c:v>35.700000000000003</c:v>
                </c:pt>
                <c:pt idx="29">
                  <c:v>36</c:v>
                </c:pt>
                <c:pt idx="30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9C-4ACB-8F71-556A5C97FE4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Data!$B$150:$AF$150</c:f>
              <c:numCache>
                <c:formatCode>0.0</c:formatCode>
                <c:ptCount val="31"/>
                <c:pt idx="0">
                  <c:v>25</c:v>
                </c:pt>
                <c:pt idx="1">
                  <c:v>24.4</c:v>
                </c:pt>
                <c:pt idx="2">
                  <c:v>23.5</c:v>
                </c:pt>
                <c:pt idx="3">
                  <c:v>24.5</c:v>
                </c:pt>
                <c:pt idx="4">
                  <c:v>24.4</c:v>
                </c:pt>
                <c:pt idx="5">
                  <c:v>24.8</c:v>
                </c:pt>
                <c:pt idx="6">
                  <c:v>24</c:v>
                </c:pt>
                <c:pt idx="7">
                  <c:v>24.5</c:v>
                </c:pt>
                <c:pt idx="8">
                  <c:v>24.4</c:v>
                </c:pt>
                <c:pt idx="9">
                  <c:v>24.5</c:v>
                </c:pt>
                <c:pt idx="10">
                  <c:v>24.3</c:v>
                </c:pt>
                <c:pt idx="12">
                  <c:v>25.4</c:v>
                </c:pt>
                <c:pt idx="13">
                  <c:v>25.5</c:v>
                </c:pt>
                <c:pt idx="14">
                  <c:v>24.8</c:v>
                </c:pt>
                <c:pt idx="15">
                  <c:v>26</c:v>
                </c:pt>
                <c:pt idx="16">
                  <c:v>25.5</c:v>
                </c:pt>
                <c:pt idx="17">
                  <c:v>25.2</c:v>
                </c:pt>
                <c:pt idx="18">
                  <c:v>25.9</c:v>
                </c:pt>
                <c:pt idx="19">
                  <c:v>25.5</c:v>
                </c:pt>
                <c:pt idx="20">
                  <c:v>24.8</c:v>
                </c:pt>
                <c:pt idx="21">
                  <c:v>24.9</c:v>
                </c:pt>
                <c:pt idx="22">
                  <c:v>24.1</c:v>
                </c:pt>
                <c:pt idx="23">
                  <c:v>24.1</c:v>
                </c:pt>
                <c:pt idx="24">
                  <c:v>24.8</c:v>
                </c:pt>
                <c:pt idx="25">
                  <c:v>24</c:v>
                </c:pt>
                <c:pt idx="26">
                  <c:v>24.5</c:v>
                </c:pt>
                <c:pt idx="27">
                  <c:v>23.7</c:v>
                </c:pt>
                <c:pt idx="28">
                  <c:v>23</c:v>
                </c:pt>
                <c:pt idx="29">
                  <c:v>22.5</c:v>
                </c:pt>
                <c:pt idx="30">
                  <c:v>23.4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9C-4ACB-8F71-556A5C97FE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3521392"/>
        <c:axId val="-423513232"/>
        <c:extLst/>
      </c:stockChart>
      <c:valAx>
        <c:axId val="-4235192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18672"/>
        <c:crosses val="max"/>
        <c:crossBetween val="between"/>
      </c:valAx>
      <c:catAx>
        <c:axId val="-42351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19216"/>
        <c:crossesAt val="0"/>
        <c:auto val="1"/>
        <c:lblAlgn val="ctr"/>
        <c:lblOffset val="100"/>
        <c:noMultiLvlLbl val="0"/>
      </c:catAx>
      <c:valAx>
        <c:axId val="-42351323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21392"/>
        <c:crosses val="autoZero"/>
        <c:crossBetween val="between"/>
      </c:valAx>
      <c:catAx>
        <c:axId val="-4235213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2351323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Data!$B$171:$AF$171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4.0999999999999996</c:v>
                </c:pt>
                <c:pt idx="4">
                  <c:v>7.2</c:v>
                </c:pt>
                <c:pt idx="5">
                  <c:v>21.6</c:v>
                </c:pt>
                <c:pt idx="6">
                  <c:v>104.7</c:v>
                </c:pt>
                <c:pt idx="7">
                  <c:v>4.5999999999999996</c:v>
                </c:pt>
                <c:pt idx="8">
                  <c:v>16.7</c:v>
                </c:pt>
                <c:pt idx="9">
                  <c:v>24.7</c:v>
                </c:pt>
                <c:pt idx="10">
                  <c:v>14.1</c:v>
                </c:pt>
                <c:pt idx="11">
                  <c:v>0</c:v>
                </c:pt>
                <c:pt idx="12">
                  <c:v>0</c:v>
                </c:pt>
                <c:pt idx="13">
                  <c:v>5.9</c:v>
                </c:pt>
                <c:pt idx="14">
                  <c:v>0</c:v>
                </c:pt>
                <c:pt idx="15">
                  <c:v>0.8</c:v>
                </c:pt>
                <c:pt idx="16">
                  <c:v>6.8</c:v>
                </c:pt>
                <c:pt idx="17">
                  <c:v>35.1</c:v>
                </c:pt>
                <c:pt idx="18">
                  <c:v>17.2</c:v>
                </c:pt>
                <c:pt idx="19">
                  <c:v>14.4</c:v>
                </c:pt>
                <c:pt idx="20">
                  <c:v>35.4</c:v>
                </c:pt>
                <c:pt idx="21">
                  <c:v>110.4</c:v>
                </c:pt>
                <c:pt idx="22">
                  <c:v>35.200000000000003</c:v>
                </c:pt>
                <c:pt idx="23">
                  <c:v>5.2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3D-4D8F-A26F-E81DF5F347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1155584"/>
        <c:axId val="-4211577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Data!$B$169:$AF$169</c:f>
              <c:numCache>
                <c:formatCode>0.0</c:formatCode>
                <c:ptCount val="31"/>
                <c:pt idx="0">
                  <c:v>31</c:v>
                </c:pt>
                <c:pt idx="1">
                  <c:v>31.5</c:v>
                </c:pt>
                <c:pt idx="2">
                  <c:v>31.4</c:v>
                </c:pt>
                <c:pt idx="3">
                  <c:v>31.5</c:v>
                </c:pt>
                <c:pt idx="4">
                  <c:v>32</c:v>
                </c:pt>
                <c:pt idx="5">
                  <c:v>30.5</c:v>
                </c:pt>
                <c:pt idx="6">
                  <c:v>29</c:v>
                </c:pt>
                <c:pt idx="7">
                  <c:v>29.3</c:v>
                </c:pt>
                <c:pt idx="8">
                  <c:v>30</c:v>
                </c:pt>
                <c:pt idx="9">
                  <c:v>30.3</c:v>
                </c:pt>
                <c:pt idx="10">
                  <c:v>31</c:v>
                </c:pt>
                <c:pt idx="12">
                  <c:v>31</c:v>
                </c:pt>
                <c:pt idx="13">
                  <c:v>32</c:v>
                </c:pt>
                <c:pt idx="14">
                  <c:v>32.200000000000003</c:v>
                </c:pt>
                <c:pt idx="15">
                  <c:v>32.200000000000003</c:v>
                </c:pt>
                <c:pt idx="16">
                  <c:v>31.3</c:v>
                </c:pt>
                <c:pt idx="17">
                  <c:v>30.6</c:v>
                </c:pt>
                <c:pt idx="18">
                  <c:v>29</c:v>
                </c:pt>
                <c:pt idx="19">
                  <c:v>30</c:v>
                </c:pt>
                <c:pt idx="20">
                  <c:v>31.2</c:v>
                </c:pt>
                <c:pt idx="21">
                  <c:v>27.2</c:v>
                </c:pt>
                <c:pt idx="22">
                  <c:v>27.4</c:v>
                </c:pt>
                <c:pt idx="23">
                  <c:v>31.5</c:v>
                </c:pt>
                <c:pt idx="24">
                  <c:v>31.5</c:v>
                </c:pt>
                <c:pt idx="25">
                  <c:v>31.6</c:v>
                </c:pt>
                <c:pt idx="26">
                  <c:v>32</c:v>
                </c:pt>
                <c:pt idx="27">
                  <c:v>31.9</c:v>
                </c:pt>
                <c:pt idx="28">
                  <c:v>32.799999999999997</c:v>
                </c:pt>
                <c:pt idx="29">
                  <c:v>31.3</c:v>
                </c:pt>
                <c:pt idx="30">
                  <c:v>31.3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3D-4D8F-A26F-E81DF5F3470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Data!$B$170:$AF$170</c:f>
              <c:numCache>
                <c:formatCode>0.0</c:formatCode>
                <c:ptCount val="31"/>
                <c:pt idx="0">
                  <c:v>25.2</c:v>
                </c:pt>
                <c:pt idx="1">
                  <c:v>27.3</c:v>
                </c:pt>
                <c:pt idx="2">
                  <c:v>27.3</c:v>
                </c:pt>
                <c:pt idx="3">
                  <c:v>25.3</c:v>
                </c:pt>
                <c:pt idx="4">
                  <c:v>25.3</c:v>
                </c:pt>
                <c:pt idx="5">
                  <c:v>24.7</c:v>
                </c:pt>
                <c:pt idx="6">
                  <c:v>26.6</c:v>
                </c:pt>
                <c:pt idx="7">
                  <c:v>23.5</c:v>
                </c:pt>
                <c:pt idx="8">
                  <c:v>26.8</c:v>
                </c:pt>
                <c:pt idx="9">
                  <c:v>25.3</c:v>
                </c:pt>
                <c:pt idx="10">
                  <c:v>24.7</c:v>
                </c:pt>
                <c:pt idx="12">
                  <c:v>27.3</c:v>
                </c:pt>
                <c:pt idx="13">
                  <c:v>25.8</c:v>
                </c:pt>
                <c:pt idx="14">
                  <c:v>26.1</c:v>
                </c:pt>
                <c:pt idx="15">
                  <c:v>24.2</c:v>
                </c:pt>
                <c:pt idx="16">
                  <c:v>26.1</c:v>
                </c:pt>
                <c:pt idx="17">
                  <c:v>27</c:v>
                </c:pt>
                <c:pt idx="18">
                  <c:v>24.8</c:v>
                </c:pt>
                <c:pt idx="19">
                  <c:v>25.5</c:v>
                </c:pt>
                <c:pt idx="20">
                  <c:v>25</c:v>
                </c:pt>
                <c:pt idx="21">
                  <c:v>23.8</c:v>
                </c:pt>
                <c:pt idx="22">
                  <c:v>24</c:v>
                </c:pt>
                <c:pt idx="23">
                  <c:v>25.3</c:v>
                </c:pt>
                <c:pt idx="24">
                  <c:v>25.3</c:v>
                </c:pt>
                <c:pt idx="25">
                  <c:v>25.5</c:v>
                </c:pt>
                <c:pt idx="26">
                  <c:v>25.5</c:v>
                </c:pt>
                <c:pt idx="27">
                  <c:v>25.5</c:v>
                </c:pt>
                <c:pt idx="28">
                  <c:v>24.3</c:v>
                </c:pt>
                <c:pt idx="29">
                  <c:v>24.4</c:v>
                </c:pt>
                <c:pt idx="30">
                  <c:v>26.8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B3D-4D8F-A26F-E81DF5F347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1159936"/>
        <c:axId val="-421162112"/>
        <c:extLst/>
      </c:stockChart>
      <c:valAx>
        <c:axId val="-42115776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1155584"/>
        <c:crosses val="max"/>
        <c:crossBetween val="between"/>
      </c:valAx>
      <c:catAx>
        <c:axId val="-42115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1157760"/>
        <c:crossesAt val="0"/>
        <c:auto val="1"/>
        <c:lblAlgn val="ctr"/>
        <c:lblOffset val="100"/>
        <c:noMultiLvlLbl val="0"/>
      </c:catAx>
      <c:valAx>
        <c:axId val="-4211621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1159936"/>
        <c:crosses val="autoZero"/>
        <c:crossBetween val="between"/>
      </c:valAx>
      <c:catAx>
        <c:axId val="-4211599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211621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Data!$B$176:$AF$176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7.4</c:v>
                </c:pt>
                <c:pt idx="4">
                  <c:v>0.01</c:v>
                </c:pt>
                <c:pt idx="5">
                  <c:v>0.01</c:v>
                </c:pt>
                <c:pt idx="6">
                  <c:v>17.3</c:v>
                </c:pt>
                <c:pt idx="7">
                  <c:v>2.2000000000000002</c:v>
                </c:pt>
                <c:pt idx="8">
                  <c:v>1.2</c:v>
                </c:pt>
                <c:pt idx="9">
                  <c:v>0.4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42.4</c:v>
                </c:pt>
                <c:pt idx="17">
                  <c:v>0</c:v>
                </c:pt>
                <c:pt idx="18">
                  <c:v>6.9</c:v>
                </c:pt>
                <c:pt idx="19">
                  <c:v>0.01</c:v>
                </c:pt>
                <c:pt idx="20">
                  <c:v>32</c:v>
                </c:pt>
                <c:pt idx="21">
                  <c:v>47.5</c:v>
                </c:pt>
                <c:pt idx="22">
                  <c:v>50.1</c:v>
                </c:pt>
                <c:pt idx="23">
                  <c:v>5.7</c:v>
                </c:pt>
                <c:pt idx="24">
                  <c:v>9.8000000000000007</c:v>
                </c:pt>
                <c:pt idx="25">
                  <c:v>0</c:v>
                </c:pt>
                <c:pt idx="26">
                  <c:v>0.02</c:v>
                </c:pt>
                <c:pt idx="27">
                  <c:v>0</c:v>
                </c:pt>
                <c:pt idx="28">
                  <c:v>0</c:v>
                </c:pt>
                <c:pt idx="29">
                  <c:v>0.8</c:v>
                </c:pt>
                <c:pt idx="3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21-4208-9AAC-07F99064F21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1164832"/>
        <c:axId val="-4211544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Data!$B$174:$AF$174</c:f>
              <c:numCache>
                <c:formatCode>0.0</c:formatCode>
                <c:ptCount val="31"/>
                <c:pt idx="0">
                  <c:v>32.4</c:v>
                </c:pt>
                <c:pt idx="1">
                  <c:v>31.8</c:v>
                </c:pt>
                <c:pt idx="2">
                  <c:v>32.200000000000003</c:v>
                </c:pt>
                <c:pt idx="3">
                  <c:v>31.5</c:v>
                </c:pt>
                <c:pt idx="4">
                  <c:v>31.7</c:v>
                </c:pt>
                <c:pt idx="5">
                  <c:v>31.7</c:v>
                </c:pt>
                <c:pt idx="6">
                  <c:v>30.5</c:v>
                </c:pt>
                <c:pt idx="7">
                  <c:v>31.3</c:v>
                </c:pt>
                <c:pt idx="8">
                  <c:v>31.5</c:v>
                </c:pt>
                <c:pt idx="9">
                  <c:v>30.5</c:v>
                </c:pt>
                <c:pt idx="10">
                  <c:v>32.1</c:v>
                </c:pt>
                <c:pt idx="12">
                  <c:v>32.4</c:v>
                </c:pt>
                <c:pt idx="13">
                  <c:v>31.8</c:v>
                </c:pt>
                <c:pt idx="14">
                  <c:v>32.200000000000003</c:v>
                </c:pt>
                <c:pt idx="15">
                  <c:v>32.5</c:v>
                </c:pt>
                <c:pt idx="16">
                  <c:v>31.5</c:v>
                </c:pt>
                <c:pt idx="17">
                  <c:v>31.7</c:v>
                </c:pt>
                <c:pt idx="18">
                  <c:v>29.5</c:v>
                </c:pt>
                <c:pt idx="19">
                  <c:v>31.8</c:v>
                </c:pt>
                <c:pt idx="20">
                  <c:v>31.9</c:v>
                </c:pt>
                <c:pt idx="21">
                  <c:v>30.5</c:v>
                </c:pt>
                <c:pt idx="22">
                  <c:v>28.5</c:v>
                </c:pt>
                <c:pt idx="23">
                  <c:v>31.5</c:v>
                </c:pt>
                <c:pt idx="24">
                  <c:v>31</c:v>
                </c:pt>
                <c:pt idx="25">
                  <c:v>31.6</c:v>
                </c:pt>
                <c:pt idx="26">
                  <c:v>31.8</c:v>
                </c:pt>
                <c:pt idx="27">
                  <c:v>31.6</c:v>
                </c:pt>
                <c:pt idx="28">
                  <c:v>31.5</c:v>
                </c:pt>
                <c:pt idx="29">
                  <c:v>31.9</c:v>
                </c:pt>
                <c:pt idx="30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21-4208-9AAC-07F99064F21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Data!$B$175:$AF$175</c:f>
              <c:numCache>
                <c:formatCode>0.0</c:formatCode>
                <c:ptCount val="31"/>
                <c:pt idx="0">
                  <c:v>27</c:v>
                </c:pt>
                <c:pt idx="1">
                  <c:v>27</c:v>
                </c:pt>
                <c:pt idx="2">
                  <c:v>26.8</c:v>
                </c:pt>
                <c:pt idx="3">
                  <c:v>26.9</c:v>
                </c:pt>
                <c:pt idx="4">
                  <c:v>26.2</c:v>
                </c:pt>
                <c:pt idx="5">
                  <c:v>27</c:v>
                </c:pt>
                <c:pt idx="6">
                  <c:v>26.9</c:v>
                </c:pt>
                <c:pt idx="7">
                  <c:v>22.9</c:v>
                </c:pt>
                <c:pt idx="8">
                  <c:v>25.9</c:v>
                </c:pt>
                <c:pt idx="9">
                  <c:v>27.1</c:v>
                </c:pt>
                <c:pt idx="10">
                  <c:v>26.8</c:v>
                </c:pt>
                <c:pt idx="12">
                  <c:v>26.9</c:v>
                </c:pt>
                <c:pt idx="13">
                  <c:v>25.4</c:v>
                </c:pt>
                <c:pt idx="14">
                  <c:v>24.6</c:v>
                </c:pt>
                <c:pt idx="15">
                  <c:v>25.8</c:v>
                </c:pt>
                <c:pt idx="16">
                  <c:v>26.7</c:v>
                </c:pt>
                <c:pt idx="17">
                  <c:v>23.2</c:v>
                </c:pt>
                <c:pt idx="18">
                  <c:v>26.6</c:v>
                </c:pt>
                <c:pt idx="19">
                  <c:v>26.2</c:v>
                </c:pt>
                <c:pt idx="20">
                  <c:v>26</c:v>
                </c:pt>
                <c:pt idx="21">
                  <c:v>22.1</c:v>
                </c:pt>
                <c:pt idx="22">
                  <c:v>23.5</c:v>
                </c:pt>
                <c:pt idx="23">
                  <c:v>26</c:v>
                </c:pt>
                <c:pt idx="24">
                  <c:v>23.2</c:v>
                </c:pt>
                <c:pt idx="25">
                  <c:v>26.5</c:v>
                </c:pt>
                <c:pt idx="26">
                  <c:v>23.2</c:v>
                </c:pt>
                <c:pt idx="27">
                  <c:v>23.1</c:v>
                </c:pt>
                <c:pt idx="28">
                  <c:v>23.9</c:v>
                </c:pt>
                <c:pt idx="29">
                  <c:v>25.9</c:v>
                </c:pt>
                <c:pt idx="30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21-4208-9AAC-07F99064F21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1155040"/>
        <c:axId val="-421161024"/>
        <c:extLst/>
      </c:stockChart>
      <c:valAx>
        <c:axId val="-4211544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1164832"/>
        <c:crosses val="max"/>
        <c:crossBetween val="between"/>
      </c:valAx>
      <c:catAx>
        <c:axId val="-42116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1154496"/>
        <c:crossesAt val="0"/>
        <c:auto val="1"/>
        <c:lblAlgn val="ctr"/>
        <c:lblOffset val="100"/>
        <c:noMultiLvlLbl val="0"/>
      </c:catAx>
      <c:valAx>
        <c:axId val="-4211610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1155040"/>
        <c:crosses val="autoZero"/>
        <c:crossBetween val="between"/>
      </c:valAx>
      <c:catAx>
        <c:axId val="-4211550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211610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Data!$B$181:$AF$181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1.8</c:v>
                </c:pt>
                <c:pt idx="5">
                  <c:v>9.1</c:v>
                </c:pt>
                <c:pt idx="6">
                  <c:v>35.4</c:v>
                </c:pt>
                <c:pt idx="7">
                  <c:v>8.1</c:v>
                </c:pt>
                <c:pt idx="8">
                  <c:v>8.4</c:v>
                </c:pt>
                <c:pt idx="9">
                  <c:v>6.4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2.7</c:v>
                </c:pt>
                <c:pt idx="16">
                  <c:v>31.7</c:v>
                </c:pt>
                <c:pt idx="17">
                  <c:v>5</c:v>
                </c:pt>
                <c:pt idx="18">
                  <c:v>1.6</c:v>
                </c:pt>
                <c:pt idx="19">
                  <c:v>9.1999999999999993</c:v>
                </c:pt>
                <c:pt idx="20">
                  <c:v>3.8</c:v>
                </c:pt>
                <c:pt idx="21">
                  <c:v>4.9000000000000004</c:v>
                </c:pt>
                <c:pt idx="22">
                  <c:v>24.4</c:v>
                </c:pt>
                <c:pt idx="23">
                  <c:v>5.6</c:v>
                </c:pt>
                <c:pt idx="24">
                  <c:v>5.4</c:v>
                </c:pt>
                <c:pt idx="25">
                  <c:v>0</c:v>
                </c:pt>
                <c:pt idx="26">
                  <c:v>2.2999999999999998</c:v>
                </c:pt>
                <c:pt idx="27">
                  <c:v>0</c:v>
                </c:pt>
                <c:pt idx="28">
                  <c:v>0</c:v>
                </c:pt>
                <c:pt idx="29">
                  <c:v>2.2000000000000002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AD-410B-B6AF-5026197349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1167008"/>
        <c:axId val="-4211637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Data!$B$179:$AF$179</c:f>
              <c:numCache>
                <c:formatCode>0.0</c:formatCode>
                <c:ptCount val="31"/>
                <c:pt idx="0">
                  <c:v>32</c:v>
                </c:pt>
                <c:pt idx="1">
                  <c:v>32.299999999999997</c:v>
                </c:pt>
                <c:pt idx="2">
                  <c:v>33</c:v>
                </c:pt>
                <c:pt idx="3">
                  <c:v>31.3</c:v>
                </c:pt>
                <c:pt idx="4">
                  <c:v>31.8</c:v>
                </c:pt>
                <c:pt idx="5">
                  <c:v>30.9</c:v>
                </c:pt>
                <c:pt idx="6">
                  <c:v>29.4</c:v>
                </c:pt>
                <c:pt idx="7">
                  <c:v>29.9</c:v>
                </c:pt>
                <c:pt idx="8">
                  <c:v>30.2</c:v>
                </c:pt>
                <c:pt idx="9">
                  <c:v>29.5</c:v>
                </c:pt>
                <c:pt idx="10">
                  <c:v>32</c:v>
                </c:pt>
                <c:pt idx="12">
                  <c:v>32.6</c:v>
                </c:pt>
                <c:pt idx="13">
                  <c:v>33.1</c:v>
                </c:pt>
                <c:pt idx="14">
                  <c:v>33.1</c:v>
                </c:pt>
                <c:pt idx="15">
                  <c:v>32.5</c:v>
                </c:pt>
                <c:pt idx="16">
                  <c:v>30.9</c:v>
                </c:pt>
                <c:pt idx="17">
                  <c:v>31</c:v>
                </c:pt>
                <c:pt idx="18">
                  <c:v>31.5</c:v>
                </c:pt>
                <c:pt idx="19">
                  <c:v>29.2</c:v>
                </c:pt>
                <c:pt idx="20">
                  <c:v>31.4</c:v>
                </c:pt>
                <c:pt idx="21">
                  <c:v>31</c:v>
                </c:pt>
                <c:pt idx="22">
                  <c:v>27.4</c:v>
                </c:pt>
                <c:pt idx="23">
                  <c:v>32.1</c:v>
                </c:pt>
                <c:pt idx="24">
                  <c:v>31.1</c:v>
                </c:pt>
                <c:pt idx="25">
                  <c:v>32.6</c:v>
                </c:pt>
                <c:pt idx="26">
                  <c:v>32.5</c:v>
                </c:pt>
                <c:pt idx="27">
                  <c:v>32.200000000000003</c:v>
                </c:pt>
                <c:pt idx="28">
                  <c:v>32.6</c:v>
                </c:pt>
                <c:pt idx="29">
                  <c:v>32.5</c:v>
                </c:pt>
                <c:pt idx="30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AD-410B-B6AF-50261973499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Data!$B$180:$AF$180</c:f>
              <c:numCache>
                <c:formatCode>0.0</c:formatCode>
                <c:ptCount val="31"/>
                <c:pt idx="0">
                  <c:v>23.7</c:v>
                </c:pt>
                <c:pt idx="1">
                  <c:v>24.4</c:v>
                </c:pt>
                <c:pt idx="2">
                  <c:v>24</c:v>
                </c:pt>
                <c:pt idx="3">
                  <c:v>24</c:v>
                </c:pt>
                <c:pt idx="4">
                  <c:v>24</c:v>
                </c:pt>
                <c:pt idx="5">
                  <c:v>23.6</c:v>
                </c:pt>
                <c:pt idx="6">
                  <c:v>23.5</c:v>
                </c:pt>
                <c:pt idx="7">
                  <c:v>23</c:v>
                </c:pt>
                <c:pt idx="8">
                  <c:v>24</c:v>
                </c:pt>
                <c:pt idx="9">
                  <c:v>23</c:v>
                </c:pt>
                <c:pt idx="10">
                  <c:v>24</c:v>
                </c:pt>
                <c:pt idx="12">
                  <c:v>24.8</c:v>
                </c:pt>
                <c:pt idx="13">
                  <c:v>24.7</c:v>
                </c:pt>
                <c:pt idx="14">
                  <c:v>24</c:v>
                </c:pt>
                <c:pt idx="15">
                  <c:v>23</c:v>
                </c:pt>
                <c:pt idx="16">
                  <c:v>24.6</c:v>
                </c:pt>
                <c:pt idx="17">
                  <c:v>24.1</c:v>
                </c:pt>
                <c:pt idx="18">
                  <c:v>23</c:v>
                </c:pt>
                <c:pt idx="19">
                  <c:v>23.8</c:v>
                </c:pt>
                <c:pt idx="20">
                  <c:v>24.4</c:v>
                </c:pt>
                <c:pt idx="21">
                  <c:v>24.2</c:v>
                </c:pt>
                <c:pt idx="22">
                  <c:v>23.5</c:v>
                </c:pt>
                <c:pt idx="23">
                  <c:v>24</c:v>
                </c:pt>
                <c:pt idx="24">
                  <c:v>23.8</c:v>
                </c:pt>
                <c:pt idx="25">
                  <c:v>23</c:v>
                </c:pt>
                <c:pt idx="26">
                  <c:v>24.2</c:v>
                </c:pt>
                <c:pt idx="27">
                  <c:v>23.2</c:v>
                </c:pt>
                <c:pt idx="28">
                  <c:v>22.4</c:v>
                </c:pt>
                <c:pt idx="29">
                  <c:v>22.3</c:v>
                </c:pt>
                <c:pt idx="3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AD-410B-B6AF-5026197349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1152864"/>
        <c:axId val="-421159392"/>
        <c:extLst/>
      </c:stockChart>
      <c:valAx>
        <c:axId val="-4211637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1167008"/>
        <c:crosses val="max"/>
        <c:crossBetween val="between"/>
      </c:valAx>
      <c:catAx>
        <c:axId val="-42116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1163744"/>
        <c:crossesAt val="0"/>
        <c:auto val="1"/>
        <c:lblAlgn val="ctr"/>
        <c:lblOffset val="100"/>
        <c:noMultiLvlLbl val="0"/>
      </c:catAx>
      <c:valAx>
        <c:axId val="-4211593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1152864"/>
        <c:crosses val="autoZero"/>
        <c:crossBetween val="between"/>
      </c:valAx>
      <c:catAx>
        <c:axId val="-4211528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211593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Data!$B$156:$AF$156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0.1</c:v>
                </c:pt>
                <c:pt idx="8">
                  <c:v>3.2</c:v>
                </c:pt>
                <c:pt idx="9">
                  <c:v>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0.02</c:v>
                </c:pt>
                <c:pt idx="18">
                  <c:v>0.05</c:v>
                </c:pt>
                <c:pt idx="19">
                  <c:v>0.02</c:v>
                </c:pt>
                <c:pt idx="20">
                  <c:v>0</c:v>
                </c:pt>
                <c:pt idx="21">
                  <c:v>14.9</c:v>
                </c:pt>
                <c:pt idx="22">
                  <c:v>0</c:v>
                </c:pt>
                <c:pt idx="23">
                  <c:v>0.01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CE-40E2-9AE0-AC142F9E75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3524656"/>
        <c:axId val="-4235121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Data!$B$154:$AF$154</c:f>
              <c:numCache>
                <c:formatCode>0.0</c:formatCode>
                <c:ptCount val="31"/>
                <c:pt idx="0">
                  <c:v>33.1</c:v>
                </c:pt>
                <c:pt idx="1">
                  <c:v>34.700000000000003</c:v>
                </c:pt>
                <c:pt idx="2">
                  <c:v>35.5</c:v>
                </c:pt>
                <c:pt idx="3">
                  <c:v>34.6</c:v>
                </c:pt>
                <c:pt idx="4">
                  <c:v>35.200000000000003</c:v>
                </c:pt>
                <c:pt idx="5">
                  <c:v>35.5</c:v>
                </c:pt>
                <c:pt idx="6">
                  <c:v>34.700000000000003</c:v>
                </c:pt>
                <c:pt idx="7">
                  <c:v>32.9</c:v>
                </c:pt>
                <c:pt idx="8">
                  <c:v>33.200000000000003</c:v>
                </c:pt>
                <c:pt idx="9">
                  <c:v>34</c:v>
                </c:pt>
                <c:pt idx="10">
                  <c:v>35.700000000000003</c:v>
                </c:pt>
                <c:pt idx="12">
                  <c:v>35.9</c:v>
                </c:pt>
                <c:pt idx="13">
                  <c:v>36.299999999999997</c:v>
                </c:pt>
                <c:pt idx="14">
                  <c:v>34.700000000000003</c:v>
                </c:pt>
                <c:pt idx="15">
                  <c:v>33.9</c:v>
                </c:pt>
                <c:pt idx="16">
                  <c:v>35.200000000000003</c:v>
                </c:pt>
                <c:pt idx="17">
                  <c:v>34.9</c:v>
                </c:pt>
                <c:pt idx="18">
                  <c:v>31.6</c:v>
                </c:pt>
                <c:pt idx="19">
                  <c:v>32.1</c:v>
                </c:pt>
                <c:pt idx="20">
                  <c:v>35.4</c:v>
                </c:pt>
                <c:pt idx="21">
                  <c:v>32.9</c:v>
                </c:pt>
                <c:pt idx="22">
                  <c:v>32.299999999999997</c:v>
                </c:pt>
                <c:pt idx="23">
                  <c:v>34.200000000000003</c:v>
                </c:pt>
                <c:pt idx="24">
                  <c:v>32.5</c:v>
                </c:pt>
                <c:pt idx="25">
                  <c:v>33</c:v>
                </c:pt>
                <c:pt idx="26">
                  <c:v>33</c:v>
                </c:pt>
                <c:pt idx="27">
                  <c:v>32</c:v>
                </c:pt>
                <c:pt idx="28">
                  <c:v>33.4</c:v>
                </c:pt>
                <c:pt idx="29">
                  <c:v>33.200000000000003</c:v>
                </c:pt>
                <c:pt idx="30">
                  <c:v>34.1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CE-40E2-9AE0-AC142F9E759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Data!$B$155:$AF$155</c:f>
              <c:numCache>
                <c:formatCode>0.0</c:formatCode>
                <c:ptCount val="31"/>
                <c:pt idx="0">
                  <c:v>25.1</c:v>
                </c:pt>
                <c:pt idx="1">
                  <c:v>25.4</c:v>
                </c:pt>
                <c:pt idx="2">
                  <c:v>25.9</c:v>
                </c:pt>
                <c:pt idx="3">
                  <c:v>25.6</c:v>
                </c:pt>
                <c:pt idx="4">
                  <c:v>25.5</c:v>
                </c:pt>
                <c:pt idx="5">
                  <c:v>26</c:v>
                </c:pt>
                <c:pt idx="6">
                  <c:v>26.6</c:v>
                </c:pt>
                <c:pt idx="7">
                  <c:v>26.7</c:v>
                </c:pt>
                <c:pt idx="8">
                  <c:v>25.2</c:v>
                </c:pt>
                <c:pt idx="9">
                  <c:v>24</c:v>
                </c:pt>
                <c:pt idx="10">
                  <c:v>25.2</c:v>
                </c:pt>
                <c:pt idx="12">
                  <c:v>26.5</c:v>
                </c:pt>
                <c:pt idx="13">
                  <c:v>26.6</c:v>
                </c:pt>
                <c:pt idx="14">
                  <c:v>26</c:v>
                </c:pt>
                <c:pt idx="15">
                  <c:v>25.9</c:v>
                </c:pt>
                <c:pt idx="16">
                  <c:v>26.2</c:v>
                </c:pt>
                <c:pt idx="17">
                  <c:v>26.8</c:v>
                </c:pt>
                <c:pt idx="18">
                  <c:v>26</c:v>
                </c:pt>
                <c:pt idx="19">
                  <c:v>25.1</c:v>
                </c:pt>
                <c:pt idx="20">
                  <c:v>26.1</c:v>
                </c:pt>
                <c:pt idx="21">
                  <c:v>26.4</c:v>
                </c:pt>
                <c:pt idx="22">
                  <c:v>25.1</c:v>
                </c:pt>
                <c:pt idx="23">
                  <c:v>25.2</c:v>
                </c:pt>
                <c:pt idx="24">
                  <c:v>24.8</c:v>
                </c:pt>
                <c:pt idx="25">
                  <c:v>25.4</c:v>
                </c:pt>
                <c:pt idx="26">
                  <c:v>26</c:v>
                </c:pt>
                <c:pt idx="27">
                  <c:v>25.8</c:v>
                </c:pt>
                <c:pt idx="28">
                  <c:v>25.1</c:v>
                </c:pt>
                <c:pt idx="29">
                  <c:v>25.3</c:v>
                </c:pt>
                <c:pt idx="30">
                  <c:v>25.9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CE-40E2-9AE0-AC142F9E75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3524112"/>
        <c:axId val="-423520848"/>
        <c:extLst/>
      </c:stockChart>
      <c:valAx>
        <c:axId val="-4235121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24656"/>
        <c:crosses val="max"/>
        <c:crossBetween val="between"/>
      </c:valAx>
      <c:catAx>
        <c:axId val="-42352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12144"/>
        <c:crossesAt val="0"/>
        <c:auto val="1"/>
        <c:lblAlgn val="ctr"/>
        <c:lblOffset val="100"/>
        <c:noMultiLvlLbl val="0"/>
      </c:catAx>
      <c:valAx>
        <c:axId val="-4235208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24112"/>
        <c:crosses val="autoZero"/>
        <c:crossBetween val="between"/>
      </c:valAx>
      <c:catAx>
        <c:axId val="-4235241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235208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Data!$B$16:$AF$16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0.01</c:v>
                </c:pt>
                <c:pt idx="3">
                  <c:v>0</c:v>
                </c:pt>
                <c:pt idx="4">
                  <c:v>6.6</c:v>
                </c:pt>
                <c:pt idx="5">
                  <c:v>0.6</c:v>
                </c:pt>
                <c:pt idx="6">
                  <c:v>0</c:v>
                </c:pt>
                <c:pt idx="7">
                  <c:v>2</c:v>
                </c:pt>
                <c:pt idx="8">
                  <c:v>16.399999999999999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0.01</c:v>
                </c:pt>
                <c:pt idx="14">
                  <c:v>0.8</c:v>
                </c:pt>
                <c:pt idx="15">
                  <c:v>0.4</c:v>
                </c:pt>
                <c:pt idx="16">
                  <c:v>26.4</c:v>
                </c:pt>
                <c:pt idx="17">
                  <c:v>24.2</c:v>
                </c:pt>
                <c:pt idx="18">
                  <c:v>0</c:v>
                </c:pt>
                <c:pt idx="19">
                  <c:v>0</c:v>
                </c:pt>
                <c:pt idx="20">
                  <c:v>4.7</c:v>
                </c:pt>
                <c:pt idx="21">
                  <c:v>0.1</c:v>
                </c:pt>
                <c:pt idx="22">
                  <c:v>2.6</c:v>
                </c:pt>
                <c:pt idx="23">
                  <c:v>0.3</c:v>
                </c:pt>
                <c:pt idx="24">
                  <c:v>1.9</c:v>
                </c:pt>
                <c:pt idx="25">
                  <c:v>1.6</c:v>
                </c:pt>
                <c:pt idx="26">
                  <c:v>29.5</c:v>
                </c:pt>
                <c:pt idx="27">
                  <c:v>0.01</c:v>
                </c:pt>
                <c:pt idx="28">
                  <c:v>0.2</c:v>
                </c:pt>
                <c:pt idx="29">
                  <c:v>0</c:v>
                </c:pt>
                <c:pt idx="3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E7-4844-999C-22BB2019A3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84021152"/>
        <c:axId val="-4840227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1"/>
                <c:pt idx="0">
                  <c:v>33.299999999999997</c:v>
                </c:pt>
                <c:pt idx="1">
                  <c:v>33</c:v>
                </c:pt>
                <c:pt idx="2">
                  <c:v>33.5</c:v>
                </c:pt>
                <c:pt idx="3">
                  <c:v>31.6</c:v>
                </c:pt>
                <c:pt idx="4">
                  <c:v>33</c:v>
                </c:pt>
                <c:pt idx="5">
                  <c:v>31.5</c:v>
                </c:pt>
                <c:pt idx="6">
                  <c:v>33.6</c:v>
                </c:pt>
                <c:pt idx="7">
                  <c:v>34.1</c:v>
                </c:pt>
                <c:pt idx="8">
                  <c:v>34</c:v>
                </c:pt>
                <c:pt idx="9">
                  <c:v>32.9</c:v>
                </c:pt>
                <c:pt idx="10">
                  <c:v>32.799999999999997</c:v>
                </c:pt>
                <c:pt idx="11">
                  <c:v>0</c:v>
                </c:pt>
                <c:pt idx="12">
                  <c:v>32.299999999999997</c:v>
                </c:pt>
                <c:pt idx="13">
                  <c:v>33.5</c:v>
                </c:pt>
                <c:pt idx="14">
                  <c:v>31.1</c:v>
                </c:pt>
                <c:pt idx="15">
                  <c:v>33</c:v>
                </c:pt>
                <c:pt idx="16">
                  <c:v>27.6</c:v>
                </c:pt>
                <c:pt idx="17">
                  <c:v>29.7</c:v>
                </c:pt>
                <c:pt idx="18">
                  <c:v>33</c:v>
                </c:pt>
                <c:pt idx="19">
                  <c:v>32.9</c:v>
                </c:pt>
                <c:pt idx="20">
                  <c:v>33.5</c:v>
                </c:pt>
                <c:pt idx="21">
                  <c:v>32.5</c:v>
                </c:pt>
                <c:pt idx="22">
                  <c:v>30.5</c:v>
                </c:pt>
                <c:pt idx="23">
                  <c:v>33.200000000000003</c:v>
                </c:pt>
                <c:pt idx="24">
                  <c:v>31</c:v>
                </c:pt>
                <c:pt idx="25">
                  <c:v>31.7</c:v>
                </c:pt>
                <c:pt idx="26">
                  <c:v>33.200000000000003</c:v>
                </c:pt>
                <c:pt idx="27">
                  <c:v>32.1</c:v>
                </c:pt>
                <c:pt idx="28">
                  <c:v>31.3</c:v>
                </c:pt>
                <c:pt idx="29">
                  <c:v>30.2</c:v>
                </c:pt>
                <c:pt idx="30">
                  <c:v>32.4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E7-4844-999C-22BB2019A3D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1"/>
                <c:pt idx="0">
                  <c:v>24.3</c:v>
                </c:pt>
                <c:pt idx="1">
                  <c:v>24.5</c:v>
                </c:pt>
                <c:pt idx="2">
                  <c:v>24.8</c:v>
                </c:pt>
                <c:pt idx="3">
                  <c:v>24.8</c:v>
                </c:pt>
                <c:pt idx="4">
                  <c:v>24.4</c:v>
                </c:pt>
                <c:pt idx="5">
                  <c:v>23.3</c:v>
                </c:pt>
                <c:pt idx="6">
                  <c:v>24</c:v>
                </c:pt>
                <c:pt idx="7">
                  <c:v>24.1</c:v>
                </c:pt>
                <c:pt idx="8">
                  <c:v>25.6</c:v>
                </c:pt>
                <c:pt idx="9">
                  <c:v>24.8</c:v>
                </c:pt>
                <c:pt idx="10">
                  <c:v>25</c:v>
                </c:pt>
                <c:pt idx="11">
                  <c:v>0</c:v>
                </c:pt>
                <c:pt idx="12">
                  <c:v>24.6</c:v>
                </c:pt>
                <c:pt idx="13">
                  <c:v>25.6</c:v>
                </c:pt>
                <c:pt idx="14">
                  <c:v>25.3</c:v>
                </c:pt>
                <c:pt idx="15">
                  <c:v>23.8</c:v>
                </c:pt>
                <c:pt idx="16">
                  <c:v>25.1</c:v>
                </c:pt>
                <c:pt idx="17">
                  <c:v>23.9</c:v>
                </c:pt>
                <c:pt idx="18">
                  <c:v>24.3</c:v>
                </c:pt>
                <c:pt idx="19">
                  <c:v>25.1</c:v>
                </c:pt>
                <c:pt idx="20">
                  <c:v>25.2</c:v>
                </c:pt>
                <c:pt idx="21">
                  <c:v>24.9</c:v>
                </c:pt>
                <c:pt idx="22">
                  <c:v>25.3</c:v>
                </c:pt>
                <c:pt idx="23">
                  <c:v>24.5</c:v>
                </c:pt>
                <c:pt idx="24">
                  <c:v>24.3</c:v>
                </c:pt>
                <c:pt idx="25">
                  <c:v>24.5</c:v>
                </c:pt>
                <c:pt idx="26">
                  <c:v>24.3</c:v>
                </c:pt>
                <c:pt idx="27">
                  <c:v>24</c:v>
                </c:pt>
                <c:pt idx="28">
                  <c:v>24</c:v>
                </c:pt>
                <c:pt idx="29">
                  <c:v>24.7</c:v>
                </c:pt>
                <c:pt idx="30">
                  <c:v>25.1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E7-4844-999C-22BB2019A3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84027680"/>
        <c:axId val="-484017888"/>
        <c:extLst/>
      </c:stockChart>
      <c:valAx>
        <c:axId val="-4840227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84021152"/>
        <c:crosses val="max"/>
        <c:crossBetween val="between"/>
      </c:valAx>
      <c:catAx>
        <c:axId val="-48402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84022784"/>
        <c:crosses val="autoZero"/>
        <c:auto val="1"/>
        <c:lblAlgn val="ctr"/>
        <c:lblOffset val="100"/>
        <c:noMultiLvlLbl val="0"/>
      </c:catAx>
      <c:valAx>
        <c:axId val="-4840178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84027680"/>
        <c:crosses val="autoZero"/>
        <c:crossBetween val="between"/>
      </c:valAx>
      <c:catAx>
        <c:axId val="-4840276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840178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Data!$B$56:$AF$56</c:f>
              <c:numCache>
                <c:formatCode>0.0</c:formatCode>
                <c:ptCount val="31"/>
                <c:pt idx="0">
                  <c:v>3.8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8.9</c:v>
                </c:pt>
                <c:pt idx="6">
                  <c:v>0</c:v>
                </c:pt>
                <c:pt idx="7">
                  <c:v>0.01</c:v>
                </c:pt>
                <c:pt idx="8">
                  <c:v>3.2</c:v>
                </c:pt>
                <c:pt idx="9">
                  <c:v>0.01</c:v>
                </c:pt>
                <c:pt idx="10">
                  <c:v>0</c:v>
                </c:pt>
                <c:pt idx="11">
                  <c:v>0</c:v>
                </c:pt>
                <c:pt idx="12">
                  <c:v>0.02</c:v>
                </c:pt>
                <c:pt idx="13">
                  <c:v>0.3</c:v>
                </c:pt>
                <c:pt idx="14">
                  <c:v>1.3</c:v>
                </c:pt>
                <c:pt idx="15">
                  <c:v>0</c:v>
                </c:pt>
                <c:pt idx="16">
                  <c:v>0</c:v>
                </c:pt>
                <c:pt idx="17">
                  <c:v>1.8</c:v>
                </c:pt>
                <c:pt idx="18">
                  <c:v>0</c:v>
                </c:pt>
                <c:pt idx="19">
                  <c:v>0.2</c:v>
                </c:pt>
                <c:pt idx="20">
                  <c:v>9.8000000000000007</c:v>
                </c:pt>
                <c:pt idx="21">
                  <c:v>9.9</c:v>
                </c:pt>
                <c:pt idx="22">
                  <c:v>2.9</c:v>
                </c:pt>
                <c:pt idx="23">
                  <c:v>0.2</c:v>
                </c:pt>
                <c:pt idx="24">
                  <c:v>9.6</c:v>
                </c:pt>
                <c:pt idx="25">
                  <c:v>12.6</c:v>
                </c:pt>
                <c:pt idx="26">
                  <c:v>0</c:v>
                </c:pt>
                <c:pt idx="27">
                  <c:v>0.4</c:v>
                </c:pt>
                <c:pt idx="28">
                  <c:v>1.9</c:v>
                </c:pt>
                <c:pt idx="29">
                  <c:v>0.01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01-4E03-B4BE-2AA43BD7CE3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79555552"/>
        <c:axId val="-47956044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01-4E03-B4BE-2AA43BD7CE3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Data!$B$54:$AF$54</c:f>
              <c:numCache>
                <c:formatCode>0.0</c:formatCode>
                <c:ptCount val="31"/>
                <c:pt idx="0">
                  <c:v>33.299999999999997</c:v>
                </c:pt>
                <c:pt idx="1">
                  <c:v>33.700000000000003</c:v>
                </c:pt>
                <c:pt idx="2">
                  <c:v>32.700000000000003</c:v>
                </c:pt>
                <c:pt idx="3">
                  <c:v>32.700000000000003</c:v>
                </c:pt>
                <c:pt idx="4">
                  <c:v>32.5</c:v>
                </c:pt>
                <c:pt idx="5">
                  <c:v>33</c:v>
                </c:pt>
                <c:pt idx="6">
                  <c:v>33.6</c:v>
                </c:pt>
                <c:pt idx="7">
                  <c:v>33.6</c:v>
                </c:pt>
                <c:pt idx="8">
                  <c:v>29.4</c:v>
                </c:pt>
                <c:pt idx="9">
                  <c:v>31.5</c:v>
                </c:pt>
                <c:pt idx="10">
                  <c:v>31.2</c:v>
                </c:pt>
                <c:pt idx="12">
                  <c:v>29.4</c:v>
                </c:pt>
                <c:pt idx="13">
                  <c:v>31.2</c:v>
                </c:pt>
                <c:pt idx="14">
                  <c:v>30</c:v>
                </c:pt>
                <c:pt idx="15">
                  <c:v>33</c:v>
                </c:pt>
                <c:pt idx="16">
                  <c:v>30</c:v>
                </c:pt>
                <c:pt idx="17">
                  <c:v>31.9</c:v>
                </c:pt>
                <c:pt idx="18">
                  <c:v>33.799999999999997</c:v>
                </c:pt>
                <c:pt idx="19">
                  <c:v>32.799999999999997</c:v>
                </c:pt>
                <c:pt idx="20">
                  <c:v>33.799999999999997</c:v>
                </c:pt>
                <c:pt idx="21">
                  <c:v>29.8</c:v>
                </c:pt>
                <c:pt idx="22">
                  <c:v>32</c:v>
                </c:pt>
                <c:pt idx="23">
                  <c:v>31.7</c:v>
                </c:pt>
                <c:pt idx="24">
                  <c:v>29.1</c:v>
                </c:pt>
                <c:pt idx="25">
                  <c:v>26.4</c:v>
                </c:pt>
                <c:pt idx="26">
                  <c:v>31.5</c:v>
                </c:pt>
                <c:pt idx="27">
                  <c:v>31.4</c:v>
                </c:pt>
                <c:pt idx="28">
                  <c:v>27.3</c:v>
                </c:pt>
                <c:pt idx="29">
                  <c:v>29.4</c:v>
                </c:pt>
                <c:pt idx="30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01-4E03-B4BE-2AA43BD7CE3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Data!$B$55:$AF$55</c:f>
              <c:numCache>
                <c:formatCode>0.0</c:formatCode>
                <c:ptCount val="31"/>
                <c:pt idx="0">
                  <c:v>24.9</c:v>
                </c:pt>
                <c:pt idx="1">
                  <c:v>24.1</c:v>
                </c:pt>
                <c:pt idx="2">
                  <c:v>24.4</c:v>
                </c:pt>
                <c:pt idx="3">
                  <c:v>24.4</c:v>
                </c:pt>
                <c:pt idx="4">
                  <c:v>25.1</c:v>
                </c:pt>
                <c:pt idx="5">
                  <c:v>25.4</c:v>
                </c:pt>
                <c:pt idx="6">
                  <c:v>24.5</c:v>
                </c:pt>
                <c:pt idx="7">
                  <c:v>24.7</c:v>
                </c:pt>
                <c:pt idx="8">
                  <c:v>25.8</c:v>
                </c:pt>
                <c:pt idx="9">
                  <c:v>24.8</c:v>
                </c:pt>
                <c:pt idx="10">
                  <c:v>25.2</c:v>
                </c:pt>
                <c:pt idx="12">
                  <c:v>24.8</c:v>
                </c:pt>
                <c:pt idx="13">
                  <c:v>25.4</c:v>
                </c:pt>
                <c:pt idx="14">
                  <c:v>25.4</c:v>
                </c:pt>
                <c:pt idx="15">
                  <c:v>24.8</c:v>
                </c:pt>
                <c:pt idx="16">
                  <c:v>25.5</c:v>
                </c:pt>
                <c:pt idx="17">
                  <c:v>24.6</c:v>
                </c:pt>
                <c:pt idx="18">
                  <c:v>24</c:v>
                </c:pt>
                <c:pt idx="19">
                  <c:v>25.2</c:v>
                </c:pt>
                <c:pt idx="20">
                  <c:v>25</c:v>
                </c:pt>
                <c:pt idx="21">
                  <c:v>24.3</c:v>
                </c:pt>
                <c:pt idx="22">
                  <c:v>24.5</c:v>
                </c:pt>
                <c:pt idx="23">
                  <c:v>24</c:v>
                </c:pt>
                <c:pt idx="24">
                  <c:v>24.8</c:v>
                </c:pt>
                <c:pt idx="25">
                  <c:v>23.5</c:v>
                </c:pt>
                <c:pt idx="26">
                  <c:v>23.3</c:v>
                </c:pt>
                <c:pt idx="27">
                  <c:v>23.8</c:v>
                </c:pt>
                <c:pt idx="28">
                  <c:v>23.6</c:v>
                </c:pt>
                <c:pt idx="29">
                  <c:v>23.5</c:v>
                </c:pt>
                <c:pt idx="3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01-4E03-B4BE-2AA43BD7CE3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79551200"/>
        <c:axId val="-479555008"/>
        <c:extLst/>
      </c:stockChart>
      <c:valAx>
        <c:axId val="-47956044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79555552"/>
        <c:crosses val="max"/>
        <c:crossBetween val="between"/>
      </c:valAx>
      <c:catAx>
        <c:axId val="-47955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79560448"/>
        <c:crossesAt val="0"/>
        <c:auto val="1"/>
        <c:lblAlgn val="ctr"/>
        <c:lblOffset val="100"/>
        <c:noMultiLvlLbl val="0"/>
      </c:catAx>
      <c:valAx>
        <c:axId val="-4795550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79551200"/>
        <c:crosses val="autoZero"/>
        <c:crossBetween val="between"/>
      </c:valAx>
      <c:catAx>
        <c:axId val="-4795512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795550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Data!$B$96:$AF$96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0.7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14.4</c:v>
                </c:pt>
                <c:pt idx="7">
                  <c:v>1.2</c:v>
                </c:pt>
                <c:pt idx="8">
                  <c:v>11.5</c:v>
                </c:pt>
                <c:pt idx="9">
                  <c:v>1.7</c:v>
                </c:pt>
                <c:pt idx="10">
                  <c:v>0</c:v>
                </c:pt>
                <c:pt idx="11">
                  <c:v>0</c:v>
                </c:pt>
                <c:pt idx="12">
                  <c:v>1.8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31.4</c:v>
                </c:pt>
                <c:pt idx="18">
                  <c:v>0</c:v>
                </c:pt>
                <c:pt idx="19">
                  <c:v>8</c:v>
                </c:pt>
                <c:pt idx="20">
                  <c:v>4.5999999999999996</c:v>
                </c:pt>
                <c:pt idx="21">
                  <c:v>0.1</c:v>
                </c:pt>
                <c:pt idx="22">
                  <c:v>13.6</c:v>
                </c:pt>
                <c:pt idx="23">
                  <c:v>9.9</c:v>
                </c:pt>
                <c:pt idx="24">
                  <c:v>5.8</c:v>
                </c:pt>
                <c:pt idx="25">
                  <c:v>15.2</c:v>
                </c:pt>
                <c:pt idx="26">
                  <c:v>12.9</c:v>
                </c:pt>
                <c:pt idx="27">
                  <c:v>1.7</c:v>
                </c:pt>
                <c:pt idx="28">
                  <c:v>0.5</c:v>
                </c:pt>
                <c:pt idx="29">
                  <c:v>0</c:v>
                </c:pt>
                <c:pt idx="30">
                  <c:v>28.4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F6-4F99-B557-70499192C1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7394256"/>
        <c:axId val="-4274024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Data!$B$94:$AF$94</c:f>
              <c:numCache>
                <c:formatCode>0.0</c:formatCode>
                <c:ptCount val="31"/>
                <c:pt idx="0">
                  <c:v>34</c:v>
                </c:pt>
                <c:pt idx="1">
                  <c:v>34.700000000000003</c:v>
                </c:pt>
                <c:pt idx="2">
                  <c:v>33.799999999999997</c:v>
                </c:pt>
                <c:pt idx="3">
                  <c:v>34.5</c:v>
                </c:pt>
                <c:pt idx="4">
                  <c:v>32.6</c:v>
                </c:pt>
                <c:pt idx="5">
                  <c:v>33.5</c:v>
                </c:pt>
                <c:pt idx="6">
                  <c:v>33.5</c:v>
                </c:pt>
                <c:pt idx="7">
                  <c:v>34</c:v>
                </c:pt>
                <c:pt idx="8">
                  <c:v>33.5</c:v>
                </c:pt>
                <c:pt idx="9">
                  <c:v>32.700000000000003</c:v>
                </c:pt>
                <c:pt idx="10">
                  <c:v>33.4</c:v>
                </c:pt>
                <c:pt idx="12">
                  <c:v>32</c:v>
                </c:pt>
                <c:pt idx="13">
                  <c:v>33</c:v>
                </c:pt>
                <c:pt idx="14">
                  <c:v>33.5</c:v>
                </c:pt>
                <c:pt idx="15">
                  <c:v>33</c:v>
                </c:pt>
                <c:pt idx="16">
                  <c:v>31.5</c:v>
                </c:pt>
                <c:pt idx="17">
                  <c:v>33.700000000000003</c:v>
                </c:pt>
                <c:pt idx="18">
                  <c:v>32.799999999999997</c:v>
                </c:pt>
                <c:pt idx="19">
                  <c:v>34.5</c:v>
                </c:pt>
                <c:pt idx="20">
                  <c:v>33.200000000000003</c:v>
                </c:pt>
                <c:pt idx="21">
                  <c:v>34.700000000000003</c:v>
                </c:pt>
                <c:pt idx="22">
                  <c:v>34.5</c:v>
                </c:pt>
                <c:pt idx="23">
                  <c:v>33</c:v>
                </c:pt>
                <c:pt idx="24">
                  <c:v>32.5</c:v>
                </c:pt>
                <c:pt idx="25">
                  <c:v>32.5</c:v>
                </c:pt>
                <c:pt idx="26">
                  <c:v>32</c:v>
                </c:pt>
                <c:pt idx="27">
                  <c:v>32</c:v>
                </c:pt>
                <c:pt idx="28">
                  <c:v>32.700000000000003</c:v>
                </c:pt>
                <c:pt idx="29">
                  <c:v>32.9</c:v>
                </c:pt>
                <c:pt idx="30">
                  <c:v>33.5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F6-4F99-B557-70499192C14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Data!$B$95:$AF$95</c:f>
              <c:numCache>
                <c:formatCode>0.0</c:formatCode>
                <c:ptCount val="31"/>
                <c:pt idx="0">
                  <c:v>24.1</c:v>
                </c:pt>
                <c:pt idx="1">
                  <c:v>25.2</c:v>
                </c:pt>
                <c:pt idx="2">
                  <c:v>23.5</c:v>
                </c:pt>
                <c:pt idx="3">
                  <c:v>24.7</c:v>
                </c:pt>
                <c:pt idx="4">
                  <c:v>24</c:v>
                </c:pt>
                <c:pt idx="5">
                  <c:v>24</c:v>
                </c:pt>
                <c:pt idx="6">
                  <c:v>25</c:v>
                </c:pt>
                <c:pt idx="7">
                  <c:v>24.6</c:v>
                </c:pt>
                <c:pt idx="8">
                  <c:v>23.5</c:v>
                </c:pt>
                <c:pt idx="9">
                  <c:v>23.2</c:v>
                </c:pt>
                <c:pt idx="10">
                  <c:v>24.5</c:v>
                </c:pt>
                <c:pt idx="12">
                  <c:v>24.5</c:v>
                </c:pt>
                <c:pt idx="13">
                  <c:v>24</c:v>
                </c:pt>
                <c:pt idx="14">
                  <c:v>24.1</c:v>
                </c:pt>
                <c:pt idx="15">
                  <c:v>24.5</c:v>
                </c:pt>
                <c:pt idx="16">
                  <c:v>24.1</c:v>
                </c:pt>
                <c:pt idx="17">
                  <c:v>23.8</c:v>
                </c:pt>
                <c:pt idx="18">
                  <c:v>23</c:v>
                </c:pt>
                <c:pt idx="19">
                  <c:v>25.6</c:v>
                </c:pt>
                <c:pt idx="20">
                  <c:v>22.4</c:v>
                </c:pt>
                <c:pt idx="21">
                  <c:v>23.5</c:v>
                </c:pt>
                <c:pt idx="22">
                  <c:v>25.6</c:v>
                </c:pt>
                <c:pt idx="23">
                  <c:v>22</c:v>
                </c:pt>
                <c:pt idx="24">
                  <c:v>23.2</c:v>
                </c:pt>
                <c:pt idx="25">
                  <c:v>23.7</c:v>
                </c:pt>
                <c:pt idx="26">
                  <c:v>23.1</c:v>
                </c:pt>
                <c:pt idx="27">
                  <c:v>22</c:v>
                </c:pt>
                <c:pt idx="28">
                  <c:v>24</c:v>
                </c:pt>
                <c:pt idx="29">
                  <c:v>24</c:v>
                </c:pt>
                <c:pt idx="30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4F6-4F99-B557-70499192C1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5590064"/>
        <c:axId val="-425585712"/>
        <c:extLst/>
      </c:stockChart>
      <c:valAx>
        <c:axId val="-4274024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7394256"/>
        <c:crosses val="max"/>
        <c:crossBetween val="between"/>
      </c:valAx>
      <c:catAx>
        <c:axId val="-42739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7402416"/>
        <c:crossesAt val="0"/>
        <c:auto val="1"/>
        <c:lblAlgn val="ctr"/>
        <c:lblOffset val="100"/>
        <c:noMultiLvlLbl val="0"/>
      </c:catAx>
      <c:valAx>
        <c:axId val="-4255857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5590064"/>
        <c:crosses val="autoZero"/>
        <c:crossBetween val="between"/>
      </c:valAx>
      <c:catAx>
        <c:axId val="-4255900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255857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Data!$B$66:$AF$66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0.01</c:v>
                </c:pt>
                <c:pt idx="5">
                  <c:v>0.1</c:v>
                </c:pt>
                <c:pt idx="6">
                  <c:v>15.1</c:v>
                </c:pt>
                <c:pt idx="7">
                  <c:v>0</c:v>
                </c:pt>
                <c:pt idx="8">
                  <c:v>0.1</c:v>
                </c:pt>
                <c:pt idx="9">
                  <c:v>0.01</c:v>
                </c:pt>
                <c:pt idx="10">
                  <c:v>0.1</c:v>
                </c:pt>
                <c:pt idx="11">
                  <c:v>0</c:v>
                </c:pt>
                <c:pt idx="12">
                  <c:v>0.03</c:v>
                </c:pt>
                <c:pt idx="13">
                  <c:v>0</c:v>
                </c:pt>
                <c:pt idx="14">
                  <c:v>0.03</c:v>
                </c:pt>
                <c:pt idx="15">
                  <c:v>0</c:v>
                </c:pt>
                <c:pt idx="16">
                  <c:v>1.1000000000000001</c:v>
                </c:pt>
                <c:pt idx="17">
                  <c:v>0.2</c:v>
                </c:pt>
                <c:pt idx="18">
                  <c:v>4.2</c:v>
                </c:pt>
                <c:pt idx="19">
                  <c:v>2.9</c:v>
                </c:pt>
                <c:pt idx="20">
                  <c:v>1.4</c:v>
                </c:pt>
                <c:pt idx="21">
                  <c:v>5.6</c:v>
                </c:pt>
                <c:pt idx="22">
                  <c:v>16.399999999999999</c:v>
                </c:pt>
                <c:pt idx="23">
                  <c:v>0.02</c:v>
                </c:pt>
                <c:pt idx="24">
                  <c:v>10.7</c:v>
                </c:pt>
                <c:pt idx="25">
                  <c:v>24.7</c:v>
                </c:pt>
                <c:pt idx="26">
                  <c:v>3.4</c:v>
                </c:pt>
                <c:pt idx="27">
                  <c:v>0.6</c:v>
                </c:pt>
                <c:pt idx="28">
                  <c:v>0.3</c:v>
                </c:pt>
                <c:pt idx="29">
                  <c:v>0</c:v>
                </c:pt>
                <c:pt idx="3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3A-4447-9864-0E3AD619A3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7398064"/>
        <c:axId val="-4274002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Data!$B$64:$AF$64</c:f>
              <c:numCache>
                <c:formatCode>0.0</c:formatCode>
                <c:ptCount val="31"/>
                <c:pt idx="0">
                  <c:v>34.6</c:v>
                </c:pt>
                <c:pt idx="1">
                  <c:v>34.6</c:v>
                </c:pt>
                <c:pt idx="2">
                  <c:v>34.200000000000003</c:v>
                </c:pt>
                <c:pt idx="3">
                  <c:v>34.799999999999997</c:v>
                </c:pt>
                <c:pt idx="4">
                  <c:v>34.200000000000003</c:v>
                </c:pt>
                <c:pt idx="5">
                  <c:v>34.700000000000003</c:v>
                </c:pt>
                <c:pt idx="6">
                  <c:v>34.799999999999997</c:v>
                </c:pt>
                <c:pt idx="7">
                  <c:v>33.700000000000003</c:v>
                </c:pt>
                <c:pt idx="8">
                  <c:v>32.200000000000003</c:v>
                </c:pt>
                <c:pt idx="9">
                  <c:v>33.5</c:v>
                </c:pt>
                <c:pt idx="10">
                  <c:v>33.700000000000003</c:v>
                </c:pt>
                <c:pt idx="11">
                  <c:v>34.4</c:v>
                </c:pt>
                <c:pt idx="12">
                  <c:v>31.2</c:v>
                </c:pt>
                <c:pt idx="13">
                  <c:v>33.299999999999997</c:v>
                </c:pt>
                <c:pt idx="14">
                  <c:v>33.6</c:v>
                </c:pt>
                <c:pt idx="15">
                  <c:v>32.299999999999997</c:v>
                </c:pt>
                <c:pt idx="16">
                  <c:v>32.700000000000003</c:v>
                </c:pt>
                <c:pt idx="17">
                  <c:v>34</c:v>
                </c:pt>
                <c:pt idx="18">
                  <c:v>33.6</c:v>
                </c:pt>
                <c:pt idx="19">
                  <c:v>34.4</c:v>
                </c:pt>
                <c:pt idx="20">
                  <c:v>32.799999999999997</c:v>
                </c:pt>
                <c:pt idx="21">
                  <c:v>31.8</c:v>
                </c:pt>
                <c:pt idx="22">
                  <c:v>35.1</c:v>
                </c:pt>
                <c:pt idx="23">
                  <c:v>32.6</c:v>
                </c:pt>
                <c:pt idx="24">
                  <c:v>31.5</c:v>
                </c:pt>
                <c:pt idx="25">
                  <c:v>31.3</c:v>
                </c:pt>
                <c:pt idx="26">
                  <c:v>32.200000000000003</c:v>
                </c:pt>
                <c:pt idx="27">
                  <c:v>32.5</c:v>
                </c:pt>
                <c:pt idx="28">
                  <c:v>32.1</c:v>
                </c:pt>
                <c:pt idx="29">
                  <c:v>32.6</c:v>
                </c:pt>
                <c:pt idx="30">
                  <c:v>34.1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3A-4447-9864-0E3AD619A35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Data!$B$65:$AF$65</c:f>
              <c:numCache>
                <c:formatCode>0.0</c:formatCode>
                <c:ptCount val="31"/>
                <c:pt idx="0">
                  <c:v>25.3</c:v>
                </c:pt>
                <c:pt idx="1">
                  <c:v>26</c:v>
                </c:pt>
                <c:pt idx="2">
                  <c:v>25</c:v>
                </c:pt>
                <c:pt idx="3">
                  <c:v>25.4</c:v>
                </c:pt>
                <c:pt idx="4">
                  <c:v>25.9</c:v>
                </c:pt>
                <c:pt idx="5">
                  <c:v>25.6</c:v>
                </c:pt>
                <c:pt idx="6">
                  <c:v>25.2</c:v>
                </c:pt>
                <c:pt idx="7">
                  <c:v>24.3</c:v>
                </c:pt>
                <c:pt idx="8">
                  <c:v>25.5</c:v>
                </c:pt>
                <c:pt idx="9">
                  <c:v>25.2</c:v>
                </c:pt>
                <c:pt idx="10">
                  <c:v>25.5</c:v>
                </c:pt>
                <c:pt idx="11">
                  <c:v>25.6</c:v>
                </c:pt>
                <c:pt idx="12">
                  <c:v>25.8</c:v>
                </c:pt>
                <c:pt idx="13">
                  <c:v>25.9</c:v>
                </c:pt>
                <c:pt idx="14">
                  <c:v>26.1</c:v>
                </c:pt>
                <c:pt idx="15">
                  <c:v>26.3</c:v>
                </c:pt>
                <c:pt idx="16">
                  <c:v>25.9</c:v>
                </c:pt>
                <c:pt idx="17">
                  <c:v>25</c:v>
                </c:pt>
                <c:pt idx="18">
                  <c:v>24.3</c:v>
                </c:pt>
                <c:pt idx="19">
                  <c:v>25.8</c:v>
                </c:pt>
                <c:pt idx="20">
                  <c:v>24</c:v>
                </c:pt>
                <c:pt idx="21">
                  <c:v>24.4</c:v>
                </c:pt>
                <c:pt idx="22">
                  <c:v>24.6</c:v>
                </c:pt>
                <c:pt idx="23">
                  <c:v>24.2</c:v>
                </c:pt>
                <c:pt idx="24">
                  <c:v>25.4</c:v>
                </c:pt>
                <c:pt idx="25">
                  <c:v>24.2</c:v>
                </c:pt>
                <c:pt idx="26">
                  <c:v>23.4</c:v>
                </c:pt>
                <c:pt idx="27">
                  <c:v>23.8</c:v>
                </c:pt>
                <c:pt idx="28">
                  <c:v>24.3</c:v>
                </c:pt>
                <c:pt idx="29">
                  <c:v>24.5</c:v>
                </c:pt>
                <c:pt idx="3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3A-4447-9864-0E3AD619A3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7399696"/>
        <c:axId val="-427393168"/>
        <c:extLst/>
      </c:stockChart>
      <c:valAx>
        <c:axId val="-4274002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7398064"/>
        <c:crosses val="max"/>
        <c:crossBetween val="between"/>
      </c:valAx>
      <c:catAx>
        <c:axId val="-42739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7400240"/>
        <c:crossesAt val="0"/>
        <c:auto val="1"/>
        <c:lblAlgn val="ctr"/>
        <c:lblOffset val="100"/>
        <c:noMultiLvlLbl val="0"/>
      </c:catAx>
      <c:valAx>
        <c:axId val="-42739316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7399696"/>
        <c:crosses val="autoZero"/>
        <c:crossBetween val="between"/>
      </c:valAx>
      <c:catAx>
        <c:axId val="-4273996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2739316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Data!$B$86:$AF$86</c:f>
              <c:numCache>
                <c:formatCode>0.0</c:formatCode>
                <c:ptCount val="31"/>
                <c:pt idx="0">
                  <c:v>0.01</c:v>
                </c:pt>
                <c:pt idx="1">
                  <c:v>0.02</c:v>
                </c:pt>
                <c:pt idx="2">
                  <c:v>0.02</c:v>
                </c:pt>
                <c:pt idx="3">
                  <c:v>15.3</c:v>
                </c:pt>
                <c:pt idx="4">
                  <c:v>0.5</c:v>
                </c:pt>
                <c:pt idx="5">
                  <c:v>0.01</c:v>
                </c:pt>
                <c:pt idx="6">
                  <c:v>0</c:v>
                </c:pt>
                <c:pt idx="7">
                  <c:v>0.01</c:v>
                </c:pt>
                <c:pt idx="8">
                  <c:v>0.1</c:v>
                </c:pt>
                <c:pt idx="9">
                  <c:v>0</c:v>
                </c:pt>
                <c:pt idx="10">
                  <c:v>0.01</c:v>
                </c:pt>
                <c:pt idx="11">
                  <c:v>0</c:v>
                </c:pt>
                <c:pt idx="12">
                  <c:v>1.9</c:v>
                </c:pt>
                <c:pt idx="13">
                  <c:v>0.4</c:v>
                </c:pt>
                <c:pt idx="14">
                  <c:v>0.7</c:v>
                </c:pt>
                <c:pt idx="15">
                  <c:v>0.03</c:v>
                </c:pt>
                <c:pt idx="16">
                  <c:v>0</c:v>
                </c:pt>
                <c:pt idx="17">
                  <c:v>0.4</c:v>
                </c:pt>
                <c:pt idx="18">
                  <c:v>2.5</c:v>
                </c:pt>
                <c:pt idx="19">
                  <c:v>0.9</c:v>
                </c:pt>
                <c:pt idx="20">
                  <c:v>0.01</c:v>
                </c:pt>
                <c:pt idx="21">
                  <c:v>0</c:v>
                </c:pt>
                <c:pt idx="22">
                  <c:v>0.3</c:v>
                </c:pt>
                <c:pt idx="23">
                  <c:v>6.7</c:v>
                </c:pt>
                <c:pt idx="24">
                  <c:v>5.0999999999999996</c:v>
                </c:pt>
                <c:pt idx="25">
                  <c:v>12.3</c:v>
                </c:pt>
                <c:pt idx="26">
                  <c:v>11.5</c:v>
                </c:pt>
                <c:pt idx="27">
                  <c:v>1.3</c:v>
                </c:pt>
                <c:pt idx="28">
                  <c:v>2.1</c:v>
                </c:pt>
                <c:pt idx="29">
                  <c:v>0</c:v>
                </c:pt>
                <c:pt idx="30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66-46B3-A55F-5BFE9FA9F4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7390992"/>
        <c:axId val="-4273969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Data!$B$84:$AF$84</c:f>
              <c:numCache>
                <c:formatCode>0.0</c:formatCode>
                <c:ptCount val="31"/>
                <c:pt idx="0">
                  <c:v>34</c:v>
                </c:pt>
                <c:pt idx="1">
                  <c:v>32.700000000000003</c:v>
                </c:pt>
                <c:pt idx="2">
                  <c:v>33.200000000000003</c:v>
                </c:pt>
                <c:pt idx="3">
                  <c:v>33.9</c:v>
                </c:pt>
                <c:pt idx="4">
                  <c:v>30.6</c:v>
                </c:pt>
                <c:pt idx="5">
                  <c:v>31.5</c:v>
                </c:pt>
                <c:pt idx="6">
                  <c:v>35.5</c:v>
                </c:pt>
                <c:pt idx="7">
                  <c:v>34.1</c:v>
                </c:pt>
                <c:pt idx="8">
                  <c:v>34.1</c:v>
                </c:pt>
                <c:pt idx="9">
                  <c:v>33</c:v>
                </c:pt>
                <c:pt idx="10">
                  <c:v>32.4</c:v>
                </c:pt>
                <c:pt idx="12">
                  <c:v>34</c:v>
                </c:pt>
                <c:pt idx="13">
                  <c:v>33.200000000000003</c:v>
                </c:pt>
                <c:pt idx="14">
                  <c:v>31.1</c:v>
                </c:pt>
                <c:pt idx="15">
                  <c:v>33.5</c:v>
                </c:pt>
                <c:pt idx="16">
                  <c:v>33.1</c:v>
                </c:pt>
                <c:pt idx="17">
                  <c:v>33</c:v>
                </c:pt>
                <c:pt idx="18">
                  <c:v>31</c:v>
                </c:pt>
                <c:pt idx="19">
                  <c:v>34</c:v>
                </c:pt>
                <c:pt idx="20">
                  <c:v>34</c:v>
                </c:pt>
                <c:pt idx="21">
                  <c:v>35.1</c:v>
                </c:pt>
                <c:pt idx="22">
                  <c:v>36.799999999999997</c:v>
                </c:pt>
                <c:pt idx="23">
                  <c:v>33.4</c:v>
                </c:pt>
                <c:pt idx="24">
                  <c:v>31.1</c:v>
                </c:pt>
                <c:pt idx="25">
                  <c:v>33</c:v>
                </c:pt>
                <c:pt idx="26">
                  <c:v>32.200000000000003</c:v>
                </c:pt>
                <c:pt idx="27">
                  <c:v>32.700000000000003</c:v>
                </c:pt>
                <c:pt idx="28">
                  <c:v>33</c:v>
                </c:pt>
                <c:pt idx="29">
                  <c:v>32.5</c:v>
                </c:pt>
                <c:pt idx="30">
                  <c:v>31.5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66-46B3-A55F-5BFE9FA9F48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Data!$B$85:$AF$85</c:f>
              <c:numCache>
                <c:formatCode>0.0</c:formatCode>
                <c:ptCount val="31"/>
                <c:pt idx="0">
                  <c:v>22.7</c:v>
                </c:pt>
                <c:pt idx="1">
                  <c:v>23.5</c:v>
                </c:pt>
                <c:pt idx="2">
                  <c:v>23.3</c:v>
                </c:pt>
                <c:pt idx="3">
                  <c:v>22.9</c:v>
                </c:pt>
                <c:pt idx="4">
                  <c:v>23</c:v>
                </c:pt>
                <c:pt idx="5">
                  <c:v>23.3</c:v>
                </c:pt>
                <c:pt idx="6">
                  <c:v>23</c:v>
                </c:pt>
                <c:pt idx="7">
                  <c:v>23.8</c:v>
                </c:pt>
                <c:pt idx="8">
                  <c:v>24.3</c:v>
                </c:pt>
                <c:pt idx="9">
                  <c:v>23.9</c:v>
                </c:pt>
                <c:pt idx="10">
                  <c:v>22.9</c:v>
                </c:pt>
                <c:pt idx="12">
                  <c:v>23.4</c:v>
                </c:pt>
                <c:pt idx="13">
                  <c:v>22.9</c:v>
                </c:pt>
                <c:pt idx="14">
                  <c:v>23.5</c:v>
                </c:pt>
                <c:pt idx="15">
                  <c:v>23.2</c:v>
                </c:pt>
                <c:pt idx="16">
                  <c:v>23.4</c:v>
                </c:pt>
                <c:pt idx="17">
                  <c:v>23</c:v>
                </c:pt>
                <c:pt idx="18">
                  <c:v>23.7</c:v>
                </c:pt>
                <c:pt idx="19">
                  <c:v>23.1</c:v>
                </c:pt>
                <c:pt idx="20">
                  <c:v>23.8</c:v>
                </c:pt>
                <c:pt idx="21">
                  <c:v>24.2</c:v>
                </c:pt>
                <c:pt idx="22">
                  <c:v>24</c:v>
                </c:pt>
                <c:pt idx="23">
                  <c:v>23.5</c:v>
                </c:pt>
                <c:pt idx="24">
                  <c:v>23.2</c:v>
                </c:pt>
                <c:pt idx="25">
                  <c:v>22.7</c:v>
                </c:pt>
                <c:pt idx="26">
                  <c:v>22.8</c:v>
                </c:pt>
                <c:pt idx="27">
                  <c:v>21.6</c:v>
                </c:pt>
                <c:pt idx="28">
                  <c:v>22.7</c:v>
                </c:pt>
                <c:pt idx="29">
                  <c:v>23.1</c:v>
                </c:pt>
                <c:pt idx="30">
                  <c:v>22.1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66-46B3-A55F-5BFE9FA9F4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7405136"/>
        <c:axId val="-427389904"/>
        <c:extLst/>
      </c:stockChart>
      <c:valAx>
        <c:axId val="-4273969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7390992"/>
        <c:crosses val="max"/>
        <c:crossBetween val="between"/>
      </c:valAx>
      <c:catAx>
        <c:axId val="-42739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7396976"/>
        <c:crossesAt val="0"/>
        <c:auto val="1"/>
        <c:lblAlgn val="ctr"/>
        <c:lblOffset val="100"/>
        <c:noMultiLvlLbl val="0"/>
      </c:catAx>
      <c:valAx>
        <c:axId val="-4273899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7405136"/>
        <c:crosses val="autoZero"/>
        <c:crossBetween val="between"/>
      </c:valAx>
      <c:catAx>
        <c:axId val="-4274051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273899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Data!$B$101:$AF$101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5.5</c:v>
                </c:pt>
                <c:pt idx="5">
                  <c:v>0.6</c:v>
                </c:pt>
                <c:pt idx="6">
                  <c:v>8.5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0.02</c:v>
                </c:pt>
                <c:pt idx="13">
                  <c:v>0</c:v>
                </c:pt>
                <c:pt idx="14">
                  <c:v>20.5</c:v>
                </c:pt>
                <c:pt idx="15">
                  <c:v>0</c:v>
                </c:pt>
                <c:pt idx="16">
                  <c:v>2.9</c:v>
                </c:pt>
                <c:pt idx="17">
                  <c:v>5</c:v>
                </c:pt>
                <c:pt idx="18">
                  <c:v>0</c:v>
                </c:pt>
                <c:pt idx="19">
                  <c:v>0.6</c:v>
                </c:pt>
                <c:pt idx="20">
                  <c:v>0</c:v>
                </c:pt>
                <c:pt idx="21">
                  <c:v>9.6999999999999993</c:v>
                </c:pt>
                <c:pt idx="22">
                  <c:v>19</c:v>
                </c:pt>
                <c:pt idx="23">
                  <c:v>32.799999999999997</c:v>
                </c:pt>
                <c:pt idx="24">
                  <c:v>13.6</c:v>
                </c:pt>
                <c:pt idx="25">
                  <c:v>6.1</c:v>
                </c:pt>
                <c:pt idx="26">
                  <c:v>19</c:v>
                </c:pt>
                <c:pt idx="27">
                  <c:v>20.9</c:v>
                </c:pt>
                <c:pt idx="28">
                  <c:v>0.01</c:v>
                </c:pt>
                <c:pt idx="29">
                  <c:v>1.8</c:v>
                </c:pt>
                <c:pt idx="30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D0-4287-8A5F-94AF3BCCEE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5590608"/>
        <c:axId val="-4255829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Data!$B$99:$AF$99</c:f>
              <c:numCache>
                <c:formatCode>0.0</c:formatCode>
                <c:ptCount val="31"/>
                <c:pt idx="0">
                  <c:v>33.5</c:v>
                </c:pt>
                <c:pt idx="1">
                  <c:v>33.700000000000003</c:v>
                </c:pt>
                <c:pt idx="2">
                  <c:v>33.200000000000003</c:v>
                </c:pt>
                <c:pt idx="3">
                  <c:v>32.700000000000003</c:v>
                </c:pt>
                <c:pt idx="4">
                  <c:v>33.4</c:v>
                </c:pt>
                <c:pt idx="5">
                  <c:v>32</c:v>
                </c:pt>
                <c:pt idx="6">
                  <c:v>32</c:v>
                </c:pt>
                <c:pt idx="7">
                  <c:v>32</c:v>
                </c:pt>
                <c:pt idx="8">
                  <c:v>32.700000000000003</c:v>
                </c:pt>
                <c:pt idx="9">
                  <c:v>32.700000000000003</c:v>
                </c:pt>
                <c:pt idx="10">
                  <c:v>0</c:v>
                </c:pt>
                <c:pt idx="11">
                  <c:v>32.200000000000003</c:v>
                </c:pt>
                <c:pt idx="12">
                  <c:v>33.5</c:v>
                </c:pt>
                <c:pt idx="13">
                  <c:v>32</c:v>
                </c:pt>
                <c:pt idx="14">
                  <c:v>32.6</c:v>
                </c:pt>
                <c:pt idx="15">
                  <c:v>32</c:v>
                </c:pt>
                <c:pt idx="16">
                  <c:v>32.200000000000003</c:v>
                </c:pt>
                <c:pt idx="17">
                  <c:v>32.799999999999997</c:v>
                </c:pt>
                <c:pt idx="18">
                  <c:v>32.299999999999997</c:v>
                </c:pt>
                <c:pt idx="19">
                  <c:v>32.700000000000003</c:v>
                </c:pt>
                <c:pt idx="20">
                  <c:v>33</c:v>
                </c:pt>
                <c:pt idx="21">
                  <c:v>33.5</c:v>
                </c:pt>
                <c:pt idx="22">
                  <c:v>33.299999999999997</c:v>
                </c:pt>
                <c:pt idx="23">
                  <c:v>32.4</c:v>
                </c:pt>
                <c:pt idx="24">
                  <c:v>31.8</c:v>
                </c:pt>
                <c:pt idx="25">
                  <c:v>29.3</c:v>
                </c:pt>
                <c:pt idx="26">
                  <c:v>32.200000000000003</c:v>
                </c:pt>
                <c:pt idx="27">
                  <c:v>33.5</c:v>
                </c:pt>
                <c:pt idx="28">
                  <c:v>32.200000000000003</c:v>
                </c:pt>
                <c:pt idx="29">
                  <c:v>32</c:v>
                </c:pt>
                <c:pt idx="30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D0-4287-8A5F-94AF3BCCEE2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Data!$B$100:$AF$100</c:f>
              <c:numCache>
                <c:formatCode>0.0</c:formatCode>
                <c:ptCount val="31"/>
                <c:pt idx="0">
                  <c:v>26.4</c:v>
                </c:pt>
                <c:pt idx="1">
                  <c:v>27</c:v>
                </c:pt>
                <c:pt idx="2">
                  <c:v>27</c:v>
                </c:pt>
                <c:pt idx="3">
                  <c:v>27.5</c:v>
                </c:pt>
                <c:pt idx="4">
                  <c:v>27.6</c:v>
                </c:pt>
                <c:pt idx="5">
                  <c:v>25</c:v>
                </c:pt>
                <c:pt idx="6">
                  <c:v>26.8</c:v>
                </c:pt>
                <c:pt idx="7">
                  <c:v>25.8</c:v>
                </c:pt>
                <c:pt idx="8">
                  <c:v>26.5</c:v>
                </c:pt>
                <c:pt idx="9">
                  <c:v>26.4</c:v>
                </c:pt>
                <c:pt idx="10">
                  <c:v>0</c:v>
                </c:pt>
                <c:pt idx="11">
                  <c:v>26.6</c:v>
                </c:pt>
                <c:pt idx="12">
                  <c:v>27.5</c:v>
                </c:pt>
                <c:pt idx="13">
                  <c:v>27.4</c:v>
                </c:pt>
                <c:pt idx="14">
                  <c:v>28</c:v>
                </c:pt>
                <c:pt idx="15">
                  <c:v>25.8</c:v>
                </c:pt>
                <c:pt idx="16">
                  <c:v>26.7</c:v>
                </c:pt>
                <c:pt idx="17">
                  <c:v>27</c:v>
                </c:pt>
                <c:pt idx="18">
                  <c:v>26.5</c:v>
                </c:pt>
                <c:pt idx="19">
                  <c:v>27.8</c:v>
                </c:pt>
                <c:pt idx="20">
                  <c:v>27.2</c:v>
                </c:pt>
                <c:pt idx="21">
                  <c:v>27.6</c:v>
                </c:pt>
                <c:pt idx="22">
                  <c:v>26.2</c:v>
                </c:pt>
                <c:pt idx="23">
                  <c:v>25.2</c:v>
                </c:pt>
                <c:pt idx="24">
                  <c:v>25.1</c:v>
                </c:pt>
                <c:pt idx="25">
                  <c:v>25</c:v>
                </c:pt>
                <c:pt idx="26">
                  <c:v>25.2</c:v>
                </c:pt>
                <c:pt idx="27">
                  <c:v>24.5</c:v>
                </c:pt>
                <c:pt idx="28">
                  <c:v>24.8</c:v>
                </c:pt>
                <c:pt idx="29">
                  <c:v>26.1</c:v>
                </c:pt>
                <c:pt idx="30">
                  <c:v>25.4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D0-4287-8A5F-94AF3BCCEE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5575376"/>
        <c:axId val="-425580272"/>
        <c:extLst/>
      </c:stockChart>
      <c:valAx>
        <c:axId val="-425582992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5590608"/>
        <c:crosses val="max"/>
        <c:crossBetween val="between"/>
      </c:valAx>
      <c:catAx>
        <c:axId val="-42559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5582992"/>
        <c:crossesAt val="0"/>
        <c:auto val="1"/>
        <c:lblAlgn val="ctr"/>
        <c:lblOffset val="100"/>
        <c:noMultiLvlLbl val="0"/>
      </c:catAx>
      <c:valAx>
        <c:axId val="-4255802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5575376"/>
        <c:crosses val="autoZero"/>
        <c:crossBetween val="between"/>
      </c:valAx>
      <c:catAx>
        <c:axId val="-4255753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255802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Data!$B$116:$AF$116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25.1</c:v>
                </c:pt>
                <c:pt idx="4">
                  <c:v>0.01</c:v>
                </c:pt>
                <c:pt idx="5">
                  <c:v>8.4</c:v>
                </c:pt>
                <c:pt idx="6">
                  <c:v>3.1</c:v>
                </c:pt>
                <c:pt idx="7">
                  <c:v>0</c:v>
                </c:pt>
                <c:pt idx="8">
                  <c:v>0</c:v>
                </c:pt>
                <c:pt idx="9">
                  <c:v>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0.3</c:v>
                </c:pt>
                <c:pt idx="14">
                  <c:v>14.6</c:v>
                </c:pt>
                <c:pt idx="15">
                  <c:v>0</c:v>
                </c:pt>
                <c:pt idx="16">
                  <c:v>0</c:v>
                </c:pt>
                <c:pt idx="17">
                  <c:v>8.3000000000000007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0.3</c:v>
                </c:pt>
                <c:pt idx="22">
                  <c:v>0</c:v>
                </c:pt>
                <c:pt idx="23">
                  <c:v>0.5</c:v>
                </c:pt>
                <c:pt idx="24">
                  <c:v>2.5</c:v>
                </c:pt>
                <c:pt idx="25">
                  <c:v>6</c:v>
                </c:pt>
                <c:pt idx="26">
                  <c:v>0.8</c:v>
                </c:pt>
                <c:pt idx="27">
                  <c:v>3.5</c:v>
                </c:pt>
                <c:pt idx="28">
                  <c:v>0</c:v>
                </c:pt>
                <c:pt idx="29">
                  <c:v>0</c:v>
                </c:pt>
                <c:pt idx="30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92-4384-B28F-4472A92985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5585168"/>
        <c:axId val="-4255780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Data!$B$114:$AF$114</c:f>
              <c:numCache>
                <c:formatCode>0.0</c:formatCode>
                <c:ptCount val="31"/>
                <c:pt idx="0">
                  <c:v>33</c:v>
                </c:pt>
                <c:pt idx="1">
                  <c:v>33</c:v>
                </c:pt>
                <c:pt idx="2">
                  <c:v>33</c:v>
                </c:pt>
                <c:pt idx="3">
                  <c:v>34.200000000000003</c:v>
                </c:pt>
                <c:pt idx="4">
                  <c:v>31.2</c:v>
                </c:pt>
                <c:pt idx="5">
                  <c:v>30.9</c:v>
                </c:pt>
                <c:pt idx="6">
                  <c:v>33.200000000000003</c:v>
                </c:pt>
                <c:pt idx="7">
                  <c:v>32.700000000000003</c:v>
                </c:pt>
                <c:pt idx="8">
                  <c:v>32.700000000000003</c:v>
                </c:pt>
                <c:pt idx="9">
                  <c:v>32.5</c:v>
                </c:pt>
                <c:pt idx="10">
                  <c:v>32.200000000000003</c:v>
                </c:pt>
                <c:pt idx="12">
                  <c:v>32.6</c:v>
                </c:pt>
                <c:pt idx="13">
                  <c:v>33</c:v>
                </c:pt>
                <c:pt idx="14">
                  <c:v>33.200000000000003</c:v>
                </c:pt>
                <c:pt idx="15">
                  <c:v>32</c:v>
                </c:pt>
                <c:pt idx="16">
                  <c:v>32.4</c:v>
                </c:pt>
                <c:pt idx="17">
                  <c:v>32</c:v>
                </c:pt>
                <c:pt idx="18">
                  <c:v>31.9</c:v>
                </c:pt>
                <c:pt idx="19">
                  <c:v>32.799999999999997</c:v>
                </c:pt>
                <c:pt idx="20">
                  <c:v>33.799999999999997</c:v>
                </c:pt>
                <c:pt idx="21">
                  <c:v>33.200000000000003</c:v>
                </c:pt>
                <c:pt idx="22">
                  <c:v>34.5</c:v>
                </c:pt>
                <c:pt idx="23">
                  <c:v>34</c:v>
                </c:pt>
                <c:pt idx="24">
                  <c:v>31.5</c:v>
                </c:pt>
                <c:pt idx="25">
                  <c:v>31.5</c:v>
                </c:pt>
                <c:pt idx="26">
                  <c:v>33.6</c:v>
                </c:pt>
                <c:pt idx="27">
                  <c:v>32.5</c:v>
                </c:pt>
                <c:pt idx="28">
                  <c:v>33</c:v>
                </c:pt>
                <c:pt idx="29">
                  <c:v>33.200000000000003</c:v>
                </c:pt>
                <c:pt idx="30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292-4384-B28F-4472A92985A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Data!$B$115:$AF$115</c:f>
              <c:numCache>
                <c:formatCode>0.0</c:formatCode>
                <c:ptCount val="31"/>
                <c:pt idx="0">
                  <c:v>27</c:v>
                </c:pt>
                <c:pt idx="1">
                  <c:v>27.4</c:v>
                </c:pt>
                <c:pt idx="2">
                  <c:v>28</c:v>
                </c:pt>
                <c:pt idx="3">
                  <c:v>26.7</c:v>
                </c:pt>
                <c:pt idx="4">
                  <c:v>25</c:v>
                </c:pt>
                <c:pt idx="5">
                  <c:v>25.6</c:v>
                </c:pt>
                <c:pt idx="6">
                  <c:v>26.4</c:v>
                </c:pt>
                <c:pt idx="7">
                  <c:v>25.7</c:v>
                </c:pt>
                <c:pt idx="8">
                  <c:v>27.3</c:v>
                </c:pt>
                <c:pt idx="9">
                  <c:v>26.5</c:v>
                </c:pt>
                <c:pt idx="10">
                  <c:v>27.3</c:v>
                </c:pt>
                <c:pt idx="12">
                  <c:v>26.9</c:v>
                </c:pt>
                <c:pt idx="13">
                  <c:v>27.3</c:v>
                </c:pt>
                <c:pt idx="14">
                  <c:v>27.5</c:v>
                </c:pt>
                <c:pt idx="15">
                  <c:v>26</c:v>
                </c:pt>
                <c:pt idx="16">
                  <c:v>27.5</c:v>
                </c:pt>
                <c:pt idx="17">
                  <c:v>27.5</c:v>
                </c:pt>
                <c:pt idx="18">
                  <c:v>25.3</c:v>
                </c:pt>
                <c:pt idx="19">
                  <c:v>25.8</c:v>
                </c:pt>
                <c:pt idx="20">
                  <c:v>26.8</c:v>
                </c:pt>
                <c:pt idx="21">
                  <c:v>27.7</c:v>
                </c:pt>
                <c:pt idx="22">
                  <c:v>27.2</c:v>
                </c:pt>
                <c:pt idx="23">
                  <c:v>27.5</c:v>
                </c:pt>
                <c:pt idx="24">
                  <c:v>26.2</c:v>
                </c:pt>
                <c:pt idx="25">
                  <c:v>25.6</c:v>
                </c:pt>
                <c:pt idx="26">
                  <c:v>25.8</c:v>
                </c:pt>
                <c:pt idx="27">
                  <c:v>25.5</c:v>
                </c:pt>
                <c:pt idx="28">
                  <c:v>24.7</c:v>
                </c:pt>
                <c:pt idx="29">
                  <c:v>25.6</c:v>
                </c:pt>
                <c:pt idx="3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292-4384-B28F-4472A92985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5580816"/>
        <c:axId val="-425587888"/>
        <c:extLst/>
      </c:stockChart>
      <c:valAx>
        <c:axId val="-4255780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5585168"/>
        <c:crosses val="max"/>
        <c:crossBetween val="between"/>
      </c:valAx>
      <c:catAx>
        <c:axId val="-42558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5578096"/>
        <c:crossesAt val="0"/>
        <c:auto val="1"/>
        <c:lblAlgn val="ctr"/>
        <c:lblOffset val="100"/>
        <c:noMultiLvlLbl val="0"/>
      </c:catAx>
      <c:valAx>
        <c:axId val="-4255878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5580816"/>
        <c:crosses val="autoZero"/>
        <c:crossBetween val="between"/>
      </c:valAx>
      <c:catAx>
        <c:axId val="-42558081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255878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Data!$B$136:$AF$136</c:f>
              <c:numCache>
                <c:formatCode>0.0</c:formatCode>
                <c:ptCount val="31"/>
                <c:pt idx="0">
                  <c:v>1</c:v>
                </c:pt>
                <c:pt idx="1">
                  <c:v>0.01</c:v>
                </c:pt>
                <c:pt idx="2">
                  <c:v>0.7</c:v>
                </c:pt>
                <c:pt idx="3">
                  <c:v>1.5</c:v>
                </c:pt>
                <c:pt idx="4">
                  <c:v>2.8</c:v>
                </c:pt>
                <c:pt idx="5">
                  <c:v>0.01</c:v>
                </c:pt>
                <c:pt idx="6">
                  <c:v>0.01</c:v>
                </c:pt>
                <c:pt idx="7">
                  <c:v>0.01</c:v>
                </c:pt>
                <c:pt idx="8">
                  <c:v>0</c:v>
                </c:pt>
                <c:pt idx="9">
                  <c:v>0</c:v>
                </c:pt>
                <c:pt idx="10">
                  <c:v>1.6</c:v>
                </c:pt>
                <c:pt idx="11">
                  <c:v>0</c:v>
                </c:pt>
                <c:pt idx="12">
                  <c:v>0.3</c:v>
                </c:pt>
                <c:pt idx="13">
                  <c:v>1</c:v>
                </c:pt>
                <c:pt idx="14">
                  <c:v>5.7</c:v>
                </c:pt>
                <c:pt idx="15">
                  <c:v>2.7</c:v>
                </c:pt>
                <c:pt idx="16">
                  <c:v>1.6</c:v>
                </c:pt>
                <c:pt idx="17">
                  <c:v>3.5</c:v>
                </c:pt>
                <c:pt idx="18">
                  <c:v>2.4</c:v>
                </c:pt>
                <c:pt idx="19">
                  <c:v>0.5</c:v>
                </c:pt>
                <c:pt idx="20">
                  <c:v>0</c:v>
                </c:pt>
                <c:pt idx="21">
                  <c:v>0.8</c:v>
                </c:pt>
                <c:pt idx="22">
                  <c:v>5.5</c:v>
                </c:pt>
                <c:pt idx="23">
                  <c:v>3.6</c:v>
                </c:pt>
                <c:pt idx="24">
                  <c:v>4.5999999999999996</c:v>
                </c:pt>
                <c:pt idx="25">
                  <c:v>2.8</c:v>
                </c:pt>
                <c:pt idx="26">
                  <c:v>1.2</c:v>
                </c:pt>
                <c:pt idx="27">
                  <c:v>0.4</c:v>
                </c:pt>
                <c:pt idx="28">
                  <c:v>0.1</c:v>
                </c:pt>
                <c:pt idx="29">
                  <c:v>0</c:v>
                </c:pt>
                <c:pt idx="3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20-496E-8EAB-B5B3A3C875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3519760"/>
        <c:axId val="-4235143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Data!$B$134:$AF$134</c:f>
              <c:numCache>
                <c:formatCode>0.0</c:formatCode>
                <c:ptCount val="31"/>
                <c:pt idx="0">
                  <c:v>33.799999999999997</c:v>
                </c:pt>
                <c:pt idx="1">
                  <c:v>31.5</c:v>
                </c:pt>
                <c:pt idx="2">
                  <c:v>30</c:v>
                </c:pt>
                <c:pt idx="3">
                  <c:v>33.299999999999997</c:v>
                </c:pt>
                <c:pt idx="4">
                  <c:v>29.5</c:v>
                </c:pt>
                <c:pt idx="5">
                  <c:v>30.5</c:v>
                </c:pt>
                <c:pt idx="6">
                  <c:v>35.200000000000003</c:v>
                </c:pt>
                <c:pt idx="7">
                  <c:v>33</c:v>
                </c:pt>
                <c:pt idx="8">
                  <c:v>32.5</c:v>
                </c:pt>
                <c:pt idx="9">
                  <c:v>34.4</c:v>
                </c:pt>
                <c:pt idx="10">
                  <c:v>33.5</c:v>
                </c:pt>
                <c:pt idx="12">
                  <c:v>34.200000000000003</c:v>
                </c:pt>
                <c:pt idx="13">
                  <c:v>32.6</c:v>
                </c:pt>
                <c:pt idx="14">
                  <c:v>34.5</c:v>
                </c:pt>
                <c:pt idx="15">
                  <c:v>32.4</c:v>
                </c:pt>
                <c:pt idx="16">
                  <c:v>30</c:v>
                </c:pt>
                <c:pt idx="17">
                  <c:v>34.1</c:v>
                </c:pt>
                <c:pt idx="18">
                  <c:v>30.6</c:v>
                </c:pt>
                <c:pt idx="19">
                  <c:v>33</c:v>
                </c:pt>
                <c:pt idx="20">
                  <c:v>34.4</c:v>
                </c:pt>
                <c:pt idx="21">
                  <c:v>35.799999999999997</c:v>
                </c:pt>
                <c:pt idx="22">
                  <c:v>34.799999999999997</c:v>
                </c:pt>
                <c:pt idx="23">
                  <c:v>34.200000000000003</c:v>
                </c:pt>
                <c:pt idx="24">
                  <c:v>31.8</c:v>
                </c:pt>
                <c:pt idx="25">
                  <c:v>30</c:v>
                </c:pt>
                <c:pt idx="26">
                  <c:v>32.799999999999997</c:v>
                </c:pt>
                <c:pt idx="27">
                  <c:v>33.299999999999997</c:v>
                </c:pt>
                <c:pt idx="28">
                  <c:v>33.5</c:v>
                </c:pt>
                <c:pt idx="29">
                  <c:v>32.5</c:v>
                </c:pt>
                <c:pt idx="30">
                  <c:v>35.1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820-496E-8EAB-B5B3A3C8757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Data!$B$135:$AF$135</c:f>
              <c:numCache>
                <c:formatCode>0.0</c:formatCode>
                <c:ptCount val="31"/>
                <c:pt idx="0">
                  <c:v>25.8</c:v>
                </c:pt>
                <c:pt idx="1">
                  <c:v>24.5</c:v>
                </c:pt>
                <c:pt idx="2">
                  <c:v>26.1</c:v>
                </c:pt>
                <c:pt idx="3">
                  <c:v>25.3</c:v>
                </c:pt>
                <c:pt idx="4">
                  <c:v>25.5</c:v>
                </c:pt>
                <c:pt idx="5">
                  <c:v>25</c:v>
                </c:pt>
                <c:pt idx="6">
                  <c:v>25.5</c:v>
                </c:pt>
                <c:pt idx="7">
                  <c:v>26.5</c:v>
                </c:pt>
                <c:pt idx="8">
                  <c:v>26.9</c:v>
                </c:pt>
                <c:pt idx="9">
                  <c:v>26.2</c:v>
                </c:pt>
                <c:pt idx="10">
                  <c:v>26.5</c:v>
                </c:pt>
                <c:pt idx="12">
                  <c:v>27.3</c:v>
                </c:pt>
                <c:pt idx="13">
                  <c:v>26.3</c:v>
                </c:pt>
                <c:pt idx="14">
                  <c:v>25.9</c:v>
                </c:pt>
                <c:pt idx="15">
                  <c:v>25.5</c:v>
                </c:pt>
                <c:pt idx="16">
                  <c:v>25.3</c:v>
                </c:pt>
                <c:pt idx="17">
                  <c:v>25.5</c:v>
                </c:pt>
                <c:pt idx="18">
                  <c:v>25.3</c:v>
                </c:pt>
                <c:pt idx="19">
                  <c:v>25.8</c:v>
                </c:pt>
                <c:pt idx="20">
                  <c:v>26.2</c:v>
                </c:pt>
                <c:pt idx="21">
                  <c:v>26.9</c:v>
                </c:pt>
                <c:pt idx="22">
                  <c:v>26.6</c:v>
                </c:pt>
                <c:pt idx="23">
                  <c:v>26.4</c:v>
                </c:pt>
                <c:pt idx="24">
                  <c:v>25.4</c:v>
                </c:pt>
                <c:pt idx="25">
                  <c:v>25.1</c:v>
                </c:pt>
                <c:pt idx="26">
                  <c:v>24.9</c:v>
                </c:pt>
                <c:pt idx="27">
                  <c:v>24.5</c:v>
                </c:pt>
                <c:pt idx="28">
                  <c:v>25.8</c:v>
                </c:pt>
                <c:pt idx="29">
                  <c:v>26.2</c:v>
                </c:pt>
                <c:pt idx="30">
                  <c:v>25.8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820-496E-8EAB-B5B3A3C875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3525744"/>
        <c:axId val="-423526288"/>
        <c:extLst/>
      </c:stockChart>
      <c:valAx>
        <c:axId val="-4235143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19760"/>
        <c:crosses val="max"/>
        <c:crossBetween val="between"/>
      </c:valAx>
      <c:catAx>
        <c:axId val="-423519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14320"/>
        <c:crossesAt val="0"/>
        <c:auto val="1"/>
        <c:lblAlgn val="ctr"/>
        <c:lblOffset val="100"/>
        <c:noMultiLvlLbl val="0"/>
      </c:catAx>
      <c:valAx>
        <c:axId val="-4235262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23525744"/>
        <c:crosses val="autoZero"/>
        <c:crossBetween val="between"/>
      </c:valAx>
      <c:catAx>
        <c:axId val="-4235257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4235262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7539"/>
            <a:ext cx="7462044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61902"/>
            <a:ext cx="6584156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40783"/>
            <a:ext cx="189294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40783"/>
            <a:ext cx="5569099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95757"/>
            <a:ext cx="757178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83500"/>
            <a:ext cx="757178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40785"/>
            <a:ext cx="757178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9085"/>
            <a:ext cx="371387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38070"/>
            <a:ext cx="371387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9085"/>
            <a:ext cx="37321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38070"/>
            <a:ext cx="373216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21598"/>
            <a:ext cx="444430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21598"/>
            <a:ext cx="444430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40785"/>
            <a:ext cx="757178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703917"/>
            <a:ext cx="757178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32595"/>
            <a:ext cx="29628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2232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5595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7621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7549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178869"/>
              </p:ext>
            </p:extLst>
          </p:nvPr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1300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0695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4056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3697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0412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9495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167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165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7729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1041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5855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750039"/>
              </p:ext>
            </p:extLst>
          </p:nvPr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9360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6407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8035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407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AngsanaUPC</vt:lpstr>
      <vt:lpstr>Arial</vt:lpstr>
      <vt:lpstr>Calibri</vt:lpstr>
      <vt:lpstr>Calibri Light</vt:lpstr>
      <vt:lpstr>Cordia New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16</cp:revision>
  <dcterms:created xsi:type="dcterms:W3CDTF">2018-10-25T13:21:08Z</dcterms:created>
  <dcterms:modified xsi:type="dcterms:W3CDTF">2018-10-26T14:31:34Z</dcterms:modified>
</cp:coreProperties>
</file>