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Sep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Data!$B$11:$AE$11</c:f>
              <c:numCache>
                <c:formatCode>0.0</c:formatCode>
                <c:ptCount val="30"/>
                <c:pt idx="0">
                  <c:v>4</c:v>
                </c:pt>
                <c:pt idx="1">
                  <c:v>13.1</c:v>
                </c:pt>
                <c:pt idx="2">
                  <c:v>16.3</c:v>
                </c:pt>
                <c:pt idx="3">
                  <c:v>11.4</c:v>
                </c:pt>
                <c:pt idx="4">
                  <c:v>2.8</c:v>
                </c:pt>
                <c:pt idx="5">
                  <c:v>1.8</c:v>
                </c:pt>
                <c:pt idx="6">
                  <c:v>26.6</c:v>
                </c:pt>
                <c:pt idx="7">
                  <c:v>9.8000000000000007</c:v>
                </c:pt>
                <c:pt idx="8">
                  <c:v>20.8</c:v>
                </c:pt>
                <c:pt idx="9">
                  <c:v>0</c:v>
                </c:pt>
                <c:pt idx="10">
                  <c:v>0</c:v>
                </c:pt>
                <c:pt idx="11">
                  <c:v>6.4</c:v>
                </c:pt>
                <c:pt idx="12">
                  <c:v>2.7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8.4</c:v>
                </c:pt>
                <c:pt idx="17">
                  <c:v>12.4</c:v>
                </c:pt>
                <c:pt idx="18">
                  <c:v>2.6</c:v>
                </c:pt>
                <c:pt idx="19">
                  <c:v>7.9</c:v>
                </c:pt>
                <c:pt idx="20">
                  <c:v>0</c:v>
                </c:pt>
                <c:pt idx="21">
                  <c:v>0.1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0.8</c:v>
                </c:pt>
                <c:pt idx="27">
                  <c:v>0.01</c:v>
                </c:pt>
                <c:pt idx="28">
                  <c:v>0</c:v>
                </c:pt>
                <c:pt idx="29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B0-4D85-B070-7CD1B6AC62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41109136"/>
        <c:axId val="16411118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Data!$B$9:$AE$9</c:f>
              <c:numCache>
                <c:formatCode>0.0</c:formatCode>
                <c:ptCount val="30"/>
                <c:pt idx="0">
                  <c:v>29.5</c:v>
                </c:pt>
                <c:pt idx="1">
                  <c:v>31.1</c:v>
                </c:pt>
                <c:pt idx="2">
                  <c:v>28.8</c:v>
                </c:pt>
                <c:pt idx="3">
                  <c:v>30</c:v>
                </c:pt>
                <c:pt idx="4">
                  <c:v>31.1</c:v>
                </c:pt>
                <c:pt idx="5">
                  <c:v>31.7</c:v>
                </c:pt>
                <c:pt idx="6">
                  <c:v>32.1</c:v>
                </c:pt>
                <c:pt idx="7">
                  <c:v>31</c:v>
                </c:pt>
                <c:pt idx="8">
                  <c:v>31.5</c:v>
                </c:pt>
                <c:pt idx="9">
                  <c:v>33.299999999999997</c:v>
                </c:pt>
                <c:pt idx="10">
                  <c:v>33.1</c:v>
                </c:pt>
                <c:pt idx="11">
                  <c:v>33.700000000000003</c:v>
                </c:pt>
                <c:pt idx="12">
                  <c:v>32.700000000000003</c:v>
                </c:pt>
                <c:pt idx="13">
                  <c:v>32</c:v>
                </c:pt>
                <c:pt idx="14">
                  <c:v>36</c:v>
                </c:pt>
                <c:pt idx="15">
                  <c:v>35.6</c:v>
                </c:pt>
                <c:pt idx="16">
                  <c:v>34</c:v>
                </c:pt>
                <c:pt idx="17">
                  <c:v>31</c:v>
                </c:pt>
                <c:pt idx="18">
                  <c:v>29.2</c:v>
                </c:pt>
                <c:pt idx="19">
                  <c:v>31.1</c:v>
                </c:pt>
                <c:pt idx="20">
                  <c:v>33.700000000000003</c:v>
                </c:pt>
                <c:pt idx="21">
                  <c:v>32.799999999999997</c:v>
                </c:pt>
                <c:pt idx="22">
                  <c:v>34.299999999999997</c:v>
                </c:pt>
                <c:pt idx="23">
                  <c:v>34.4</c:v>
                </c:pt>
                <c:pt idx="24">
                  <c:v>33.6</c:v>
                </c:pt>
                <c:pt idx="25">
                  <c:v>34.4</c:v>
                </c:pt>
                <c:pt idx="26">
                  <c:v>34.799999999999997</c:v>
                </c:pt>
                <c:pt idx="27">
                  <c:v>34.1</c:v>
                </c:pt>
                <c:pt idx="28">
                  <c:v>31.2</c:v>
                </c:pt>
                <c:pt idx="29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B0-4D85-B070-7CD1B6AC62A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Data!$B$10:$AE$10</c:f>
              <c:numCache>
                <c:formatCode>0.0</c:formatCode>
                <c:ptCount val="30"/>
                <c:pt idx="0">
                  <c:v>23.6</c:v>
                </c:pt>
                <c:pt idx="1">
                  <c:v>23.9</c:v>
                </c:pt>
                <c:pt idx="2">
                  <c:v>22.8</c:v>
                </c:pt>
                <c:pt idx="3">
                  <c:v>24.1</c:v>
                </c:pt>
                <c:pt idx="4">
                  <c:v>24</c:v>
                </c:pt>
                <c:pt idx="5">
                  <c:v>23.3</c:v>
                </c:pt>
                <c:pt idx="6">
                  <c:v>23.2</c:v>
                </c:pt>
                <c:pt idx="7">
                  <c:v>22.9</c:v>
                </c:pt>
                <c:pt idx="8">
                  <c:v>23.2</c:v>
                </c:pt>
                <c:pt idx="9">
                  <c:v>22.2</c:v>
                </c:pt>
                <c:pt idx="10">
                  <c:v>23.5</c:v>
                </c:pt>
                <c:pt idx="11">
                  <c:v>24.5</c:v>
                </c:pt>
                <c:pt idx="12">
                  <c:v>24</c:v>
                </c:pt>
                <c:pt idx="13">
                  <c:v>23.9</c:v>
                </c:pt>
                <c:pt idx="14">
                  <c:v>24.4</c:v>
                </c:pt>
                <c:pt idx="15">
                  <c:v>24.1</c:v>
                </c:pt>
                <c:pt idx="16">
                  <c:v>24.2</c:v>
                </c:pt>
                <c:pt idx="17">
                  <c:v>22.8</c:v>
                </c:pt>
                <c:pt idx="18">
                  <c:v>23.3</c:v>
                </c:pt>
                <c:pt idx="19">
                  <c:v>24.1</c:v>
                </c:pt>
                <c:pt idx="20">
                  <c:v>23.5</c:v>
                </c:pt>
                <c:pt idx="21">
                  <c:v>24.7</c:v>
                </c:pt>
                <c:pt idx="22">
                  <c:v>23.2</c:v>
                </c:pt>
                <c:pt idx="23">
                  <c:v>23.2</c:v>
                </c:pt>
                <c:pt idx="24">
                  <c:v>23.6</c:v>
                </c:pt>
                <c:pt idx="25">
                  <c:v>23.3</c:v>
                </c:pt>
                <c:pt idx="26">
                  <c:v>24.5</c:v>
                </c:pt>
                <c:pt idx="27">
                  <c:v>23.8</c:v>
                </c:pt>
                <c:pt idx="28">
                  <c:v>23.8</c:v>
                </c:pt>
                <c:pt idx="29">
                  <c:v>22.8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B0-4D85-B070-7CD1B6AC62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41107504"/>
        <c:axId val="1641113488"/>
        <c:extLst/>
      </c:stockChart>
      <c:valAx>
        <c:axId val="16411118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109136"/>
        <c:crosses val="max"/>
        <c:crossBetween val="between"/>
      </c:valAx>
      <c:catAx>
        <c:axId val="164110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111856"/>
        <c:crosses val="autoZero"/>
        <c:auto val="1"/>
        <c:lblAlgn val="ctr"/>
        <c:lblOffset val="100"/>
        <c:noMultiLvlLbl val="0"/>
      </c:catAx>
      <c:valAx>
        <c:axId val="164111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107504"/>
        <c:crosses val="autoZero"/>
        <c:crossBetween val="between"/>
      </c:valAx>
      <c:catAx>
        <c:axId val="1641107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411134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Data!$B$121:$AE$121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33.9</c:v>
                </c:pt>
                <c:pt idx="3">
                  <c:v>3.5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0.01</c:v>
                </c:pt>
                <c:pt idx="8">
                  <c:v>9.3000000000000007</c:v>
                </c:pt>
                <c:pt idx="9">
                  <c:v>0.8</c:v>
                </c:pt>
                <c:pt idx="10">
                  <c:v>0</c:v>
                </c:pt>
                <c:pt idx="11">
                  <c:v>5</c:v>
                </c:pt>
                <c:pt idx="12">
                  <c:v>1.7</c:v>
                </c:pt>
                <c:pt idx="13">
                  <c:v>16</c:v>
                </c:pt>
                <c:pt idx="14">
                  <c:v>9</c:v>
                </c:pt>
                <c:pt idx="15">
                  <c:v>1.5</c:v>
                </c:pt>
                <c:pt idx="16">
                  <c:v>0</c:v>
                </c:pt>
                <c:pt idx="17">
                  <c:v>46.2</c:v>
                </c:pt>
                <c:pt idx="18">
                  <c:v>0.6</c:v>
                </c:pt>
                <c:pt idx="19">
                  <c:v>0.5</c:v>
                </c:pt>
                <c:pt idx="20">
                  <c:v>6.5</c:v>
                </c:pt>
                <c:pt idx="21">
                  <c:v>10.199999999999999</c:v>
                </c:pt>
                <c:pt idx="22">
                  <c:v>0</c:v>
                </c:pt>
                <c:pt idx="23">
                  <c:v>0.6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6.6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5-4298-B390-9F19990336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95890496"/>
        <c:axId val="16958834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Data!$B$119:$AE$119</c:f>
              <c:numCache>
                <c:formatCode>0.0</c:formatCode>
                <c:ptCount val="30"/>
                <c:pt idx="0">
                  <c:v>31.2</c:v>
                </c:pt>
                <c:pt idx="1">
                  <c:v>31.5</c:v>
                </c:pt>
                <c:pt idx="2">
                  <c:v>31.2</c:v>
                </c:pt>
                <c:pt idx="3">
                  <c:v>31.4</c:v>
                </c:pt>
                <c:pt idx="4">
                  <c:v>30.5</c:v>
                </c:pt>
                <c:pt idx="5">
                  <c:v>31.2</c:v>
                </c:pt>
                <c:pt idx="6">
                  <c:v>34</c:v>
                </c:pt>
                <c:pt idx="7">
                  <c:v>31.6</c:v>
                </c:pt>
                <c:pt idx="8">
                  <c:v>31.6</c:v>
                </c:pt>
                <c:pt idx="9">
                  <c:v>31.1</c:v>
                </c:pt>
                <c:pt idx="10">
                  <c:v>31.7</c:v>
                </c:pt>
                <c:pt idx="11">
                  <c:v>29</c:v>
                </c:pt>
                <c:pt idx="12">
                  <c:v>30.5</c:v>
                </c:pt>
                <c:pt idx="13">
                  <c:v>28.5</c:v>
                </c:pt>
                <c:pt idx="14">
                  <c:v>28.9</c:v>
                </c:pt>
                <c:pt idx="15">
                  <c:v>30.7</c:v>
                </c:pt>
                <c:pt idx="16">
                  <c:v>30.5</c:v>
                </c:pt>
                <c:pt idx="17">
                  <c:v>30</c:v>
                </c:pt>
                <c:pt idx="18">
                  <c:v>28.5</c:v>
                </c:pt>
                <c:pt idx="19">
                  <c:v>32.4</c:v>
                </c:pt>
                <c:pt idx="20">
                  <c:v>32.200000000000003</c:v>
                </c:pt>
                <c:pt idx="21">
                  <c:v>29.5</c:v>
                </c:pt>
                <c:pt idx="22">
                  <c:v>32</c:v>
                </c:pt>
                <c:pt idx="23">
                  <c:v>31.5</c:v>
                </c:pt>
                <c:pt idx="24">
                  <c:v>31.7</c:v>
                </c:pt>
                <c:pt idx="25">
                  <c:v>31.5</c:v>
                </c:pt>
                <c:pt idx="26">
                  <c:v>32</c:v>
                </c:pt>
                <c:pt idx="27">
                  <c:v>33</c:v>
                </c:pt>
                <c:pt idx="28">
                  <c:v>32.299999999999997</c:v>
                </c:pt>
                <c:pt idx="29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25-4298-B390-9F199903366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Data!$B$120:$AE$120</c:f>
              <c:numCache>
                <c:formatCode>0.0</c:formatCode>
                <c:ptCount val="30"/>
                <c:pt idx="0">
                  <c:v>25</c:v>
                </c:pt>
                <c:pt idx="1">
                  <c:v>27.6</c:v>
                </c:pt>
                <c:pt idx="2">
                  <c:v>28</c:v>
                </c:pt>
                <c:pt idx="3">
                  <c:v>23.8</c:v>
                </c:pt>
                <c:pt idx="4">
                  <c:v>26.2</c:v>
                </c:pt>
                <c:pt idx="5">
                  <c:v>24.5</c:v>
                </c:pt>
                <c:pt idx="6">
                  <c:v>24.8</c:v>
                </c:pt>
                <c:pt idx="7">
                  <c:v>26</c:v>
                </c:pt>
                <c:pt idx="8">
                  <c:v>25.5</c:v>
                </c:pt>
                <c:pt idx="9">
                  <c:v>25.3</c:v>
                </c:pt>
                <c:pt idx="10">
                  <c:v>25.5</c:v>
                </c:pt>
                <c:pt idx="11">
                  <c:v>27.5</c:v>
                </c:pt>
                <c:pt idx="12">
                  <c:v>22.8</c:v>
                </c:pt>
                <c:pt idx="13">
                  <c:v>23</c:v>
                </c:pt>
                <c:pt idx="14">
                  <c:v>24.8</c:v>
                </c:pt>
                <c:pt idx="15">
                  <c:v>25.6</c:v>
                </c:pt>
                <c:pt idx="16">
                  <c:v>27.8</c:v>
                </c:pt>
                <c:pt idx="17">
                  <c:v>27</c:v>
                </c:pt>
                <c:pt idx="18">
                  <c:v>23.3</c:v>
                </c:pt>
                <c:pt idx="19">
                  <c:v>24.8</c:v>
                </c:pt>
                <c:pt idx="20">
                  <c:v>25</c:v>
                </c:pt>
                <c:pt idx="21">
                  <c:v>25.7</c:v>
                </c:pt>
                <c:pt idx="22">
                  <c:v>24.5</c:v>
                </c:pt>
                <c:pt idx="23">
                  <c:v>25</c:v>
                </c:pt>
                <c:pt idx="24">
                  <c:v>26.3</c:v>
                </c:pt>
                <c:pt idx="25">
                  <c:v>25</c:v>
                </c:pt>
                <c:pt idx="26">
                  <c:v>26.1</c:v>
                </c:pt>
                <c:pt idx="27">
                  <c:v>26.5</c:v>
                </c:pt>
                <c:pt idx="28">
                  <c:v>27.3</c:v>
                </c:pt>
                <c:pt idx="29">
                  <c:v>23.3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25-4298-B390-9F19990336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95891584"/>
        <c:axId val="1695891040"/>
        <c:extLst/>
      </c:stockChart>
      <c:valAx>
        <c:axId val="16958834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90496"/>
        <c:crosses val="max"/>
        <c:crossBetween val="between"/>
      </c:valAx>
      <c:catAx>
        <c:axId val="16958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83424"/>
        <c:crossesAt val="0"/>
        <c:auto val="1"/>
        <c:lblAlgn val="ctr"/>
        <c:lblOffset val="100"/>
        <c:noMultiLvlLbl val="0"/>
      </c:catAx>
      <c:valAx>
        <c:axId val="16958910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91584"/>
        <c:crosses val="autoZero"/>
        <c:crossBetween val="between"/>
      </c:valAx>
      <c:catAx>
        <c:axId val="16958915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958910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Data!$B$141:$AE$141</c:f>
              <c:numCache>
                <c:formatCode>0.0</c:formatCode>
                <c:ptCount val="30"/>
                <c:pt idx="0">
                  <c:v>0</c:v>
                </c:pt>
                <c:pt idx="1">
                  <c:v>1.7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40.799999999999997</c:v>
                </c:pt>
                <c:pt idx="7">
                  <c:v>1.3</c:v>
                </c:pt>
                <c:pt idx="8">
                  <c:v>5.2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39.5</c:v>
                </c:pt>
                <c:pt idx="13">
                  <c:v>20.3</c:v>
                </c:pt>
                <c:pt idx="14">
                  <c:v>9.3000000000000007</c:v>
                </c:pt>
                <c:pt idx="15">
                  <c:v>1.2</c:v>
                </c:pt>
                <c:pt idx="16">
                  <c:v>0</c:v>
                </c:pt>
                <c:pt idx="17">
                  <c:v>7.2</c:v>
                </c:pt>
                <c:pt idx="18">
                  <c:v>0</c:v>
                </c:pt>
                <c:pt idx="19">
                  <c:v>12.5</c:v>
                </c:pt>
                <c:pt idx="20">
                  <c:v>0.1</c:v>
                </c:pt>
                <c:pt idx="21">
                  <c:v>0</c:v>
                </c:pt>
                <c:pt idx="22">
                  <c:v>3.8</c:v>
                </c:pt>
                <c:pt idx="23">
                  <c:v>0</c:v>
                </c:pt>
                <c:pt idx="24">
                  <c:v>2.5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2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28-4448-AA5B-C4BE645388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00318528"/>
        <c:axId val="17003152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Data!$B$139:$AE$139</c:f>
              <c:numCache>
                <c:formatCode>0.0</c:formatCode>
                <c:ptCount val="30"/>
                <c:pt idx="0">
                  <c:v>33</c:v>
                </c:pt>
                <c:pt idx="1">
                  <c:v>32.200000000000003</c:v>
                </c:pt>
                <c:pt idx="2">
                  <c:v>35</c:v>
                </c:pt>
                <c:pt idx="3">
                  <c:v>31.8</c:v>
                </c:pt>
                <c:pt idx="4">
                  <c:v>34.5</c:v>
                </c:pt>
                <c:pt idx="5">
                  <c:v>32.9</c:v>
                </c:pt>
                <c:pt idx="6">
                  <c:v>35.700000000000003</c:v>
                </c:pt>
                <c:pt idx="7">
                  <c:v>33.5</c:v>
                </c:pt>
                <c:pt idx="8">
                  <c:v>31.3</c:v>
                </c:pt>
                <c:pt idx="9">
                  <c:v>31.5</c:v>
                </c:pt>
                <c:pt idx="10">
                  <c:v>32.299999999999997</c:v>
                </c:pt>
                <c:pt idx="11">
                  <c:v>34.5</c:v>
                </c:pt>
                <c:pt idx="12">
                  <c:v>33.9</c:v>
                </c:pt>
                <c:pt idx="13">
                  <c:v>32.299999999999997</c:v>
                </c:pt>
                <c:pt idx="14">
                  <c:v>31</c:v>
                </c:pt>
                <c:pt idx="15">
                  <c:v>30.4</c:v>
                </c:pt>
                <c:pt idx="16">
                  <c:v>33</c:v>
                </c:pt>
                <c:pt idx="17">
                  <c:v>31.6</c:v>
                </c:pt>
                <c:pt idx="18">
                  <c:v>31.7</c:v>
                </c:pt>
                <c:pt idx="19">
                  <c:v>31</c:v>
                </c:pt>
                <c:pt idx="20">
                  <c:v>32.799999999999997</c:v>
                </c:pt>
                <c:pt idx="21">
                  <c:v>31.2</c:v>
                </c:pt>
                <c:pt idx="22">
                  <c:v>31.8</c:v>
                </c:pt>
                <c:pt idx="23">
                  <c:v>30.7</c:v>
                </c:pt>
                <c:pt idx="24">
                  <c:v>32</c:v>
                </c:pt>
                <c:pt idx="25">
                  <c:v>31.6</c:v>
                </c:pt>
                <c:pt idx="26">
                  <c:v>33.299999999999997</c:v>
                </c:pt>
                <c:pt idx="27">
                  <c:v>32.799999999999997</c:v>
                </c:pt>
                <c:pt idx="28">
                  <c:v>33</c:v>
                </c:pt>
                <c:pt idx="29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28-4448-AA5B-C4BE645388C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Data!$B$140:$AE$140</c:f>
              <c:numCache>
                <c:formatCode>0.0</c:formatCode>
                <c:ptCount val="30"/>
                <c:pt idx="0">
                  <c:v>26</c:v>
                </c:pt>
                <c:pt idx="1">
                  <c:v>25.4</c:v>
                </c:pt>
                <c:pt idx="2">
                  <c:v>25.7</c:v>
                </c:pt>
                <c:pt idx="3">
                  <c:v>26.2</c:v>
                </c:pt>
                <c:pt idx="4">
                  <c:v>24.5</c:v>
                </c:pt>
                <c:pt idx="5">
                  <c:v>25.7</c:v>
                </c:pt>
                <c:pt idx="6">
                  <c:v>26.5</c:v>
                </c:pt>
                <c:pt idx="7">
                  <c:v>26</c:v>
                </c:pt>
                <c:pt idx="8">
                  <c:v>25.4</c:v>
                </c:pt>
                <c:pt idx="9">
                  <c:v>24.4</c:v>
                </c:pt>
                <c:pt idx="10">
                  <c:v>26</c:v>
                </c:pt>
                <c:pt idx="11">
                  <c:v>26</c:v>
                </c:pt>
                <c:pt idx="12">
                  <c:v>26</c:v>
                </c:pt>
                <c:pt idx="13">
                  <c:v>24.7</c:v>
                </c:pt>
                <c:pt idx="14">
                  <c:v>24.2</c:v>
                </c:pt>
                <c:pt idx="15">
                  <c:v>25</c:v>
                </c:pt>
                <c:pt idx="16">
                  <c:v>25.5</c:v>
                </c:pt>
                <c:pt idx="17">
                  <c:v>25.4</c:v>
                </c:pt>
                <c:pt idx="18">
                  <c:v>24.5</c:v>
                </c:pt>
                <c:pt idx="19">
                  <c:v>24.5</c:v>
                </c:pt>
                <c:pt idx="20">
                  <c:v>24.4</c:v>
                </c:pt>
                <c:pt idx="21">
                  <c:v>25.4</c:v>
                </c:pt>
                <c:pt idx="22">
                  <c:v>25.5</c:v>
                </c:pt>
                <c:pt idx="23">
                  <c:v>25.3</c:v>
                </c:pt>
                <c:pt idx="24">
                  <c:v>25</c:v>
                </c:pt>
                <c:pt idx="25">
                  <c:v>24.1</c:v>
                </c:pt>
                <c:pt idx="26">
                  <c:v>25.2</c:v>
                </c:pt>
                <c:pt idx="27">
                  <c:v>25.8</c:v>
                </c:pt>
                <c:pt idx="28">
                  <c:v>26.1</c:v>
                </c:pt>
                <c:pt idx="29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28-4448-AA5B-C4BE645388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700313632"/>
        <c:axId val="1700311456"/>
        <c:extLst/>
      </c:stockChart>
      <c:valAx>
        <c:axId val="17003152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18528"/>
        <c:crosses val="max"/>
        <c:crossBetween val="between"/>
      </c:valAx>
      <c:catAx>
        <c:axId val="170031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15264"/>
        <c:crossesAt val="0"/>
        <c:auto val="1"/>
        <c:lblAlgn val="ctr"/>
        <c:lblOffset val="100"/>
        <c:noMultiLvlLbl val="0"/>
      </c:catAx>
      <c:valAx>
        <c:axId val="17003114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13632"/>
        <c:crosses val="autoZero"/>
        <c:crossBetween val="between"/>
      </c:valAx>
      <c:catAx>
        <c:axId val="17003136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003114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Data!$B$131:$AE$131</c:f>
              <c:numCache>
                <c:formatCode>0.0</c:formatCode>
                <c:ptCount val="30"/>
                <c:pt idx="0">
                  <c:v>0.9</c:v>
                </c:pt>
                <c:pt idx="1">
                  <c:v>18.100000000000001</c:v>
                </c:pt>
                <c:pt idx="2">
                  <c:v>105.6</c:v>
                </c:pt>
                <c:pt idx="3">
                  <c:v>42.7</c:v>
                </c:pt>
                <c:pt idx="4">
                  <c:v>0</c:v>
                </c:pt>
                <c:pt idx="5">
                  <c:v>34</c:v>
                </c:pt>
                <c:pt idx="6">
                  <c:v>32.799999999999997</c:v>
                </c:pt>
                <c:pt idx="7">
                  <c:v>33.299999999999997</c:v>
                </c:pt>
                <c:pt idx="8">
                  <c:v>0.1</c:v>
                </c:pt>
                <c:pt idx="9">
                  <c:v>0</c:v>
                </c:pt>
                <c:pt idx="10">
                  <c:v>9.4</c:v>
                </c:pt>
                <c:pt idx="11">
                  <c:v>44.5</c:v>
                </c:pt>
                <c:pt idx="12">
                  <c:v>21.8</c:v>
                </c:pt>
                <c:pt idx="13">
                  <c:v>48.4</c:v>
                </c:pt>
                <c:pt idx="14">
                  <c:v>40.4</c:v>
                </c:pt>
                <c:pt idx="15">
                  <c:v>203.4</c:v>
                </c:pt>
                <c:pt idx="16">
                  <c:v>49.9</c:v>
                </c:pt>
                <c:pt idx="17">
                  <c:v>37.299999999999997</c:v>
                </c:pt>
                <c:pt idx="18">
                  <c:v>0.01</c:v>
                </c:pt>
                <c:pt idx="19">
                  <c:v>0.4</c:v>
                </c:pt>
                <c:pt idx="20">
                  <c:v>20.100000000000001</c:v>
                </c:pt>
                <c:pt idx="21">
                  <c:v>1.4</c:v>
                </c:pt>
                <c:pt idx="22">
                  <c:v>0</c:v>
                </c:pt>
                <c:pt idx="23">
                  <c:v>1.2</c:v>
                </c:pt>
                <c:pt idx="24">
                  <c:v>0.3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0.3</c:v>
                </c:pt>
                <c:pt idx="2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DD-43A1-81A5-19EFFAE489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95893760"/>
        <c:axId val="16958932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Data!$B$129:$AE$129</c:f>
              <c:numCache>
                <c:formatCode>0.0</c:formatCode>
                <c:ptCount val="30"/>
                <c:pt idx="0">
                  <c:v>32.200000000000003</c:v>
                </c:pt>
                <c:pt idx="1">
                  <c:v>32.700000000000003</c:v>
                </c:pt>
                <c:pt idx="2">
                  <c:v>27.1</c:v>
                </c:pt>
                <c:pt idx="3">
                  <c:v>27.5</c:v>
                </c:pt>
                <c:pt idx="4">
                  <c:v>31</c:v>
                </c:pt>
                <c:pt idx="5">
                  <c:v>33</c:v>
                </c:pt>
                <c:pt idx="6">
                  <c:v>32.6</c:v>
                </c:pt>
                <c:pt idx="7">
                  <c:v>29.5</c:v>
                </c:pt>
                <c:pt idx="8">
                  <c:v>31.7</c:v>
                </c:pt>
                <c:pt idx="9">
                  <c:v>32.5</c:v>
                </c:pt>
                <c:pt idx="10">
                  <c:v>31</c:v>
                </c:pt>
                <c:pt idx="11">
                  <c:v>28.2</c:v>
                </c:pt>
                <c:pt idx="12">
                  <c:v>31.5</c:v>
                </c:pt>
                <c:pt idx="13">
                  <c:v>30.6</c:v>
                </c:pt>
                <c:pt idx="14">
                  <c:v>29.3</c:v>
                </c:pt>
                <c:pt idx="15">
                  <c:v>27.2</c:v>
                </c:pt>
                <c:pt idx="16">
                  <c:v>28.5</c:v>
                </c:pt>
                <c:pt idx="17">
                  <c:v>25.3</c:v>
                </c:pt>
                <c:pt idx="18">
                  <c:v>31.5</c:v>
                </c:pt>
                <c:pt idx="19">
                  <c:v>32.799999999999997</c:v>
                </c:pt>
                <c:pt idx="20">
                  <c:v>32.1</c:v>
                </c:pt>
                <c:pt idx="21">
                  <c:v>32</c:v>
                </c:pt>
                <c:pt idx="22">
                  <c:v>32.6</c:v>
                </c:pt>
                <c:pt idx="23">
                  <c:v>32.5</c:v>
                </c:pt>
                <c:pt idx="24">
                  <c:v>32.799999999999997</c:v>
                </c:pt>
                <c:pt idx="25">
                  <c:v>33</c:v>
                </c:pt>
                <c:pt idx="26">
                  <c:v>33.200000000000003</c:v>
                </c:pt>
                <c:pt idx="27">
                  <c:v>33.6</c:v>
                </c:pt>
                <c:pt idx="28">
                  <c:v>33.700000000000003</c:v>
                </c:pt>
                <c:pt idx="29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DD-43A1-81A5-19EFFAE489E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Data!$B$130:$AE$130</c:f>
              <c:numCache>
                <c:formatCode>0.0</c:formatCode>
                <c:ptCount val="30"/>
                <c:pt idx="0">
                  <c:v>23.8</c:v>
                </c:pt>
                <c:pt idx="1">
                  <c:v>24.8</c:v>
                </c:pt>
                <c:pt idx="2">
                  <c:v>22.8</c:v>
                </c:pt>
                <c:pt idx="3">
                  <c:v>23.2</c:v>
                </c:pt>
                <c:pt idx="4">
                  <c:v>22.5</c:v>
                </c:pt>
                <c:pt idx="5">
                  <c:v>23.6</c:v>
                </c:pt>
                <c:pt idx="6">
                  <c:v>24</c:v>
                </c:pt>
                <c:pt idx="7">
                  <c:v>23.9</c:v>
                </c:pt>
                <c:pt idx="8">
                  <c:v>23.8</c:v>
                </c:pt>
                <c:pt idx="9">
                  <c:v>24.7</c:v>
                </c:pt>
                <c:pt idx="10">
                  <c:v>24.2</c:v>
                </c:pt>
                <c:pt idx="11">
                  <c:v>24.2</c:v>
                </c:pt>
                <c:pt idx="12">
                  <c:v>23.8</c:v>
                </c:pt>
                <c:pt idx="13">
                  <c:v>22.7</c:v>
                </c:pt>
                <c:pt idx="14">
                  <c:v>23.6</c:v>
                </c:pt>
                <c:pt idx="15">
                  <c:v>23.4</c:v>
                </c:pt>
                <c:pt idx="16">
                  <c:v>24.4</c:v>
                </c:pt>
                <c:pt idx="17">
                  <c:v>22.9</c:v>
                </c:pt>
                <c:pt idx="18">
                  <c:v>22.9</c:v>
                </c:pt>
                <c:pt idx="19">
                  <c:v>22.3</c:v>
                </c:pt>
                <c:pt idx="20">
                  <c:v>23.4</c:v>
                </c:pt>
                <c:pt idx="21">
                  <c:v>24</c:v>
                </c:pt>
                <c:pt idx="22">
                  <c:v>22.5</c:v>
                </c:pt>
                <c:pt idx="23">
                  <c:v>23.2</c:v>
                </c:pt>
                <c:pt idx="24">
                  <c:v>23.4</c:v>
                </c:pt>
                <c:pt idx="25">
                  <c:v>24</c:v>
                </c:pt>
                <c:pt idx="26">
                  <c:v>23.2</c:v>
                </c:pt>
                <c:pt idx="27">
                  <c:v>25.3</c:v>
                </c:pt>
                <c:pt idx="28">
                  <c:v>23.7</c:v>
                </c:pt>
                <c:pt idx="29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DD-43A1-81A5-19EFFAE489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95895392"/>
        <c:axId val="1695894304"/>
        <c:extLst/>
      </c:stockChart>
      <c:valAx>
        <c:axId val="1695893216"/>
        <c:scaling>
          <c:orientation val="minMax"/>
          <c:max val="22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93760"/>
        <c:crosses val="max"/>
        <c:crossBetween val="between"/>
        <c:majorUnit val="50"/>
      </c:valAx>
      <c:catAx>
        <c:axId val="169589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93216"/>
        <c:crossesAt val="0"/>
        <c:auto val="1"/>
        <c:lblAlgn val="ctr"/>
        <c:lblOffset val="100"/>
        <c:noMultiLvlLbl val="0"/>
      </c:catAx>
      <c:valAx>
        <c:axId val="16958943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95392"/>
        <c:crosses val="autoZero"/>
        <c:crossBetween val="between"/>
      </c:valAx>
      <c:catAx>
        <c:axId val="16958953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958943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Data!$B$146:$AE$146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2.6</c:v>
                </c:pt>
                <c:pt idx="3">
                  <c:v>3.8</c:v>
                </c:pt>
                <c:pt idx="4">
                  <c:v>0</c:v>
                </c:pt>
                <c:pt idx="5">
                  <c:v>0</c:v>
                </c:pt>
                <c:pt idx="6">
                  <c:v>1.3</c:v>
                </c:pt>
                <c:pt idx="7">
                  <c:v>0</c:v>
                </c:pt>
                <c:pt idx="8">
                  <c:v>0.01</c:v>
                </c:pt>
                <c:pt idx="9">
                  <c:v>0</c:v>
                </c:pt>
                <c:pt idx="10">
                  <c:v>0.02</c:v>
                </c:pt>
                <c:pt idx="11">
                  <c:v>0</c:v>
                </c:pt>
                <c:pt idx="12">
                  <c:v>0.01</c:v>
                </c:pt>
                <c:pt idx="13">
                  <c:v>2.6</c:v>
                </c:pt>
                <c:pt idx="14">
                  <c:v>9.4</c:v>
                </c:pt>
                <c:pt idx="15">
                  <c:v>21.3</c:v>
                </c:pt>
                <c:pt idx="16">
                  <c:v>19.8</c:v>
                </c:pt>
                <c:pt idx="17">
                  <c:v>8.8000000000000007</c:v>
                </c:pt>
                <c:pt idx="18">
                  <c:v>7.6</c:v>
                </c:pt>
                <c:pt idx="19">
                  <c:v>0</c:v>
                </c:pt>
                <c:pt idx="20">
                  <c:v>0</c:v>
                </c:pt>
                <c:pt idx="21">
                  <c:v>3.2</c:v>
                </c:pt>
                <c:pt idx="22">
                  <c:v>0.1</c:v>
                </c:pt>
                <c:pt idx="23">
                  <c:v>0.01</c:v>
                </c:pt>
                <c:pt idx="24">
                  <c:v>7.1</c:v>
                </c:pt>
                <c:pt idx="25">
                  <c:v>3.6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1D-4211-B554-5EFB9CC1DC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00314720"/>
        <c:axId val="17003092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Data!$B$144:$AE$144</c:f>
              <c:numCache>
                <c:formatCode>0.0</c:formatCode>
                <c:ptCount val="30"/>
                <c:pt idx="0">
                  <c:v>36</c:v>
                </c:pt>
                <c:pt idx="1">
                  <c:v>34.9</c:v>
                </c:pt>
                <c:pt idx="2">
                  <c:v>34.299999999999997</c:v>
                </c:pt>
                <c:pt idx="3">
                  <c:v>31.5</c:v>
                </c:pt>
                <c:pt idx="4">
                  <c:v>33</c:v>
                </c:pt>
                <c:pt idx="5">
                  <c:v>34.799999999999997</c:v>
                </c:pt>
                <c:pt idx="6">
                  <c:v>35</c:v>
                </c:pt>
                <c:pt idx="7">
                  <c:v>33.299999999999997</c:v>
                </c:pt>
                <c:pt idx="8">
                  <c:v>36.1</c:v>
                </c:pt>
                <c:pt idx="9">
                  <c:v>34.799999999999997</c:v>
                </c:pt>
                <c:pt idx="10">
                  <c:v>33.9</c:v>
                </c:pt>
                <c:pt idx="11">
                  <c:v>35</c:v>
                </c:pt>
                <c:pt idx="12">
                  <c:v>34.5</c:v>
                </c:pt>
                <c:pt idx="13">
                  <c:v>33.200000000000003</c:v>
                </c:pt>
                <c:pt idx="14">
                  <c:v>29.2</c:v>
                </c:pt>
                <c:pt idx="15">
                  <c:v>29</c:v>
                </c:pt>
                <c:pt idx="16">
                  <c:v>26.5</c:v>
                </c:pt>
                <c:pt idx="17">
                  <c:v>30.2</c:v>
                </c:pt>
                <c:pt idx="18">
                  <c:v>33.200000000000003</c:v>
                </c:pt>
                <c:pt idx="19">
                  <c:v>33.700000000000003</c:v>
                </c:pt>
                <c:pt idx="20">
                  <c:v>33.4</c:v>
                </c:pt>
                <c:pt idx="21">
                  <c:v>31.9</c:v>
                </c:pt>
                <c:pt idx="22">
                  <c:v>33</c:v>
                </c:pt>
                <c:pt idx="23">
                  <c:v>33</c:v>
                </c:pt>
                <c:pt idx="24">
                  <c:v>34</c:v>
                </c:pt>
                <c:pt idx="25">
                  <c:v>34.9</c:v>
                </c:pt>
                <c:pt idx="26">
                  <c:v>35.200000000000003</c:v>
                </c:pt>
                <c:pt idx="27">
                  <c:v>35.299999999999997</c:v>
                </c:pt>
                <c:pt idx="28">
                  <c:v>35.700000000000003</c:v>
                </c:pt>
                <c:pt idx="29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1D-4211-B554-5EFB9CC1DC1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Data!$B$145:$AE$145</c:f>
              <c:numCache>
                <c:formatCode>0.0</c:formatCode>
                <c:ptCount val="30"/>
                <c:pt idx="0">
                  <c:v>23</c:v>
                </c:pt>
                <c:pt idx="1">
                  <c:v>22.9</c:v>
                </c:pt>
                <c:pt idx="2">
                  <c:v>24.5</c:v>
                </c:pt>
                <c:pt idx="3">
                  <c:v>24</c:v>
                </c:pt>
                <c:pt idx="4">
                  <c:v>23.9</c:v>
                </c:pt>
                <c:pt idx="5">
                  <c:v>23</c:v>
                </c:pt>
                <c:pt idx="6">
                  <c:v>22.7</c:v>
                </c:pt>
                <c:pt idx="7">
                  <c:v>24</c:v>
                </c:pt>
                <c:pt idx="8">
                  <c:v>23</c:v>
                </c:pt>
                <c:pt idx="9">
                  <c:v>24.2</c:v>
                </c:pt>
                <c:pt idx="10">
                  <c:v>23</c:v>
                </c:pt>
                <c:pt idx="11">
                  <c:v>23.6</c:v>
                </c:pt>
                <c:pt idx="12">
                  <c:v>22.8</c:v>
                </c:pt>
                <c:pt idx="13">
                  <c:v>23.5</c:v>
                </c:pt>
                <c:pt idx="14">
                  <c:v>24.5</c:v>
                </c:pt>
                <c:pt idx="15">
                  <c:v>24.1</c:v>
                </c:pt>
                <c:pt idx="16">
                  <c:v>23.3</c:v>
                </c:pt>
                <c:pt idx="17">
                  <c:v>23.5</c:v>
                </c:pt>
                <c:pt idx="18">
                  <c:v>24</c:v>
                </c:pt>
                <c:pt idx="19">
                  <c:v>23.5</c:v>
                </c:pt>
                <c:pt idx="20">
                  <c:v>23.1</c:v>
                </c:pt>
                <c:pt idx="21">
                  <c:v>23.5</c:v>
                </c:pt>
                <c:pt idx="22">
                  <c:v>23.3</c:v>
                </c:pt>
                <c:pt idx="23">
                  <c:v>23.5</c:v>
                </c:pt>
                <c:pt idx="24">
                  <c:v>23.7</c:v>
                </c:pt>
                <c:pt idx="25">
                  <c:v>23.5</c:v>
                </c:pt>
                <c:pt idx="26">
                  <c:v>23.5</c:v>
                </c:pt>
                <c:pt idx="27">
                  <c:v>23.8</c:v>
                </c:pt>
                <c:pt idx="28">
                  <c:v>24.7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1D-4211-B554-5EFB9CC1DC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700322336"/>
        <c:axId val="1700315808"/>
        <c:extLst/>
      </c:stockChart>
      <c:valAx>
        <c:axId val="17003092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14720"/>
        <c:crosses val="max"/>
        <c:crossBetween val="between"/>
      </c:valAx>
      <c:catAx>
        <c:axId val="170031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09280"/>
        <c:crossesAt val="0"/>
        <c:auto val="1"/>
        <c:lblAlgn val="ctr"/>
        <c:lblOffset val="100"/>
        <c:noMultiLvlLbl val="0"/>
      </c:catAx>
      <c:valAx>
        <c:axId val="17003158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22336"/>
        <c:crosses val="autoZero"/>
        <c:crossBetween val="between"/>
      </c:valAx>
      <c:catAx>
        <c:axId val="17003223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003158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Data!$B$151:$AE$151</c:f>
              <c:numCache>
                <c:formatCode>0.0</c:formatCode>
                <c:ptCount val="30"/>
                <c:pt idx="0">
                  <c:v>1.5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2.5</c:v>
                </c:pt>
                <c:pt idx="5">
                  <c:v>0</c:v>
                </c:pt>
                <c:pt idx="6">
                  <c:v>9.1</c:v>
                </c:pt>
                <c:pt idx="7">
                  <c:v>0.3</c:v>
                </c:pt>
                <c:pt idx="8">
                  <c:v>0.2</c:v>
                </c:pt>
                <c:pt idx="9">
                  <c:v>2.6</c:v>
                </c:pt>
                <c:pt idx="10">
                  <c:v>18.2</c:v>
                </c:pt>
                <c:pt idx="11">
                  <c:v>34.200000000000003</c:v>
                </c:pt>
                <c:pt idx="12">
                  <c:v>0.01</c:v>
                </c:pt>
                <c:pt idx="13">
                  <c:v>3.6</c:v>
                </c:pt>
                <c:pt idx="14">
                  <c:v>1</c:v>
                </c:pt>
                <c:pt idx="15">
                  <c:v>11.8</c:v>
                </c:pt>
                <c:pt idx="16">
                  <c:v>6.8</c:v>
                </c:pt>
                <c:pt idx="17">
                  <c:v>0.3</c:v>
                </c:pt>
                <c:pt idx="18">
                  <c:v>31.7</c:v>
                </c:pt>
                <c:pt idx="19">
                  <c:v>1</c:v>
                </c:pt>
                <c:pt idx="20">
                  <c:v>2</c:v>
                </c:pt>
                <c:pt idx="21">
                  <c:v>1.8</c:v>
                </c:pt>
                <c:pt idx="22">
                  <c:v>25.1</c:v>
                </c:pt>
                <c:pt idx="23">
                  <c:v>0</c:v>
                </c:pt>
                <c:pt idx="24">
                  <c:v>37.1</c:v>
                </c:pt>
                <c:pt idx="25">
                  <c:v>0</c:v>
                </c:pt>
                <c:pt idx="26">
                  <c:v>0.01</c:v>
                </c:pt>
                <c:pt idx="27">
                  <c:v>0.4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F1-46AB-AAA3-1AC4D5632B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00316896"/>
        <c:axId val="17003163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Data!$B$149:$AE$149</c:f>
              <c:numCache>
                <c:formatCode>0.0</c:formatCode>
                <c:ptCount val="30"/>
                <c:pt idx="0">
                  <c:v>36.200000000000003</c:v>
                </c:pt>
                <c:pt idx="1">
                  <c:v>35.5</c:v>
                </c:pt>
                <c:pt idx="2">
                  <c:v>34.5</c:v>
                </c:pt>
                <c:pt idx="3">
                  <c:v>32.5</c:v>
                </c:pt>
                <c:pt idx="4">
                  <c:v>33.799999999999997</c:v>
                </c:pt>
                <c:pt idx="5">
                  <c:v>36.4</c:v>
                </c:pt>
                <c:pt idx="6">
                  <c:v>37</c:v>
                </c:pt>
                <c:pt idx="7">
                  <c:v>34.200000000000003</c:v>
                </c:pt>
                <c:pt idx="8">
                  <c:v>35</c:v>
                </c:pt>
                <c:pt idx="9">
                  <c:v>34</c:v>
                </c:pt>
                <c:pt idx="10">
                  <c:v>34.700000000000003</c:v>
                </c:pt>
                <c:pt idx="11">
                  <c:v>35.4</c:v>
                </c:pt>
                <c:pt idx="12">
                  <c:v>34</c:v>
                </c:pt>
                <c:pt idx="13">
                  <c:v>35.5</c:v>
                </c:pt>
                <c:pt idx="14">
                  <c:v>29.7</c:v>
                </c:pt>
                <c:pt idx="15">
                  <c:v>31.2</c:v>
                </c:pt>
                <c:pt idx="16">
                  <c:v>31.6</c:v>
                </c:pt>
                <c:pt idx="17">
                  <c:v>30.9</c:v>
                </c:pt>
                <c:pt idx="18">
                  <c:v>32.799999999999997</c:v>
                </c:pt>
                <c:pt idx="19">
                  <c:v>33</c:v>
                </c:pt>
                <c:pt idx="20">
                  <c:v>32.6</c:v>
                </c:pt>
                <c:pt idx="21">
                  <c:v>28.2</c:v>
                </c:pt>
                <c:pt idx="22">
                  <c:v>32</c:v>
                </c:pt>
                <c:pt idx="23">
                  <c:v>32.700000000000003</c:v>
                </c:pt>
                <c:pt idx="24">
                  <c:v>33</c:v>
                </c:pt>
                <c:pt idx="25">
                  <c:v>33.799999999999997</c:v>
                </c:pt>
                <c:pt idx="26">
                  <c:v>33.6</c:v>
                </c:pt>
                <c:pt idx="27">
                  <c:v>33</c:v>
                </c:pt>
                <c:pt idx="28">
                  <c:v>33.1</c:v>
                </c:pt>
                <c:pt idx="29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F1-46AB-AAA3-1AC4D5632BE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Data!$B$150:$AE$150</c:f>
              <c:numCache>
                <c:formatCode>0.0</c:formatCode>
                <c:ptCount val="30"/>
                <c:pt idx="0">
                  <c:v>24</c:v>
                </c:pt>
                <c:pt idx="1">
                  <c:v>22.8</c:v>
                </c:pt>
                <c:pt idx="2">
                  <c:v>24.4</c:v>
                </c:pt>
                <c:pt idx="3">
                  <c:v>24</c:v>
                </c:pt>
                <c:pt idx="4">
                  <c:v>24.2</c:v>
                </c:pt>
                <c:pt idx="5">
                  <c:v>23.3</c:v>
                </c:pt>
                <c:pt idx="6">
                  <c:v>23.5</c:v>
                </c:pt>
                <c:pt idx="7">
                  <c:v>24.5</c:v>
                </c:pt>
                <c:pt idx="8">
                  <c:v>23.8</c:v>
                </c:pt>
                <c:pt idx="9">
                  <c:v>24.2</c:v>
                </c:pt>
                <c:pt idx="10">
                  <c:v>23.8</c:v>
                </c:pt>
                <c:pt idx="11">
                  <c:v>23.3</c:v>
                </c:pt>
                <c:pt idx="12">
                  <c:v>23.2</c:v>
                </c:pt>
                <c:pt idx="13">
                  <c:v>23.5</c:v>
                </c:pt>
                <c:pt idx="14">
                  <c:v>24.4</c:v>
                </c:pt>
                <c:pt idx="15">
                  <c:v>23.7</c:v>
                </c:pt>
                <c:pt idx="16">
                  <c:v>23.6</c:v>
                </c:pt>
                <c:pt idx="17">
                  <c:v>24.2</c:v>
                </c:pt>
                <c:pt idx="18">
                  <c:v>24</c:v>
                </c:pt>
                <c:pt idx="19">
                  <c:v>23.5</c:v>
                </c:pt>
                <c:pt idx="20">
                  <c:v>23.5</c:v>
                </c:pt>
                <c:pt idx="21">
                  <c:v>24.4</c:v>
                </c:pt>
                <c:pt idx="22">
                  <c:v>23.2</c:v>
                </c:pt>
                <c:pt idx="23">
                  <c:v>23.2</c:v>
                </c:pt>
                <c:pt idx="24">
                  <c:v>23</c:v>
                </c:pt>
                <c:pt idx="25">
                  <c:v>23.2</c:v>
                </c:pt>
                <c:pt idx="26">
                  <c:v>24</c:v>
                </c:pt>
                <c:pt idx="27">
                  <c:v>24.4</c:v>
                </c:pt>
                <c:pt idx="28">
                  <c:v>23.7</c:v>
                </c:pt>
                <c:pt idx="29">
                  <c:v>25.3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F1-46AB-AAA3-1AC4D5632B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700321248"/>
        <c:axId val="1700313088"/>
        <c:extLst/>
      </c:stockChart>
      <c:valAx>
        <c:axId val="170031635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16896"/>
        <c:crosses val="max"/>
        <c:crossBetween val="between"/>
      </c:valAx>
      <c:catAx>
        <c:axId val="170031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16352"/>
        <c:crossesAt val="0"/>
        <c:auto val="1"/>
        <c:lblAlgn val="ctr"/>
        <c:lblOffset val="100"/>
        <c:noMultiLvlLbl val="0"/>
      </c:catAx>
      <c:valAx>
        <c:axId val="17003130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21248"/>
        <c:crosses val="autoZero"/>
        <c:crossBetween val="between"/>
      </c:valAx>
      <c:catAx>
        <c:axId val="17003212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003130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Data!$B$171:$AE$171</c:f>
              <c:numCache>
                <c:formatCode>0.0</c:formatCode>
                <c:ptCount val="30"/>
                <c:pt idx="0">
                  <c:v>0</c:v>
                </c:pt>
                <c:pt idx="1">
                  <c:v>2</c:v>
                </c:pt>
                <c:pt idx="2">
                  <c:v>95.1</c:v>
                </c:pt>
                <c:pt idx="3">
                  <c:v>45.6</c:v>
                </c:pt>
                <c:pt idx="4">
                  <c:v>11.1</c:v>
                </c:pt>
                <c:pt idx="5">
                  <c:v>1</c:v>
                </c:pt>
                <c:pt idx="6">
                  <c:v>0</c:v>
                </c:pt>
                <c:pt idx="7">
                  <c:v>15.5</c:v>
                </c:pt>
                <c:pt idx="8">
                  <c:v>0</c:v>
                </c:pt>
                <c:pt idx="9">
                  <c:v>1.4</c:v>
                </c:pt>
                <c:pt idx="10">
                  <c:v>0</c:v>
                </c:pt>
                <c:pt idx="11">
                  <c:v>3.9</c:v>
                </c:pt>
                <c:pt idx="12">
                  <c:v>15.6</c:v>
                </c:pt>
                <c:pt idx="13">
                  <c:v>20.6</c:v>
                </c:pt>
                <c:pt idx="14">
                  <c:v>76.5</c:v>
                </c:pt>
                <c:pt idx="15">
                  <c:v>53.1</c:v>
                </c:pt>
                <c:pt idx="16">
                  <c:v>43.7</c:v>
                </c:pt>
                <c:pt idx="17">
                  <c:v>5.2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38.5</c:v>
                </c:pt>
                <c:pt idx="22">
                  <c:v>12.9</c:v>
                </c:pt>
                <c:pt idx="23">
                  <c:v>6.4</c:v>
                </c:pt>
                <c:pt idx="24">
                  <c:v>4.5</c:v>
                </c:pt>
                <c:pt idx="25">
                  <c:v>22.1</c:v>
                </c:pt>
                <c:pt idx="26">
                  <c:v>0.9</c:v>
                </c:pt>
                <c:pt idx="27">
                  <c:v>3.3</c:v>
                </c:pt>
                <c:pt idx="28">
                  <c:v>3.2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77-4B55-B788-E3173A28E9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00308736"/>
        <c:axId val="17003081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Data!$B$169:$AE$169</c:f>
              <c:numCache>
                <c:formatCode>0.0</c:formatCode>
                <c:ptCount val="30"/>
                <c:pt idx="0">
                  <c:v>31.6</c:v>
                </c:pt>
                <c:pt idx="1">
                  <c:v>31.7</c:v>
                </c:pt>
                <c:pt idx="2">
                  <c:v>30.9</c:v>
                </c:pt>
                <c:pt idx="3">
                  <c:v>29.3</c:v>
                </c:pt>
                <c:pt idx="4">
                  <c:v>30.8</c:v>
                </c:pt>
                <c:pt idx="5">
                  <c:v>31</c:v>
                </c:pt>
                <c:pt idx="6">
                  <c:v>31.1</c:v>
                </c:pt>
                <c:pt idx="7">
                  <c:v>31.5</c:v>
                </c:pt>
                <c:pt idx="8">
                  <c:v>31.2</c:v>
                </c:pt>
                <c:pt idx="9">
                  <c:v>31</c:v>
                </c:pt>
                <c:pt idx="10">
                  <c:v>31</c:v>
                </c:pt>
                <c:pt idx="11">
                  <c:v>31.5</c:v>
                </c:pt>
                <c:pt idx="12">
                  <c:v>31.3</c:v>
                </c:pt>
                <c:pt idx="13">
                  <c:v>31.7</c:v>
                </c:pt>
                <c:pt idx="14">
                  <c:v>26.8</c:v>
                </c:pt>
                <c:pt idx="15">
                  <c:v>29.3</c:v>
                </c:pt>
                <c:pt idx="16">
                  <c:v>28.5</c:v>
                </c:pt>
                <c:pt idx="17">
                  <c:v>29.1</c:v>
                </c:pt>
                <c:pt idx="18">
                  <c:v>32.299999999999997</c:v>
                </c:pt>
                <c:pt idx="19">
                  <c:v>33.299999999999997</c:v>
                </c:pt>
                <c:pt idx="20">
                  <c:v>32.6</c:v>
                </c:pt>
                <c:pt idx="21">
                  <c:v>30.5</c:v>
                </c:pt>
                <c:pt idx="22">
                  <c:v>30.5</c:v>
                </c:pt>
                <c:pt idx="23">
                  <c:v>31</c:v>
                </c:pt>
                <c:pt idx="24">
                  <c:v>31.1</c:v>
                </c:pt>
                <c:pt idx="25">
                  <c:v>31</c:v>
                </c:pt>
                <c:pt idx="26">
                  <c:v>31.5</c:v>
                </c:pt>
                <c:pt idx="27">
                  <c:v>31</c:v>
                </c:pt>
                <c:pt idx="28">
                  <c:v>31</c:v>
                </c:pt>
                <c:pt idx="29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77-4B55-B788-E3173A28E93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Data!$B$170:$AE$170</c:f>
              <c:numCache>
                <c:formatCode>0.0</c:formatCode>
                <c:ptCount val="30"/>
                <c:pt idx="0">
                  <c:v>24.6</c:v>
                </c:pt>
                <c:pt idx="1">
                  <c:v>24.8</c:v>
                </c:pt>
                <c:pt idx="2">
                  <c:v>26.4</c:v>
                </c:pt>
                <c:pt idx="3">
                  <c:v>23</c:v>
                </c:pt>
                <c:pt idx="4">
                  <c:v>22.4</c:v>
                </c:pt>
                <c:pt idx="5">
                  <c:v>24</c:v>
                </c:pt>
                <c:pt idx="6">
                  <c:v>24.8</c:v>
                </c:pt>
                <c:pt idx="7">
                  <c:v>26.2</c:v>
                </c:pt>
                <c:pt idx="8">
                  <c:v>23.6</c:v>
                </c:pt>
                <c:pt idx="9">
                  <c:v>24.6</c:v>
                </c:pt>
                <c:pt idx="10">
                  <c:v>23.1</c:v>
                </c:pt>
                <c:pt idx="11">
                  <c:v>24.8</c:v>
                </c:pt>
                <c:pt idx="12">
                  <c:v>24.8</c:v>
                </c:pt>
                <c:pt idx="13">
                  <c:v>24.2</c:v>
                </c:pt>
                <c:pt idx="14">
                  <c:v>24.4</c:v>
                </c:pt>
                <c:pt idx="15">
                  <c:v>25</c:v>
                </c:pt>
                <c:pt idx="16">
                  <c:v>24.6</c:v>
                </c:pt>
                <c:pt idx="17">
                  <c:v>23.3</c:v>
                </c:pt>
                <c:pt idx="18">
                  <c:v>24</c:v>
                </c:pt>
                <c:pt idx="19">
                  <c:v>23.5</c:v>
                </c:pt>
                <c:pt idx="20">
                  <c:v>23.5</c:v>
                </c:pt>
                <c:pt idx="21">
                  <c:v>24.6</c:v>
                </c:pt>
                <c:pt idx="22">
                  <c:v>23.4</c:v>
                </c:pt>
                <c:pt idx="23">
                  <c:v>24</c:v>
                </c:pt>
                <c:pt idx="24">
                  <c:v>24.1</c:v>
                </c:pt>
                <c:pt idx="25">
                  <c:v>23.8</c:v>
                </c:pt>
                <c:pt idx="26">
                  <c:v>24</c:v>
                </c:pt>
                <c:pt idx="27">
                  <c:v>24</c:v>
                </c:pt>
                <c:pt idx="28">
                  <c:v>24.5</c:v>
                </c:pt>
                <c:pt idx="29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77-4B55-B788-E3173A28E9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700320704"/>
        <c:axId val="1700320160"/>
        <c:extLst/>
      </c:stockChart>
      <c:valAx>
        <c:axId val="17003081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08736"/>
        <c:crosses val="max"/>
        <c:crossBetween val="between"/>
      </c:valAx>
      <c:catAx>
        <c:axId val="170030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08192"/>
        <c:crossesAt val="0"/>
        <c:auto val="1"/>
        <c:lblAlgn val="ctr"/>
        <c:lblOffset val="100"/>
        <c:noMultiLvlLbl val="0"/>
      </c:catAx>
      <c:valAx>
        <c:axId val="17003201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20704"/>
        <c:crosses val="autoZero"/>
        <c:crossBetween val="between"/>
      </c:valAx>
      <c:catAx>
        <c:axId val="17003207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003201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Data!$B$176:$AE$176</c:f>
              <c:numCache>
                <c:formatCode>0.0</c:formatCode>
                <c:ptCount val="30"/>
                <c:pt idx="0">
                  <c:v>0.8</c:v>
                </c:pt>
                <c:pt idx="1">
                  <c:v>7.7</c:v>
                </c:pt>
                <c:pt idx="2">
                  <c:v>37.200000000000003</c:v>
                </c:pt>
                <c:pt idx="3">
                  <c:v>3.5</c:v>
                </c:pt>
                <c:pt idx="4">
                  <c:v>4.0999999999999996</c:v>
                </c:pt>
                <c:pt idx="5">
                  <c:v>2.9</c:v>
                </c:pt>
                <c:pt idx="6">
                  <c:v>0</c:v>
                </c:pt>
                <c:pt idx="7">
                  <c:v>3</c:v>
                </c:pt>
                <c:pt idx="8">
                  <c:v>0.6</c:v>
                </c:pt>
                <c:pt idx="9">
                  <c:v>5.5</c:v>
                </c:pt>
                <c:pt idx="10">
                  <c:v>12.5</c:v>
                </c:pt>
                <c:pt idx="11">
                  <c:v>3.4</c:v>
                </c:pt>
                <c:pt idx="12">
                  <c:v>25.8</c:v>
                </c:pt>
                <c:pt idx="13">
                  <c:v>32.9</c:v>
                </c:pt>
                <c:pt idx="14">
                  <c:v>34.9</c:v>
                </c:pt>
                <c:pt idx="15">
                  <c:v>19.2</c:v>
                </c:pt>
                <c:pt idx="16">
                  <c:v>50.4</c:v>
                </c:pt>
                <c:pt idx="17">
                  <c:v>5.2</c:v>
                </c:pt>
                <c:pt idx="18">
                  <c:v>3.9</c:v>
                </c:pt>
                <c:pt idx="19">
                  <c:v>0</c:v>
                </c:pt>
                <c:pt idx="20">
                  <c:v>0.01</c:v>
                </c:pt>
                <c:pt idx="21">
                  <c:v>2.2000000000000002</c:v>
                </c:pt>
                <c:pt idx="22">
                  <c:v>0</c:v>
                </c:pt>
                <c:pt idx="23">
                  <c:v>3</c:v>
                </c:pt>
                <c:pt idx="24">
                  <c:v>2.7</c:v>
                </c:pt>
                <c:pt idx="25">
                  <c:v>0.2</c:v>
                </c:pt>
                <c:pt idx="26">
                  <c:v>6</c:v>
                </c:pt>
                <c:pt idx="27">
                  <c:v>3.6</c:v>
                </c:pt>
                <c:pt idx="28">
                  <c:v>0</c:v>
                </c:pt>
                <c:pt idx="29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F5-4991-85F1-183F53BD0E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02713264"/>
        <c:axId val="17027127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Data!$B$174:$AE$174</c:f>
              <c:numCache>
                <c:formatCode>0.0</c:formatCode>
                <c:ptCount val="30"/>
                <c:pt idx="0">
                  <c:v>30.8</c:v>
                </c:pt>
                <c:pt idx="1">
                  <c:v>32.1</c:v>
                </c:pt>
                <c:pt idx="2">
                  <c:v>31.5</c:v>
                </c:pt>
                <c:pt idx="3">
                  <c:v>29.5</c:v>
                </c:pt>
                <c:pt idx="4">
                  <c:v>31.2</c:v>
                </c:pt>
                <c:pt idx="5">
                  <c:v>31.4</c:v>
                </c:pt>
                <c:pt idx="6">
                  <c:v>32.1</c:v>
                </c:pt>
                <c:pt idx="7">
                  <c:v>31.5</c:v>
                </c:pt>
                <c:pt idx="8">
                  <c:v>31.8</c:v>
                </c:pt>
                <c:pt idx="9">
                  <c:v>30.6</c:v>
                </c:pt>
                <c:pt idx="10">
                  <c:v>31.6</c:v>
                </c:pt>
                <c:pt idx="11">
                  <c:v>31.8</c:v>
                </c:pt>
                <c:pt idx="12">
                  <c:v>30.9</c:v>
                </c:pt>
                <c:pt idx="13">
                  <c:v>31.3</c:v>
                </c:pt>
                <c:pt idx="14">
                  <c:v>30.5</c:v>
                </c:pt>
                <c:pt idx="15">
                  <c:v>31.1</c:v>
                </c:pt>
                <c:pt idx="16">
                  <c:v>30.5</c:v>
                </c:pt>
                <c:pt idx="17">
                  <c:v>30.3</c:v>
                </c:pt>
                <c:pt idx="18">
                  <c:v>31.4</c:v>
                </c:pt>
                <c:pt idx="19">
                  <c:v>32</c:v>
                </c:pt>
                <c:pt idx="20">
                  <c:v>33.1</c:v>
                </c:pt>
                <c:pt idx="21">
                  <c:v>31.1</c:v>
                </c:pt>
                <c:pt idx="22">
                  <c:v>32.4</c:v>
                </c:pt>
                <c:pt idx="23">
                  <c:v>30.7</c:v>
                </c:pt>
                <c:pt idx="24">
                  <c:v>30.1</c:v>
                </c:pt>
                <c:pt idx="25">
                  <c:v>31.6</c:v>
                </c:pt>
                <c:pt idx="26">
                  <c:v>31.6</c:v>
                </c:pt>
                <c:pt idx="27">
                  <c:v>31.3</c:v>
                </c:pt>
                <c:pt idx="28">
                  <c:v>31.6</c:v>
                </c:pt>
                <c:pt idx="29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F5-4991-85F1-183F53BD0EF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Data!$B$175:$AE$175</c:f>
              <c:numCache>
                <c:formatCode>0.0</c:formatCode>
                <c:ptCount val="30"/>
                <c:pt idx="0">
                  <c:v>26.4</c:v>
                </c:pt>
                <c:pt idx="1">
                  <c:v>26.1</c:v>
                </c:pt>
                <c:pt idx="2">
                  <c:v>22.9</c:v>
                </c:pt>
                <c:pt idx="3">
                  <c:v>25.8</c:v>
                </c:pt>
                <c:pt idx="4">
                  <c:v>24.2</c:v>
                </c:pt>
                <c:pt idx="5">
                  <c:v>23.5</c:v>
                </c:pt>
                <c:pt idx="6">
                  <c:v>26.1</c:v>
                </c:pt>
                <c:pt idx="7">
                  <c:v>27.2</c:v>
                </c:pt>
                <c:pt idx="8">
                  <c:v>24.2</c:v>
                </c:pt>
                <c:pt idx="9">
                  <c:v>24</c:v>
                </c:pt>
                <c:pt idx="10">
                  <c:v>23.6</c:v>
                </c:pt>
                <c:pt idx="11">
                  <c:v>24.3</c:v>
                </c:pt>
                <c:pt idx="12">
                  <c:v>23.5</c:v>
                </c:pt>
                <c:pt idx="13">
                  <c:v>23.5</c:v>
                </c:pt>
                <c:pt idx="14">
                  <c:v>21.7</c:v>
                </c:pt>
                <c:pt idx="15">
                  <c:v>22.5</c:v>
                </c:pt>
                <c:pt idx="16">
                  <c:v>24.5</c:v>
                </c:pt>
                <c:pt idx="17">
                  <c:v>23</c:v>
                </c:pt>
                <c:pt idx="18">
                  <c:v>23.5</c:v>
                </c:pt>
                <c:pt idx="19">
                  <c:v>23.3</c:v>
                </c:pt>
                <c:pt idx="20">
                  <c:v>20.5</c:v>
                </c:pt>
                <c:pt idx="21">
                  <c:v>23.6</c:v>
                </c:pt>
                <c:pt idx="22">
                  <c:v>23.5</c:v>
                </c:pt>
                <c:pt idx="23">
                  <c:v>23.6</c:v>
                </c:pt>
                <c:pt idx="24">
                  <c:v>23.3</c:v>
                </c:pt>
                <c:pt idx="25">
                  <c:v>23.2</c:v>
                </c:pt>
                <c:pt idx="26">
                  <c:v>27</c:v>
                </c:pt>
                <c:pt idx="27">
                  <c:v>23.5</c:v>
                </c:pt>
                <c:pt idx="28">
                  <c:v>24.2</c:v>
                </c:pt>
                <c:pt idx="29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F5-4991-85F1-183F53BD0E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702701296"/>
        <c:axId val="1702701840"/>
        <c:extLst/>
      </c:stockChart>
      <c:valAx>
        <c:axId val="1702712720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713264"/>
        <c:crosses val="max"/>
        <c:crossBetween val="between"/>
      </c:valAx>
      <c:catAx>
        <c:axId val="170271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712720"/>
        <c:crossesAt val="0"/>
        <c:auto val="1"/>
        <c:lblAlgn val="ctr"/>
        <c:lblOffset val="100"/>
        <c:noMultiLvlLbl val="0"/>
      </c:catAx>
      <c:valAx>
        <c:axId val="17027018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701296"/>
        <c:crosses val="autoZero"/>
        <c:crossBetween val="between"/>
      </c:valAx>
      <c:catAx>
        <c:axId val="17027012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027018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Data!$B$181:$AE$181</c:f>
              <c:numCache>
                <c:formatCode>0.0</c:formatCode>
                <c:ptCount val="30"/>
                <c:pt idx="0">
                  <c:v>2.4</c:v>
                </c:pt>
                <c:pt idx="1">
                  <c:v>0</c:v>
                </c:pt>
                <c:pt idx="2">
                  <c:v>10.8</c:v>
                </c:pt>
                <c:pt idx="3">
                  <c:v>14.9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5.2</c:v>
                </c:pt>
                <c:pt idx="9">
                  <c:v>0.4</c:v>
                </c:pt>
                <c:pt idx="10">
                  <c:v>0.2</c:v>
                </c:pt>
                <c:pt idx="11">
                  <c:v>0</c:v>
                </c:pt>
                <c:pt idx="12">
                  <c:v>34.6</c:v>
                </c:pt>
                <c:pt idx="13">
                  <c:v>44.6</c:v>
                </c:pt>
                <c:pt idx="14">
                  <c:v>32.4</c:v>
                </c:pt>
                <c:pt idx="15">
                  <c:v>34.700000000000003</c:v>
                </c:pt>
                <c:pt idx="16">
                  <c:v>15.6</c:v>
                </c:pt>
                <c:pt idx="17">
                  <c:v>17.600000000000001</c:v>
                </c:pt>
                <c:pt idx="18">
                  <c:v>3</c:v>
                </c:pt>
                <c:pt idx="19">
                  <c:v>0</c:v>
                </c:pt>
                <c:pt idx="20">
                  <c:v>13</c:v>
                </c:pt>
                <c:pt idx="21">
                  <c:v>0</c:v>
                </c:pt>
                <c:pt idx="22">
                  <c:v>2.2999999999999998</c:v>
                </c:pt>
                <c:pt idx="23">
                  <c:v>0</c:v>
                </c:pt>
                <c:pt idx="24">
                  <c:v>0.1</c:v>
                </c:pt>
                <c:pt idx="25">
                  <c:v>1.8</c:v>
                </c:pt>
                <c:pt idx="26">
                  <c:v>0</c:v>
                </c:pt>
                <c:pt idx="27">
                  <c:v>13.2</c:v>
                </c:pt>
                <c:pt idx="28">
                  <c:v>0.5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6F-4F58-B106-B9CF4DBB8E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02713808"/>
        <c:axId val="17027089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Data!$B$179:$AE$179</c:f>
              <c:numCache>
                <c:formatCode>0.0</c:formatCode>
                <c:ptCount val="30"/>
                <c:pt idx="0">
                  <c:v>31.8</c:v>
                </c:pt>
                <c:pt idx="1">
                  <c:v>32.799999999999997</c:v>
                </c:pt>
                <c:pt idx="2">
                  <c:v>30.5</c:v>
                </c:pt>
                <c:pt idx="3">
                  <c:v>28.3</c:v>
                </c:pt>
                <c:pt idx="4">
                  <c:v>32.299999999999997</c:v>
                </c:pt>
                <c:pt idx="5">
                  <c:v>32.5</c:v>
                </c:pt>
                <c:pt idx="6">
                  <c:v>32.6</c:v>
                </c:pt>
                <c:pt idx="7">
                  <c:v>32.9</c:v>
                </c:pt>
                <c:pt idx="8">
                  <c:v>32.299999999999997</c:v>
                </c:pt>
                <c:pt idx="9">
                  <c:v>31.3</c:v>
                </c:pt>
                <c:pt idx="10">
                  <c:v>32.6</c:v>
                </c:pt>
                <c:pt idx="11">
                  <c:v>32.4</c:v>
                </c:pt>
                <c:pt idx="12">
                  <c:v>30.7</c:v>
                </c:pt>
                <c:pt idx="13">
                  <c:v>31.5</c:v>
                </c:pt>
                <c:pt idx="14">
                  <c:v>27.1</c:v>
                </c:pt>
                <c:pt idx="15">
                  <c:v>30</c:v>
                </c:pt>
                <c:pt idx="16">
                  <c:v>31</c:v>
                </c:pt>
                <c:pt idx="17">
                  <c:v>27.5</c:v>
                </c:pt>
                <c:pt idx="18">
                  <c:v>32</c:v>
                </c:pt>
                <c:pt idx="19">
                  <c:v>34.299999999999997</c:v>
                </c:pt>
                <c:pt idx="20">
                  <c:v>34.200000000000003</c:v>
                </c:pt>
                <c:pt idx="21">
                  <c:v>33.6</c:v>
                </c:pt>
                <c:pt idx="22">
                  <c:v>32.200000000000003</c:v>
                </c:pt>
                <c:pt idx="23">
                  <c:v>31.7</c:v>
                </c:pt>
                <c:pt idx="24">
                  <c:v>32.1</c:v>
                </c:pt>
                <c:pt idx="25">
                  <c:v>32.200000000000003</c:v>
                </c:pt>
                <c:pt idx="26">
                  <c:v>33.6</c:v>
                </c:pt>
                <c:pt idx="27">
                  <c:v>32.5</c:v>
                </c:pt>
                <c:pt idx="28">
                  <c:v>32.4</c:v>
                </c:pt>
                <c:pt idx="29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6F-4F58-B106-B9CF4DBB8E2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Data!$B$185:$AE$185</c:f>
              <c:numCache>
                <c:formatCode>0.0</c:formatCode>
                <c:ptCount val="30"/>
                <c:pt idx="0">
                  <c:v>24.2</c:v>
                </c:pt>
                <c:pt idx="1">
                  <c:v>23.5</c:v>
                </c:pt>
                <c:pt idx="2">
                  <c:v>22.5</c:v>
                </c:pt>
                <c:pt idx="3">
                  <c:v>23.1</c:v>
                </c:pt>
                <c:pt idx="4">
                  <c:v>23</c:v>
                </c:pt>
                <c:pt idx="5">
                  <c:v>24.2</c:v>
                </c:pt>
                <c:pt idx="6">
                  <c:v>24</c:v>
                </c:pt>
                <c:pt idx="7">
                  <c:v>22.8</c:v>
                </c:pt>
                <c:pt idx="8">
                  <c:v>23</c:v>
                </c:pt>
                <c:pt idx="9">
                  <c:v>24</c:v>
                </c:pt>
                <c:pt idx="10">
                  <c:v>22.9</c:v>
                </c:pt>
                <c:pt idx="11">
                  <c:v>24</c:v>
                </c:pt>
                <c:pt idx="12">
                  <c:v>23.5</c:v>
                </c:pt>
                <c:pt idx="13">
                  <c:v>23.4</c:v>
                </c:pt>
                <c:pt idx="14">
                  <c:v>23.2</c:v>
                </c:pt>
                <c:pt idx="15">
                  <c:v>23.2</c:v>
                </c:pt>
                <c:pt idx="16">
                  <c:v>23.1</c:v>
                </c:pt>
                <c:pt idx="17">
                  <c:v>22.7</c:v>
                </c:pt>
                <c:pt idx="18">
                  <c:v>22.4</c:v>
                </c:pt>
                <c:pt idx="19">
                  <c:v>23.5</c:v>
                </c:pt>
                <c:pt idx="20">
                  <c:v>24.3</c:v>
                </c:pt>
                <c:pt idx="21">
                  <c:v>24.1</c:v>
                </c:pt>
                <c:pt idx="22">
                  <c:v>22</c:v>
                </c:pt>
                <c:pt idx="23">
                  <c:v>22.1</c:v>
                </c:pt>
                <c:pt idx="24">
                  <c:v>23.9</c:v>
                </c:pt>
                <c:pt idx="25">
                  <c:v>22.2</c:v>
                </c:pt>
                <c:pt idx="26">
                  <c:v>23.5</c:v>
                </c:pt>
                <c:pt idx="27">
                  <c:v>24.5</c:v>
                </c:pt>
                <c:pt idx="28">
                  <c:v>24.6</c:v>
                </c:pt>
                <c:pt idx="29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6F-4F58-B106-B9CF4DBB8E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702710544"/>
        <c:axId val="1702711088"/>
        <c:extLst/>
      </c:stockChart>
      <c:valAx>
        <c:axId val="17027089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713808"/>
        <c:crosses val="max"/>
        <c:crossBetween val="between"/>
      </c:valAx>
      <c:catAx>
        <c:axId val="170271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708912"/>
        <c:crossesAt val="0"/>
        <c:auto val="1"/>
        <c:lblAlgn val="ctr"/>
        <c:lblOffset val="100"/>
        <c:noMultiLvlLbl val="0"/>
      </c:catAx>
      <c:valAx>
        <c:axId val="17027110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2710544"/>
        <c:crosses val="autoZero"/>
        <c:crossBetween val="between"/>
      </c:valAx>
      <c:catAx>
        <c:axId val="17027105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027110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Data!$B$156:$AE$156</c:f>
              <c:numCache>
                <c:formatCode>0.0</c:formatCode>
                <c:ptCount val="30"/>
                <c:pt idx="0">
                  <c:v>2.7</c:v>
                </c:pt>
                <c:pt idx="1">
                  <c:v>0</c:v>
                </c:pt>
                <c:pt idx="2">
                  <c:v>2.7</c:v>
                </c:pt>
                <c:pt idx="3">
                  <c:v>2.2999999999999998</c:v>
                </c:pt>
                <c:pt idx="4">
                  <c:v>0</c:v>
                </c:pt>
                <c:pt idx="5">
                  <c:v>3.4</c:v>
                </c:pt>
                <c:pt idx="6">
                  <c:v>10</c:v>
                </c:pt>
                <c:pt idx="7">
                  <c:v>1.9</c:v>
                </c:pt>
                <c:pt idx="8">
                  <c:v>0.2</c:v>
                </c:pt>
                <c:pt idx="9">
                  <c:v>9.3000000000000007</c:v>
                </c:pt>
                <c:pt idx="10">
                  <c:v>9.5</c:v>
                </c:pt>
                <c:pt idx="11">
                  <c:v>32.1</c:v>
                </c:pt>
                <c:pt idx="12">
                  <c:v>0.01</c:v>
                </c:pt>
                <c:pt idx="13">
                  <c:v>2.2000000000000002</c:v>
                </c:pt>
                <c:pt idx="14">
                  <c:v>0.01</c:v>
                </c:pt>
                <c:pt idx="15">
                  <c:v>0.01</c:v>
                </c:pt>
                <c:pt idx="16">
                  <c:v>12.4</c:v>
                </c:pt>
                <c:pt idx="17">
                  <c:v>2.7</c:v>
                </c:pt>
                <c:pt idx="18">
                  <c:v>2.4</c:v>
                </c:pt>
                <c:pt idx="19">
                  <c:v>7</c:v>
                </c:pt>
                <c:pt idx="20">
                  <c:v>0.02</c:v>
                </c:pt>
                <c:pt idx="21">
                  <c:v>0.2</c:v>
                </c:pt>
                <c:pt idx="22">
                  <c:v>1.6</c:v>
                </c:pt>
                <c:pt idx="23">
                  <c:v>0</c:v>
                </c:pt>
                <c:pt idx="24">
                  <c:v>6.5</c:v>
                </c:pt>
                <c:pt idx="25">
                  <c:v>0.02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26-4FDE-AB95-216B931F8D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00321792"/>
        <c:axId val="17003174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Data!$B$154:$AE$154</c:f>
              <c:numCache>
                <c:formatCode>0.0</c:formatCode>
                <c:ptCount val="30"/>
                <c:pt idx="0">
                  <c:v>33.6</c:v>
                </c:pt>
                <c:pt idx="1">
                  <c:v>35.200000000000003</c:v>
                </c:pt>
                <c:pt idx="2">
                  <c:v>33.1</c:v>
                </c:pt>
                <c:pt idx="3">
                  <c:v>30.1</c:v>
                </c:pt>
                <c:pt idx="4">
                  <c:v>32.299999999999997</c:v>
                </c:pt>
                <c:pt idx="5">
                  <c:v>34</c:v>
                </c:pt>
                <c:pt idx="6">
                  <c:v>34.700000000000003</c:v>
                </c:pt>
                <c:pt idx="7">
                  <c:v>33.5</c:v>
                </c:pt>
                <c:pt idx="8">
                  <c:v>33.700000000000003</c:v>
                </c:pt>
                <c:pt idx="9">
                  <c:v>33.200000000000003</c:v>
                </c:pt>
                <c:pt idx="10">
                  <c:v>34.200000000000003</c:v>
                </c:pt>
                <c:pt idx="11">
                  <c:v>34</c:v>
                </c:pt>
                <c:pt idx="12">
                  <c:v>32.1</c:v>
                </c:pt>
                <c:pt idx="13">
                  <c:v>33.299999999999997</c:v>
                </c:pt>
                <c:pt idx="14">
                  <c:v>29.8</c:v>
                </c:pt>
                <c:pt idx="15">
                  <c:v>29.6</c:v>
                </c:pt>
                <c:pt idx="16">
                  <c:v>33.700000000000003</c:v>
                </c:pt>
                <c:pt idx="17">
                  <c:v>29.1</c:v>
                </c:pt>
                <c:pt idx="18">
                  <c:v>31</c:v>
                </c:pt>
                <c:pt idx="19">
                  <c:v>31.4</c:v>
                </c:pt>
                <c:pt idx="20">
                  <c:v>30.3</c:v>
                </c:pt>
                <c:pt idx="21">
                  <c:v>29.2</c:v>
                </c:pt>
                <c:pt idx="22">
                  <c:v>30.7</c:v>
                </c:pt>
                <c:pt idx="23">
                  <c:v>29.4</c:v>
                </c:pt>
                <c:pt idx="24">
                  <c:v>30.6</c:v>
                </c:pt>
                <c:pt idx="25">
                  <c:v>31.5</c:v>
                </c:pt>
                <c:pt idx="26">
                  <c:v>34.5</c:v>
                </c:pt>
                <c:pt idx="27">
                  <c:v>33.200000000000003</c:v>
                </c:pt>
                <c:pt idx="28">
                  <c:v>33.4</c:v>
                </c:pt>
                <c:pt idx="29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26-4FDE-AB95-216B931F8D7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Data!$B$155:$AE$155</c:f>
              <c:numCache>
                <c:formatCode>0.0</c:formatCode>
                <c:ptCount val="30"/>
                <c:pt idx="0">
                  <c:v>26</c:v>
                </c:pt>
                <c:pt idx="1">
                  <c:v>24.1</c:v>
                </c:pt>
                <c:pt idx="2">
                  <c:v>25.5</c:v>
                </c:pt>
                <c:pt idx="3">
                  <c:v>24.1</c:v>
                </c:pt>
                <c:pt idx="4">
                  <c:v>24.1</c:v>
                </c:pt>
                <c:pt idx="5">
                  <c:v>25.7</c:v>
                </c:pt>
                <c:pt idx="6">
                  <c:v>25.2</c:v>
                </c:pt>
                <c:pt idx="7">
                  <c:v>26</c:v>
                </c:pt>
                <c:pt idx="8">
                  <c:v>24.4</c:v>
                </c:pt>
                <c:pt idx="9">
                  <c:v>25.4</c:v>
                </c:pt>
                <c:pt idx="10">
                  <c:v>24.9</c:v>
                </c:pt>
                <c:pt idx="11">
                  <c:v>24.8</c:v>
                </c:pt>
                <c:pt idx="12">
                  <c:v>24.2</c:v>
                </c:pt>
                <c:pt idx="13">
                  <c:v>24.8</c:v>
                </c:pt>
                <c:pt idx="14">
                  <c:v>23.9</c:v>
                </c:pt>
                <c:pt idx="15">
                  <c:v>24.9</c:v>
                </c:pt>
                <c:pt idx="16">
                  <c:v>25</c:v>
                </c:pt>
                <c:pt idx="17">
                  <c:v>23.1</c:v>
                </c:pt>
                <c:pt idx="18">
                  <c:v>23.4</c:v>
                </c:pt>
                <c:pt idx="19">
                  <c:v>25.3</c:v>
                </c:pt>
                <c:pt idx="20">
                  <c:v>25</c:v>
                </c:pt>
                <c:pt idx="21">
                  <c:v>25</c:v>
                </c:pt>
                <c:pt idx="22">
                  <c:v>24.2</c:v>
                </c:pt>
                <c:pt idx="23">
                  <c:v>25.4</c:v>
                </c:pt>
                <c:pt idx="24">
                  <c:v>25</c:v>
                </c:pt>
                <c:pt idx="25">
                  <c:v>23.8</c:v>
                </c:pt>
                <c:pt idx="26">
                  <c:v>24.9</c:v>
                </c:pt>
                <c:pt idx="27">
                  <c:v>25.4</c:v>
                </c:pt>
                <c:pt idx="28">
                  <c:v>25.3</c:v>
                </c:pt>
                <c:pt idx="29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26-4FDE-AB95-216B931F8D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700307648"/>
        <c:axId val="1700309824"/>
        <c:extLst/>
      </c:stockChart>
      <c:valAx>
        <c:axId val="17003174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21792"/>
        <c:crosses val="max"/>
        <c:crossBetween val="between"/>
      </c:valAx>
      <c:catAx>
        <c:axId val="170032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17440"/>
        <c:crossesAt val="0"/>
        <c:auto val="1"/>
        <c:lblAlgn val="ctr"/>
        <c:lblOffset val="100"/>
        <c:noMultiLvlLbl val="0"/>
      </c:catAx>
      <c:valAx>
        <c:axId val="17003098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07648"/>
        <c:crosses val="autoZero"/>
        <c:crossBetween val="between"/>
      </c:valAx>
      <c:catAx>
        <c:axId val="17003076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7003098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Data!$B$16:$AE$16</c:f>
              <c:numCache>
                <c:formatCode>0.0</c:formatCode>
                <c:ptCount val="30"/>
                <c:pt idx="0">
                  <c:v>0.2</c:v>
                </c:pt>
                <c:pt idx="1">
                  <c:v>2.8</c:v>
                </c:pt>
                <c:pt idx="2">
                  <c:v>1.1000000000000001</c:v>
                </c:pt>
                <c:pt idx="3">
                  <c:v>0.02</c:v>
                </c:pt>
                <c:pt idx="4">
                  <c:v>1.1000000000000001</c:v>
                </c:pt>
                <c:pt idx="5">
                  <c:v>2.5</c:v>
                </c:pt>
                <c:pt idx="6">
                  <c:v>0</c:v>
                </c:pt>
                <c:pt idx="7">
                  <c:v>3.3</c:v>
                </c:pt>
                <c:pt idx="8">
                  <c:v>4.9000000000000004</c:v>
                </c:pt>
                <c:pt idx="9">
                  <c:v>0</c:v>
                </c:pt>
                <c:pt idx="10">
                  <c:v>0.01</c:v>
                </c:pt>
                <c:pt idx="11">
                  <c:v>0.02</c:v>
                </c:pt>
                <c:pt idx="12">
                  <c:v>0.2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19.100000000000001</c:v>
                </c:pt>
                <c:pt idx="18">
                  <c:v>18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10.9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D6-4CD2-AA03-F798D5816A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41105328"/>
        <c:axId val="1641105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Data!$B$14:$AE$14</c:f>
              <c:numCache>
                <c:formatCode>0.0</c:formatCode>
                <c:ptCount val="30"/>
                <c:pt idx="0">
                  <c:v>33</c:v>
                </c:pt>
                <c:pt idx="1">
                  <c:v>33.700000000000003</c:v>
                </c:pt>
                <c:pt idx="2">
                  <c:v>27.7</c:v>
                </c:pt>
                <c:pt idx="3">
                  <c:v>29</c:v>
                </c:pt>
                <c:pt idx="4">
                  <c:v>31.5</c:v>
                </c:pt>
                <c:pt idx="5">
                  <c:v>31.2</c:v>
                </c:pt>
                <c:pt idx="6">
                  <c:v>35.5</c:v>
                </c:pt>
                <c:pt idx="7">
                  <c:v>33.5</c:v>
                </c:pt>
                <c:pt idx="8">
                  <c:v>32.5</c:v>
                </c:pt>
                <c:pt idx="9">
                  <c:v>34.5</c:v>
                </c:pt>
                <c:pt idx="10">
                  <c:v>34.299999999999997</c:v>
                </c:pt>
                <c:pt idx="11">
                  <c:v>35</c:v>
                </c:pt>
                <c:pt idx="12">
                  <c:v>33.5</c:v>
                </c:pt>
                <c:pt idx="13">
                  <c:v>35</c:v>
                </c:pt>
                <c:pt idx="14">
                  <c:v>34.799999999999997</c:v>
                </c:pt>
                <c:pt idx="15">
                  <c:v>36.5</c:v>
                </c:pt>
                <c:pt idx="16">
                  <c:v>36</c:v>
                </c:pt>
                <c:pt idx="17">
                  <c:v>30.3</c:v>
                </c:pt>
                <c:pt idx="18">
                  <c:v>30.2</c:v>
                </c:pt>
                <c:pt idx="19">
                  <c:v>33.1</c:v>
                </c:pt>
                <c:pt idx="20">
                  <c:v>34.5</c:v>
                </c:pt>
                <c:pt idx="21">
                  <c:v>34.1</c:v>
                </c:pt>
                <c:pt idx="22">
                  <c:v>35</c:v>
                </c:pt>
                <c:pt idx="23">
                  <c:v>35</c:v>
                </c:pt>
                <c:pt idx="24">
                  <c:v>34.5</c:v>
                </c:pt>
                <c:pt idx="25">
                  <c:v>35.799999999999997</c:v>
                </c:pt>
                <c:pt idx="26">
                  <c:v>36.1</c:v>
                </c:pt>
                <c:pt idx="27">
                  <c:v>36.5</c:v>
                </c:pt>
                <c:pt idx="28">
                  <c:v>30.2</c:v>
                </c:pt>
                <c:pt idx="29">
                  <c:v>32.700000000000003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D6-4CD2-AA03-F798D5816A8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Data!$B$15:$AE$15</c:f>
              <c:numCache>
                <c:formatCode>0.0</c:formatCode>
                <c:ptCount val="30"/>
                <c:pt idx="0">
                  <c:v>24.7</c:v>
                </c:pt>
                <c:pt idx="1">
                  <c:v>24.8</c:v>
                </c:pt>
                <c:pt idx="2">
                  <c:v>24.7</c:v>
                </c:pt>
                <c:pt idx="3">
                  <c:v>24.3</c:v>
                </c:pt>
                <c:pt idx="4">
                  <c:v>23.9</c:v>
                </c:pt>
                <c:pt idx="5">
                  <c:v>22.8</c:v>
                </c:pt>
                <c:pt idx="6">
                  <c:v>23.1</c:v>
                </c:pt>
                <c:pt idx="7">
                  <c:v>25.4</c:v>
                </c:pt>
                <c:pt idx="8">
                  <c:v>24.4</c:v>
                </c:pt>
                <c:pt idx="9">
                  <c:v>24.3</c:v>
                </c:pt>
                <c:pt idx="10">
                  <c:v>24.8</c:v>
                </c:pt>
                <c:pt idx="11">
                  <c:v>24.4</c:v>
                </c:pt>
                <c:pt idx="12">
                  <c:v>24.8</c:v>
                </c:pt>
                <c:pt idx="13">
                  <c:v>25</c:v>
                </c:pt>
                <c:pt idx="14">
                  <c:v>24</c:v>
                </c:pt>
                <c:pt idx="15">
                  <c:v>25.3</c:v>
                </c:pt>
                <c:pt idx="16">
                  <c:v>25.8</c:v>
                </c:pt>
                <c:pt idx="17">
                  <c:v>25.3</c:v>
                </c:pt>
                <c:pt idx="18">
                  <c:v>23.8</c:v>
                </c:pt>
                <c:pt idx="19">
                  <c:v>23.9</c:v>
                </c:pt>
                <c:pt idx="20">
                  <c:v>23.7</c:v>
                </c:pt>
                <c:pt idx="21">
                  <c:v>24.2</c:v>
                </c:pt>
                <c:pt idx="22">
                  <c:v>23.7</c:v>
                </c:pt>
                <c:pt idx="23">
                  <c:v>23.9</c:v>
                </c:pt>
                <c:pt idx="24">
                  <c:v>25</c:v>
                </c:pt>
                <c:pt idx="25">
                  <c:v>24.2</c:v>
                </c:pt>
                <c:pt idx="26">
                  <c:v>25.7</c:v>
                </c:pt>
                <c:pt idx="27">
                  <c:v>25</c:v>
                </c:pt>
                <c:pt idx="28">
                  <c:v>24.2</c:v>
                </c:pt>
                <c:pt idx="29">
                  <c:v>22.2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D6-4CD2-AA03-F798D5816A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41104784"/>
        <c:axId val="1641098800"/>
        <c:extLst/>
      </c:stockChart>
      <c:valAx>
        <c:axId val="16411058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105328"/>
        <c:crosses val="max"/>
        <c:crossBetween val="between"/>
      </c:valAx>
      <c:catAx>
        <c:axId val="164110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105872"/>
        <c:crosses val="autoZero"/>
        <c:auto val="1"/>
        <c:lblAlgn val="ctr"/>
        <c:lblOffset val="100"/>
        <c:noMultiLvlLbl val="0"/>
      </c:catAx>
      <c:valAx>
        <c:axId val="16410988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104784"/>
        <c:crosses val="autoZero"/>
        <c:crossBetween val="between"/>
      </c:valAx>
      <c:catAx>
        <c:axId val="16411047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410988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Data!$B$56:$AE$56</c:f>
              <c:numCache>
                <c:formatCode>0.0</c:formatCode>
                <c:ptCount val="30"/>
                <c:pt idx="0">
                  <c:v>5.2</c:v>
                </c:pt>
                <c:pt idx="1">
                  <c:v>0</c:v>
                </c:pt>
                <c:pt idx="2">
                  <c:v>50.8</c:v>
                </c:pt>
                <c:pt idx="3">
                  <c:v>45.4</c:v>
                </c:pt>
                <c:pt idx="4">
                  <c:v>0</c:v>
                </c:pt>
                <c:pt idx="5">
                  <c:v>0</c:v>
                </c:pt>
                <c:pt idx="6">
                  <c:v>22</c:v>
                </c:pt>
                <c:pt idx="7">
                  <c:v>0.5</c:v>
                </c:pt>
                <c:pt idx="8">
                  <c:v>1.8</c:v>
                </c:pt>
                <c:pt idx="9">
                  <c:v>2.7</c:v>
                </c:pt>
                <c:pt idx="10">
                  <c:v>0</c:v>
                </c:pt>
                <c:pt idx="11">
                  <c:v>30.8</c:v>
                </c:pt>
                <c:pt idx="12">
                  <c:v>14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19.399999999999999</c:v>
                </c:pt>
                <c:pt idx="17">
                  <c:v>6.5</c:v>
                </c:pt>
                <c:pt idx="18">
                  <c:v>22.6</c:v>
                </c:pt>
                <c:pt idx="19">
                  <c:v>49.1</c:v>
                </c:pt>
                <c:pt idx="20">
                  <c:v>0</c:v>
                </c:pt>
                <c:pt idx="21">
                  <c:v>0</c:v>
                </c:pt>
                <c:pt idx="22">
                  <c:v>0.8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20.5</c:v>
                </c:pt>
                <c:pt idx="27">
                  <c:v>0.6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32-496E-9C51-12336F49AB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47026832"/>
        <c:axId val="16470186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32-496E-9C51-12336F49ABF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Data!$B$54:$AE$54</c:f>
              <c:numCache>
                <c:formatCode>0.0</c:formatCode>
                <c:ptCount val="30"/>
                <c:pt idx="0">
                  <c:v>34.200000000000003</c:v>
                </c:pt>
                <c:pt idx="1">
                  <c:v>33.5</c:v>
                </c:pt>
                <c:pt idx="2">
                  <c:v>31.4</c:v>
                </c:pt>
                <c:pt idx="3">
                  <c:v>32.6</c:v>
                </c:pt>
                <c:pt idx="4">
                  <c:v>32.700000000000003</c:v>
                </c:pt>
                <c:pt idx="5">
                  <c:v>34.200000000000003</c:v>
                </c:pt>
                <c:pt idx="6">
                  <c:v>34.9</c:v>
                </c:pt>
                <c:pt idx="7">
                  <c:v>31.2</c:v>
                </c:pt>
                <c:pt idx="8">
                  <c:v>31.1</c:v>
                </c:pt>
                <c:pt idx="9">
                  <c:v>32.5</c:v>
                </c:pt>
                <c:pt idx="10">
                  <c:v>33.200000000000003</c:v>
                </c:pt>
                <c:pt idx="11">
                  <c:v>30</c:v>
                </c:pt>
                <c:pt idx="12">
                  <c:v>31.4</c:v>
                </c:pt>
                <c:pt idx="13">
                  <c:v>31.6</c:v>
                </c:pt>
                <c:pt idx="14">
                  <c:v>33.200000000000003</c:v>
                </c:pt>
                <c:pt idx="15">
                  <c:v>34.700000000000003</c:v>
                </c:pt>
                <c:pt idx="16">
                  <c:v>33.5</c:v>
                </c:pt>
                <c:pt idx="17">
                  <c:v>32.799999999999997</c:v>
                </c:pt>
                <c:pt idx="18">
                  <c:v>30.6</c:v>
                </c:pt>
                <c:pt idx="19">
                  <c:v>32.6</c:v>
                </c:pt>
                <c:pt idx="20">
                  <c:v>33.299999999999997</c:v>
                </c:pt>
                <c:pt idx="21">
                  <c:v>32.200000000000003</c:v>
                </c:pt>
                <c:pt idx="22">
                  <c:v>31.5</c:v>
                </c:pt>
                <c:pt idx="23">
                  <c:v>34</c:v>
                </c:pt>
                <c:pt idx="24">
                  <c:v>34.700000000000003</c:v>
                </c:pt>
                <c:pt idx="25">
                  <c:v>35.5</c:v>
                </c:pt>
                <c:pt idx="26">
                  <c:v>36.5</c:v>
                </c:pt>
                <c:pt idx="27">
                  <c:v>33.4</c:v>
                </c:pt>
                <c:pt idx="28">
                  <c:v>32.6</c:v>
                </c:pt>
                <c:pt idx="29">
                  <c:v>32.6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32-496E-9C51-12336F49ABF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Data!$B$55:$AE$55</c:f>
              <c:numCache>
                <c:formatCode>0.0</c:formatCode>
                <c:ptCount val="30"/>
                <c:pt idx="0">
                  <c:v>24.4</c:v>
                </c:pt>
                <c:pt idx="1">
                  <c:v>24.3</c:v>
                </c:pt>
                <c:pt idx="2">
                  <c:v>25.6</c:v>
                </c:pt>
                <c:pt idx="3">
                  <c:v>22.5</c:v>
                </c:pt>
                <c:pt idx="4">
                  <c:v>23.3</c:v>
                </c:pt>
                <c:pt idx="5">
                  <c:v>23.1</c:v>
                </c:pt>
                <c:pt idx="6">
                  <c:v>25.1</c:v>
                </c:pt>
                <c:pt idx="7">
                  <c:v>23</c:v>
                </c:pt>
                <c:pt idx="8">
                  <c:v>24.4</c:v>
                </c:pt>
                <c:pt idx="9">
                  <c:v>23.6</c:v>
                </c:pt>
                <c:pt idx="10">
                  <c:v>25.4</c:v>
                </c:pt>
                <c:pt idx="11">
                  <c:v>25.5</c:v>
                </c:pt>
                <c:pt idx="12">
                  <c:v>24.6</c:v>
                </c:pt>
                <c:pt idx="13">
                  <c:v>24.8</c:v>
                </c:pt>
                <c:pt idx="14">
                  <c:v>24.6</c:v>
                </c:pt>
                <c:pt idx="15">
                  <c:v>24.6</c:v>
                </c:pt>
                <c:pt idx="16">
                  <c:v>25.4</c:v>
                </c:pt>
                <c:pt idx="17">
                  <c:v>24.6</c:v>
                </c:pt>
                <c:pt idx="18">
                  <c:v>23.8</c:v>
                </c:pt>
                <c:pt idx="19">
                  <c:v>21.9</c:v>
                </c:pt>
                <c:pt idx="20">
                  <c:v>23</c:v>
                </c:pt>
                <c:pt idx="21">
                  <c:v>24.6</c:v>
                </c:pt>
                <c:pt idx="22">
                  <c:v>23.8</c:v>
                </c:pt>
                <c:pt idx="23">
                  <c:v>24</c:v>
                </c:pt>
                <c:pt idx="24">
                  <c:v>24.4</c:v>
                </c:pt>
                <c:pt idx="25">
                  <c:v>25.1</c:v>
                </c:pt>
                <c:pt idx="26">
                  <c:v>25.8</c:v>
                </c:pt>
                <c:pt idx="27">
                  <c:v>26</c:v>
                </c:pt>
                <c:pt idx="28">
                  <c:v>24.9</c:v>
                </c:pt>
                <c:pt idx="29">
                  <c:v>24.6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232-496E-9C51-12336F49AB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47019760"/>
        <c:axId val="1647028464"/>
        <c:extLst/>
      </c:stockChart>
      <c:valAx>
        <c:axId val="16470186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026832"/>
        <c:crosses val="max"/>
        <c:crossBetween val="between"/>
      </c:valAx>
      <c:catAx>
        <c:axId val="164702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018672"/>
        <c:crossesAt val="0"/>
        <c:auto val="1"/>
        <c:lblAlgn val="ctr"/>
        <c:lblOffset val="100"/>
        <c:noMultiLvlLbl val="0"/>
      </c:catAx>
      <c:valAx>
        <c:axId val="16470284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019760"/>
        <c:crosses val="autoZero"/>
        <c:crossBetween val="between"/>
      </c:valAx>
      <c:catAx>
        <c:axId val="16470197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470284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Data!$B$96:$AE$96</c:f>
              <c:numCache>
                <c:formatCode>0.0</c:formatCode>
                <c:ptCount val="30"/>
                <c:pt idx="0">
                  <c:v>0</c:v>
                </c:pt>
                <c:pt idx="1">
                  <c:v>5.7</c:v>
                </c:pt>
                <c:pt idx="2">
                  <c:v>31.7</c:v>
                </c:pt>
                <c:pt idx="3">
                  <c:v>5.3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0.9</c:v>
                </c:pt>
                <c:pt idx="9">
                  <c:v>0</c:v>
                </c:pt>
                <c:pt idx="10">
                  <c:v>0</c:v>
                </c:pt>
                <c:pt idx="11">
                  <c:v>60.6</c:v>
                </c:pt>
                <c:pt idx="12">
                  <c:v>34.299999999999997</c:v>
                </c:pt>
                <c:pt idx="13">
                  <c:v>16.100000000000001</c:v>
                </c:pt>
                <c:pt idx="14">
                  <c:v>16.399999999999999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0.4</c:v>
                </c:pt>
                <c:pt idx="19">
                  <c:v>1</c:v>
                </c:pt>
                <c:pt idx="20">
                  <c:v>41.2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3.8</c:v>
                </c:pt>
                <c:pt idx="29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14-4FFE-A919-4A7EDC71E8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96922592"/>
        <c:axId val="16969220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Data!$B$94:$AE$94</c:f>
              <c:numCache>
                <c:formatCode>0.0</c:formatCode>
                <c:ptCount val="30"/>
                <c:pt idx="0">
                  <c:v>34.1</c:v>
                </c:pt>
                <c:pt idx="1">
                  <c:v>35.200000000000003</c:v>
                </c:pt>
                <c:pt idx="2">
                  <c:v>35</c:v>
                </c:pt>
                <c:pt idx="3">
                  <c:v>32.9</c:v>
                </c:pt>
                <c:pt idx="4">
                  <c:v>33.299999999999997</c:v>
                </c:pt>
                <c:pt idx="5">
                  <c:v>35</c:v>
                </c:pt>
                <c:pt idx="6">
                  <c:v>34.9</c:v>
                </c:pt>
                <c:pt idx="7">
                  <c:v>29.5</c:v>
                </c:pt>
                <c:pt idx="8">
                  <c:v>34.700000000000003</c:v>
                </c:pt>
                <c:pt idx="9">
                  <c:v>34.4</c:v>
                </c:pt>
                <c:pt idx="10">
                  <c:v>35.5</c:v>
                </c:pt>
                <c:pt idx="11">
                  <c:v>32.700000000000003</c:v>
                </c:pt>
                <c:pt idx="12">
                  <c:v>32</c:v>
                </c:pt>
                <c:pt idx="13">
                  <c:v>31</c:v>
                </c:pt>
                <c:pt idx="14">
                  <c:v>34.299999999999997</c:v>
                </c:pt>
                <c:pt idx="15">
                  <c:v>33.799999999999997</c:v>
                </c:pt>
                <c:pt idx="16">
                  <c:v>33.1</c:v>
                </c:pt>
                <c:pt idx="17">
                  <c:v>32.9</c:v>
                </c:pt>
                <c:pt idx="18">
                  <c:v>30.5</c:v>
                </c:pt>
                <c:pt idx="19">
                  <c:v>34.200000000000003</c:v>
                </c:pt>
                <c:pt idx="20">
                  <c:v>35.6</c:v>
                </c:pt>
                <c:pt idx="21">
                  <c:v>33.200000000000003</c:v>
                </c:pt>
                <c:pt idx="22">
                  <c:v>34</c:v>
                </c:pt>
                <c:pt idx="23">
                  <c:v>33.5</c:v>
                </c:pt>
                <c:pt idx="24">
                  <c:v>34.5</c:v>
                </c:pt>
                <c:pt idx="25">
                  <c:v>34.9</c:v>
                </c:pt>
                <c:pt idx="26">
                  <c:v>36</c:v>
                </c:pt>
                <c:pt idx="27">
                  <c:v>36.1</c:v>
                </c:pt>
                <c:pt idx="28">
                  <c:v>35.6</c:v>
                </c:pt>
                <c:pt idx="29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14-4FFE-A919-4A7EDC71E84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Data!$B$95:$AE$95</c:f>
              <c:numCache>
                <c:formatCode>0.0</c:formatCode>
                <c:ptCount val="30"/>
                <c:pt idx="0">
                  <c:v>24</c:v>
                </c:pt>
                <c:pt idx="1">
                  <c:v>24.5</c:v>
                </c:pt>
                <c:pt idx="2">
                  <c:v>25</c:v>
                </c:pt>
                <c:pt idx="3">
                  <c:v>22.5</c:v>
                </c:pt>
                <c:pt idx="4">
                  <c:v>23.3</c:v>
                </c:pt>
                <c:pt idx="5">
                  <c:v>24</c:v>
                </c:pt>
                <c:pt idx="6">
                  <c:v>23.6</c:v>
                </c:pt>
                <c:pt idx="7">
                  <c:v>25</c:v>
                </c:pt>
                <c:pt idx="8">
                  <c:v>23</c:v>
                </c:pt>
                <c:pt idx="9">
                  <c:v>24.5</c:v>
                </c:pt>
                <c:pt idx="10">
                  <c:v>24.8</c:v>
                </c:pt>
                <c:pt idx="11">
                  <c:v>23.3</c:v>
                </c:pt>
                <c:pt idx="12">
                  <c:v>23.7</c:v>
                </c:pt>
                <c:pt idx="13">
                  <c:v>23.9</c:v>
                </c:pt>
                <c:pt idx="14">
                  <c:v>23</c:v>
                </c:pt>
                <c:pt idx="15">
                  <c:v>23.6</c:v>
                </c:pt>
                <c:pt idx="16">
                  <c:v>24</c:v>
                </c:pt>
                <c:pt idx="17">
                  <c:v>23.6</c:v>
                </c:pt>
                <c:pt idx="18">
                  <c:v>24.2</c:v>
                </c:pt>
                <c:pt idx="19">
                  <c:v>22.8</c:v>
                </c:pt>
                <c:pt idx="20">
                  <c:v>23.3</c:v>
                </c:pt>
                <c:pt idx="21">
                  <c:v>24.5</c:v>
                </c:pt>
                <c:pt idx="22">
                  <c:v>24.5</c:v>
                </c:pt>
                <c:pt idx="23">
                  <c:v>24.6</c:v>
                </c:pt>
                <c:pt idx="24">
                  <c:v>24</c:v>
                </c:pt>
                <c:pt idx="25">
                  <c:v>25.1</c:v>
                </c:pt>
                <c:pt idx="26">
                  <c:v>24</c:v>
                </c:pt>
                <c:pt idx="27">
                  <c:v>24.5</c:v>
                </c:pt>
                <c:pt idx="28">
                  <c:v>24.9</c:v>
                </c:pt>
                <c:pt idx="29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14-4FFE-A919-4A7EDC71E8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96912256"/>
        <c:axId val="1696910624"/>
        <c:extLst/>
      </c:stockChart>
      <c:valAx>
        <c:axId val="16969220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22592"/>
        <c:crosses val="max"/>
        <c:crossBetween val="between"/>
      </c:valAx>
      <c:catAx>
        <c:axId val="169692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22048"/>
        <c:crossesAt val="0"/>
        <c:auto val="1"/>
        <c:lblAlgn val="ctr"/>
        <c:lblOffset val="100"/>
        <c:noMultiLvlLbl val="0"/>
      </c:catAx>
      <c:valAx>
        <c:axId val="16969106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12256"/>
        <c:crosses val="autoZero"/>
        <c:crossBetween val="between"/>
      </c:valAx>
      <c:catAx>
        <c:axId val="16969122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969106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Data!$B$66:$AE$66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20.6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12.4</c:v>
                </c:pt>
                <c:pt idx="8">
                  <c:v>9.9</c:v>
                </c:pt>
                <c:pt idx="9">
                  <c:v>0.02</c:v>
                </c:pt>
                <c:pt idx="10">
                  <c:v>0.1</c:v>
                </c:pt>
                <c:pt idx="11">
                  <c:v>7.3</c:v>
                </c:pt>
                <c:pt idx="12">
                  <c:v>32</c:v>
                </c:pt>
                <c:pt idx="13">
                  <c:v>19</c:v>
                </c:pt>
                <c:pt idx="14">
                  <c:v>23.2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11.5</c:v>
                </c:pt>
                <c:pt idx="19">
                  <c:v>0.4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0.7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0.01</c:v>
                </c:pt>
                <c:pt idx="28">
                  <c:v>0.01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FA-4C5E-ADB6-1F2D4249D0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96917696"/>
        <c:axId val="16470290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Data!$B$64:$AE$64</c:f>
              <c:numCache>
                <c:formatCode>0.0</c:formatCode>
                <c:ptCount val="30"/>
                <c:pt idx="0">
                  <c:v>34.200000000000003</c:v>
                </c:pt>
                <c:pt idx="1">
                  <c:v>35.200000000000003</c:v>
                </c:pt>
                <c:pt idx="2">
                  <c:v>33.6</c:v>
                </c:pt>
                <c:pt idx="3">
                  <c:v>33.1</c:v>
                </c:pt>
                <c:pt idx="4">
                  <c:v>33.6</c:v>
                </c:pt>
                <c:pt idx="5">
                  <c:v>33.9</c:v>
                </c:pt>
                <c:pt idx="6">
                  <c:v>35.299999999999997</c:v>
                </c:pt>
                <c:pt idx="7">
                  <c:v>30.5</c:v>
                </c:pt>
                <c:pt idx="8">
                  <c:v>31.4</c:v>
                </c:pt>
                <c:pt idx="9">
                  <c:v>32.9</c:v>
                </c:pt>
                <c:pt idx="10">
                  <c:v>33.9</c:v>
                </c:pt>
                <c:pt idx="11">
                  <c:v>32.700000000000003</c:v>
                </c:pt>
                <c:pt idx="12">
                  <c:v>32.200000000000003</c:v>
                </c:pt>
                <c:pt idx="13">
                  <c:v>31.4</c:v>
                </c:pt>
                <c:pt idx="14">
                  <c:v>32.700000000000003</c:v>
                </c:pt>
                <c:pt idx="15">
                  <c:v>33.4</c:v>
                </c:pt>
                <c:pt idx="16">
                  <c:v>34.5</c:v>
                </c:pt>
                <c:pt idx="17">
                  <c:v>33.700000000000003</c:v>
                </c:pt>
                <c:pt idx="18">
                  <c:v>31.8</c:v>
                </c:pt>
                <c:pt idx="19">
                  <c:v>32.700000000000003</c:v>
                </c:pt>
                <c:pt idx="20">
                  <c:v>34.200000000000003</c:v>
                </c:pt>
                <c:pt idx="21">
                  <c:v>30.2</c:v>
                </c:pt>
                <c:pt idx="22">
                  <c:v>32</c:v>
                </c:pt>
                <c:pt idx="23">
                  <c:v>33.6</c:v>
                </c:pt>
                <c:pt idx="24">
                  <c:v>33.9</c:v>
                </c:pt>
                <c:pt idx="25">
                  <c:v>35.5</c:v>
                </c:pt>
                <c:pt idx="26">
                  <c:v>35.700000000000003</c:v>
                </c:pt>
                <c:pt idx="27">
                  <c:v>36.200000000000003</c:v>
                </c:pt>
                <c:pt idx="28">
                  <c:v>33.4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FA-4C5E-ADB6-1F2D4249D07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Data!$B$65:$AE$65</c:f>
              <c:numCache>
                <c:formatCode>0.0</c:formatCode>
                <c:ptCount val="30"/>
                <c:pt idx="0">
                  <c:v>24.5</c:v>
                </c:pt>
                <c:pt idx="1">
                  <c:v>25</c:v>
                </c:pt>
                <c:pt idx="2">
                  <c:v>26.2</c:v>
                </c:pt>
                <c:pt idx="3">
                  <c:v>23.9</c:v>
                </c:pt>
                <c:pt idx="4">
                  <c:v>24</c:v>
                </c:pt>
                <c:pt idx="5">
                  <c:v>24.1</c:v>
                </c:pt>
                <c:pt idx="6">
                  <c:v>24.9</c:v>
                </c:pt>
                <c:pt idx="7">
                  <c:v>26.6</c:v>
                </c:pt>
                <c:pt idx="8">
                  <c:v>24.4</c:v>
                </c:pt>
                <c:pt idx="9">
                  <c:v>23.6</c:v>
                </c:pt>
                <c:pt idx="10">
                  <c:v>24.8</c:v>
                </c:pt>
                <c:pt idx="11">
                  <c:v>25</c:v>
                </c:pt>
                <c:pt idx="12">
                  <c:v>23.9</c:v>
                </c:pt>
                <c:pt idx="13">
                  <c:v>24.5</c:v>
                </c:pt>
                <c:pt idx="14">
                  <c:v>24</c:v>
                </c:pt>
                <c:pt idx="15">
                  <c:v>24.5</c:v>
                </c:pt>
                <c:pt idx="16">
                  <c:v>24.6</c:v>
                </c:pt>
                <c:pt idx="17">
                  <c:v>24.5</c:v>
                </c:pt>
                <c:pt idx="18">
                  <c:v>25</c:v>
                </c:pt>
                <c:pt idx="19">
                  <c:v>24.5</c:v>
                </c:pt>
                <c:pt idx="20">
                  <c:v>24.7</c:v>
                </c:pt>
                <c:pt idx="21">
                  <c:v>24.8</c:v>
                </c:pt>
                <c:pt idx="22">
                  <c:v>24.1</c:v>
                </c:pt>
                <c:pt idx="23">
                  <c:v>23.6</c:v>
                </c:pt>
                <c:pt idx="24">
                  <c:v>23</c:v>
                </c:pt>
                <c:pt idx="25">
                  <c:v>24.4</c:v>
                </c:pt>
                <c:pt idx="26">
                  <c:v>24.8</c:v>
                </c:pt>
                <c:pt idx="27">
                  <c:v>25.8</c:v>
                </c:pt>
                <c:pt idx="28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7FA-4C5E-ADB6-1F2D4249D0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96909536"/>
        <c:axId val="1696913888"/>
        <c:extLst/>
      </c:stockChart>
      <c:valAx>
        <c:axId val="16470290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17696"/>
        <c:crosses val="max"/>
        <c:crossBetween val="between"/>
      </c:valAx>
      <c:catAx>
        <c:axId val="169691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7029008"/>
        <c:crossesAt val="0"/>
        <c:auto val="1"/>
        <c:lblAlgn val="ctr"/>
        <c:lblOffset val="100"/>
        <c:noMultiLvlLbl val="0"/>
      </c:catAx>
      <c:valAx>
        <c:axId val="16969138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09536"/>
        <c:crosses val="autoZero"/>
        <c:crossBetween val="between"/>
      </c:valAx>
      <c:catAx>
        <c:axId val="16969095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969138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Data!$B$86:$AE$86</c:f>
              <c:numCache>
                <c:formatCode>0.0</c:formatCode>
                <c:ptCount val="30"/>
                <c:pt idx="0">
                  <c:v>0.2</c:v>
                </c:pt>
                <c:pt idx="1">
                  <c:v>0</c:v>
                </c:pt>
                <c:pt idx="2">
                  <c:v>0.8</c:v>
                </c:pt>
                <c:pt idx="3">
                  <c:v>0.5</c:v>
                </c:pt>
                <c:pt idx="4">
                  <c:v>5.8</c:v>
                </c:pt>
                <c:pt idx="5">
                  <c:v>0</c:v>
                </c:pt>
                <c:pt idx="6">
                  <c:v>0</c:v>
                </c:pt>
                <c:pt idx="7">
                  <c:v>6.9</c:v>
                </c:pt>
                <c:pt idx="8">
                  <c:v>0.8</c:v>
                </c:pt>
                <c:pt idx="9">
                  <c:v>0.3</c:v>
                </c:pt>
                <c:pt idx="10">
                  <c:v>0</c:v>
                </c:pt>
                <c:pt idx="11">
                  <c:v>0.02</c:v>
                </c:pt>
                <c:pt idx="12">
                  <c:v>7.2</c:v>
                </c:pt>
                <c:pt idx="13">
                  <c:v>17.399999999999999</c:v>
                </c:pt>
                <c:pt idx="14">
                  <c:v>21.6</c:v>
                </c:pt>
                <c:pt idx="15">
                  <c:v>7.9</c:v>
                </c:pt>
                <c:pt idx="16">
                  <c:v>3.7</c:v>
                </c:pt>
                <c:pt idx="17">
                  <c:v>7.2</c:v>
                </c:pt>
                <c:pt idx="18">
                  <c:v>1.1000000000000001</c:v>
                </c:pt>
                <c:pt idx="19">
                  <c:v>0</c:v>
                </c:pt>
                <c:pt idx="20">
                  <c:v>1.4</c:v>
                </c:pt>
                <c:pt idx="21">
                  <c:v>1</c:v>
                </c:pt>
                <c:pt idx="22">
                  <c:v>0.2</c:v>
                </c:pt>
                <c:pt idx="23">
                  <c:v>0</c:v>
                </c:pt>
                <c:pt idx="24">
                  <c:v>0.1</c:v>
                </c:pt>
                <c:pt idx="25">
                  <c:v>0</c:v>
                </c:pt>
                <c:pt idx="26">
                  <c:v>0.5</c:v>
                </c:pt>
                <c:pt idx="27">
                  <c:v>0</c:v>
                </c:pt>
                <c:pt idx="28">
                  <c:v>4.4000000000000004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9B-4094-A932-546723EE54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96918240"/>
        <c:axId val="16969117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Data!$B$84:$AE$84</c:f>
              <c:numCache>
                <c:formatCode>0.0</c:formatCode>
                <c:ptCount val="30"/>
                <c:pt idx="0">
                  <c:v>33.6</c:v>
                </c:pt>
                <c:pt idx="1">
                  <c:v>35.4</c:v>
                </c:pt>
                <c:pt idx="2">
                  <c:v>35.299999999999997</c:v>
                </c:pt>
                <c:pt idx="3">
                  <c:v>33.200000000000003</c:v>
                </c:pt>
                <c:pt idx="4">
                  <c:v>33.799999999999997</c:v>
                </c:pt>
                <c:pt idx="5">
                  <c:v>35.4</c:v>
                </c:pt>
                <c:pt idx="6">
                  <c:v>35.799999999999997</c:v>
                </c:pt>
                <c:pt idx="7">
                  <c:v>33.4</c:v>
                </c:pt>
                <c:pt idx="8">
                  <c:v>34.5</c:v>
                </c:pt>
                <c:pt idx="9">
                  <c:v>35.5</c:v>
                </c:pt>
                <c:pt idx="10">
                  <c:v>36.1</c:v>
                </c:pt>
                <c:pt idx="11">
                  <c:v>35.5</c:v>
                </c:pt>
                <c:pt idx="12">
                  <c:v>33.700000000000003</c:v>
                </c:pt>
                <c:pt idx="13">
                  <c:v>32.1</c:v>
                </c:pt>
                <c:pt idx="14">
                  <c:v>31.9</c:v>
                </c:pt>
                <c:pt idx="15">
                  <c:v>34.6</c:v>
                </c:pt>
                <c:pt idx="16">
                  <c:v>32.5</c:v>
                </c:pt>
                <c:pt idx="17">
                  <c:v>32.5</c:v>
                </c:pt>
                <c:pt idx="18">
                  <c:v>31.5</c:v>
                </c:pt>
                <c:pt idx="19">
                  <c:v>33.799999999999997</c:v>
                </c:pt>
                <c:pt idx="20">
                  <c:v>35.299999999999997</c:v>
                </c:pt>
                <c:pt idx="21">
                  <c:v>33.299999999999997</c:v>
                </c:pt>
                <c:pt idx="22">
                  <c:v>33</c:v>
                </c:pt>
                <c:pt idx="23">
                  <c:v>33</c:v>
                </c:pt>
                <c:pt idx="24">
                  <c:v>35.299999999999997</c:v>
                </c:pt>
                <c:pt idx="25">
                  <c:v>35.700000000000003</c:v>
                </c:pt>
                <c:pt idx="26">
                  <c:v>36.5</c:v>
                </c:pt>
                <c:pt idx="27">
                  <c:v>36.5</c:v>
                </c:pt>
                <c:pt idx="28">
                  <c:v>35.299999999999997</c:v>
                </c:pt>
                <c:pt idx="29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9B-4094-A932-546723EE541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Data!$B$85:$AE$85</c:f>
              <c:numCache>
                <c:formatCode>0.0</c:formatCode>
                <c:ptCount val="30"/>
                <c:pt idx="0">
                  <c:v>22.6</c:v>
                </c:pt>
                <c:pt idx="1">
                  <c:v>22.5</c:v>
                </c:pt>
                <c:pt idx="2">
                  <c:v>24.5</c:v>
                </c:pt>
                <c:pt idx="3">
                  <c:v>22.6</c:v>
                </c:pt>
                <c:pt idx="4">
                  <c:v>22.5</c:v>
                </c:pt>
                <c:pt idx="5">
                  <c:v>21.5</c:v>
                </c:pt>
                <c:pt idx="6">
                  <c:v>23.8</c:v>
                </c:pt>
                <c:pt idx="7">
                  <c:v>25.2</c:v>
                </c:pt>
                <c:pt idx="8">
                  <c:v>21.7</c:v>
                </c:pt>
                <c:pt idx="9">
                  <c:v>22</c:v>
                </c:pt>
                <c:pt idx="10">
                  <c:v>24.2</c:v>
                </c:pt>
                <c:pt idx="11">
                  <c:v>24.4</c:v>
                </c:pt>
                <c:pt idx="12">
                  <c:v>23.8</c:v>
                </c:pt>
                <c:pt idx="13">
                  <c:v>23.8</c:v>
                </c:pt>
                <c:pt idx="14">
                  <c:v>22.8</c:v>
                </c:pt>
                <c:pt idx="15">
                  <c:v>22.5</c:v>
                </c:pt>
                <c:pt idx="16">
                  <c:v>24.1</c:v>
                </c:pt>
                <c:pt idx="17">
                  <c:v>23.6</c:v>
                </c:pt>
                <c:pt idx="18">
                  <c:v>22.8</c:v>
                </c:pt>
                <c:pt idx="19">
                  <c:v>22.4</c:v>
                </c:pt>
                <c:pt idx="20">
                  <c:v>24.2</c:v>
                </c:pt>
                <c:pt idx="21">
                  <c:v>24</c:v>
                </c:pt>
                <c:pt idx="22">
                  <c:v>23.4</c:v>
                </c:pt>
                <c:pt idx="23">
                  <c:v>23.3</c:v>
                </c:pt>
                <c:pt idx="24">
                  <c:v>22.7</c:v>
                </c:pt>
                <c:pt idx="25">
                  <c:v>23.6</c:v>
                </c:pt>
                <c:pt idx="26">
                  <c:v>24.2</c:v>
                </c:pt>
                <c:pt idx="27">
                  <c:v>24.8</c:v>
                </c:pt>
                <c:pt idx="28">
                  <c:v>25.3</c:v>
                </c:pt>
                <c:pt idx="29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9B-4094-A932-546723EE54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96914976"/>
        <c:axId val="1696914432"/>
        <c:extLst/>
      </c:stockChart>
      <c:valAx>
        <c:axId val="16969117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18240"/>
        <c:crosses val="max"/>
        <c:crossBetween val="between"/>
      </c:valAx>
      <c:catAx>
        <c:axId val="169691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11712"/>
        <c:crossesAt val="0"/>
        <c:auto val="1"/>
        <c:lblAlgn val="ctr"/>
        <c:lblOffset val="100"/>
        <c:noMultiLvlLbl val="0"/>
      </c:catAx>
      <c:valAx>
        <c:axId val="169691443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14976"/>
        <c:crosses val="autoZero"/>
        <c:crossBetween val="between"/>
      </c:valAx>
      <c:catAx>
        <c:axId val="16969149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9691443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Data!$B$101:$AE$101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61.8</c:v>
                </c:pt>
                <c:pt idx="3">
                  <c:v>11.3</c:v>
                </c:pt>
                <c:pt idx="4">
                  <c:v>25.9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8.6</c:v>
                </c:pt>
                <c:pt idx="9">
                  <c:v>8.5</c:v>
                </c:pt>
                <c:pt idx="10">
                  <c:v>3.6</c:v>
                </c:pt>
                <c:pt idx="11">
                  <c:v>6.4</c:v>
                </c:pt>
                <c:pt idx="12">
                  <c:v>17.5</c:v>
                </c:pt>
                <c:pt idx="13">
                  <c:v>8.6</c:v>
                </c:pt>
                <c:pt idx="14">
                  <c:v>2.6</c:v>
                </c:pt>
                <c:pt idx="15">
                  <c:v>39.200000000000003</c:v>
                </c:pt>
                <c:pt idx="16">
                  <c:v>0</c:v>
                </c:pt>
                <c:pt idx="17">
                  <c:v>10.9</c:v>
                </c:pt>
                <c:pt idx="18">
                  <c:v>1.4</c:v>
                </c:pt>
                <c:pt idx="19">
                  <c:v>3.4</c:v>
                </c:pt>
                <c:pt idx="20">
                  <c:v>1.1000000000000001</c:v>
                </c:pt>
                <c:pt idx="21">
                  <c:v>0</c:v>
                </c:pt>
                <c:pt idx="22">
                  <c:v>17.2</c:v>
                </c:pt>
                <c:pt idx="23">
                  <c:v>31.5</c:v>
                </c:pt>
                <c:pt idx="24">
                  <c:v>0.5</c:v>
                </c:pt>
                <c:pt idx="25">
                  <c:v>0</c:v>
                </c:pt>
                <c:pt idx="26">
                  <c:v>6.8</c:v>
                </c:pt>
                <c:pt idx="27">
                  <c:v>29.5</c:v>
                </c:pt>
                <c:pt idx="28">
                  <c:v>18</c:v>
                </c:pt>
                <c:pt idx="29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BE-4237-AED1-1DFB42FC95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96917152"/>
        <c:axId val="16969166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Data!$B$99:$AE$99</c:f>
              <c:numCache>
                <c:formatCode>0.0</c:formatCode>
                <c:ptCount val="30"/>
                <c:pt idx="0">
                  <c:v>33.5</c:v>
                </c:pt>
                <c:pt idx="1">
                  <c:v>34.799999999999997</c:v>
                </c:pt>
                <c:pt idx="2">
                  <c:v>33.799999999999997</c:v>
                </c:pt>
                <c:pt idx="3">
                  <c:v>34.799999999999997</c:v>
                </c:pt>
                <c:pt idx="4">
                  <c:v>32.799999999999997</c:v>
                </c:pt>
                <c:pt idx="5">
                  <c:v>33.700000000000003</c:v>
                </c:pt>
                <c:pt idx="6">
                  <c:v>35</c:v>
                </c:pt>
                <c:pt idx="7">
                  <c:v>31.8</c:v>
                </c:pt>
                <c:pt idx="8">
                  <c:v>32.299999999999997</c:v>
                </c:pt>
                <c:pt idx="9">
                  <c:v>32.799999999999997</c:v>
                </c:pt>
                <c:pt idx="10">
                  <c:v>35</c:v>
                </c:pt>
                <c:pt idx="11">
                  <c:v>33.4</c:v>
                </c:pt>
                <c:pt idx="12">
                  <c:v>34.4</c:v>
                </c:pt>
                <c:pt idx="13">
                  <c:v>32</c:v>
                </c:pt>
                <c:pt idx="14">
                  <c:v>33.299999999999997</c:v>
                </c:pt>
                <c:pt idx="15">
                  <c:v>33.700000000000003</c:v>
                </c:pt>
                <c:pt idx="16">
                  <c:v>34.299999999999997</c:v>
                </c:pt>
                <c:pt idx="17">
                  <c:v>33.1</c:v>
                </c:pt>
                <c:pt idx="18">
                  <c:v>30.7</c:v>
                </c:pt>
                <c:pt idx="19">
                  <c:v>34.299999999999997</c:v>
                </c:pt>
                <c:pt idx="20">
                  <c:v>34.5</c:v>
                </c:pt>
                <c:pt idx="21">
                  <c:v>34.700000000000003</c:v>
                </c:pt>
                <c:pt idx="22">
                  <c:v>34</c:v>
                </c:pt>
                <c:pt idx="23">
                  <c:v>28.8</c:v>
                </c:pt>
                <c:pt idx="24">
                  <c:v>34.799999999999997</c:v>
                </c:pt>
                <c:pt idx="25">
                  <c:v>35</c:v>
                </c:pt>
                <c:pt idx="26">
                  <c:v>36</c:v>
                </c:pt>
                <c:pt idx="27">
                  <c:v>35.9</c:v>
                </c:pt>
                <c:pt idx="28">
                  <c:v>35</c:v>
                </c:pt>
                <c:pt idx="29">
                  <c:v>34.6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BE-4237-AED1-1DFB42FC955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Data!$B$100:$AE$100</c:f>
              <c:numCache>
                <c:formatCode>0.0</c:formatCode>
                <c:ptCount val="30"/>
                <c:pt idx="0">
                  <c:v>25.4</c:v>
                </c:pt>
                <c:pt idx="1">
                  <c:v>25.6</c:v>
                </c:pt>
                <c:pt idx="2">
                  <c:v>26.6</c:v>
                </c:pt>
                <c:pt idx="3">
                  <c:v>24.5</c:v>
                </c:pt>
                <c:pt idx="4">
                  <c:v>24.6</c:v>
                </c:pt>
                <c:pt idx="5">
                  <c:v>24.2</c:v>
                </c:pt>
                <c:pt idx="6">
                  <c:v>25.6</c:v>
                </c:pt>
                <c:pt idx="7">
                  <c:v>27.2</c:v>
                </c:pt>
                <c:pt idx="8">
                  <c:v>26.2</c:v>
                </c:pt>
                <c:pt idx="9">
                  <c:v>26</c:v>
                </c:pt>
                <c:pt idx="10">
                  <c:v>25.2</c:v>
                </c:pt>
                <c:pt idx="11">
                  <c:v>25.6</c:v>
                </c:pt>
                <c:pt idx="12">
                  <c:v>25.2</c:v>
                </c:pt>
                <c:pt idx="13">
                  <c:v>24.5</c:v>
                </c:pt>
                <c:pt idx="14">
                  <c:v>25</c:v>
                </c:pt>
                <c:pt idx="15">
                  <c:v>25</c:v>
                </c:pt>
                <c:pt idx="16">
                  <c:v>24.6</c:v>
                </c:pt>
                <c:pt idx="17">
                  <c:v>27.2</c:v>
                </c:pt>
                <c:pt idx="18">
                  <c:v>25.7</c:v>
                </c:pt>
                <c:pt idx="19">
                  <c:v>26.4</c:v>
                </c:pt>
                <c:pt idx="20">
                  <c:v>26.3</c:v>
                </c:pt>
                <c:pt idx="21">
                  <c:v>26.3</c:v>
                </c:pt>
                <c:pt idx="22">
                  <c:v>26.5</c:v>
                </c:pt>
                <c:pt idx="23">
                  <c:v>25.7</c:v>
                </c:pt>
                <c:pt idx="24">
                  <c:v>26</c:v>
                </c:pt>
                <c:pt idx="25">
                  <c:v>25.5</c:v>
                </c:pt>
                <c:pt idx="26">
                  <c:v>26.9</c:v>
                </c:pt>
                <c:pt idx="27">
                  <c:v>27.5</c:v>
                </c:pt>
                <c:pt idx="28">
                  <c:v>28</c:v>
                </c:pt>
                <c:pt idx="29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BE-4237-AED1-1DFB42FC95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95889408"/>
        <c:axId val="1695898656"/>
        <c:extLst/>
      </c:stockChart>
      <c:valAx>
        <c:axId val="1696916608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17152"/>
        <c:crosses val="max"/>
        <c:crossBetween val="between"/>
      </c:valAx>
      <c:catAx>
        <c:axId val="169691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916608"/>
        <c:crossesAt val="0"/>
        <c:auto val="1"/>
        <c:lblAlgn val="ctr"/>
        <c:lblOffset val="100"/>
        <c:noMultiLvlLbl val="0"/>
      </c:catAx>
      <c:valAx>
        <c:axId val="16958986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89408"/>
        <c:crosses val="autoZero"/>
        <c:crossBetween val="between"/>
      </c:valAx>
      <c:catAx>
        <c:axId val="16958894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958986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Data!$B$116:$AE$116</c:f>
              <c:numCache>
                <c:formatCode>0.0</c:formatCode>
                <c:ptCount val="30"/>
                <c:pt idx="0">
                  <c:v>0</c:v>
                </c:pt>
                <c:pt idx="1">
                  <c:v>6.8</c:v>
                </c:pt>
                <c:pt idx="2">
                  <c:v>12.5</c:v>
                </c:pt>
                <c:pt idx="3">
                  <c:v>35.700000000000003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1.5</c:v>
                </c:pt>
                <c:pt idx="9">
                  <c:v>26.4</c:v>
                </c:pt>
                <c:pt idx="10">
                  <c:v>55.8</c:v>
                </c:pt>
                <c:pt idx="11">
                  <c:v>4.7</c:v>
                </c:pt>
                <c:pt idx="12">
                  <c:v>9.6999999999999993</c:v>
                </c:pt>
                <c:pt idx="13">
                  <c:v>47.4</c:v>
                </c:pt>
                <c:pt idx="14">
                  <c:v>1.2</c:v>
                </c:pt>
                <c:pt idx="15">
                  <c:v>0</c:v>
                </c:pt>
                <c:pt idx="16">
                  <c:v>0</c:v>
                </c:pt>
                <c:pt idx="17">
                  <c:v>0.4</c:v>
                </c:pt>
                <c:pt idx="18">
                  <c:v>0.5</c:v>
                </c:pt>
                <c:pt idx="19">
                  <c:v>18</c:v>
                </c:pt>
                <c:pt idx="20">
                  <c:v>33.799999999999997</c:v>
                </c:pt>
                <c:pt idx="21">
                  <c:v>0</c:v>
                </c:pt>
                <c:pt idx="22">
                  <c:v>2.4</c:v>
                </c:pt>
                <c:pt idx="23">
                  <c:v>71.8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67.900000000000006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3B-4605-AB72-04A4597CAC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95886688"/>
        <c:axId val="16958850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Data!$B$114:$AE$114</c:f>
              <c:numCache>
                <c:formatCode>0.0</c:formatCode>
                <c:ptCount val="30"/>
                <c:pt idx="0">
                  <c:v>33.700000000000003</c:v>
                </c:pt>
                <c:pt idx="1">
                  <c:v>34.6</c:v>
                </c:pt>
                <c:pt idx="2">
                  <c:v>35.200000000000003</c:v>
                </c:pt>
                <c:pt idx="3">
                  <c:v>32.700000000000003</c:v>
                </c:pt>
                <c:pt idx="4">
                  <c:v>32.200000000000003</c:v>
                </c:pt>
                <c:pt idx="5">
                  <c:v>33.6</c:v>
                </c:pt>
                <c:pt idx="6">
                  <c:v>35</c:v>
                </c:pt>
                <c:pt idx="7">
                  <c:v>32</c:v>
                </c:pt>
                <c:pt idx="8">
                  <c:v>32</c:v>
                </c:pt>
                <c:pt idx="9">
                  <c:v>32.5</c:v>
                </c:pt>
                <c:pt idx="10">
                  <c:v>34</c:v>
                </c:pt>
                <c:pt idx="11">
                  <c:v>31</c:v>
                </c:pt>
                <c:pt idx="12">
                  <c:v>33</c:v>
                </c:pt>
                <c:pt idx="13">
                  <c:v>30.2</c:v>
                </c:pt>
                <c:pt idx="14">
                  <c:v>32</c:v>
                </c:pt>
                <c:pt idx="15">
                  <c:v>31.6</c:v>
                </c:pt>
                <c:pt idx="16">
                  <c:v>33</c:v>
                </c:pt>
                <c:pt idx="17">
                  <c:v>32.799999999999997</c:v>
                </c:pt>
                <c:pt idx="18">
                  <c:v>32.200000000000003</c:v>
                </c:pt>
                <c:pt idx="19">
                  <c:v>33.799999999999997</c:v>
                </c:pt>
                <c:pt idx="20">
                  <c:v>35</c:v>
                </c:pt>
                <c:pt idx="21">
                  <c:v>33.299999999999997</c:v>
                </c:pt>
                <c:pt idx="22">
                  <c:v>32.700000000000003</c:v>
                </c:pt>
                <c:pt idx="23">
                  <c:v>32.200000000000003</c:v>
                </c:pt>
                <c:pt idx="24">
                  <c:v>33.200000000000003</c:v>
                </c:pt>
                <c:pt idx="25">
                  <c:v>32.799999999999997</c:v>
                </c:pt>
                <c:pt idx="26">
                  <c:v>34.6</c:v>
                </c:pt>
                <c:pt idx="27">
                  <c:v>35</c:v>
                </c:pt>
                <c:pt idx="28">
                  <c:v>35</c:v>
                </c:pt>
                <c:pt idx="29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A3B-4605-AB72-04A4597CAC0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Data!$B$115:$AE$115</c:f>
              <c:numCache>
                <c:formatCode>0.0</c:formatCode>
                <c:ptCount val="30"/>
                <c:pt idx="0">
                  <c:v>24.2</c:v>
                </c:pt>
                <c:pt idx="1">
                  <c:v>27</c:v>
                </c:pt>
                <c:pt idx="2">
                  <c:v>25.5</c:v>
                </c:pt>
                <c:pt idx="3">
                  <c:v>24.5</c:v>
                </c:pt>
                <c:pt idx="4">
                  <c:v>24.6</c:v>
                </c:pt>
                <c:pt idx="5">
                  <c:v>24.5</c:v>
                </c:pt>
                <c:pt idx="6">
                  <c:v>25.2</c:v>
                </c:pt>
                <c:pt idx="7">
                  <c:v>25.5</c:v>
                </c:pt>
                <c:pt idx="8">
                  <c:v>24</c:v>
                </c:pt>
                <c:pt idx="9">
                  <c:v>25.2</c:v>
                </c:pt>
                <c:pt idx="10">
                  <c:v>25.7</c:v>
                </c:pt>
                <c:pt idx="11">
                  <c:v>24.8</c:v>
                </c:pt>
                <c:pt idx="12">
                  <c:v>24</c:v>
                </c:pt>
                <c:pt idx="13">
                  <c:v>25.3</c:v>
                </c:pt>
                <c:pt idx="14">
                  <c:v>25.2</c:v>
                </c:pt>
                <c:pt idx="15">
                  <c:v>25.5</c:v>
                </c:pt>
                <c:pt idx="16">
                  <c:v>26.4</c:v>
                </c:pt>
                <c:pt idx="17">
                  <c:v>27.2</c:v>
                </c:pt>
                <c:pt idx="18">
                  <c:v>25.3</c:v>
                </c:pt>
                <c:pt idx="19">
                  <c:v>25.5</c:v>
                </c:pt>
                <c:pt idx="20">
                  <c:v>26.1</c:v>
                </c:pt>
                <c:pt idx="21">
                  <c:v>24.1</c:v>
                </c:pt>
                <c:pt idx="22">
                  <c:v>24.8</c:v>
                </c:pt>
                <c:pt idx="23">
                  <c:v>24.9</c:v>
                </c:pt>
                <c:pt idx="24">
                  <c:v>23.7</c:v>
                </c:pt>
                <c:pt idx="25">
                  <c:v>25.7</c:v>
                </c:pt>
                <c:pt idx="26">
                  <c:v>25.7</c:v>
                </c:pt>
                <c:pt idx="27">
                  <c:v>26.2</c:v>
                </c:pt>
                <c:pt idx="28">
                  <c:v>25.5</c:v>
                </c:pt>
                <c:pt idx="29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A3B-4605-AB72-04A4597CAC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695888864"/>
        <c:axId val="1695888320"/>
        <c:extLst/>
      </c:stockChart>
      <c:valAx>
        <c:axId val="16958850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86688"/>
        <c:crosses val="max"/>
        <c:crossBetween val="between"/>
      </c:valAx>
      <c:catAx>
        <c:axId val="169588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85056"/>
        <c:crossesAt val="0"/>
        <c:auto val="1"/>
        <c:lblAlgn val="ctr"/>
        <c:lblOffset val="100"/>
        <c:noMultiLvlLbl val="0"/>
      </c:catAx>
      <c:valAx>
        <c:axId val="16958883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88864"/>
        <c:crosses val="autoZero"/>
        <c:crossBetween val="between"/>
      </c:valAx>
      <c:catAx>
        <c:axId val="16958888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958883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Data!$B$136:$AE$136</c:f>
              <c:numCache>
                <c:formatCode>0.0</c:formatCode>
                <c:ptCount val="30"/>
                <c:pt idx="0">
                  <c:v>0</c:v>
                </c:pt>
                <c:pt idx="1">
                  <c:v>0.01</c:v>
                </c:pt>
                <c:pt idx="2">
                  <c:v>2.8</c:v>
                </c:pt>
                <c:pt idx="3">
                  <c:v>1.2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8.5</c:v>
                </c:pt>
                <c:pt idx="8">
                  <c:v>0.01</c:v>
                </c:pt>
                <c:pt idx="9">
                  <c:v>0</c:v>
                </c:pt>
                <c:pt idx="10">
                  <c:v>0.01</c:v>
                </c:pt>
                <c:pt idx="11">
                  <c:v>0.01</c:v>
                </c:pt>
                <c:pt idx="12">
                  <c:v>29.1</c:v>
                </c:pt>
                <c:pt idx="13">
                  <c:v>22.5</c:v>
                </c:pt>
                <c:pt idx="14">
                  <c:v>0</c:v>
                </c:pt>
                <c:pt idx="15">
                  <c:v>0</c:v>
                </c:pt>
                <c:pt idx="16">
                  <c:v>0.6</c:v>
                </c:pt>
                <c:pt idx="17">
                  <c:v>2.4</c:v>
                </c:pt>
                <c:pt idx="18">
                  <c:v>0.2</c:v>
                </c:pt>
                <c:pt idx="19">
                  <c:v>4.3</c:v>
                </c:pt>
                <c:pt idx="20">
                  <c:v>5.2</c:v>
                </c:pt>
                <c:pt idx="21">
                  <c:v>0</c:v>
                </c:pt>
                <c:pt idx="22">
                  <c:v>1.3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6.4</c:v>
                </c:pt>
                <c:pt idx="29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51-4CC4-B21E-8FDE626480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95898112"/>
        <c:axId val="16958975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Data!$B$134:$AE$134</c:f>
              <c:numCache>
                <c:formatCode>0.0</c:formatCode>
                <c:ptCount val="30"/>
                <c:pt idx="0">
                  <c:v>35.700000000000003</c:v>
                </c:pt>
                <c:pt idx="1">
                  <c:v>35</c:v>
                </c:pt>
                <c:pt idx="2">
                  <c:v>35.799999999999997</c:v>
                </c:pt>
                <c:pt idx="3">
                  <c:v>34</c:v>
                </c:pt>
                <c:pt idx="4">
                  <c:v>34</c:v>
                </c:pt>
                <c:pt idx="5">
                  <c:v>35.4</c:v>
                </c:pt>
                <c:pt idx="6">
                  <c:v>37.4</c:v>
                </c:pt>
                <c:pt idx="7">
                  <c:v>35.200000000000003</c:v>
                </c:pt>
                <c:pt idx="8">
                  <c:v>33</c:v>
                </c:pt>
                <c:pt idx="9">
                  <c:v>35.5</c:v>
                </c:pt>
                <c:pt idx="10">
                  <c:v>35.4</c:v>
                </c:pt>
                <c:pt idx="11">
                  <c:v>35.9</c:v>
                </c:pt>
                <c:pt idx="12">
                  <c:v>36</c:v>
                </c:pt>
                <c:pt idx="13">
                  <c:v>32.799999999999997</c:v>
                </c:pt>
                <c:pt idx="14">
                  <c:v>32.700000000000003</c:v>
                </c:pt>
                <c:pt idx="15">
                  <c:v>33.5</c:v>
                </c:pt>
                <c:pt idx="16">
                  <c:v>33.5</c:v>
                </c:pt>
                <c:pt idx="17">
                  <c:v>32.4</c:v>
                </c:pt>
                <c:pt idx="18">
                  <c:v>32.1</c:v>
                </c:pt>
                <c:pt idx="19">
                  <c:v>34.799999999999997</c:v>
                </c:pt>
                <c:pt idx="20">
                  <c:v>35.5</c:v>
                </c:pt>
                <c:pt idx="21">
                  <c:v>33.799999999999997</c:v>
                </c:pt>
                <c:pt idx="22">
                  <c:v>33.6</c:v>
                </c:pt>
                <c:pt idx="23">
                  <c:v>31.1</c:v>
                </c:pt>
                <c:pt idx="24">
                  <c:v>34.4</c:v>
                </c:pt>
                <c:pt idx="25">
                  <c:v>34.200000000000003</c:v>
                </c:pt>
                <c:pt idx="26">
                  <c:v>35.5</c:v>
                </c:pt>
                <c:pt idx="27">
                  <c:v>35.799999999999997</c:v>
                </c:pt>
                <c:pt idx="28">
                  <c:v>35.799999999999997</c:v>
                </c:pt>
                <c:pt idx="29">
                  <c:v>33.4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51-4CC4-B21E-8FDE6264809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Data!$B$135:$AE$135</c:f>
              <c:numCache>
                <c:formatCode>0.0</c:formatCode>
                <c:ptCount val="30"/>
                <c:pt idx="0">
                  <c:v>25.8</c:v>
                </c:pt>
                <c:pt idx="1">
                  <c:v>25.3</c:v>
                </c:pt>
                <c:pt idx="2">
                  <c:v>26.8</c:v>
                </c:pt>
                <c:pt idx="3">
                  <c:v>25.6</c:v>
                </c:pt>
                <c:pt idx="4">
                  <c:v>24.5</c:v>
                </c:pt>
                <c:pt idx="5">
                  <c:v>25.3</c:v>
                </c:pt>
                <c:pt idx="6">
                  <c:v>26.2</c:v>
                </c:pt>
                <c:pt idx="7">
                  <c:v>26.8</c:v>
                </c:pt>
                <c:pt idx="8">
                  <c:v>25.6</c:v>
                </c:pt>
                <c:pt idx="9">
                  <c:v>25</c:v>
                </c:pt>
                <c:pt idx="10">
                  <c:v>26.1</c:v>
                </c:pt>
                <c:pt idx="11">
                  <c:v>26</c:v>
                </c:pt>
                <c:pt idx="12">
                  <c:v>26.8</c:v>
                </c:pt>
                <c:pt idx="13">
                  <c:v>24.8</c:v>
                </c:pt>
                <c:pt idx="14">
                  <c:v>24.5</c:v>
                </c:pt>
                <c:pt idx="15">
                  <c:v>25.2</c:v>
                </c:pt>
                <c:pt idx="16">
                  <c:v>26</c:v>
                </c:pt>
                <c:pt idx="17">
                  <c:v>25.5</c:v>
                </c:pt>
                <c:pt idx="18">
                  <c:v>25.2</c:v>
                </c:pt>
                <c:pt idx="19">
                  <c:v>24.4</c:v>
                </c:pt>
                <c:pt idx="20">
                  <c:v>24.8</c:v>
                </c:pt>
                <c:pt idx="21">
                  <c:v>24.7</c:v>
                </c:pt>
                <c:pt idx="22">
                  <c:v>25.8</c:v>
                </c:pt>
                <c:pt idx="23">
                  <c:v>25.3</c:v>
                </c:pt>
                <c:pt idx="24">
                  <c:v>24.5</c:v>
                </c:pt>
                <c:pt idx="25">
                  <c:v>24.3</c:v>
                </c:pt>
                <c:pt idx="26">
                  <c:v>25.5</c:v>
                </c:pt>
                <c:pt idx="27">
                  <c:v>25.8</c:v>
                </c:pt>
                <c:pt idx="28">
                  <c:v>25.8</c:v>
                </c:pt>
                <c:pt idx="29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51-4CC4-B21E-8FDE626480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700310912"/>
        <c:axId val="1695884512"/>
        <c:extLst/>
      </c:stockChart>
      <c:valAx>
        <c:axId val="16958975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98112"/>
        <c:crosses val="max"/>
        <c:crossBetween val="between"/>
      </c:valAx>
      <c:catAx>
        <c:axId val="169589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897568"/>
        <c:crossesAt val="0"/>
        <c:auto val="1"/>
        <c:lblAlgn val="ctr"/>
        <c:lblOffset val="100"/>
        <c:noMultiLvlLbl val="0"/>
      </c:catAx>
      <c:valAx>
        <c:axId val="16958845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310912"/>
        <c:crosses val="autoZero"/>
        <c:crossBetween val="between"/>
      </c:valAx>
      <c:catAx>
        <c:axId val="17003109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6958845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 2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กันยายน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2205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3171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001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3779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1622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7252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7374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41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320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880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13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391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716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58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514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8307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318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410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17</cp:revision>
  <dcterms:created xsi:type="dcterms:W3CDTF">2018-10-25T13:21:08Z</dcterms:created>
  <dcterms:modified xsi:type="dcterms:W3CDTF">2018-10-26T14:42:13Z</dcterms:modified>
</cp:coreProperties>
</file>