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56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7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October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20.8</c:v>
                </c:pt>
                <c:pt idx="1">
                  <c:v>49.3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2.2000000000000002</c:v>
                </c:pt>
                <c:pt idx="7">
                  <c:v>0</c:v>
                </c:pt>
                <c:pt idx="8">
                  <c:v>0.01</c:v>
                </c:pt>
                <c:pt idx="9">
                  <c:v>3.1</c:v>
                </c:pt>
                <c:pt idx="10">
                  <c:v>0.9</c:v>
                </c:pt>
                <c:pt idx="11">
                  <c:v>32.700000000000003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0.6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14</c:v>
                </c:pt>
                <c:pt idx="21">
                  <c:v>0</c:v>
                </c:pt>
                <c:pt idx="22">
                  <c:v>35.1</c:v>
                </c:pt>
                <c:pt idx="23">
                  <c:v>0.7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EE-46C5-8AC1-9A1179AFE0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9717840"/>
        <c:axId val="4797303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34.4</c:v>
                </c:pt>
                <c:pt idx="1">
                  <c:v>32.6</c:v>
                </c:pt>
                <c:pt idx="2">
                  <c:v>30.7</c:v>
                </c:pt>
                <c:pt idx="3">
                  <c:v>31.1</c:v>
                </c:pt>
                <c:pt idx="4">
                  <c:v>32.9</c:v>
                </c:pt>
                <c:pt idx="5">
                  <c:v>32.5</c:v>
                </c:pt>
                <c:pt idx="6">
                  <c:v>32.5</c:v>
                </c:pt>
                <c:pt idx="7">
                  <c:v>33</c:v>
                </c:pt>
                <c:pt idx="8">
                  <c:v>32</c:v>
                </c:pt>
                <c:pt idx="9">
                  <c:v>31.6</c:v>
                </c:pt>
                <c:pt idx="10">
                  <c:v>27.8</c:v>
                </c:pt>
                <c:pt idx="11">
                  <c:v>31.1</c:v>
                </c:pt>
                <c:pt idx="12">
                  <c:v>34.5</c:v>
                </c:pt>
                <c:pt idx="13">
                  <c:v>32.700000000000003</c:v>
                </c:pt>
                <c:pt idx="14">
                  <c:v>35.5</c:v>
                </c:pt>
                <c:pt idx="15">
                  <c:v>33.4</c:v>
                </c:pt>
                <c:pt idx="16">
                  <c:v>33.5</c:v>
                </c:pt>
                <c:pt idx="17">
                  <c:v>33.6</c:v>
                </c:pt>
                <c:pt idx="18">
                  <c:v>33.299999999999997</c:v>
                </c:pt>
                <c:pt idx="19">
                  <c:v>32.799999999999997</c:v>
                </c:pt>
                <c:pt idx="20">
                  <c:v>31.2</c:v>
                </c:pt>
                <c:pt idx="21">
                  <c:v>32.5</c:v>
                </c:pt>
                <c:pt idx="22">
                  <c:v>29</c:v>
                </c:pt>
                <c:pt idx="23">
                  <c:v>30.6</c:v>
                </c:pt>
                <c:pt idx="24">
                  <c:v>31.9</c:v>
                </c:pt>
                <c:pt idx="25">
                  <c:v>31.5</c:v>
                </c:pt>
                <c:pt idx="26">
                  <c:v>32.700000000000003</c:v>
                </c:pt>
                <c:pt idx="27">
                  <c:v>32.299999999999997</c:v>
                </c:pt>
                <c:pt idx="28">
                  <c:v>34.5</c:v>
                </c:pt>
                <c:pt idx="29">
                  <c:v>32.799999999999997</c:v>
                </c:pt>
                <c:pt idx="30">
                  <c:v>28.2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EE-46C5-8AC1-9A1179AFE09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23</c:v>
                </c:pt>
                <c:pt idx="1">
                  <c:v>23</c:v>
                </c:pt>
                <c:pt idx="2">
                  <c:v>21.5</c:v>
                </c:pt>
                <c:pt idx="3">
                  <c:v>21.6</c:v>
                </c:pt>
                <c:pt idx="4">
                  <c:v>21.1</c:v>
                </c:pt>
                <c:pt idx="5">
                  <c:v>21.2</c:v>
                </c:pt>
                <c:pt idx="6">
                  <c:v>22.5</c:v>
                </c:pt>
                <c:pt idx="7">
                  <c:v>23</c:v>
                </c:pt>
                <c:pt idx="8">
                  <c:v>23.2</c:v>
                </c:pt>
                <c:pt idx="9">
                  <c:v>22.2</c:v>
                </c:pt>
                <c:pt idx="10">
                  <c:v>21.3</c:v>
                </c:pt>
                <c:pt idx="11">
                  <c:v>22.6</c:v>
                </c:pt>
                <c:pt idx="12">
                  <c:v>22.4</c:v>
                </c:pt>
                <c:pt idx="13">
                  <c:v>22.8</c:v>
                </c:pt>
                <c:pt idx="14">
                  <c:v>23</c:v>
                </c:pt>
                <c:pt idx="15">
                  <c:v>23.9</c:v>
                </c:pt>
                <c:pt idx="16">
                  <c:v>22.5</c:v>
                </c:pt>
                <c:pt idx="17">
                  <c:v>22.2</c:v>
                </c:pt>
                <c:pt idx="18">
                  <c:v>22.8</c:v>
                </c:pt>
                <c:pt idx="19">
                  <c:v>23.6</c:v>
                </c:pt>
                <c:pt idx="20">
                  <c:v>24.1</c:v>
                </c:pt>
                <c:pt idx="21">
                  <c:v>21.8</c:v>
                </c:pt>
                <c:pt idx="22">
                  <c:v>22.9</c:v>
                </c:pt>
                <c:pt idx="23">
                  <c:v>21.9</c:v>
                </c:pt>
                <c:pt idx="24">
                  <c:v>23.8</c:v>
                </c:pt>
                <c:pt idx="25">
                  <c:v>21.5</c:v>
                </c:pt>
                <c:pt idx="26">
                  <c:v>21.9</c:v>
                </c:pt>
                <c:pt idx="27">
                  <c:v>23.1</c:v>
                </c:pt>
                <c:pt idx="28">
                  <c:v>22.3</c:v>
                </c:pt>
                <c:pt idx="29">
                  <c:v>21.6</c:v>
                </c:pt>
                <c:pt idx="30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EE-46C5-8AC1-9A1179AFE0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79724368"/>
        <c:axId val="479725456"/>
        <c:extLst/>
      </c:stockChart>
      <c:valAx>
        <c:axId val="47973035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717840"/>
        <c:crosses val="max"/>
        <c:crossBetween val="between"/>
      </c:valAx>
      <c:catAx>
        <c:axId val="47971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730352"/>
        <c:crosses val="autoZero"/>
        <c:auto val="1"/>
        <c:lblAlgn val="ctr"/>
        <c:lblOffset val="100"/>
        <c:noMultiLvlLbl val="0"/>
      </c:catAx>
      <c:valAx>
        <c:axId val="47972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724368"/>
        <c:crosses val="autoZero"/>
        <c:crossBetween val="between"/>
      </c:valAx>
      <c:catAx>
        <c:axId val="4797243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797254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6.5</c:v>
                </c:pt>
                <c:pt idx="2">
                  <c:v>2.1</c:v>
                </c:pt>
                <c:pt idx="3">
                  <c:v>2.5</c:v>
                </c:pt>
                <c:pt idx="4">
                  <c:v>12.2</c:v>
                </c:pt>
                <c:pt idx="5">
                  <c:v>6.2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23.2</c:v>
                </c:pt>
                <c:pt idx="12">
                  <c:v>0</c:v>
                </c:pt>
                <c:pt idx="13">
                  <c:v>15.1</c:v>
                </c:pt>
                <c:pt idx="14">
                  <c:v>0</c:v>
                </c:pt>
                <c:pt idx="15">
                  <c:v>4</c:v>
                </c:pt>
                <c:pt idx="16">
                  <c:v>0</c:v>
                </c:pt>
                <c:pt idx="17">
                  <c:v>9.3000000000000007</c:v>
                </c:pt>
                <c:pt idx="18">
                  <c:v>2.9</c:v>
                </c:pt>
                <c:pt idx="19">
                  <c:v>17.8</c:v>
                </c:pt>
                <c:pt idx="20">
                  <c:v>20.9</c:v>
                </c:pt>
                <c:pt idx="21">
                  <c:v>0</c:v>
                </c:pt>
                <c:pt idx="22">
                  <c:v>2</c:v>
                </c:pt>
                <c:pt idx="23">
                  <c:v>1.2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1.5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A-47C5-BAC3-456AEDE9F9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27167376"/>
        <c:axId val="5271722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31.8</c:v>
                </c:pt>
                <c:pt idx="1">
                  <c:v>32.6</c:v>
                </c:pt>
                <c:pt idx="2">
                  <c:v>31.2</c:v>
                </c:pt>
                <c:pt idx="3">
                  <c:v>33</c:v>
                </c:pt>
                <c:pt idx="4">
                  <c:v>32.700000000000003</c:v>
                </c:pt>
                <c:pt idx="5">
                  <c:v>31.7</c:v>
                </c:pt>
                <c:pt idx="6">
                  <c:v>32.299999999999997</c:v>
                </c:pt>
                <c:pt idx="7">
                  <c:v>31.6</c:v>
                </c:pt>
                <c:pt idx="8">
                  <c:v>32.200000000000003</c:v>
                </c:pt>
                <c:pt idx="9">
                  <c:v>32.6</c:v>
                </c:pt>
                <c:pt idx="10">
                  <c:v>34.299999999999997</c:v>
                </c:pt>
                <c:pt idx="11">
                  <c:v>34</c:v>
                </c:pt>
                <c:pt idx="12">
                  <c:v>32.5</c:v>
                </c:pt>
                <c:pt idx="13">
                  <c:v>33.5</c:v>
                </c:pt>
                <c:pt idx="14">
                  <c:v>32</c:v>
                </c:pt>
                <c:pt idx="15">
                  <c:v>32.5</c:v>
                </c:pt>
                <c:pt idx="16">
                  <c:v>32</c:v>
                </c:pt>
                <c:pt idx="17">
                  <c:v>33</c:v>
                </c:pt>
                <c:pt idx="18">
                  <c:v>32.700000000000003</c:v>
                </c:pt>
                <c:pt idx="19">
                  <c:v>30.8</c:v>
                </c:pt>
                <c:pt idx="20">
                  <c:v>31.4</c:v>
                </c:pt>
                <c:pt idx="21">
                  <c:v>32.200000000000003</c:v>
                </c:pt>
                <c:pt idx="22">
                  <c:v>32.4</c:v>
                </c:pt>
                <c:pt idx="23">
                  <c:v>31.4</c:v>
                </c:pt>
                <c:pt idx="24">
                  <c:v>32.5</c:v>
                </c:pt>
                <c:pt idx="25">
                  <c:v>32.5</c:v>
                </c:pt>
                <c:pt idx="26">
                  <c:v>33</c:v>
                </c:pt>
                <c:pt idx="27">
                  <c:v>32.799999999999997</c:v>
                </c:pt>
                <c:pt idx="28">
                  <c:v>33.700000000000003</c:v>
                </c:pt>
                <c:pt idx="29">
                  <c:v>33.5</c:v>
                </c:pt>
                <c:pt idx="30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DA-47C5-BAC3-456AEDE9F98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25.3</c:v>
                </c:pt>
                <c:pt idx="1">
                  <c:v>25.2</c:v>
                </c:pt>
                <c:pt idx="2">
                  <c:v>25</c:v>
                </c:pt>
                <c:pt idx="3">
                  <c:v>24.5</c:v>
                </c:pt>
                <c:pt idx="4">
                  <c:v>25.1</c:v>
                </c:pt>
                <c:pt idx="5">
                  <c:v>24.5</c:v>
                </c:pt>
                <c:pt idx="6">
                  <c:v>24.8</c:v>
                </c:pt>
                <c:pt idx="7">
                  <c:v>26.2</c:v>
                </c:pt>
                <c:pt idx="8">
                  <c:v>25.1</c:v>
                </c:pt>
                <c:pt idx="9">
                  <c:v>24.5</c:v>
                </c:pt>
                <c:pt idx="10">
                  <c:v>24.8</c:v>
                </c:pt>
                <c:pt idx="11">
                  <c:v>24.7</c:v>
                </c:pt>
                <c:pt idx="12">
                  <c:v>24.5</c:v>
                </c:pt>
                <c:pt idx="13">
                  <c:v>25.5</c:v>
                </c:pt>
                <c:pt idx="14">
                  <c:v>24.6</c:v>
                </c:pt>
                <c:pt idx="15">
                  <c:v>25.5</c:v>
                </c:pt>
                <c:pt idx="16">
                  <c:v>26.5</c:v>
                </c:pt>
                <c:pt idx="17">
                  <c:v>24.8</c:v>
                </c:pt>
                <c:pt idx="18">
                  <c:v>24</c:v>
                </c:pt>
                <c:pt idx="19">
                  <c:v>25.5</c:v>
                </c:pt>
                <c:pt idx="20">
                  <c:v>25.1</c:v>
                </c:pt>
                <c:pt idx="21">
                  <c:v>24.9</c:v>
                </c:pt>
                <c:pt idx="22">
                  <c:v>24.7</c:v>
                </c:pt>
                <c:pt idx="23">
                  <c:v>24</c:v>
                </c:pt>
                <c:pt idx="24">
                  <c:v>25</c:v>
                </c:pt>
                <c:pt idx="25">
                  <c:v>24.3</c:v>
                </c:pt>
                <c:pt idx="26">
                  <c:v>23.8</c:v>
                </c:pt>
                <c:pt idx="27">
                  <c:v>24.9</c:v>
                </c:pt>
                <c:pt idx="28">
                  <c:v>24.5</c:v>
                </c:pt>
                <c:pt idx="29">
                  <c:v>25.5</c:v>
                </c:pt>
                <c:pt idx="3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DA-47C5-BAC3-456AEDE9F9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27176080"/>
        <c:axId val="527167920"/>
        <c:extLst/>
      </c:stockChart>
      <c:valAx>
        <c:axId val="5271722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67376"/>
        <c:crosses val="max"/>
        <c:crossBetween val="between"/>
      </c:valAx>
      <c:catAx>
        <c:axId val="52716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72272"/>
        <c:crossesAt val="0"/>
        <c:auto val="1"/>
        <c:lblAlgn val="ctr"/>
        <c:lblOffset val="100"/>
        <c:noMultiLvlLbl val="0"/>
      </c:catAx>
      <c:valAx>
        <c:axId val="5271679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76080"/>
        <c:crosses val="autoZero"/>
        <c:crossBetween val="between"/>
      </c:valAx>
      <c:catAx>
        <c:axId val="5271760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271679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116.3</c:v>
                </c:pt>
                <c:pt idx="1">
                  <c:v>6</c:v>
                </c:pt>
                <c:pt idx="2">
                  <c:v>0.3</c:v>
                </c:pt>
                <c:pt idx="3">
                  <c:v>57.8</c:v>
                </c:pt>
                <c:pt idx="4">
                  <c:v>63.5</c:v>
                </c:pt>
                <c:pt idx="5">
                  <c:v>1.7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0.1</c:v>
                </c:pt>
                <c:pt idx="11">
                  <c:v>2.9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15.8</c:v>
                </c:pt>
                <c:pt idx="19">
                  <c:v>63.5</c:v>
                </c:pt>
                <c:pt idx="20">
                  <c:v>0</c:v>
                </c:pt>
                <c:pt idx="21">
                  <c:v>0</c:v>
                </c:pt>
                <c:pt idx="22">
                  <c:v>23.3</c:v>
                </c:pt>
                <c:pt idx="23">
                  <c:v>3.9</c:v>
                </c:pt>
                <c:pt idx="24">
                  <c:v>0.6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24-4EDD-8366-65D94D9BE0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27168464"/>
        <c:axId val="5271744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32</c:v>
                </c:pt>
                <c:pt idx="1">
                  <c:v>33.9</c:v>
                </c:pt>
                <c:pt idx="2">
                  <c:v>31.7</c:v>
                </c:pt>
                <c:pt idx="3">
                  <c:v>30.8</c:v>
                </c:pt>
                <c:pt idx="4">
                  <c:v>30.5</c:v>
                </c:pt>
                <c:pt idx="5">
                  <c:v>29.5</c:v>
                </c:pt>
                <c:pt idx="6">
                  <c:v>30.8</c:v>
                </c:pt>
                <c:pt idx="7">
                  <c:v>30.9</c:v>
                </c:pt>
                <c:pt idx="8">
                  <c:v>31.8</c:v>
                </c:pt>
                <c:pt idx="9">
                  <c:v>32.299999999999997</c:v>
                </c:pt>
                <c:pt idx="10">
                  <c:v>32.299999999999997</c:v>
                </c:pt>
                <c:pt idx="11">
                  <c:v>32.5</c:v>
                </c:pt>
                <c:pt idx="12">
                  <c:v>32.299999999999997</c:v>
                </c:pt>
                <c:pt idx="13">
                  <c:v>32.5</c:v>
                </c:pt>
                <c:pt idx="14">
                  <c:v>32.1</c:v>
                </c:pt>
                <c:pt idx="15">
                  <c:v>33.5</c:v>
                </c:pt>
                <c:pt idx="16">
                  <c:v>33.4</c:v>
                </c:pt>
                <c:pt idx="17">
                  <c:v>33.1</c:v>
                </c:pt>
                <c:pt idx="18">
                  <c:v>32.799999999999997</c:v>
                </c:pt>
                <c:pt idx="19">
                  <c:v>29.2</c:v>
                </c:pt>
                <c:pt idx="20">
                  <c:v>30.3</c:v>
                </c:pt>
                <c:pt idx="21">
                  <c:v>31.3</c:v>
                </c:pt>
                <c:pt idx="22">
                  <c:v>32.5</c:v>
                </c:pt>
                <c:pt idx="23">
                  <c:v>29.2</c:v>
                </c:pt>
                <c:pt idx="24">
                  <c:v>31.3</c:v>
                </c:pt>
                <c:pt idx="25">
                  <c:v>31.7</c:v>
                </c:pt>
                <c:pt idx="26">
                  <c:v>32.200000000000003</c:v>
                </c:pt>
                <c:pt idx="27">
                  <c:v>31.5</c:v>
                </c:pt>
                <c:pt idx="28">
                  <c:v>32.5</c:v>
                </c:pt>
                <c:pt idx="29">
                  <c:v>32.1</c:v>
                </c:pt>
                <c:pt idx="30">
                  <c:v>30.6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24-4EDD-8366-65D94D9BE0E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26.2</c:v>
                </c:pt>
                <c:pt idx="1">
                  <c:v>24.4</c:v>
                </c:pt>
                <c:pt idx="2">
                  <c:v>23.7</c:v>
                </c:pt>
                <c:pt idx="3">
                  <c:v>25.6</c:v>
                </c:pt>
                <c:pt idx="4">
                  <c:v>24.4</c:v>
                </c:pt>
                <c:pt idx="5">
                  <c:v>24.1</c:v>
                </c:pt>
                <c:pt idx="6">
                  <c:v>24.9</c:v>
                </c:pt>
                <c:pt idx="7">
                  <c:v>25.3</c:v>
                </c:pt>
                <c:pt idx="8">
                  <c:v>24.9</c:v>
                </c:pt>
                <c:pt idx="9">
                  <c:v>25.5</c:v>
                </c:pt>
                <c:pt idx="10">
                  <c:v>25.3</c:v>
                </c:pt>
                <c:pt idx="11">
                  <c:v>26</c:v>
                </c:pt>
                <c:pt idx="12">
                  <c:v>24.5</c:v>
                </c:pt>
                <c:pt idx="13">
                  <c:v>26.6</c:v>
                </c:pt>
                <c:pt idx="14">
                  <c:v>26.6</c:v>
                </c:pt>
                <c:pt idx="15">
                  <c:v>25.2</c:v>
                </c:pt>
                <c:pt idx="16">
                  <c:v>25.5</c:v>
                </c:pt>
                <c:pt idx="17">
                  <c:v>25.4</c:v>
                </c:pt>
                <c:pt idx="18">
                  <c:v>26.3</c:v>
                </c:pt>
                <c:pt idx="19">
                  <c:v>23.3</c:v>
                </c:pt>
                <c:pt idx="20">
                  <c:v>24</c:v>
                </c:pt>
                <c:pt idx="21">
                  <c:v>25.1</c:v>
                </c:pt>
                <c:pt idx="22">
                  <c:v>25.5</c:v>
                </c:pt>
                <c:pt idx="23">
                  <c:v>24.7</c:v>
                </c:pt>
                <c:pt idx="24">
                  <c:v>25</c:v>
                </c:pt>
                <c:pt idx="25">
                  <c:v>25.8</c:v>
                </c:pt>
                <c:pt idx="26">
                  <c:v>25.4</c:v>
                </c:pt>
                <c:pt idx="27">
                  <c:v>26.3</c:v>
                </c:pt>
                <c:pt idx="28">
                  <c:v>25.6</c:v>
                </c:pt>
                <c:pt idx="29">
                  <c:v>26.9</c:v>
                </c:pt>
                <c:pt idx="30">
                  <c:v>27.5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24-4EDD-8366-65D94D9BE0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27164656"/>
        <c:axId val="527164112"/>
        <c:extLst/>
      </c:stockChart>
      <c:valAx>
        <c:axId val="5271744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68464"/>
        <c:crosses val="max"/>
        <c:crossBetween val="between"/>
      </c:valAx>
      <c:catAx>
        <c:axId val="52716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74448"/>
        <c:crossesAt val="0"/>
        <c:auto val="1"/>
        <c:lblAlgn val="ctr"/>
        <c:lblOffset val="100"/>
        <c:noMultiLvlLbl val="0"/>
      </c:catAx>
      <c:valAx>
        <c:axId val="5271641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64656"/>
        <c:crosses val="autoZero"/>
        <c:crossBetween val="between"/>
      </c:valAx>
      <c:catAx>
        <c:axId val="5271646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271641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4.5999999999999996</c:v>
                </c:pt>
                <c:pt idx="1">
                  <c:v>0.5</c:v>
                </c:pt>
                <c:pt idx="2">
                  <c:v>10.8</c:v>
                </c:pt>
                <c:pt idx="3">
                  <c:v>8.4</c:v>
                </c:pt>
                <c:pt idx="4">
                  <c:v>15.9</c:v>
                </c:pt>
                <c:pt idx="5">
                  <c:v>12.7</c:v>
                </c:pt>
                <c:pt idx="6">
                  <c:v>0.8</c:v>
                </c:pt>
                <c:pt idx="7">
                  <c:v>2.1</c:v>
                </c:pt>
                <c:pt idx="8">
                  <c:v>29.5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5.8</c:v>
                </c:pt>
                <c:pt idx="13">
                  <c:v>0</c:v>
                </c:pt>
                <c:pt idx="14">
                  <c:v>0</c:v>
                </c:pt>
                <c:pt idx="15">
                  <c:v>0.8</c:v>
                </c:pt>
                <c:pt idx="16">
                  <c:v>4.5999999999999996</c:v>
                </c:pt>
                <c:pt idx="17">
                  <c:v>0.4</c:v>
                </c:pt>
                <c:pt idx="18">
                  <c:v>34</c:v>
                </c:pt>
                <c:pt idx="19">
                  <c:v>2</c:v>
                </c:pt>
                <c:pt idx="20">
                  <c:v>0.2</c:v>
                </c:pt>
                <c:pt idx="21">
                  <c:v>0</c:v>
                </c:pt>
                <c:pt idx="22">
                  <c:v>67.7</c:v>
                </c:pt>
                <c:pt idx="23">
                  <c:v>115.9</c:v>
                </c:pt>
                <c:pt idx="24">
                  <c:v>0.1</c:v>
                </c:pt>
                <c:pt idx="25">
                  <c:v>0.9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82-4F06-9EB4-8CE278DAFD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27173360"/>
        <c:axId val="5271766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33.799999999999997</c:v>
                </c:pt>
                <c:pt idx="1">
                  <c:v>33.5</c:v>
                </c:pt>
                <c:pt idx="2">
                  <c:v>33.1</c:v>
                </c:pt>
                <c:pt idx="3">
                  <c:v>33</c:v>
                </c:pt>
                <c:pt idx="4">
                  <c:v>30.2</c:v>
                </c:pt>
                <c:pt idx="5">
                  <c:v>31.7</c:v>
                </c:pt>
                <c:pt idx="6">
                  <c:v>32.200000000000003</c:v>
                </c:pt>
                <c:pt idx="7">
                  <c:v>32.4</c:v>
                </c:pt>
                <c:pt idx="8">
                  <c:v>33.5</c:v>
                </c:pt>
                <c:pt idx="9">
                  <c:v>32.9</c:v>
                </c:pt>
                <c:pt idx="10">
                  <c:v>33.799999999999997</c:v>
                </c:pt>
                <c:pt idx="11">
                  <c:v>34</c:v>
                </c:pt>
                <c:pt idx="12">
                  <c:v>33.5</c:v>
                </c:pt>
                <c:pt idx="13">
                  <c:v>32.799999999999997</c:v>
                </c:pt>
                <c:pt idx="14">
                  <c:v>33.1</c:v>
                </c:pt>
                <c:pt idx="15">
                  <c:v>33</c:v>
                </c:pt>
                <c:pt idx="16">
                  <c:v>33.5</c:v>
                </c:pt>
                <c:pt idx="17">
                  <c:v>33.4</c:v>
                </c:pt>
                <c:pt idx="18">
                  <c:v>30.2</c:v>
                </c:pt>
                <c:pt idx="19">
                  <c:v>28.5</c:v>
                </c:pt>
                <c:pt idx="20">
                  <c:v>32.200000000000003</c:v>
                </c:pt>
                <c:pt idx="21">
                  <c:v>33.200000000000003</c:v>
                </c:pt>
                <c:pt idx="22">
                  <c:v>33.200000000000003</c:v>
                </c:pt>
                <c:pt idx="23">
                  <c:v>30.6</c:v>
                </c:pt>
                <c:pt idx="24">
                  <c:v>33</c:v>
                </c:pt>
                <c:pt idx="25">
                  <c:v>33.5</c:v>
                </c:pt>
                <c:pt idx="26">
                  <c:v>33.5</c:v>
                </c:pt>
                <c:pt idx="27">
                  <c:v>33.799999999999997</c:v>
                </c:pt>
                <c:pt idx="28">
                  <c:v>33</c:v>
                </c:pt>
                <c:pt idx="29">
                  <c:v>33.9</c:v>
                </c:pt>
                <c:pt idx="30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82-4F06-9EB4-8CE278DAFDA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23.5</c:v>
                </c:pt>
                <c:pt idx="1">
                  <c:v>23.4</c:v>
                </c:pt>
                <c:pt idx="2">
                  <c:v>24.2</c:v>
                </c:pt>
                <c:pt idx="3">
                  <c:v>23.8</c:v>
                </c:pt>
                <c:pt idx="4">
                  <c:v>23</c:v>
                </c:pt>
                <c:pt idx="5">
                  <c:v>23.1</c:v>
                </c:pt>
                <c:pt idx="6">
                  <c:v>23.9</c:v>
                </c:pt>
                <c:pt idx="7">
                  <c:v>23.2</c:v>
                </c:pt>
                <c:pt idx="8">
                  <c:v>23.5</c:v>
                </c:pt>
                <c:pt idx="9">
                  <c:v>23.1</c:v>
                </c:pt>
                <c:pt idx="10">
                  <c:v>23.3</c:v>
                </c:pt>
                <c:pt idx="11">
                  <c:v>23.6</c:v>
                </c:pt>
                <c:pt idx="12">
                  <c:v>23.9</c:v>
                </c:pt>
                <c:pt idx="13">
                  <c:v>23.8</c:v>
                </c:pt>
                <c:pt idx="14">
                  <c:v>24.3</c:v>
                </c:pt>
                <c:pt idx="15">
                  <c:v>23</c:v>
                </c:pt>
                <c:pt idx="16">
                  <c:v>24.2</c:v>
                </c:pt>
                <c:pt idx="17">
                  <c:v>24.1</c:v>
                </c:pt>
                <c:pt idx="18">
                  <c:v>24.5</c:v>
                </c:pt>
                <c:pt idx="19">
                  <c:v>23.6</c:v>
                </c:pt>
                <c:pt idx="20">
                  <c:v>24.7</c:v>
                </c:pt>
                <c:pt idx="21">
                  <c:v>25.1</c:v>
                </c:pt>
                <c:pt idx="22">
                  <c:v>24.1</c:v>
                </c:pt>
                <c:pt idx="23">
                  <c:v>23.5</c:v>
                </c:pt>
                <c:pt idx="24">
                  <c:v>22.3</c:v>
                </c:pt>
                <c:pt idx="25">
                  <c:v>23.4</c:v>
                </c:pt>
                <c:pt idx="26">
                  <c:v>22.5</c:v>
                </c:pt>
                <c:pt idx="27">
                  <c:v>24.2</c:v>
                </c:pt>
                <c:pt idx="28">
                  <c:v>22.8</c:v>
                </c:pt>
                <c:pt idx="29">
                  <c:v>23.3</c:v>
                </c:pt>
                <c:pt idx="30">
                  <c:v>22.5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82-4F06-9EB4-8CE278DAFD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27177712"/>
        <c:axId val="527177168"/>
        <c:extLst/>
      </c:stockChart>
      <c:valAx>
        <c:axId val="527176624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73360"/>
        <c:crosses val="max"/>
        <c:crossBetween val="between"/>
        <c:majorUnit val="20"/>
        <c:minorUnit val="20"/>
      </c:valAx>
      <c:catAx>
        <c:axId val="52717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76624"/>
        <c:crossesAt val="0"/>
        <c:auto val="1"/>
        <c:lblAlgn val="ctr"/>
        <c:lblOffset val="100"/>
        <c:noMultiLvlLbl val="0"/>
      </c:catAx>
      <c:valAx>
        <c:axId val="5271771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77712"/>
        <c:crosses val="autoZero"/>
        <c:crossBetween val="between"/>
      </c:valAx>
      <c:catAx>
        <c:axId val="5271777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271771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0.01</c:v>
                </c:pt>
                <c:pt idx="1">
                  <c:v>30.3</c:v>
                </c:pt>
                <c:pt idx="2">
                  <c:v>2.1</c:v>
                </c:pt>
                <c:pt idx="3">
                  <c:v>10.8</c:v>
                </c:pt>
                <c:pt idx="4">
                  <c:v>5.5</c:v>
                </c:pt>
                <c:pt idx="5">
                  <c:v>25.9</c:v>
                </c:pt>
                <c:pt idx="6">
                  <c:v>0.01</c:v>
                </c:pt>
                <c:pt idx="7">
                  <c:v>0</c:v>
                </c:pt>
                <c:pt idx="8">
                  <c:v>1.7</c:v>
                </c:pt>
                <c:pt idx="9">
                  <c:v>3.1</c:v>
                </c:pt>
                <c:pt idx="10">
                  <c:v>0.6</c:v>
                </c:pt>
                <c:pt idx="11">
                  <c:v>0.6</c:v>
                </c:pt>
                <c:pt idx="12">
                  <c:v>0</c:v>
                </c:pt>
                <c:pt idx="13">
                  <c:v>1.4</c:v>
                </c:pt>
                <c:pt idx="14">
                  <c:v>0.8</c:v>
                </c:pt>
                <c:pt idx="15">
                  <c:v>0.2</c:v>
                </c:pt>
                <c:pt idx="16">
                  <c:v>3</c:v>
                </c:pt>
                <c:pt idx="17">
                  <c:v>0.5</c:v>
                </c:pt>
                <c:pt idx="18">
                  <c:v>0</c:v>
                </c:pt>
                <c:pt idx="19">
                  <c:v>5.3</c:v>
                </c:pt>
                <c:pt idx="20">
                  <c:v>1.5</c:v>
                </c:pt>
                <c:pt idx="21">
                  <c:v>53.2</c:v>
                </c:pt>
                <c:pt idx="22">
                  <c:v>3.7</c:v>
                </c:pt>
                <c:pt idx="23">
                  <c:v>9</c:v>
                </c:pt>
                <c:pt idx="24">
                  <c:v>0.1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1.8</c:v>
                </c:pt>
                <c:pt idx="29">
                  <c:v>1.6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D-42FE-B6F4-959C4E3506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0500400"/>
        <c:axId val="5304976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34.299999999999997</c:v>
                </c:pt>
                <c:pt idx="1">
                  <c:v>33.799999999999997</c:v>
                </c:pt>
                <c:pt idx="2">
                  <c:v>32</c:v>
                </c:pt>
                <c:pt idx="3">
                  <c:v>30.2</c:v>
                </c:pt>
                <c:pt idx="4">
                  <c:v>32.200000000000003</c:v>
                </c:pt>
                <c:pt idx="5">
                  <c:v>33.5</c:v>
                </c:pt>
                <c:pt idx="6">
                  <c:v>32.200000000000003</c:v>
                </c:pt>
                <c:pt idx="7">
                  <c:v>33.5</c:v>
                </c:pt>
                <c:pt idx="8">
                  <c:v>33.799999999999997</c:v>
                </c:pt>
                <c:pt idx="9">
                  <c:v>32.700000000000003</c:v>
                </c:pt>
                <c:pt idx="10">
                  <c:v>32.200000000000003</c:v>
                </c:pt>
                <c:pt idx="11">
                  <c:v>28.7</c:v>
                </c:pt>
                <c:pt idx="12">
                  <c:v>32.799999999999997</c:v>
                </c:pt>
                <c:pt idx="13">
                  <c:v>33.5</c:v>
                </c:pt>
                <c:pt idx="14">
                  <c:v>34.299999999999997</c:v>
                </c:pt>
                <c:pt idx="15">
                  <c:v>33</c:v>
                </c:pt>
                <c:pt idx="16">
                  <c:v>35</c:v>
                </c:pt>
                <c:pt idx="17">
                  <c:v>34.5</c:v>
                </c:pt>
                <c:pt idx="18">
                  <c:v>31.5</c:v>
                </c:pt>
                <c:pt idx="19">
                  <c:v>30.4</c:v>
                </c:pt>
                <c:pt idx="20">
                  <c:v>33.799999999999997</c:v>
                </c:pt>
                <c:pt idx="21">
                  <c:v>34.299999999999997</c:v>
                </c:pt>
                <c:pt idx="22">
                  <c:v>34</c:v>
                </c:pt>
                <c:pt idx="23">
                  <c:v>28.9</c:v>
                </c:pt>
                <c:pt idx="24">
                  <c:v>31.2</c:v>
                </c:pt>
                <c:pt idx="25">
                  <c:v>31.9</c:v>
                </c:pt>
                <c:pt idx="26">
                  <c:v>32.5</c:v>
                </c:pt>
                <c:pt idx="27">
                  <c:v>32.5</c:v>
                </c:pt>
                <c:pt idx="28">
                  <c:v>32.700000000000003</c:v>
                </c:pt>
                <c:pt idx="29">
                  <c:v>33</c:v>
                </c:pt>
                <c:pt idx="30">
                  <c:v>31.7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3D-42FE-B6F4-959C4E35065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25</c:v>
                </c:pt>
                <c:pt idx="1">
                  <c:v>23.8</c:v>
                </c:pt>
                <c:pt idx="2">
                  <c:v>24</c:v>
                </c:pt>
                <c:pt idx="3">
                  <c:v>24.5</c:v>
                </c:pt>
                <c:pt idx="4">
                  <c:v>24.5</c:v>
                </c:pt>
                <c:pt idx="5">
                  <c:v>24.1</c:v>
                </c:pt>
                <c:pt idx="6">
                  <c:v>24.7</c:v>
                </c:pt>
                <c:pt idx="7">
                  <c:v>24</c:v>
                </c:pt>
                <c:pt idx="8">
                  <c:v>24.2</c:v>
                </c:pt>
                <c:pt idx="9">
                  <c:v>23.7</c:v>
                </c:pt>
                <c:pt idx="10">
                  <c:v>23.6</c:v>
                </c:pt>
                <c:pt idx="11">
                  <c:v>24.6</c:v>
                </c:pt>
                <c:pt idx="12">
                  <c:v>23.5</c:v>
                </c:pt>
                <c:pt idx="13">
                  <c:v>23.2</c:v>
                </c:pt>
                <c:pt idx="14">
                  <c:v>24.4</c:v>
                </c:pt>
                <c:pt idx="15">
                  <c:v>24.1</c:v>
                </c:pt>
                <c:pt idx="16">
                  <c:v>23.5</c:v>
                </c:pt>
                <c:pt idx="17">
                  <c:v>22.8</c:v>
                </c:pt>
                <c:pt idx="18">
                  <c:v>23.4</c:v>
                </c:pt>
                <c:pt idx="19">
                  <c:v>24.5</c:v>
                </c:pt>
                <c:pt idx="20">
                  <c:v>22.4</c:v>
                </c:pt>
                <c:pt idx="21">
                  <c:v>24</c:v>
                </c:pt>
                <c:pt idx="22">
                  <c:v>24</c:v>
                </c:pt>
                <c:pt idx="23">
                  <c:v>24.3</c:v>
                </c:pt>
                <c:pt idx="24">
                  <c:v>23.6</c:v>
                </c:pt>
                <c:pt idx="25">
                  <c:v>23.6</c:v>
                </c:pt>
                <c:pt idx="26">
                  <c:v>23.6</c:v>
                </c:pt>
                <c:pt idx="27">
                  <c:v>23.4</c:v>
                </c:pt>
                <c:pt idx="28">
                  <c:v>24</c:v>
                </c:pt>
                <c:pt idx="29">
                  <c:v>24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3D-42FE-B6F4-959C4E3506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30511280"/>
        <c:axId val="530511824"/>
        <c:extLst/>
      </c:stockChart>
      <c:valAx>
        <c:axId val="5304976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00400"/>
        <c:crosses val="max"/>
        <c:crossBetween val="between"/>
      </c:valAx>
      <c:catAx>
        <c:axId val="53050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497680"/>
        <c:crossesAt val="0"/>
        <c:auto val="1"/>
        <c:lblAlgn val="ctr"/>
        <c:lblOffset val="100"/>
        <c:noMultiLvlLbl val="0"/>
      </c:catAx>
      <c:valAx>
        <c:axId val="5305118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11280"/>
        <c:crosses val="autoZero"/>
        <c:crossBetween val="between"/>
      </c:valAx>
      <c:catAx>
        <c:axId val="5305112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305118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0</c:v>
                </c:pt>
                <c:pt idx="1">
                  <c:v>4.4000000000000004</c:v>
                </c:pt>
                <c:pt idx="2">
                  <c:v>3.6</c:v>
                </c:pt>
                <c:pt idx="3">
                  <c:v>26.3</c:v>
                </c:pt>
                <c:pt idx="4">
                  <c:v>28.5</c:v>
                </c:pt>
                <c:pt idx="5">
                  <c:v>31.1</c:v>
                </c:pt>
                <c:pt idx="6">
                  <c:v>0</c:v>
                </c:pt>
                <c:pt idx="7">
                  <c:v>1.9</c:v>
                </c:pt>
                <c:pt idx="8">
                  <c:v>1.4</c:v>
                </c:pt>
                <c:pt idx="9">
                  <c:v>0</c:v>
                </c:pt>
                <c:pt idx="10">
                  <c:v>4.7</c:v>
                </c:pt>
                <c:pt idx="11">
                  <c:v>41.7</c:v>
                </c:pt>
                <c:pt idx="12">
                  <c:v>0</c:v>
                </c:pt>
                <c:pt idx="13">
                  <c:v>0</c:v>
                </c:pt>
                <c:pt idx="14">
                  <c:v>56.4</c:v>
                </c:pt>
                <c:pt idx="15">
                  <c:v>0.4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2.1</c:v>
                </c:pt>
                <c:pt idx="20">
                  <c:v>26.7</c:v>
                </c:pt>
                <c:pt idx="21">
                  <c:v>71.099999999999994</c:v>
                </c:pt>
                <c:pt idx="22">
                  <c:v>1.7</c:v>
                </c:pt>
                <c:pt idx="23">
                  <c:v>15</c:v>
                </c:pt>
                <c:pt idx="24">
                  <c:v>5.5</c:v>
                </c:pt>
                <c:pt idx="25">
                  <c:v>8.5</c:v>
                </c:pt>
                <c:pt idx="26">
                  <c:v>1.7</c:v>
                </c:pt>
                <c:pt idx="27">
                  <c:v>2.1</c:v>
                </c:pt>
                <c:pt idx="28">
                  <c:v>0</c:v>
                </c:pt>
                <c:pt idx="29">
                  <c:v>0</c:v>
                </c:pt>
                <c:pt idx="3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9-4277-8F0E-3254CFFAE1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0502576"/>
        <c:axId val="5305074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33.5</c:v>
                </c:pt>
                <c:pt idx="1">
                  <c:v>33</c:v>
                </c:pt>
                <c:pt idx="2">
                  <c:v>31.5</c:v>
                </c:pt>
                <c:pt idx="3">
                  <c:v>29</c:v>
                </c:pt>
                <c:pt idx="4">
                  <c:v>30.8</c:v>
                </c:pt>
                <c:pt idx="5">
                  <c:v>31.6</c:v>
                </c:pt>
                <c:pt idx="6">
                  <c:v>31.5</c:v>
                </c:pt>
                <c:pt idx="7">
                  <c:v>32.4</c:v>
                </c:pt>
                <c:pt idx="8">
                  <c:v>32.4</c:v>
                </c:pt>
                <c:pt idx="9">
                  <c:v>33</c:v>
                </c:pt>
                <c:pt idx="10">
                  <c:v>32.4</c:v>
                </c:pt>
                <c:pt idx="11">
                  <c:v>30.6</c:v>
                </c:pt>
                <c:pt idx="12">
                  <c:v>32.5</c:v>
                </c:pt>
                <c:pt idx="13">
                  <c:v>33.200000000000003</c:v>
                </c:pt>
                <c:pt idx="14">
                  <c:v>33.5</c:v>
                </c:pt>
                <c:pt idx="15">
                  <c:v>32.6</c:v>
                </c:pt>
                <c:pt idx="16">
                  <c:v>34</c:v>
                </c:pt>
                <c:pt idx="17">
                  <c:v>34.4</c:v>
                </c:pt>
                <c:pt idx="18">
                  <c:v>30.4</c:v>
                </c:pt>
                <c:pt idx="19">
                  <c:v>31.5</c:v>
                </c:pt>
                <c:pt idx="20">
                  <c:v>33.5</c:v>
                </c:pt>
                <c:pt idx="21">
                  <c:v>32.6</c:v>
                </c:pt>
                <c:pt idx="22">
                  <c:v>33</c:v>
                </c:pt>
                <c:pt idx="23">
                  <c:v>30.8</c:v>
                </c:pt>
                <c:pt idx="24">
                  <c:v>30.5</c:v>
                </c:pt>
                <c:pt idx="25">
                  <c:v>29</c:v>
                </c:pt>
                <c:pt idx="26">
                  <c:v>32.200000000000003</c:v>
                </c:pt>
                <c:pt idx="27">
                  <c:v>32.5</c:v>
                </c:pt>
                <c:pt idx="28">
                  <c:v>32.5</c:v>
                </c:pt>
                <c:pt idx="29">
                  <c:v>32.5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E9-4277-8F0E-3254CFFAE12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24.9</c:v>
                </c:pt>
                <c:pt idx="1">
                  <c:v>24.5</c:v>
                </c:pt>
                <c:pt idx="2">
                  <c:v>24.2</c:v>
                </c:pt>
                <c:pt idx="3">
                  <c:v>24.3</c:v>
                </c:pt>
                <c:pt idx="4">
                  <c:v>24</c:v>
                </c:pt>
                <c:pt idx="5">
                  <c:v>23.3</c:v>
                </c:pt>
                <c:pt idx="6">
                  <c:v>23.4</c:v>
                </c:pt>
                <c:pt idx="7">
                  <c:v>23.5</c:v>
                </c:pt>
                <c:pt idx="8">
                  <c:v>24.4</c:v>
                </c:pt>
                <c:pt idx="9">
                  <c:v>24.4</c:v>
                </c:pt>
                <c:pt idx="10">
                  <c:v>23.5</c:v>
                </c:pt>
                <c:pt idx="11">
                  <c:v>23.8</c:v>
                </c:pt>
                <c:pt idx="12">
                  <c:v>23.1</c:v>
                </c:pt>
                <c:pt idx="13">
                  <c:v>23.5</c:v>
                </c:pt>
                <c:pt idx="14">
                  <c:v>24.5</c:v>
                </c:pt>
                <c:pt idx="15">
                  <c:v>24</c:v>
                </c:pt>
                <c:pt idx="16">
                  <c:v>23.1</c:v>
                </c:pt>
                <c:pt idx="17">
                  <c:v>24.2</c:v>
                </c:pt>
                <c:pt idx="18">
                  <c:v>24.3</c:v>
                </c:pt>
                <c:pt idx="19">
                  <c:v>25.2</c:v>
                </c:pt>
                <c:pt idx="20">
                  <c:v>24.2</c:v>
                </c:pt>
                <c:pt idx="21">
                  <c:v>23.5</c:v>
                </c:pt>
                <c:pt idx="22">
                  <c:v>23.7</c:v>
                </c:pt>
                <c:pt idx="23">
                  <c:v>24.4</c:v>
                </c:pt>
                <c:pt idx="24">
                  <c:v>23.7</c:v>
                </c:pt>
                <c:pt idx="25">
                  <c:v>23</c:v>
                </c:pt>
                <c:pt idx="26">
                  <c:v>24.2</c:v>
                </c:pt>
                <c:pt idx="27">
                  <c:v>24</c:v>
                </c:pt>
                <c:pt idx="28">
                  <c:v>24.7</c:v>
                </c:pt>
                <c:pt idx="29">
                  <c:v>24</c:v>
                </c:pt>
                <c:pt idx="3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E9-4277-8F0E-3254CFFAE1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30512368"/>
        <c:axId val="530498224"/>
        <c:extLst/>
      </c:stockChart>
      <c:valAx>
        <c:axId val="5305074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02576"/>
        <c:crosses val="max"/>
        <c:crossBetween val="between"/>
      </c:valAx>
      <c:catAx>
        <c:axId val="53050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07472"/>
        <c:crossesAt val="0"/>
        <c:auto val="1"/>
        <c:lblAlgn val="ctr"/>
        <c:lblOffset val="100"/>
        <c:noMultiLvlLbl val="0"/>
      </c:catAx>
      <c:valAx>
        <c:axId val="5304982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12368"/>
        <c:crosses val="autoZero"/>
        <c:crossBetween val="between"/>
      </c:valAx>
      <c:catAx>
        <c:axId val="5305123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304982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8.1</c:v>
                </c:pt>
                <c:pt idx="1">
                  <c:v>0</c:v>
                </c:pt>
                <c:pt idx="2">
                  <c:v>7.8</c:v>
                </c:pt>
                <c:pt idx="3">
                  <c:v>35.799999999999997</c:v>
                </c:pt>
                <c:pt idx="4">
                  <c:v>0</c:v>
                </c:pt>
                <c:pt idx="5">
                  <c:v>0.2</c:v>
                </c:pt>
                <c:pt idx="6">
                  <c:v>34.4</c:v>
                </c:pt>
                <c:pt idx="7">
                  <c:v>19</c:v>
                </c:pt>
                <c:pt idx="8">
                  <c:v>17.5</c:v>
                </c:pt>
                <c:pt idx="9">
                  <c:v>46.5</c:v>
                </c:pt>
                <c:pt idx="10">
                  <c:v>11.8</c:v>
                </c:pt>
                <c:pt idx="11">
                  <c:v>4</c:v>
                </c:pt>
                <c:pt idx="12">
                  <c:v>0</c:v>
                </c:pt>
                <c:pt idx="13">
                  <c:v>6.3</c:v>
                </c:pt>
                <c:pt idx="14">
                  <c:v>1.5</c:v>
                </c:pt>
                <c:pt idx="15">
                  <c:v>12.8</c:v>
                </c:pt>
                <c:pt idx="16">
                  <c:v>54.1</c:v>
                </c:pt>
                <c:pt idx="17">
                  <c:v>84.2</c:v>
                </c:pt>
                <c:pt idx="18">
                  <c:v>1</c:v>
                </c:pt>
                <c:pt idx="19">
                  <c:v>11.1</c:v>
                </c:pt>
                <c:pt idx="20">
                  <c:v>0</c:v>
                </c:pt>
                <c:pt idx="21">
                  <c:v>0</c:v>
                </c:pt>
                <c:pt idx="22">
                  <c:v>3.8</c:v>
                </c:pt>
                <c:pt idx="23">
                  <c:v>11.4</c:v>
                </c:pt>
                <c:pt idx="24">
                  <c:v>0</c:v>
                </c:pt>
                <c:pt idx="25">
                  <c:v>0.4</c:v>
                </c:pt>
                <c:pt idx="26">
                  <c:v>0</c:v>
                </c:pt>
                <c:pt idx="27">
                  <c:v>6.8</c:v>
                </c:pt>
                <c:pt idx="28">
                  <c:v>0.4</c:v>
                </c:pt>
                <c:pt idx="29">
                  <c:v>3.1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EB-4FD1-8A8D-C32F8D3921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0506928"/>
        <c:axId val="5304987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32.799999999999997</c:v>
                </c:pt>
                <c:pt idx="1">
                  <c:v>31.3</c:v>
                </c:pt>
                <c:pt idx="2">
                  <c:v>31.7</c:v>
                </c:pt>
                <c:pt idx="3">
                  <c:v>33.299999999999997</c:v>
                </c:pt>
                <c:pt idx="4">
                  <c:v>31.5</c:v>
                </c:pt>
                <c:pt idx="5">
                  <c:v>30.3</c:v>
                </c:pt>
                <c:pt idx="6">
                  <c:v>32</c:v>
                </c:pt>
                <c:pt idx="7">
                  <c:v>30.5</c:v>
                </c:pt>
                <c:pt idx="8">
                  <c:v>31.4</c:v>
                </c:pt>
                <c:pt idx="9">
                  <c:v>30.5</c:v>
                </c:pt>
                <c:pt idx="10">
                  <c:v>31.3</c:v>
                </c:pt>
                <c:pt idx="11">
                  <c:v>29.8</c:v>
                </c:pt>
                <c:pt idx="12">
                  <c:v>30.5</c:v>
                </c:pt>
                <c:pt idx="13">
                  <c:v>31.5</c:v>
                </c:pt>
                <c:pt idx="14">
                  <c:v>31.3</c:v>
                </c:pt>
                <c:pt idx="15">
                  <c:v>29</c:v>
                </c:pt>
                <c:pt idx="16">
                  <c:v>31.5</c:v>
                </c:pt>
                <c:pt idx="17">
                  <c:v>30</c:v>
                </c:pt>
                <c:pt idx="18">
                  <c:v>29.9</c:v>
                </c:pt>
                <c:pt idx="19">
                  <c:v>30.5</c:v>
                </c:pt>
                <c:pt idx="20">
                  <c:v>31.1</c:v>
                </c:pt>
                <c:pt idx="21">
                  <c:v>31.5</c:v>
                </c:pt>
                <c:pt idx="22">
                  <c:v>31</c:v>
                </c:pt>
                <c:pt idx="23">
                  <c:v>30.3</c:v>
                </c:pt>
                <c:pt idx="24">
                  <c:v>30.2</c:v>
                </c:pt>
                <c:pt idx="25">
                  <c:v>31.5</c:v>
                </c:pt>
                <c:pt idx="26">
                  <c:v>32.299999999999997</c:v>
                </c:pt>
                <c:pt idx="27">
                  <c:v>33</c:v>
                </c:pt>
                <c:pt idx="28">
                  <c:v>32.5</c:v>
                </c:pt>
                <c:pt idx="29">
                  <c:v>34</c:v>
                </c:pt>
                <c:pt idx="30">
                  <c:v>34.1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EB-4FD1-8A8D-C32F8D39215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25</c:v>
                </c:pt>
                <c:pt idx="1">
                  <c:v>24</c:v>
                </c:pt>
                <c:pt idx="2">
                  <c:v>24.8</c:v>
                </c:pt>
                <c:pt idx="3">
                  <c:v>24</c:v>
                </c:pt>
                <c:pt idx="4">
                  <c:v>23.9</c:v>
                </c:pt>
                <c:pt idx="5">
                  <c:v>24</c:v>
                </c:pt>
                <c:pt idx="6">
                  <c:v>24.6</c:v>
                </c:pt>
                <c:pt idx="7">
                  <c:v>23.8</c:v>
                </c:pt>
                <c:pt idx="8">
                  <c:v>23.2</c:v>
                </c:pt>
                <c:pt idx="9">
                  <c:v>23.8</c:v>
                </c:pt>
                <c:pt idx="10">
                  <c:v>23.3</c:v>
                </c:pt>
                <c:pt idx="11">
                  <c:v>24.4</c:v>
                </c:pt>
                <c:pt idx="12">
                  <c:v>23.7</c:v>
                </c:pt>
                <c:pt idx="13">
                  <c:v>23.5</c:v>
                </c:pt>
                <c:pt idx="14">
                  <c:v>23.3</c:v>
                </c:pt>
                <c:pt idx="15">
                  <c:v>24.2</c:v>
                </c:pt>
                <c:pt idx="16">
                  <c:v>23.3</c:v>
                </c:pt>
                <c:pt idx="17">
                  <c:v>23.3</c:v>
                </c:pt>
                <c:pt idx="18">
                  <c:v>23.6</c:v>
                </c:pt>
                <c:pt idx="19">
                  <c:v>24.5</c:v>
                </c:pt>
                <c:pt idx="20">
                  <c:v>22</c:v>
                </c:pt>
                <c:pt idx="21">
                  <c:v>24.5</c:v>
                </c:pt>
                <c:pt idx="22">
                  <c:v>25.2</c:v>
                </c:pt>
                <c:pt idx="23">
                  <c:v>24.3</c:v>
                </c:pt>
                <c:pt idx="24">
                  <c:v>22.8</c:v>
                </c:pt>
                <c:pt idx="25">
                  <c:v>23.2</c:v>
                </c:pt>
                <c:pt idx="26">
                  <c:v>23</c:v>
                </c:pt>
                <c:pt idx="27">
                  <c:v>23</c:v>
                </c:pt>
                <c:pt idx="28">
                  <c:v>23.6</c:v>
                </c:pt>
                <c:pt idx="29">
                  <c:v>23.7</c:v>
                </c:pt>
                <c:pt idx="30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EB-4FD1-8A8D-C32F8D3921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30499312"/>
        <c:axId val="530504752"/>
        <c:extLst/>
      </c:stockChart>
      <c:valAx>
        <c:axId val="5304987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06928"/>
        <c:crosses val="max"/>
        <c:crossBetween val="between"/>
      </c:valAx>
      <c:catAx>
        <c:axId val="53050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498768"/>
        <c:crossesAt val="0"/>
        <c:auto val="1"/>
        <c:lblAlgn val="ctr"/>
        <c:lblOffset val="100"/>
        <c:noMultiLvlLbl val="0"/>
      </c:catAx>
      <c:valAx>
        <c:axId val="5305047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499312"/>
        <c:crosses val="autoZero"/>
        <c:crossBetween val="between"/>
      </c:valAx>
      <c:catAx>
        <c:axId val="5304993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305047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17.399999999999999</c:v>
                </c:pt>
                <c:pt idx="4">
                  <c:v>17</c:v>
                </c:pt>
                <c:pt idx="5">
                  <c:v>21.8</c:v>
                </c:pt>
                <c:pt idx="6">
                  <c:v>4.4000000000000004</c:v>
                </c:pt>
                <c:pt idx="7">
                  <c:v>6.2</c:v>
                </c:pt>
                <c:pt idx="8">
                  <c:v>17.600000000000001</c:v>
                </c:pt>
                <c:pt idx="9">
                  <c:v>2</c:v>
                </c:pt>
                <c:pt idx="10">
                  <c:v>0</c:v>
                </c:pt>
                <c:pt idx="11">
                  <c:v>1.6</c:v>
                </c:pt>
                <c:pt idx="12">
                  <c:v>0.5</c:v>
                </c:pt>
                <c:pt idx="13">
                  <c:v>24.6</c:v>
                </c:pt>
                <c:pt idx="14">
                  <c:v>1.6</c:v>
                </c:pt>
                <c:pt idx="15">
                  <c:v>3.1</c:v>
                </c:pt>
                <c:pt idx="16">
                  <c:v>8.1999999999999993</c:v>
                </c:pt>
                <c:pt idx="17">
                  <c:v>45.1</c:v>
                </c:pt>
                <c:pt idx="18">
                  <c:v>0.2</c:v>
                </c:pt>
                <c:pt idx="19">
                  <c:v>5.2</c:v>
                </c:pt>
                <c:pt idx="20">
                  <c:v>0.01</c:v>
                </c:pt>
                <c:pt idx="21">
                  <c:v>1.6</c:v>
                </c:pt>
                <c:pt idx="22">
                  <c:v>0.01</c:v>
                </c:pt>
                <c:pt idx="23">
                  <c:v>26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6.6</c:v>
                </c:pt>
                <c:pt idx="29">
                  <c:v>2.2999999999999998</c:v>
                </c:pt>
                <c:pt idx="3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79-465B-962C-CE00D0CBD0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0508016"/>
        <c:axId val="5304998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32.6</c:v>
                </c:pt>
                <c:pt idx="1">
                  <c:v>31.2</c:v>
                </c:pt>
                <c:pt idx="2">
                  <c:v>31.9</c:v>
                </c:pt>
                <c:pt idx="3">
                  <c:v>33.1</c:v>
                </c:pt>
                <c:pt idx="4">
                  <c:v>29.5</c:v>
                </c:pt>
                <c:pt idx="5">
                  <c:v>30.4</c:v>
                </c:pt>
                <c:pt idx="6">
                  <c:v>32</c:v>
                </c:pt>
                <c:pt idx="7">
                  <c:v>30.9</c:v>
                </c:pt>
                <c:pt idx="8">
                  <c:v>32</c:v>
                </c:pt>
                <c:pt idx="9">
                  <c:v>30.9</c:v>
                </c:pt>
                <c:pt idx="10">
                  <c:v>31.4</c:v>
                </c:pt>
                <c:pt idx="11">
                  <c:v>30.4</c:v>
                </c:pt>
                <c:pt idx="12">
                  <c:v>31.4</c:v>
                </c:pt>
                <c:pt idx="13">
                  <c:v>31.6</c:v>
                </c:pt>
                <c:pt idx="14">
                  <c:v>31.3</c:v>
                </c:pt>
                <c:pt idx="15">
                  <c:v>29.6</c:v>
                </c:pt>
                <c:pt idx="16">
                  <c:v>31.5</c:v>
                </c:pt>
                <c:pt idx="17">
                  <c:v>31.3</c:v>
                </c:pt>
                <c:pt idx="18">
                  <c:v>29.8</c:v>
                </c:pt>
                <c:pt idx="19">
                  <c:v>29.8</c:v>
                </c:pt>
                <c:pt idx="20">
                  <c:v>29.5</c:v>
                </c:pt>
                <c:pt idx="21">
                  <c:v>32.1</c:v>
                </c:pt>
                <c:pt idx="22">
                  <c:v>31.8</c:v>
                </c:pt>
                <c:pt idx="23">
                  <c:v>30.1</c:v>
                </c:pt>
                <c:pt idx="24">
                  <c:v>30.7</c:v>
                </c:pt>
                <c:pt idx="25">
                  <c:v>31.6</c:v>
                </c:pt>
                <c:pt idx="26">
                  <c:v>33.5</c:v>
                </c:pt>
                <c:pt idx="27">
                  <c:v>33.4</c:v>
                </c:pt>
                <c:pt idx="28">
                  <c:v>33.200000000000003</c:v>
                </c:pt>
                <c:pt idx="29">
                  <c:v>33.5</c:v>
                </c:pt>
                <c:pt idx="30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79-465B-962C-CE00D0CBD05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23.9</c:v>
                </c:pt>
                <c:pt idx="1">
                  <c:v>25</c:v>
                </c:pt>
                <c:pt idx="2">
                  <c:v>24.4</c:v>
                </c:pt>
                <c:pt idx="3">
                  <c:v>24</c:v>
                </c:pt>
                <c:pt idx="4">
                  <c:v>24.5</c:v>
                </c:pt>
                <c:pt idx="5">
                  <c:v>24</c:v>
                </c:pt>
                <c:pt idx="6">
                  <c:v>22.5</c:v>
                </c:pt>
                <c:pt idx="7">
                  <c:v>22.3</c:v>
                </c:pt>
                <c:pt idx="8">
                  <c:v>23</c:v>
                </c:pt>
                <c:pt idx="9">
                  <c:v>23</c:v>
                </c:pt>
                <c:pt idx="10">
                  <c:v>23</c:v>
                </c:pt>
                <c:pt idx="11">
                  <c:v>23.8</c:v>
                </c:pt>
                <c:pt idx="12">
                  <c:v>23.8</c:v>
                </c:pt>
                <c:pt idx="13">
                  <c:v>22.5</c:v>
                </c:pt>
                <c:pt idx="14">
                  <c:v>22.4</c:v>
                </c:pt>
                <c:pt idx="15">
                  <c:v>24</c:v>
                </c:pt>
                <c:pt idx="16">
                  <c:v>22.7</c:v>
                </c:pt>
                <c:pt idx="17">
                  <c:v>23.2</c:v>
                </c:pt>
                <c:pt idx="18">
                  <c:v>22.1</c:v>
                </c:pt>
                <c:pt idx="19">
                  <c:v>22.5</c:v>
                </c:pt>
                <c:pt idx="20">
                  <c:v>22.2</c:v>
                </c:pt>
                <c:pt idx="21">
                  <c:v>23.9</c:v>
                </c:pt>
                <c:pt idx="22">
                  <c:v>25.5</c:v>
                </c:pt>
                <c:pt idx="23">
                  <c:v>24</c:v>
                </c:pt>
                <c:pt idx="24">
                  <c:v>23.6</c:v>
                </c:pt>
                <c:pt idx="25">
                  <c:v>23.4</c:v>
                </c:pt>
                <c:pt idx="26">
                  <c:v>24</c:v>
                </c:pt>
                <c:pt idx="27">
                  <c:v>23.5</c:v>
                </c:pt>
                <c:pt idx="28">
                  <c:v>24</c:v>
                </c:pt>
                <c:pt idx="29">
                  <c:v>23.6</c:v>
                </c:pt>
                <c:pt idx="30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79-465B-962C-CE00D0CBD0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30500944"/>
        <c:axId val="530501488"/>
        <c:extLst/>
      </c:stockChart>
      <c:valAx>
        <c:axId val="5304998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08016"/>
        <c:crosses val="max"/>
        <c:crossBetween val="between"/>
      </c:valAx>
      <c:catAx>
        <c:axId val="53050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499856"/>
        <c:crossesAt val="0"/>
        <c:auto val="1"/>
        <c:lblAlgn val="ctr"/>
        <c:lblOffset val="100"/>
        <c:noMultiLvlLbl val="0"/>
      </c:catAx>
      <c:valAx>
        <c:axId val="5305014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00944"/>
        <c:crosses val="autoZero"/>
        <c:crossBetween val="between"/>
      </c:valAx>
      <c:catAx>
        <c:axId val="5305009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305014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0.6</c:v>
                </c:pt>
                <c:pt idx="1">
                  <c:v>5.4</c:v>
                </c:pt>
                <c:pt idx="2">
                  <c:v>46.6</c:v>
                </c:pt>
                <c:pt idx="3">
                  <c:v>18.600000000000001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  <c:pt idx="7">
                  <c:v>6.8</c:v>
                </c:pt>
                <c:pt idx="8">
                  <c:v>26</c:v>
                </c:pt>
                <c:pt idx="9">
                  <c:v>1.2</c:v>
                </c:pt>
                <c:pt idx="10">
                  <c:v>4.5999999999999996</c:v>
                </c:pt>
                <c:pt idx="11">
                  <c:v>0.5</c:v>
                </c:pt>
                <c:pt idx="12">
                  <c:v>32.200000000000003</c:v>
                </c:pt>
                <c:pt idx="13">
                  <c:v>0</c:v>
                </c:pt>
                <c:pt idx="14">
                  <c:v>23.8</c:v>
                </c:pt>
                <c:pt idx="15">
                  <c:v>2.1</c:v>
                </c:pt>
                <c:pt idx="16">
                  <c:v>0</c:v>
                </c:pt>
                <c:pt idx="17">
                  <c:v>0.01</c:v>
                </c:pt>
                <c:pt idx="18">
                  <c:v>0</c:v>
                </c:pt>
                <c:pt idx="19">
                  <c:v>23</c:v>
                </c:pt>
                <c:pt idx="20">
                  <c:v>0.2</c:v>
                </c:pt>
                <c:pt idx="21">
                  <c:v>6</c:v>
                </c:pt>
                <c:pt idx="22">
                  <c:v>0</c:v>
                </c:pt>
                <c:pt idx="23">
                  <c:v>91</c:v>
                </c:pt>
                <c:pt idx="24">
                  <c:v>0.2</c:v>
                </c:pt>
                <c:pt idx="25">
                  <c:v>15.6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E-4830-9B62-16F910331B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2664688"/>
        <c:axId val="5305042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34</c:v>
                </c:pt>
                <c:pt idx="1">
                  <c:v>31.5</c:v>
                </c:pt>
                <c:pt idx="2">
                  <c:v>33.799999999999997</c:v>
                </c:pt>
                <c:pt idx="3">
                  <c:v>32.6</c:v>
                </c:pt>
                <c:pt idx="4">
                  <c:v>30.7</c:v>
                </c:pt>
                <c:pt idx="5">
                  <c:v>32</c:v>
                </c:pt>
                <c:pt idx="6">
                  <c:v>32.700000000000003</c:v>
                </c:pt>
                <c:pt idx="7">
                  <c:v>33.299999999999997</c:v>
                </c:pt>
                <c:pt idx="8">
                  <c:v>33</c:v>
                </c:pt>
                <c:pt idx="9">
                  <c:v>33.1</c:v>
                </c:pt>
                <c:pt idx="10">
                  <c:v>31.8</c:v>
                </c:pt>
                <c:pt idx="11">
                  <c:v>31.2</c:v>
                </c:pt>
                <c:pt idx="12">
                  <c:v>33.700000000000003</c:v>
                </c:pt>
                <c:pt idx="13">
                  <c:v>31.6</c:v>
                </c:pt>
                <c:pt idx="14">
                  <c:v>32.799999999999997</c:v>
                </c:pt>
                <c:pt idx="15">
                  <c:v>29</c:v>
                </c:pt>
                <c:pt idx="16">
                  <c:v>31</c:v>
                </c:pt>
                <c:pt idx="17">
                  <c:v>31.5</c:v>
                </c:pt>
                <c:pt idx="18">
                  <c:v>29.4</c:v>
                </c:pt>
                <c:pt idx="19">
                  <c:v>28.8</c:v>
                </c:pt>
                <c:pt idx="20">
                  <c:v>32</c:v>
                </c:pt>
                <c:pt idx="21">
                  <c:v>33.6</c:v>
                </c:pt>
                <c:pt idx="22">
                  <c:v>32</c:v>
                </c:pt>
                <c:pt idx="23">
                  <c:v>30.9</c:v>
                </c:pt>
                <c:pt idx="24">
                  <c:v>32.299999999999997</c:v>
                </c:pt>
                <c:pt idx="25">
                  <c:v>32.299999999999997</c:v>
                </c:pt>
                <c:pt idx="26">
                  <c:v>33.5</c:v>
                </c:pt>
                <c:pt idx="27">
                  <c:v>33</c:v>
                </c:pt>
                <c:pt idx="28">
                  <c:v>33.200000000000003</c:v>
                </c:pt>
                <c:pt idx="29">
                  <c:v>34</c:v>
                </c:pt>
                <c:pt idx="30">
                  <c:v>33.200000000000003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AE-4830-9B62-16F910331B4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24.4</c:v>
                </c:pt>
                <c:pt idx="1">
                  <c:v>23.6</c:v>
                </c:pt>
                <c:pt idx="2">
                  <c:v>23</c:v>
                </c:pt>
                <c:pt idx="3">
                  <c:v>22.8</c:v>
                </c:pt>
                <c:pt idx="4">
                  <c:v>22.8</c:v>
                </c:pt>
                <c:pt idx="5">
                  <c:v>23.3</c:v>
                </c:pt>
                <c:pt idx="6">
                  <c:v>23.4</c:v>
                </c:pt>
                <c:pt idx="7">
                  <c:v>23.5</c:v>
                </c:pt>
                <c:pt idx="8">
                  <c:v>23.3</c:v>
                </c:pt>
                <c:pt idx="9">
                  <c:v>23.5</c:v>
                </c:pt>
                <c:pt idx="10">
                  <c:v>23</c:v>
                </c:pt>
                <c:pt idx="11">
                  <c:v>23.5</c:v>
                </c:pt>
                <c:pt idx="12">
                  <c:v>23</c:v>
                </c:pt>
                <c:pt idx="13">
                  <c:v>23</c:v>
                </c:pt>
                <c:pt idx="14">
                  <c:v>22.5</c:v>
                </c:pt>
                <c:pt idx="15">
                  <c:v>23.6</c:v>
                </c:pt>
                <c:pt idx="16">
                  <c:v>22.2</c:v>
                </c:pt>
                <c:pt idx="17">
                  <c:v>23.5</c:v>
                </c:pt>
                <c:pt idx="18">
                  <c:v>23.5</c:v>
                </c:pt>
                <c:pt idx="19">
                  <c:v>24</c:v>
                </c:pt>
                <c:pt idx="20">
                  <c:v>22.3</c:v>
                </c:pt>
                <c:pt idx="21">
                  <c:v>24</c:v>
                </c:pt>
                <c:pt idx="22">
                  <c:v>23.3</c:v>
                </c:pt>
                <c:pt idx="23">
                  <c:v>22</c:v>
                </c:pt>
                <c:pt idx="24">
                  <c:v>22.3</c:v>
                </c:pt>
                <c:pt idx="25">
                  <c:v>22.7</c:v>
                </c:pt>
                <c:pt idx="26">
                  <c:v>23.3</c:v>
                </c:pt>
                <c:pt idx="27">
                  <c:v>23.5</c:v>
                </c:pt>
                <c:pt idx="28">
                  <c:v>23.3</c:v>
                </c:pt>
                <c:pt idx="29">
                  <c:v>24</c:v>
                </c:pt>
                <c:pt idx="30">
                  <c:v>23.6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AE-4830-9B62-16F910331B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32670672"/>
        <c:axId val="532666864"/>
        <c:extLst/>
      </c:stockChart>
      <c:valAx>
        <c:axId val="5305042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664688"/>
        <c:crosses val="max"/>
        <c:crossBetween val="between"/>
      </c:valAx>
      <c:catAx>
        <c:axId val="53266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04208"/>
        <c:crossesAt val="0"/>
        <c:auto val="1"/>
        <c:lblAlgn val="ctr"/>
        <c:lblOffset val="100"/>
        <c:noMultiLvlLbl val="0"/>
      </c:catAx>
      <c:valAx>
        <c:axId val="5326668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670672"/>
        <c:crosses val="autoZero"/>
        <c:crossBetween val="between"/>
      </c:valAx>
      <c:catAx>
        <c:axId val="5326706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326668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11.7</c:v>
                </c:pt>
                <c:pt idx="1">
                  <c:v>0</c:v>
                </c:pt>
                <c:pt idx="2">
                  <c:v>69.8</c:v>
                </c:pt>
                <c:pt idx="3">
                  <c:v>2.4</c:v>
                </c:pt>
                <c:pt idx="4">
                  <c:v>79.8</c:v>
                </c:pt>
                <c:pt idx="5">
                  <c:v>94.6</c:v>
                </c:pt>
                <c:pt idx="6">
                  <c:v>2.2000000000000002</c:v>
                </c:pt>
                <c:pt idx="7">
                  <c:v>16.2</c:v>
                </c:pt>
                <c:pt idx="8">
                  <c:v>4.2</c:v>
                </c:pt>
                <c:pt idx="9">
                  <c:v>0.4</c:v>
                </c:pt>
                <c:pt idx="10">
                  <c:v>1.9</c:v>
                </c:pt>
                <c:pt idx="11">
                  <c:v>8.9</c:v>
                </c:pt>
                <c:pt idx="12">
                  <c:v>3</c:v>
                </c:pt>
                <c:pt idx="13">
                  <c:v>0.03</c:v>
                </c:pt>
                <c:pt idx="14">
                  <c:v>8.6</c:v>
                </c:pt>
                <c:pt idx="15">
                  <c:v>0.02</c:v>
                </c:pt>
                <c:pt idx="16">
                  <c:v>2.5</c:v>
                </c:pt>
                <c:pt idx="17">
                  <c:v>0</c:v>
                </c:pt>
                <c:pt idx="18">
                  <c:v>2.2000000000000002</c:v>
                </c:pt>
                <c:pt idx="19">
                  <c:v>10.199999999999999</c:v>
                </c:pt>
                <c:pt idx="20">
                  <c:v>2.7</c:v>
                </c:pt>
                <c:pt idx="21">
                  <c:v>0</c:v>
                </c:pt>
                <c:pt idx="22">
                  <c:v>27.8</c:v>
                </c:pt>
                <c:pt idx="23">
                  <c:v>19.2</c:v>
                </c:pt>
                <c:pt idx="24">
                  <c:v>0</c:v>
                </c:pt>
                <c:pt idx="25">
                  <c:v>7.3</c:v>
                </c:pt>
                <c:pt idx="26">
                  <c:v>15</c:v>
                </c:pt>
                <c:pt idx="27">
                  <c:v>6.4</c:v>
                </c:pt>
                <c:pt idx="28">
                  <c:v>48.1</c:v>
                </c:pt>
                <c:pt idx="29">
                  <c:v>11.4</c:v>
                </c:pt>
                <c:pt idx="3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6-4749-B717-C24D2C5307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0506384"/>
        <c:axId val="5305101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32.6</c:v>
                </c:pt>
                <c:pt idx="1">
                  <c:v>32.5</c:v>
                </c:pt>
                <c:pt idx="2">
                  <c:v>32.200000000000003</c:v>
                </c:pt>
                <c:pt idx="3">
                  <c:v>30.2</c:v>
                </c:pt>
                <c:pt idx="4">
                  <c:v>31.2</c:v>
                </c:pt>
                <c:pt idx="5">
                  <c:v>31</c:v>
                </c:pt>
                <c:pt idx="6">
                  <c:v>30.3</c:v>
                </c:pt>
                <c:pt idx="7">
                  <c:v>30.7</c:v>
                </c:pt>
                <c:pt idx="8">
                  <c:v>31.3</c:v>
                </c:pt>
                <c:pt idx="9">
                  <c:v>31.6</c:v>
                </c:pt>
                <c:pt idx="10">
                  <c:v>30.5</c:v>
                </c:pt>
                <c:pt idx="11">
                  <c:v>28.1</c:v>
                </c:pt>
                <c:pt idx="12">
                  <c:v>31.1</c:v>
                </c:pt>
                <c:pt idx="13">
                  <c:v>32.5</c:v>
                </c:pt>
                <c:pt idx="14">
                  <c:v>32</c:v>
                </c:pt>
                <c:pt idx="15">
                  <c:v>31.3</c:v>
                </c:pt>
                <c:pt idx="16">
                  <c:v>33.1</c:v>
                </c:pt>
                <c:pt idx="17">
                  <c:v>33.1</c:v>
                </c:pt>
                <c:pt idx="18">
                  <c:v>31.6</c:v>
                </c:pt>
                <c:pt idx="19">
                  <c:v>32.700000000000003</c:v>
                </c:pt>
                <c:pt idx="20">
                  <c:v>32.4</c:v>
                </c:pt>
                <c:pt idx="21">
                  <c:v>31.1</c:v>
                </c:pt>
                <c:pt idx="22">
                  <c:v>32.9</c:v>
                </c:pt>
                <c:pt idx="23">
                  <c:v>31.9</c:v>
                </c:pt>
                <c:pt idx="24">
                  <c:v>30.5</c:v>
                </c:pt>
                <c:pt idx="25">
                  <c:v>31.2</c:v>
                </c:pt>
                <c:pt idx="26">
                  <c:v>32</c:v>
                </c:pt>
                <c:pt idx="27">
                  <c:v>31.6</c:v>
                </c:pt>
                <c:pt idx="28">
                  <c:v>29.8</c:v>
                </c:pt>
                <c:pt idx="29">
                  <c:v>30.9</c:v>
                </c:pt>
                <c:pt idx="30">
                  <c:v>31.2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96-4749-B717-C24D2C53075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26.2</c:v>
                </c:pt>
                <c:pt idx="1">
                  <c:v>25.2</c:v>
                </c:pt>
                <c:pt idx="2">
                  <c:v>25</c:v>
                </c:pt>
                <c:pt idx="3">
                  <c:v>24.7</c:v>
                </c:pt>
                <c:pt idx="4">
                  <c:v>25.1</c:v>
                </c:pt>
                <c:pt idx="5">
                  <c:v>24.2</c:v>
                </c:pt>
                <c:pt idx="6">
                  <c:v>23.4</c:v>
                </c:pt>
                <c:pt idx="7">
                  <c:v>25</c:v>
                </c:pt>
                <c:pt idx="8">
                  <c:v>24.7</c:v>
                </c:pt>
                <c:pt idx="9">
                  <c:v>24.1</c:v>
                </c:pt>
                <c:pt idx="10">
                  <c:v>25.5</c:v>
                </c:pt>
                <c:pt idx="11">
                  <c:v>24.2</c:v>
                </c:pt>
                <c:pt idx="12">
                  <c:v>24.1</c:v>
                </c:pt>
                <c:pt idx="13">
                  <c:v>25.1</c:v>
                </c:pt>
                <c:pt idx="14">
                  <c:v>25.4</c:v>
                </c:pt>
                <c:pt idx="15">
                  <c:v>24.1</c:v>
                </c:pt>
                <c:pt idx="16">
                  <c:v>24.7</c:v>
                </c:pt>
                <c:pt idx="17">
                  <c:v>24.5</c:v>
                </c:pt>
                <c:pt idx="18">
                  <c:v>23.7</c:v>
                </c:pt>
                <c:pt idx="19">
                  <c:v>24.2</c:v>
                </c:pt>
                <c:pt idx="20">
                  <c:v>24.4</c:v>
                </c:pt>
                <c:pt idx="21">
                  <c:v>24.7</c:v>
                </c:pt>
                <c:pt idx="22">
                  <c:v>25</c:v>
                </c:pt>
                <c:pt idx="23">
                  <c:v>23</c:v>
                </c:pt>
                <c:pt idx="24">
                  <c:v>23.4</c:v>
                </c:pt>
                <c:pt idx="25">
                  <c:v>24.9</c:v>
                </c:pt>
                <c:pt idx="26">
                  <c:v>24.1</c:v>
                </c:pt>
                <c:pt idx="27">
                  <c:v>25.1</c:v>
                </c:pt>
                <c:pt idx="28">
                  <c:v>24.8</c:v>
                </c:pt>
                <c:pt idx="29">
                  <c:v>24.2</c:v>
                </c:pt>
                <c:pt idx="30">
                  <c:v>24.3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96-4749-B717-C24D2C5307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30508560"/>
        <c:axId val="530502032"/>
        <c:extLst/>
      </c:stockChart>
      <c:valAx>
        <c:axId val="5305101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06384"/>
        <c:crosses val="max"/>
        <c:crossBetween val="between"/>
      </c:valAx>
      <c:catAx>
        <c:axId val="53050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10192"/>
        <c:crossesAt val="0"/>
        <c:auto val="1"/>
        <c:lblAlgn val="ctr"/>
        <c:lblOffset val="100"/>
        <c:noMultiLvlLbl val="0"/>
      </c:catAx>
      <c:valAx>
        <c:axId val="5305020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08560"/>
        <c:crosses val="autoZero"/>
        <c:crossBetween val="between"/>
      </c:valAx>
      <c:catAx>
        <c:axId val="5305085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305020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21.5</c:v>
                </c:pt>
                <c:pt idx="1">
                  <c:v>51.4</c:v>
                </c:pt>
                <c:pt idx="2">
                  <c:v>6.6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5.7</c:v>
                </c:pt>
                <c:pt idx="10">
                  <c:v>0.1</c:v>
                </c:pt>
                <c:pt idx="11">
                  <c:v>4.0999999999999996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25.6</c:v>
                </c:pt>
                <c:pt idx="21">
                  <c:v>34.5</c:v>
                </c:pt>
                <c:pt idx="22">
                  <c:v>48.2</c:v>
                </c:pt>
                <c:pt idx="23">
                  <c:v>2.7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14.2</c:v>
                </c:pt>
                <c:pt idx="3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0-4301-811B-CD6A01363D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9722192"/>
        <c:axId val="4797172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33.700000000000003</c:v>
                </c:pt>
                <c:pt idx="1">
                  <c:v>30</c:v>
                </c:pt>
                <c:pt idx="2">
                  <c:v>30.6</c:v>
                </c:pt>
                <c:pt idx="3">
                  <c:v>32.5</c:v>
                </c:pt>
                <c:pt idx="4">
                  <c:v>33.6</c:v>
                </c:pt>
                <c:pt idx="5">
                  <c:v>33.4</c:v>
                </c:pt>
                <c:pt idx="6">
                  <c:v>33.6</c:v>
                </c:pt>
                <c:pt idx="7">
                  <c:v>33.9</c:v>
                </c:pt>
                <c:pt idx="8">
                  <c:v>33.700000000000003</c:v>
                </c:pt>
                <c:pt idx="9">
                  <c:v>32.4</c:v>
                </c:pt>
                <c:pt idx="10">
                  <c:v>29</c:v>
                </c:pt>
                <c:pt idx="11">
                  <c:v>32.6</c:v>
                </c:pt>
                <c:pt idx="12">
                  <c:v>33.4</c:v>
                </c:pt>
                <c:pt idx="13">
                  <c:v>34.5</c:v>
                </c:pt>
                <c:pt idx="14">
                  <c:v>35.5</c:v>
                </c:pt>
                <c:pt idx="15">
                  <c:v>34.799999999999997</c:v>
                </c:pt>
                <c:pt idx="16">
                  <c:v>35.6</c:v>
                </c:pt>
                <c:pt idx="17">
                  <c:v>35.200000000000003</c:v>
                </c:pt>
                <c:pt idx="18">
                  <c:v>35.4</c:v>
                </c:pt>
                <c:pt idx="19">
                  <c:v>34.799999999999997</c:v>
                </c:pt>
                <c:pt idx="20">
                  <c:v>30.8</c:v>
                </c:pt>
                <c:pt idx="21">
                  <c:v>29.5</c:v>
                </c:pt>
                <c:pt idx="22">
                  <c:v>28.3</c:v>
                </c:pt>
                <c:pt idx="23">
                  <c:v>31.5</c:v>
                </c:pt>
                <c:pt idx="24">
                  <c:v>32.799999999999997</c:v>
                </c:pt>
                <c:pt idx="25">
                  <c:v>33.5</c:v>
                </c:pt>
                <c:pt idx="26">
                  <c:v>34.200000000000003</c:v>
                </c:pt>
                <c:pt idx="27">
                  <c:v>33.700000000000003</c:v>
                </c:pt>
                <c:pt idx="28">
                  <c:v>33.799999999999997</c:v>
                </c:pt>
                <c:pt idx="29">
                  <c:v>32.700000000000003</c:v>
                </c:pt>
                <c:pt idx="30">
                  <c:v>29.8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50-4301-811B-CD6A01363D2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24.6</c:v>
                </c:pt>
                <c:pt idx="1">
                  <c:v>23.6</c:v>
                </c:pt>
                <c:pt idx="2">
                  <c:v>22.4</c:v>
                </c:pt>
                <c:pt idx="3">
                  <c:v>23.3</c:v>
                </c:pt>
                <c:pt idx="4">
                  <c:v>22.6</c:v>
                </c:pt>
                <c:pt idx="5">
                  <c:v>23.8</c:v>
                </c:pt>
                <c:pt idx="6">
                  <c:v>23.8</c:v>
                </c:pt>
                <c:pt idx="7">
                  <c:v>24</c:v>
                </c:pt>
                <c:pt idx="8">
                  <c:v>24.6</c:v>
                </c:pt>
                <c:pt idx="9">
                  <c:v>24.2</c:v>
                </c:pt>
                <c:pt idx="10">
                  <c:v>23</c:v>
                </c:pt>
                <c:pt idx="11">
                  <c:v>22.9</c:v>
                </c:pt>
                <c:pt idx="12">
                  <c:v>23.5</c:v>
                </c:pt>
                <c:pt idx="13">
                  <c:v>22.9</c:v>
                </c:pt>
                <c:pt idx="14">
                  <c:v>23.5</c:v>
                </c:pt>
                <c:pt idx="15">
                  <c:v>23.2</c:v>
                </c:pt>
                <c:pt idx="16">
                  <c:v>23.8</c:v>
                </c:pt>
                <c:pt idx="17">
                  <c:v>23.8</c:v>
                </c:pt>
                <c:pt idx="18">
                  <c:v>24.3</c:v>
                </c:pt>
                <c:pt idx="19">
                  <c:v>25.3</c:v>
                </c:pt>
                <c:pt idx="20">
                  <c:v>24.9</c:v>
                </c:pt>
                <c:pt idx="21">
                  <c:v>23</c:v>
                </c:pt>
                <c:pt idx="22">
                  <c:v>23.1</c:v>
                </c:pt>
                <c:pt idx="23">
                  <c:v>22.7</c:v>
                </c:pt>
                <c:pt idx="24">
                  <c:v>23.6</c:v>
                </c:pt>
                <c:pt idx="25">
                  <c:v>23.6</c:v>
                </c:pt>
                <c:pt idx="26">
                  <c:v>23.5</c:v>
                </c:pt>
                <c:pt idx="27">
                  <c:v>23.4</c:v>
                </c:pt>
                <c:pt idx="28">
                  <c:v>23.1</c:v>
                </c:pt>
                <c:pt idx="29">
                  <c:v>23</c:v>
                </c:pt>
                <c:pt idx="3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50-4301-811B-CD6A01363D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79730896"/>
        <c:axId val="479727632"/>
        <c:extLst/>
      </c:stockChart>
      <c:valAx>
        <c:axId val="4797172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722192"/>
        <c:crosses val="max"/>
        <c:crossBetween val="between"/>
      </c:valAx>
      <c:catAx>
        <c:axId val="47972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717296"/>
        <c:crosses val="autoZero"/>
        <c:auto val="1"/>
        <c:lblAlgn val="ctr"/>
        <c:lblOffset val="100"/>
        <c:noMultiLvlLbl val="0"/>
      </c:catAx>
      <c:valAx>
        <c:axId val="4797276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730896"/>
        <c:crosses val="autoZero"/>
        <c:crossBetween val="between"/>
      </c:valAx>
      <c:catAx>
        <c:axId val="4797308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797276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7.8</c:v>
                </c:pt>
                <c:pt idx="15">
                  <c:v>0</c:v>
                </c:pt>
                <c:pt idx="16">
                  <c:v>14.2</c:v>
                </c:pt>
                <c:pt idx="17">
                  <c:v>2.2999999999999998</c:v>
                </c:pt>
                <c:pt idx="18">
                  <c:v>0</c:v>
                </c:pt>
                <c:pt idx="19">
                  <c:v>0</c:v>
                </c:pt>
                <c:pt idx="20">
                  <c:v>53.3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E-47DE-9BA5-F7EA33B925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4828304"/>
        <c:axId val="4848342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6E-47DE-9BA5-F7EA33B9255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32.700000000000003</c:v>
                </c:pt>
                <c:pt idx="1">
                  <c:v>32</c:v>
                </c:pt>
                <c:pt idx="2">
                  <c:v>32.200000000000003</c:v>
                </c:pt>
                <c:pt idx="3">
                  <c:v>31.6</c:v>
                </c:pt>
                <c:pt idx="4">
                  <c:v>32.700000000000003</c:v>
                </c:pt>
                <c:pt idx="5">
                  <c:v>32.5</c:v>
                </c:pt>
                <c:pt idx="6">
                  <c:v>33</c:v>
                </c:pt>
                <c:pt idx="7">
                  <c:v>33.799999999999997</c:v>
                </c:pt>
                <c:pt idx="8">
                  <c:v>33.700000000000003</c:v>
                </c:pt>
                <c:pt idx="9">
                  <c:v>33.1</c:v>
                </c:pt>
                <c:pt idx="10">
                  <c:v>32.5</c:v>
                </c:pt>
                <c:pt idx="11">
                  <c:v>32.200000000000003</c:v>
                </c:pt>
                <c:pt idx="12">
                  <c:v>33.299999999999997</c:v>
                </c:pt>
                <c:pt idx="13">
                  <c:v>34.200000000000003</c:v>
                </c:pt>
                <c:pt idx="14">
                  <c:v>32.200000000000003</c:v>
                </c:pt>
                <c:pt idx="15">
                  <c:v>34.200000000000003</c:v>
                </c:pt>
                <c:pt idx="16">
                  <c:v>35.4</c:v>
                </c:pt>
                <c:pt idx="17">
                  <c:v>33.700000000000003</c:v>
                </c:pt>
                <c:pt idx="18">
                  <c:v>32.5</c:v>
                </c:pt>
                <c:pt idx="19">
                  <c:v>33</c:v>
                </c:pt>
                <c:pt idx="20">
                  <c:v>30.4</c:v>
                </c:pt>
                <c:pt idx="21">
                  <c:v>32.5</c:v>
                </c:pt>
                <c:pt idx="22">
                  <c:v>33.700000000000003</c:v>
                </c:pt>
                <c:pt idx="23">
                  <c:v>32.6</c:v>
                </c:pt>
                <c:pt idx="24">
                  <c:v>33.5</c:v>
                </c:pt>
                <c:pt idx="25">
                  <c:v>33.799999999999997</c:v>
                </c:pt>
                <c:pt idx="26">
                  <c:v>33.6</c:v>
                </c:pt>
                <c:pt idx="27">
                  <c:v>32.200000000000003</c:v>
                </c:pt>
                <c:pt idx="28">
                  <c:v>32.299999999999997</c:v>
                </c:pt>
                <c:pt idx="29">
                  <c:v>31.5</c:v>
                </c:pt>
                <c:pt idx="30">
                  <c:v>30.4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6E-47DE-9BA5-F7EA33B9255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24.9</c:v>
                </c:pt>
                <c:pt idx="1">
                  <c:v>24.1</c:v>
                </c:pt>
                <c:pt idx="2">
                  <c:v>24.6</c:v>
                </c:pt>
                <c:pt idx="3">
                  <c:v>23</c:v>
                </c:pt>
                <c:pt idx="4">
                  <c:v>24.3</c:v>
                </c:pt>
                <c:pt idx="5">
                  <c:v>23.3</c:v>
                </c:pt>
                <c:pt idx="6">
                  <c:v>23.1</c:v>
                </c:pt>
                <c:pt idx="7">
                  <c:v>23.5</c:v>
                </c:pt>
                <c:pt idx="8">
                  <c:v>24.1</c:v>
                </c:pt>
                <c:pt idx="9">
                  <c:v>23.2</c:v>
                </c:pt>
                <c:pt idx="10">
                  <c:v>22.5</c:v>
                </c:pt>
                <c:pt idx="11">
                  <c:v>22</c:v>
                </c:pt>
                <c:pt idx="12">
                  <c:v>23.4</c:v>
                </c:pt>
                <c:pt idx="13">
                  <c:v>24</c:v>
                </c:pt>
                <c:pt idx="14">
                  <c:v>24.3</c:v>
                </c:pt>
                <c:pt idx="15">
                  <c:v>24.5</c:v>
                </c:pt>
                <c:pt idx="16">
                  <c:v>24.6</c:v>
                </c:pt>
                <c:pt idx="17">
                  <c:v>24</c:v>
                </c:pt>
                <c:pt idx="18">
                  <c:v>23.5</c:v>
                </c:pt>
                <c:pt idx="19">
                  <c:v>24.5</c:v>
                </c:pt>
                <c:pt idx="20">
                  <c:v>24.5</c:v>
                </c:pt>
                <c:pt idx="21">
                  <c:v>23.5</c:v>
                </c:pt>
                <c:pt idx="22">
                  <c:v>24.2</c:v>
                </c:pt>
                <c:pt idx="23">
                  <c:v>23.9</c:v>
                </c:pt>
                <c:pt idx="24">
                  <c:v>24.4</c:v>
                </c:pt>
                <c:pt idx="25">
                  <c:v>23.9</c:v>
                </c:pt>
                <c:pt idx="26">
                  <c:v>23.5</c:v>
                </c:pt>
                <c:pt idx="27">
                  <c:v>23.5</c:v>
                </c:pt>
                <c:pt idx="28">
                  <c:v>22.8</c:v>
                </c:pt>
                <c:pt idx="29">
                  <c:v>21.7</c:v>
                </c:pt>
                <c:pt idx="30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6E-47DE-9BA5-F7EA33B925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84832112"/>
        <c:axId val="484829392"/>
        <c:extLst/>
      </c:stockChart>
      <c:valAx>
        <c:axId val="4848342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28304"/>
        <c:crosses val="max"/>
        <c:crossBetween val="between"/>
      </c:valAx>
      <c:catAx>
        <c:axId val="48482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34288"/>
        <c:crossesAt val="0"/>
        <c:auto val="1"/>
        <c:lblAlgn val="ctr"/>
        <c:lblOffset val="100"/>
        <c:noMultiLvlLbl val="0"/>
      </c:catAx>
      <c:valAx>
        <c:axId val="4848293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32112"/>
        <c:crosses val="autoZero"/>
        <c:crossBetween val="between"/>
      </c:valAx>
      <c:catAx>
        <c:axId val="4848321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848293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2.9</c:v>
                </c:pt>
                <c:pt idx="1">
                  <c:v>0</c:v>
                </c:pt>
                <c:pt idx="2">
                  <c:v>0</c:v>
                </c:pt>
                <c:pt idx="3">
                  <c:v>0.4</c:v>
                </c:pt>
                <c:pt idx="4">
                  <c:v>0</c:v>
                </c:pt>
                <c:pt idx="5">
                  <c:v>1.3</c:v>
                </c:pt>
                <c:pt idx="6">
                  <c:v>22.6</c:v>
                </c:pt>
                <c:pt idx="7">
                  <c:v>25</c:v>
                </c:pt>
                <c:pt idx="8">
                  <c:v>0</c:v>
                </c:pt>
                <c:pt idx="9">
                  <c:v>1.4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11.7</c:v>
                </c:pt>
                <c:pt idx="14">
                  <c:v>0</c:v>
                </c:pt>
                <c:pt idx="15">
                  <c:v>0.01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14.1</c:v>
                </c:pt>
                <c:pt idx="20">
                  <c:v>4.5</c:v>
                </c:pt>
                <c:pt idx="21">
                  <c:v>0</c:v>
                </c:pt>
                <c:pt idx="22">
                  <c:v>12.6</c:v>
                </c:pt>
                <c:pt idx="23">
                  <c:v>6.7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69-44D3-B76E-C2384FF91D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4714720"/>
        <c:axId val="4847136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34.9</c:v>
                </c:pt>
                <c:pt idx="1">
                  <c:v>34.299999999999997</c:v>
                </c:pt>
                <c:pt idx="2">
                  <c:v>34.4</c:v>
                </c:pt>
                <c:pt idx="3">
                  <c:v>34</c:v>
                </c:pt>
                <c:pt idx="4">
                  <c:v>33.700000000000003</c:v>
                </c:pt>
                <c:pt idx="5">
                  <c:v>34.200000000000003</c:v>
                </c:pt>
                <c:pt idx="6">
                  <c:v>34.5</c:v>
                </c:pt>
                <c:pt idx="7">
                  <c:v>33.799999999999997</c:v>
                </c:pt>
                <c:pt idx="8">
                  <c:v>34.1</c:v>
                </c:pt>
                <c:pt idx="9">
                  <c:v>35</c:v>
                </c:pt>
                <c:pt idx="10">
                  <c:v>34.299999999999997</c:v>
                </c:pt>
                <c:pt idx="11">
                  <c:v>34.5</c:v>
                </c:pt>
                <c:pt idx="12">
                  <c:v>35.299999999999997</c:v>
                </c:pt>
                <c:pt idx="13">
                  <c:v>36</c:v>
                </c:pt>
                <c:pt idx="14">
                  <c:v>33.799999999999997</c:v>
                </c:pt>
                <c:pt idx="15">
                  <c:v>35.299999999999997</c:v>
                </c:pt>
                <c:pt idx="16">
                  <c:v>35.700000000000003</c:v>
                </c:pt>
                <c:pt idx="17">
                  <c:v>34.9</c:v>
                </c:pt>
                <c:pt idx="18">
                  <c:v>34.200000000000003</c:v>
                </c:pt>
                <c:pt idx="19">
                  <c:v>31.5</c:v>
                </c:pt>
                <c:pt idx="20">
                  <c:v>31.8</c:v>
                </c:pt>
                <c:pt idx="21">
                  <c:v>33.5</c:v>
                </c:pt>
                <c:pt idx="22">
                  <c:v>32.799999999999997</c:v>
                </c:pt>
                <c:pt idx="23">
                  <c:v>34</c:v>
                </c:pt>
                <c:pt idx="24">
                  <c:v>34.4</c:v>
                </c:pt>
                <c:pt idx="25">
                  <c:v>36</c:v>
                </c:pt>
                <c:pt idx="26">
                  <c:v>35.299999999999997</c:v>
                </c:pt>
                <c:pt idx="27">
                  <c:v>34.299999999999997</c:v>
                </c:pt>
                <c:pt idx="28">
                  <c:v>34</c:v>
                </c:pt>
                <c:pt idx="29">
                  <c:v>33.5</c:v>
                </c:pt>
                <c:pt idx="30">
                  <c:v>32.200000000000003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69-44D3-B76E-C2384FF91D8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24.9</c:v>
                </c:pt>
                <c:pt idx="1">
                  <c:v>24.2</c:v>
                </c:pt>
                <c:pt idx="2">
                  <c:v>23.5</c:v>
                </c:pt>
                <c:pt idx="3">
                  <c:v>24.2</c:v>
                </c:pt>
                <c:pt idx="4">
                  <c:v>23.8</c:v>
                </c:pt>
                <c:pt idx="5">
                  <c:v>24.2</c:v>
                </c:pt>
                <c:pt idx="6">
                  <c:v>22.8</c:v>
                </c:pt>
                <c:pt idx="7">
                  <c:v>23</c:v>
                </c:pt>
                <c:pt idx="8">
                  <c:v>21.4</c:v>
                </c:pt>
                <c:pt idx="9">
                  <c:v>23.3</c:v>
                </c:pt>
                <c:pt idx="10">
                  <c:v>23.1</c:v>
                </c:pt>
                <c:pt idx="11">
                  <c:v>23.5</c:v>
                </c:pt>
                <c:pt idx="12">
                  <c:v>23.8</c:v>
                </c:pt>
                <c:pt idx="13">
                  <c:v>24</c:v>
                </c:pt>
                <c:pt idx="14">
                  <c:v>24.5</c:v>
                </c:pt>
                <c:pt idx="15">
                  <c:v>25.1</c:v>
                </c:pt>
                <c:pt idx="16">
                  <c:v>24.3</c:v>
                </c:pt>
                <c:pt idx="17">
                  <c:v>25.2</c:v>
                </c:pt>
                <c:pt idx="18">
                  <c:v>24.5</c:v>
                </c:pt>
                <c:pt idx="19">
                  <c:v>23</c:v>
                </c:pt>
                <c:pt idx="20">
                  <c:v>22.8</c:v>
                </c:pt>
                <c:pt idx="21">
                  <c:v>23.2</c:v>
                </c:pt>
                <c:pt idx="22">
                  <c:v>24</c:v>
                </c:pt>
                <c:pt idx="23">
                  <c:v>23</c:v>
                </c:pt>
                <c:pt idx="24">
                  <c:v>23.1</c:v>
                </c:pt>
                <c:pt idx="25">
                  <c:v>23</c:v>
                </c:pt>
                <c:pt idx="26">
                  <c:v>23</c:v>
                </c:pt>
                <c:pt idx="27">
                  <c:v>24.5</c:v>
                </c:pt>
                <c:pt idx="28">
                  <c:v>22.5</c:v>
                </c:pt>
                <c:pt idx="29">
                  <c:v>22.4</c:v>
                </c:pt>
                <c:pt idx="30">
                  <c:v>20.7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69-44D3-B76E-C2384FF91D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84715264"/>
        <c:axId val="484717440"/>
        <c:extLst/>
      </c:stockChart>
      <c:valAx>
        <c:axId val="4847136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14720"/>
        <c:crosses val="max"/>
        <c:crossBetween val="between"/>
      </c:valAx>
      <c:catAx>
        <c:axId val="48471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13632"/>
        <c:crossesAt val="0"/>
        <c:auto val="1"/>
        <c:lblAlgn val="ctr"/>
        <c:lblOffset val="100"/>
        <c:noMultiLvlLbl val="0"/>
      </c:catAx>
      <c:valAx>
        <c:axId val="4847174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15264"/>
        <c:crosses val="autoZero"/>
        <c:crossBetween val="between"/>
      </c:valAx>
      <c:catAx>
        <c:axId val="4847152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847174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17.600000000000001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0.02</c:v>
                </c:pt>
                <c:pt idx="17">
                  <c:v>22.7</c:v>
                </c:pt>
                <c:pt idx="18">
                  <c:v>1.1000000000000001</c:v>
                </c:pt>
                <c:pt idx="19">
                  <c:v>32.299999999999997</c:v>
                </c:pt>
                <c:pt idx="20">
                  <c:v>3.3</c:v>
                </c:pt>
                <c:pt idx="21">
                  <c:v>0.3</c:v>
                </c:pt>
                <c:pt idx="22">
                  <c:v>28.9</c:v>
                </c:pt>
                <c:pt idx="23">
                  <c:v>0</c:v>
                </c:pt>
                <c:pt idx="24">
                  <c:v>0.01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D-4A5F-89B2-48ED071110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4824496"/>
        <c:axId val="4848206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32.4</c:v>
                </c:pt>
                <c:pt idx="1">
                  <c:v>32</c:v>
                </c:pt>
                <c:pt idx="2">
                  <c:v>31.6</c:v>
                </c:pt>
                <c:pt idx="3">
                  <c:v>31.8</c:v>
                </c:pt>
                <c:pt idx="4">
                  <c:v>32.799999999999997</c:v>
                </c:pt>
                <c:pt idx="5">
                  <c:v>33</c:v>
                </c:pt>
                <c:pt idx="6">
                  <c:v>33.4</c:v>
                </c:pt>
                <c:pt idx="7">
                  <c:v>34.299999999999997</c:v>
                </c:pt>
                <c:pt idx="8">
                  <c:v>34</c:v>
                </c:pt>
                <c:pt idx="9">
                  <c:v>34.4</c:v>
                </c:pt>
                <c:pt idx="10">
                  <c:v>32.9</c:v>
                </c:pt>
                <c:pt idx="11">
                  <c:v>32.4</c:v>
                </c:pt>
                <c:pt idx="12">
                  <c:v>32.6</c:v>
                </c:pt>
                <c:pt idx="13">
                  <c:v>34.799999999999997</c:v>
                </c:pt>
                <c:pt idx="14">
                  <c:v>35.700000000000003</c:v>
                </c:pt>
                <c:pt idx="15">
                  <c:v>36</c:v>
                </c:pt>
                <c:pt idx="16">
                  <c:v>35.9</c:v>
                </c:pt>
                <c:pt idx="17">
                  <c:v>36.1</c:v>
                </c:pt>
                <c:pt idx="18">
                  <c:v>32.5</c:v>
                </c:pt>
                <c:pt idx="19">
                  <c:v>30.9</c:v>
                </c:pt>
                <c:pt idx="20">
                  <c:v>32</c:v>
                </c:pt>
                <c:pt idx="21">
                  <c:v>33.4</c:v>
                </c:pt>
                <c:pt idx="22">
                  <c:v>33.700000000000003</c:v>
                </c:pt>
                <c:pt idx="23">
                  <c:v>32.700000000000003</c:v>
                </c:pt>
                <c:pt idx="24">
                  <c:v>33.1</c:v>
                </c:pt>
                <c:pt idx="25">
                  <c:v>34.299999999999997</c:v>
                </c:pt>
                <c:pt idx="26">
                  <c:v>33.4</c:v>
                </c:pt>
                <c:pt idx="27">
                  <c:v>32.9</c:v>
                </c:pt>
                <c:pt idx="28">
                  <c:v>32.700000000000003</c:v>
                </c:pt>
                <c:pt idx="29">
                  <c:v>31.9</c:v>
                </c:pt>
                <c:pt idx="30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8D-4A5F-89B2-48ED0711103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23.6</c:v>
                </c:pt>
                <c:pt idx="1">
                  <c:v>24.7</c:v>
                </c:pt>
                <c:pt idx="2">
                  <c:v>24.1</c:v>
                </c:pt>
                <c:pt idx="3">
                  <c:v>24.1</c:v>
                </c:pt>
                <c:pt idx="4">
                  <c:v>24.3</c:v>
                </c:pt>
                <c:pt idx="5">
                  <c:v>24.7</c:v>
                </c:pt>
                <c:pt idx="6">
                  <c:v>24.5</c:v>
                </c:pt>
                <c:pt idx="7">
                  <c:v>24.7</c:v>
                </c:pt>
                <c:pt idx="8">
                  <c:v>24.2</c:v>
                </c:pt>
                <c:pt idx="9">
                  <c:v>24.7</c:v>
                </c:pt>
                <c:pt idx="10">
                  <c:v>24.7</c:v>
                </c:pt>
                <c:pt idx="11">
                  <c:v>23.5</c:v>
                </c:pt>
                <c:pt idx="12">
                  <c:v>24.5</c:v>
                </c:pt>
                <c:pt idx="13">
                  <c:v>25.2</c:v>
                </c:pt>
                <c:pt idx="14">
                  <c:v>25.2</c:v>
                </c:pt>
                <c:pt idx="15">
                  <c:v>25</c:v>
                </c:pt>
                <c:pt idx="16">
                  <c:v>24.9</c:v>
                </c:pt>
                <c:pt idx="17">
                  <c:v>25.7</c:v>
                </c:pt>
                <c:pt idx="18">
                  <c:v>23.7</c:v>
                </c:pt>
                <c:pt idx="19">
                  <c:v>25</c:v>
                </c:pt>
                <c:pt idx="20">
                  <c:v>23.7</c:v>
                </c:pt>
                <c:pt idx="21">
                  <c:v>24.8</c:v>
                </c:pt>
                <c:pt idx="22">
                  <c:v>24.6</c:v>
                </c:pt>
                <c:pt idx="23">
                  <c:v>24</c:v>
                </c:pt>
                <c:pt idx="24">
                  <c:v>25.2</c:v>
                </c:pt>
                <c:pt idx="25">
                  <c:v>25.3</c:v>
                </c:pt>
                <c:pt idx="26">
                  <c:v>24.5</c:v>
                </c:pt>
                <c:pt idx="27">
                  <c:v>24.5</c:v>
                </c:pt>
                <c:pt idx="28">
                  <c:v>23.7</c:v>
                </c:pt>
                <c:pt idx="29">
                  <c:v>22.8</c:v>
                </c:pt>
                <c:pt idx="30">
                  <c:v>20.3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8D-4A5F-89B2-48ED071110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84833200"/>
        <c:axId val="484821232"/>
        <c:extLst/>
      </c:stockChart>
      <c:valAx>
        <c:axId val="4848206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24496"/>
        <c:crosses val="max"/>
        <c:crossBetween val="between"/>
      </c:valAx>
      <c:catAx>
        <c:axId val="48482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20688"/>
        <c:crossesAt val="0"/>
        <c:auto val="1"/>
        <c:lblAlgn val="ctr"/>
        <c:lblOffset val="100"/>
        <c:noMultiLvlLbl val="0"/>
      </c:catAx>
      <c:valAx>
        <c:axId val="4848212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33200"/>
        <c:crosses val="autoZero"/>
        <c:crossBetween val="between"/>
      </c:valAx>
      <c:catAx>
        <c:axId val="4848332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848212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</c:v>
                </c:pt>
                <c:pt idx="1">
                  <c:v>18.3</c:v>
                </c:pt>
                <c:pt idx="2">
                  <c:v>0</c:v>
                </c:pt>
                <c:pt idx="3">
                  <c:v>17.100000000000001</c:v>
                </c:pt>
                <c:pt idx="4">
                  <c:v>13.9</c:v>
                </c:pt>
                <c:pt idx="5">
                  <c:v>25.3</c:v>
                </c:pt>
                <c:pt idx="6">
                  <c:v>5.9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2.8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0.2</c:v>
                </c:pt>
                <c:pt idx="19">
                  <c:v>70</c:v>
                </c:pt>
                <c:pt idx="20">
                  <c:v>1</c:v>
                </c:pt>
                <c:pt idx="21">
                  <c:v>0</c:v>
                </c:pt>
                <c:pt idx="22">
                  <c:v>31.4</c:v>
                </c:pt>
                <c:pt idx="23">
                  <c:v>0</c:v>
                </c:pt>
                <c:pt idx="24">
                  <c:v>0.3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42-4590-ABA8-4990CA010B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4725056"/>
        <c:axId val="4847185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33.4</c:v>
                </c:pt>
                <c:pt idx="1">
                  <c:v>33</c:v>
                </c:pt>
                <c:pt idx="2">
                  <c:v>33.200000000000003</c:v>
                </c:pt>
                <c:pt idx="3">
                  <c:v>34</c:v>
                </c:pt>
                <c:pt idx="4">
                  <c:v>30.2</c:v>
                </c:pt>
                <c:pt idx="5">
                  <c:v>30.8</c:v>
                </c:pt>
                <c:pt idx="6">
                  <c:v>32.700000000000003</c:v>
                </c:pt>
                <c:pt idx="7">
                  <c:v>33.799999999999997</c:v>
                </c:pt>
                <c:pt idx="8">
                  <c:v>34</c:v>
                </c:pt>
                <c:pt idx="9">
                  <c:v>34.5</c:v>
                </c:pt>
                <c:pt idx="10">
                  <c:v>33.700000000000003</c:v>
                </c:pt>
                <c:pt idx="11">
                  <c:v>33.5</c:v>
                </c:pt>
                <c:pt idx="12">
                  <c:v>34.299999999999997</c:v>
                </c:pt>
                <c:pt idx="13">
                  <c:v>35.6</c:v>
                </c:pt>
                <c:pt idx="14">
                  <c:v>34.5</c:v>
                </c:pt>
                <c:pt idx="15">
                  <c:v>35.299999999999997</c:v>
                </c:pt>
                <c:pt idx="16">
                  <c:v>36</c:v>
                </c:pt>
                <c:pt idx="17">
                  <c:v>36.4</c:v>
                </c:pt>
                <c:pt idx="18">
                  <c:v>33.9</c:v>
                </c:pt>
                <c:pt idx="19">
                  <c:v>30</c:v>
                </c:pt>
                <c:pt idx="20">
                  <c:v>31.8</c:v>
                </c:pt>
                <c:pt idx="21">
                  <c:v>34</c:v>
                </c:pt>
                <c:pt idx="22">
                  <c:v>33.200000000000003</c:v>
                </c:pt>
                <c:pt idx="23">
                  <c:v>31.3</c:v>
                </c:pt>
                <c:pt idx="24">
                  <c:v>31.8</c:v>
                </c:pt>
                <c:pt idx="25">
                  <c:v>33.799999999999997</c:v>
                </c:pt>
                <c:pt idx="26">
                  <c:v>34</c:v>
                </c:pt>
                <c:pt idx="27">
                  <c:v>33.1</c:v>
                </c:pt>
                <c:pt idx="28">
                  <c:v>33.299999999999997</c:v>
                </c:pt>
                <c:pt idx="29">
                  <c:v>32.4</c:v>
                </c:pt>
                <c:pt idx="30">
                  <c:v>31.4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42-4590-ABA8-4990CA010BE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23.9</c:v>
                </c:pt>
                <c:pt idx="1">
                  <c:v>24.5</c:v>
                </c:pt>
                <c:pt idx="2">
                  <c:v>22.8</c:v>
                </c:pt>
                <c:pt idx="3">
                  <c:v>23.3</c:v>
                </c:pt>
                <c:pt idx="4">
                  <c:v>22.7</c:v>
                </c:pt>
                <c:pt idx="5">
                  <c:v>22.4</c:v>
                </c:pt>
                <c:pt idx="6">
                  <c:v>22.7</c:v>
                </c:pt>
                <c:pt idx="7">
                  <c:v>23.2</c:v>
                </c:pt>
                <c:pt idx="8">
                  <c:v>22.8</c:v>
                </c:pt>
                <c:pt idx="9">
                  <c:v>23.7</c:v>
                </c:pt>
                <c:pt idx="10">
                  <c:v>23.8</c:v>
                </c:pt>
                <c:pt idx="11">
                  <c:v>24.1</c:v>
                </c:pt>
                <c:pt idx="12">
                  <c:v>23.4</c:v>
                </c:pt>
                <c:pt idx="13">
                  <c:v>23.2</c:v>
                </c:pt>
                <c:pt idx="14">
                  <c:v>24.4</c:v>
                </c:pt>
                <c:pt idx="15">
                  <c:v>23.9</c:v>
                </c:pt>
                <c:pt idx="16">
                  <c:v>24.2</c:v>
                </c:pt>
                <c:pt idx="17">
                  <c:v>23.9</c:v>
                </c:pt>
                <c:pt idx="18">
                  <c:v>24.6</c:v>
                </c:pt>
                <c:pt idx="19">
                  <c:v>22.5</c:v>
                </c:pt>
                <c:pt idx="20">
                  <c:v>22.1</c:v>
                </c:pt>
                <c:pt idx="21">
                  <c:v>23.3</c:v>
                </c:pt>
                <c:pt idx="22">
                  <c:v>23.3</c:v>
                </c:pt>
                <c:pt idx="23">
                  <c:v>22.5</c:v>
                </c:pt>
                <c:pt idx="24">
                  <c:v>23.2</c:v>
                </c:pt>
                <c:pt idx="25">
                  <c:v>23.7</c:v>
                </c:pt>
                <c:pt idx="26">
                  <c:v>22.7</c:v>
                </c:pt>
                <c:pt idx="27">
                  <c:v>24.6</c:v>
                </c:pt>
                <c:pt idx="28">
                  <c:v>23.1</c:v>
                </c:pt>
                <c:pt idx="29">
                  <c:v>22.2</c:v>
                </c:pt>
                <c:pt idx="30">
                  <c:v>21.4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42-4590-ABA8-4990CA010B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84724512"/>
        <c:axId val="484712544"/>
        <c:extLst/>
      </c:stockChart>
      <c:valAx>
        <c:axId val="4847185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25056"/>
        <c:crosses val="max"/>
        <c:crossBetween val="between"/>
      </c:valAx>
      <c:catAx>
        <c:axId val="48472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18528"/>
        <c:crossesAt val="0"/>
        <c:auto val="1"/>
        <c:lblAlgn val="ctr"/>
        <c:lblOffset val="100"/>
        <c:noMultiLvlLbl val="0"/>
      </c:catAx>
      <c:valAx>
        <c:axId val="4847125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24512"/>
        <c:crosses val="autoZero"/>
        <c:crossBetween val="between"/>
      </c:valAx>
      <c:catAx>
        <c:axId val="4847245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847125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20.399999999999999</c:v>
                </c:pt>
                <c:pt idx="1">
                  <c:v>31.3</c:v>
                </c:pt>
                <c:pt idx="2">
                  <c:v>0</c:v>
                </c:pt>
                <c:pt idx="3">
                  <c:v>38.5</c:v>
                </c:pt>
                <c:pt idx="4">
                  <c:v>38.5</c:v>
                </c:pt>
                <c:pt idx="5">
                  <c:v>3.8</c:v>
                </c:pt>
                <c:pt idx="6">
                  <c:v>35.700000000000003</c:v>
                </c:pt>
                <c:pt idx="7">
                  <c:v>6.1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2.5</c:v>
                </c:pt>
                <c:pt idx="12">
                  <c:v>32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1.8</c:v>
                </c:pt>
                <c:pt idx="17">
                  <c:v>36.700000000000003</c:v>
                </c:pt>
                <c:pt idx="18">
                  <c:v>0.4</c:v>
                </c:pt>
                <c:pt idx="19">
                  <c:v>21.9</c:v>
                </c:pt>
                <c:pt idx="20">
                  <c:v>7.8</c:v>
                </c:pt>
                <c:pt idx="21">
                  <c:v>2.4</c:v>
                </c:pt>
                <c:pt idx="22">
                  <c:v>27.5</c:v>
                </c:pt>
                <c:pt idx="23">
                  <c:v>0</c:v>
                </c:pt>
                <c:pt idx="24">
                  <c:v>0</c:v>
                </c:pt>
                <c:pt idx="25">
                  <c:v>1.8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98-4046-985E-09919F3E5E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4719616"/>
        <c:axId val="4847190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34.200000000000003</c:v>
                </c:pt>
                <c:pt idx="1">
                  <c:v>32.299999999999997</c:v>
                </c:pt>
                <c:pt idx="2">
                  <c:v>34.299999999999997</c:v>
                </c:pt>
                <c:pt idx="3">
                  <c:v>35.200000000000003</c:v>
                </c:pt>
                <c:pt idx="4">
                  <c:v>33.5</c:v>
                </c:pt>
                <c:pt idx="5">
                  <c:v>34.6</c:v>
                </c:pt>
                <c:pt idx="6">
                  <c:v>35</c:v>
                </c:pt>
                <c:pt idx="7">
                  <c:v>33.5</c:v>
                </c:pt>
                <c:pt idx="8">
                  <c:v>33.5</c:v>
                </c:pt>
                <c:pt idx="9">
                  <c:v>34.799999999999997</c:v>
                </c:pt>
                <c:pt idx="10">
                  <c:v>35.700000000000003</c:v>
                </c:pt>
                <c:pt idx="11">
                  <c:v>35</c:v>
                </c:pt>
                <c:pt idx="12">
                  <c:v>33.5</c:v>
                </c:pt>
                <c:pt idx="13">
                  <c:v>33.4</c:v>
                </c:pt>
                <c:pt idx="14">
                  <c:v>34.200000000000003</c:v>
                </c:pt>
                <c:pt idx="15">
                  <c:v>34.799999999999997</c:v>
                </c:pt>
                <c:pt idx="16">
                  <c:v>34.200000000000003</c:v>
                </c:pt>
                <c:pt idx="17">
                  <c:v>35.5</c:v>
                </c:pt>
                <c:pt idx="18">
                  <c:v>34.299999999999997</c:v>
                </c:pt>
                <c:pt idx="19">
                  <c:v>35.200000000000003</c:v>
                </c:pt>
                <c:pt idx="20">
                  <c:v>31</c:v>
                </c:pt>
                <c:pt idx="21">
                  <c:v>33.700000000000003</c:v>
                </c:pt>
                <c:pt idx="22">
                  <c:v>31.8</c:v>
                </c:pt>
                <c:pt idx="23">
                  <c:v>33.700000000000003</c:v>
                </c:pt>
                <c:pt idx="24">
                  <c:v>34.5</c:v>
                </c:pt>
                <c:pt idx="25">
                  <c:v>35.700000000000003</c:v>
                </c:pt>
                <c:pt idx="26">
                  <c:v>35.700000000000003</c:v>
                </c:pt>
                <c:pt idx="27">
                  <c:v>34.200000000000003</c:v>
                </c:pt>
                <c:pt idx="28">
                  <c:v>35.700000000000003</c:v>
                </c:pt>
                <c:pt idx="29">
                  <c:v>34</c:v>
                </c:pt>
                <c:pt idx="30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98-4046-985E-09919F3E5E1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25.7</c:v>
                </c:pt>
                <c:pt idx="1">
                  <c:v>26</c:v>
                </c:pt>
                <c:pt idx="2">
                  <c:v>25</c:v>
                </c:pt>
                <c:pt idx="3">
                  <c:v>26.5</c:v>
                </c:pt>
                <c:pt idx="4">
                  <c:v>24.6</c:v>
                </c:pt>
                <c:pt idx="5">
                  <c:v>25</c:v>
                </c:pt>
                <c:pt idx="6">
                  <c:v>26</c:v>
                </c:pt>
                <c:pt idx="7">
                  <c:v>26</c:v>
                </c:pt>
                <c:pt idx="8">
                  <c:v>24.2</c:v>
                </c:pt>
                <c:pt idx="9">
                  <c:v>24.5</c:v>
                </c:pt>
                <c:pt idx="10">
                  <c:v>24.4</c:v>
                </c:pt>
                <c:pt idx="11">
                  <c:v>27.2</c:v>
                </c:pt>
                <c:pt idx="12">
                  <c:v>25.6</c:v>
                </c:pt>
                <c:pt idx="13">
                  <c:v>26.2</c:v>
                </c:pt>
                <c:pt idx="14">
                  <c:v>26</c:v>
                </c:pt>
                <c:pt idx="15">
                  <c:v>27.4</c:v>
                </c:pt>
                <c:pt idx="16">
                  <c:v>28</c:v>
                </c:pt>
                <c:pt idx="17">
                  <c:v>27</c:v>
                </c:pt>
                <c:pt idx="18">
                  <c:v>26.5</c:v>
                </c:pt>
                <c:pt idx="19">
                  <c:v>25.8</c:v>
                </c:pt>
                <c:pt idx="20">
                  <c:v>25.5</c:v>
                </c:pt>
                <c:pt idx="21">
                  <c:v>25.1</c:v>
                </c:pt>
                <c:pt idx="22">
                  <c:v>25.3</c:v>
                </c:pt>
                <c:pt idx="23">
                  <c:v>24.7</c:v>
                </c:pt>
                <c:pt idx="24">
                  <c:v>26.3</c:v>
                </c:pt>
                <c:pt idx="25">
                  <c:v>26.5</c:v>
                </c:pt>
                <c:pt idx="26">
                  <c:v>26.1</c:v>
                </c:pt>
                <c:pt idx="27">
                  <c:v>26.1</c:v>
                </c:pt>
                <c:pt idx="28">
                  <c:v>26.3</c:v>
                </c:pt>
                <c:pt idx="29">
                  <c:v>26.4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98-4046-985E-09919F3E5E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484721248"/>
        <c:axId val="484720160"/>
        <c:extLst/>
      </c:stockChart>
      <c:valAx>
        <c:axId val="484719072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19616"/>
        <c:crosses val="max"/>
        <c:crossBetween val="between"/>
      </c:valAx>
      <c:catAx>
        <c:axId val="4847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19072"/>
        <c:crossesAt val="0"/>
        <c:auto val="1"/>
        <c:lblAlgn val="ctr"/>
        <c:lblOffset val="100"/>
        <c:noMultiLvlLbl val="0"/>
      </c:catAx>
      <c:valAx>
        <c:axId val="4847201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721248"/>
        <c:crosses val="autoZero"/>
        <c:crossBetween val="between"/>
      </c:valAx>
      <c:catAx>
        <c:axId val="4847212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847201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50.4</c:v>
                </c:pt>
                <c:pt idx="1">
                  <c:v>1.8</c:v>
                </c:pt>
                <c:pt idx="2">
                  <c:v>0</c:v>
                </c:pt>
                <c:pt idx="3">
                  <c:v>14.6</c:v>
                </c:pt>
                <c:pt idx="4">
                  <c:v>0</c:v>
                </c:pt>
                <c:pt idx="5">
                  <c:v>16.100000000000001</c:v>
                </c:pt>
                <c:pt idx="6">
                  <c:v>0</c:v>
                </c:pt>
                <c:pt idx="7">
                  <c:v>14.2</c:v>
                </c:pt>
                <c:pt idx="8">
                  <c:v>6.5</c:v>
                </c:pt>
                <c:pt idx="9">
                  <c:v>10.3</c:v>
                </c:pt>
                <c:pt idx="10">
                  <c:v>0</c:v>
                </c:pt>
                <c:pt idx="11">
                  <c:v>1.8</c:v>
                </c:pt>
                <c:pt idx="12">
                  <c:v>0</c:v>
                </c:pt>
                <c:pt idx="13">
                  <c:v>15.8</c:v>
                </c:pt>
                <c:pt idx="14">
                  <c:v>0.6</c:v>
                </c:pt>
                <c:pt idx="15">
                  <c:v>7.3</c:v>
                </c:pt>
                <c:pt idx="16">
                  <c:v>0</c:v>
                </c:pt>
                <c:pt idx="17">
                  <c:v>0</c:v>
                </c:pt>
                <c:pt idx="18">
                  <c:v>1.1000000000000001</c:v>
                </c:pt>
                <c:pt idx="19">
                  <c:v>3.5</c:v>
                </c:pt>
                <c:pt idx="20">
                  <c:v>15.7</c:v>
                </c:pt>
                <c:pt idx="21">
                  <c:v>23.7</c:v>
                </c:pt>
                <c:pt idx="22">
                  <c:v>1.7</c:v>
                </c:pt>
                <c:pt idx="23">
                  <c:v>0</c:v>
                </c:pt>
                <c:pt idx="24">
                  <c:v>0</c:v>
                </c:pt>
                <c:pt idx="25">
                  <c:v>1.2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18-42C7-BE83-5233D364F6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27170640"/>
        <c:axId val="5271717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34.5</c:v>
                </c:pt>
                <c:pt idx="1">
                  <c:v>34</c:v>
                </c:pt>
                <c:pt idx="2">
                  <c:v>34</c:v>
                </c:pt>
                <c:pt idx="3">
                  <c:v>34.200000000000003</c:v>
                </c:pt>
                <c:pt idx="4">
                  <c:v>33.5</c:v>
                </c:pt>
                <c:pt idx="5">
                  <c:v>33.200000000000003</c:v>
                </c:pt>
                <c:pt idx="6">
                  <c:v>35</c:v>
                </c:pt>
                <c:pt idx="7">
                  <c:v>33</c:v>
                </c:pt>
                <c:pt idx="8">
                  <c:v>32.799999999999997</c:v>
                </c:pt>
                <c:pt idx="9">
                  <c:v>33.299999999999997</c:v>
                </c:pt>
                <c:pt idx="10">
                  <c:v>35.1</c:v>
                </c:pt>
                <c:pt idx="11">
                  <c:v>35.299999999999997</c:v>
                </c:pt>
                <c:pt idx="12">
                  <c:v>35.299999999999997</c:v>
                </c:pt>
                <c:pt idx="13">
                  <c:v>35.4</c:v>
                </c:pt>
                <c:pt idx="14">
                  <c:v>32.200000000000003</c:v>
                </c:pt>
                <c:pt idx="15">
                  <c:v>33.5</c:v>
                </c:pt>
                <c:pt idx="16">
                  <c:v>33.4</c:v>
                </c:pt>
                <c:pt idx="17">
                  <c:v>34.6</c:v>
                </c:pt>
                <c:pt idx="18">
                  <c:v>34.6</c:v>
                </c:pt>
                <c:pt idx="19">
                  <c:v>33</c:v>
                </c:pt>
                <c:pt idx="20">
                  <c:v>33.5</c:v>
                </c:pt>
                <c:pt idx="21">
                  <c:v>33.4</c:v>
                </c:pt>
                <c:pt idx="22">
                  <c:v>32</c:v>
                </c:pt>
                <c:pt idx="23">
                  <c:v>31.7</c:v>
                </c:pt>
                <c:pt idx="24">
                  <c:v>33.5</c:v>
                </c:pt>
                <c:pt idx="25">
                  <c:v>36</c:v>
                </c:pt>
                <c:pt idx="26">
                  <c:v>35.700000000000003</c:v>
                </c:pt>
                <c:pt idx="27">
                  <c:v>35.5</c:v>
                </c:pt>
                <c:pt idx="28">
                  <c:v>35</c:v>
                </c:pt>
                <c:pt idx="29">
                  <c:v>34.200000000000003</c:v>
                </c:pt>
                <c:pt idx="30">
                  <c:v>33.799999999999997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18-42C7-BE83-5233D364F64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25</c:v>
                </c:pt>
                <c:pt idx="1">
                  <c:v>24.5</c:v>
                </c:pt>
                <c:pt idx="2">
                  <c:v>25.2</c:v>
                </c:pt>
                <c:pt idx="3">
                  <c:v>25.7</c:v>
                </c:pt>
                <c:pt idx="4">
                  <c:v>24.3</c:v>
                </c:pt>
                <c:pt idx="5">
                  <c:v>25.3</c:v>
                </c:pt>
                <c:pt idx="6">
                  <c:v>24.8</c:v>
                </c:pt>
                <c:pt idx="7">
                  <c:v>25.9</c:v>
                </c:pt>
                <c:pt idx="8">
                  <c:v>25.7</c:v>
                </c:pt>
                <c:pt idx="9">
                  <c:v>25.5</c:v>
                </c:pt>
                <c:pt idx="10">
                  <c:v>25.3</c:v>
                </c:pt>
                <c:pt idx="11">
                  <c:v>25.5</c:v>
                </c:pt>
                <c:pt idx="12">
                  <c:v>25.8</c:v>
                </c:pt>
                <c:pt idx="13">
                  <c:v>25.7</c:v>
                </c:pt>
                <c:pt idx="14">
                  <c:v>26.2</c:v>
                </c:pt>
                <c:pt idx="15">
                  <c:v>26</c:v>
                </c:pt>
                <c:pt idx="16">
                  <c:v>26.2</c:v>
                </c:pt>
                <c:pt idx="17">
                  <c:v>27</c:v>
                </c:pt>
                <c:pt idx="18">
                  <c:v>25.5</c:v>
                </c:pt>
                <c:pt idx="19">
                  <c:v>26</c:v>
                </c:pt>
                <c:pt idx="20">
                  <c:v>25</c:v>
                </c:pt>
                <c:pt idx="21">
                  <c:v>24.6</c:v>
                </c:pt>
                <c:pt idx="22">
                  <c:v>25.7</c:v>
                </c:pt>
                <c:pt idx="23">
                  <c:v>24.5</c:v>
                </c:pt>
                <c:pt idx="24">
                  <c:v>25.4</c:v>
                </c:pt>
                <c:pt idx="25">
                  <c:v>25.3</c:v>
                </c:pt>
                <c:pt idx="26">
                  <c:v>25.2</c:v>
                </c:pt>
                <c:pt idx="27">
                  <c:v>26.3</c:v>
                </c:pt>
                <c:pt idx="28">
                  <c:v>26.2</c:v>
                </c:pt>
                <c:pt idx="29">
                  <c:v>25.2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18-42C7-BE83-5233D364F6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27169552"/>
        <c:axId val="527178800"/>
        <c:extLst/>
      </c:stockChart>
      <c:valAx>
        <c:axId val="5271717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70640"/>
        <c:crosses val="max"/>
        <c:crossBetween val="between"/>
      </c:valAx>
      <c:catAx>
        <c:axId val="52717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71728"/>
        <c:crossesAt val="0"/>
        <c:auto val="1"/>
        <c:lblAlgn val="ctr"/>
        <c:lblOffset val="100"/>
        <c:noMultiLvlLbl val="0"/>
      </c:catAx>
      <c:valAx>
        <c:axId val="5271788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69552"/>
        <c:crosses val="autoZero"/>
        <c:crossBetween val="between"/>
      </c:valAx>
      <c:catAx>
        <c:axId val="5271695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271788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4.0999999999999996</c:v>
                </c:pt>
                <c:pt idx="1">
                  <c:v>21.3</c:v>
                </c:pt>
                <c:pt idx="2">
                  <c:v>9.9</c:v>
                </c:pt>
                <c:pt idx="3">
                  <c:v>45</c:v>
                </c:pt>
                <c:pt idx="4">
                  <c:v>6.5</c:v>
                </c:pt>
                <c:pt idx="5">
                  <c:v>2.8</c:v>
                </c:pt>
                <c:pt idx="6">
                  <c:v>0.3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7.2</c:v>
                </c:pt>
                <c:pt idx="11">
                  <c:v>11.9</c:v>
                </c:pt>
                <c:pt idx="12">
                  <c:v>0</c:v>
                </c:pt>
                <c:pt idx="13">
                  <c:v>6.7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0.3</c:v>
                </c:pt>
                <c:pt idx="18">
                  <c:v>44.7</c:v>
                </c:pt>
                <c:pt idx="19">
                  <c:v>98.6</c:v>
                </c:pt>
                <c:pt idx="20">
                  <c:v>0.7</c:v>
                </c:pt>
                <c:pt idx="21">
                  <c:v>0</c:v>
                </c:pt>
                <c:pt idx="22">
                  <c:v>4.4000000000000004</c:v>
                </c:pt>
                <c:pt idx="23">
                  <c:v>0.9</c:v>
                </c:pt>
                <c:pt idx="24">
                  <c:v>58.5</c:v>
                </c:pt>
                <c:pt idx="25">
                  <c:v>36.4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B-4C0F-AC9F-E5D69EBD4D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27178256"/>
        <c:axId val="5271657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33.4</c:v>
                </c:pt>
                <c:pt idx="1">
                  <c:v>33</c:v>
                </c:pt>
                <c:pt idx="2">
                  <c:v>32.700000000000003</c:v>
                </c:pt>
                <c:pt idx="3">
                  <c:v>33.700000000000003</c:v>
                </c:pt>
                <c:pt idx="4">
                  <c:v>31.8</c:v>
                </c:pt>
                <c:pt idx="5">
                  <c:v>30.8</c:v>
                </c:pt>
                <c:pt idx="6">
                  <c:v>32.5</c:v>
                </c:pt>
                <c:pt idx="7">
                  <c:v>33.5</c:v>
                </c:pt>
                <c:pt idx="8">
                  <c:v>33.6</c:v>
                </c:pt>
                <c:pt idx="9">
                  <c:v>34.1</c:v>
                </c:pt>
                <c:pt idx="10">
                  <c:v>34</c:v>
                </c:pt>
                <c:pt idx="11">
                  <c:v>33.4</c:v>
                </c:pt>
                <c:pt idx="12">
                  <c:v>34.1</c:v>
                </c:pt>
                <c:pt idx="13">
                  <c:v>34.299999999999997</c:v>
                </c:pt>
                <c:pt idx="14">
                  <c:v>33.200000000000003</c:v>
                </c:pt>
                <c:pt idx="15">
                  <c:v>34.6</c:v>
                </c:pt>
                <c:pt idx="16">
                  <c:v>35</c:v>
                </c:pt>
                <c:pt idx="17">
                  <c:v>35.9</c:v>
                </c:pt>
                <c:pt idx="18">
                  <c:v>34</c:v>
                </c:pt>
                <c:pt idx="19">
                  <c:v>29.5</c:v>
                </c:pt>
                <c:pt idx="20">
                  <c:v>30.2</c:v>
                </c:pt>
                <c:pt idx="21">
                  <c:v>33.700000000000003</c:v>
                </c:pt>
                <c:pt idx="22">
                  <c:v>33.6</c:v>
                </c:pt>
                <c:pt idx="23">
                  <c:v>28.7</c:v>
                </c:pt>
                <c:pt idx="24">
                  <c:v>32</c:v>
                </c:pt>
                <c:pt idx="25">
                  <c:v>32.5</c:v>
                </c:pt>
                <c:pt idx="26">
                  <c:v>33.4</c:v>
                </c:pt>
                <c:pt idx="27">
                  <c:v>32.1</c:v>
                </c:pt>
                <c:pt idx="28">
                  <c:v>33.5</c:v>
                </c:pt>
                <c:pt idx="29">
                  <c:v>32.799999999999997</c:v>
                </c:pt>
                <c:pt idx="30">
                  <c:v>31.6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2B-4C0F-AC9F-E5D69EBD4D0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25.9</c:v>
                </c:pt>
                <c:pt idx="1">
                  <c:v>24.5</c:v>
                </c:pt>
                <c:pt idx="2">
                  <c:v>24</c:v>
                </c:pt>
                <c:pt idx="3">
                  <c:v>25</c:v>
                </c:pt>
                <c:pt idx="4">
                  <c:v>24.5</c:v>
                </c:pt>
                <c:pt idx="5">
                  <c:v>24.8</c:v>
                </c:pt>
                <c:pt idx="6">
                  <c:v>25</c:v>
                </c:pt>
                <c:pt idx="7">
                  <c:v>25.3</c:v>
                </c:pt>
                <c:pt idx="8">
                  <c:v>25.7</c:v>
                </c:pt>
                <c:pt idx="9">
                  <c:v>25.9</c:v>
                </c:pt>
                <c:pt idx="10">
                  <c:v>25.9</c:v>
                </c:pt>
                <c:pt idx="11">
                  <c:v>24.3</c:v>
                </c:pt>
                <c:pt idx="12">
                  <c:v>24.4</c:v>
                </c:pt>
                <c:pt idx="13">
                  <c:v>26.2</c:v>
                </c:pt>
                <c:pt idx="14">
                  <c:v>25</c:v>
                </c:pt>
                <c:pt idx="15">
                  <c:v>25.5</c:v>
                </c:pt>
                <c:pt idx="16">
                  <c:v>25.7</c:v>
                </c:pt>
                <c:pt idx="17">
                  <c:v>25.5</c:v>
                </c:pt>
                <c:pt idx="18">
                  <c:v>26.3</c:v>
                </c:pt>
                <c:pt idx="19">
                  <c:v>23.9</c:v>
                </c:pt>
                <c:pt idx="20">
                  <c:v>23.5</c:v>
                </c:pt>
                <c:pt idx="21">
                  <c:v>25.2</c:v>
                </c:pt>
                <c:pt idx="22">
                  <c:v>25.5</c:v>
                </c:pt>
                <c:pt idx="23">
                  <c:v>25.5</c:v>
                </c:pt>
                <c:pt idx="24">
                  <c:v>24.9</c:v>
                </c:pt>
                <c:pt idx="25">
                  <c:v>25.5</c:v>
                </c:pt>
                <c:pt idx="26">
                  <c:v>25.3</c:v>
                </c:pt>
                <c:pt idx="27">
                  <c:v>25.4</c:v>
                </c:pt>
                <c:pt idx="28">
                  <c:v>25.6</c:v>
                </c:pt>
                <c:pt idx="29">
                  <c:v>26.5</c:v>
                </c:pt>
                <c:pt idx="30">
                  <c:v>27.2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2B-4C0F-AC9F-E5D69EBD4D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527163568"/>
        <c:axId val="527173904"/>
        <c:extLst/>
      </c:stockChart>
      <c:valAx>
        <c:axId val="5271657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78256"/>
        <c:crosses val="max"/>
        <c:crossBetween val="between"/>
      </c:valAx>
      <c:catAx>
        <c:axId val="52717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65744"/>
        <c:crossesAt val="0"/>
        <c:auto val="1"/>
        <c:lblAlgn val="ctr"/>
        <c:lblOffset val="100"/>
        <c:noMultiLvlLbl val="0"/>
      </c:catAx>
      <c:valAx>
        <c:axId val="5271739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63568"/>
        <c:crosses val="autoZero"/>
        <c:crossBetween val="between"/>
      </c:valAx>
      <c:catAx>
        <c:axId val="5271635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5271739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ตุลาคม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898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5625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26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947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1334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8406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269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8113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514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87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192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77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784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38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9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35084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37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6850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658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407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9</cp:revision>
  <dcterms:created xsi:type="dcterms:W3CDTF">2018-10-25T13:21:08Z</dcterms:created>
  <dcterms:modified xsi:type="dcterms:W3CDTF">2018-11-05T07:05:10Z</dcterms:modified>
</cp:coreProperties>
</file>