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0" r:id="rId2"/>
    <p:sldId id="259" r:id="rId3"/>
    <p:sldId id="261" r:id="rId4"/>
    <p:sldId id="262" r:id="rId5"/>
    <p:sldId id="263" r:id="rId6"/>
    <p:sldId id="264" r:id="rId7"/>
    <p:sldId id="256" r:id="rId8"/>
    <p:sldId id="258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57" r:id="rId17"/>
    <p:sldId id="272" r:id="rId18"/>
    <p:sldId id="273" r:id="rId19"/>
  </p:sldIdLst>
  <p:sldSz cx="8778875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03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October2018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October2018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October2018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October2018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October2018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October2018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October2018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October2018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October2018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October2018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October2018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October2018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October2018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October2018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October2018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October2018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October2018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October2018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Data!$B$11:$AF$11</c:f>
              <c:numCache>
                <c:formatCode>0.0</c:formatCode>
                <c:ptCount val="31"/>
                <c:pt idx="0">
                  <c:v>20.8</c:v>
                </c:pt>
                <c:pt idx="1">
                  <c:v>49.3</c:v>
                </c:pt>
                <c:pt idx="2">
                  <c:v>7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2.2000000000000002</c:v>
                </c:pt>
                <c:pt idx="7">
                  <c:v>0</c:v>
                </c:pt>
                <c:pt idx="8">
                  <c:v>0.01</c:v>
                </c:pt>
                <c:pt idx="9">
                  <c:v>3.1</c:v>
                </c:pt>
                <c:pt idx="10">
                  <c:v>0.9</c:v>
                </c:pt>
                <c:pt idx="11">
                  <c:v>32.700000000000003</c:v>
                </c:pt>
                <c:pt idx="12">
                  <c:v>2</c:v>
                </c:pt>
                <c:pt idx="13">
                  <c:v>0</c:v>
                </c:pt>
                <c:pt idx="14">
                  <c:v>0</c:v>
                </c:pt>
                <c:pt idx="15">
                  <c:v>0.6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14</c:v>
                </c:pt>
                <c:pt idx="21">
                  <c:v>0</c:v>
                </c:pt>
                <c:pt idx="22">
                  <c:v>35.1</c:v>
                </c:pt>
                <c:pt idx="23">
                  <c:v>0.7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EE-46C5-8AC1-9A1179AFE09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79717840"/>
        <c:axId val="47973035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Data!$B$9:$AF$9</c:f>
              <c:numCache>
                <c:formatCode>0.0</c:formatCode>
                <c:ptCount val="31"/>
                <c:pt idx="0">
                  <c:v>34.4</c:v>
                </c:pt>
                <c:pt idx="1">
                  <c:v>32.6</c:v>
                </c:pt>
                <c:pt idx="2">
                  <c:v>30.7</c:v>
                </c:pt>
                <c:pt idx="3">
                  <c:v>31.1</c:v>
                </c:pt>
                <c:pt idx="4">
                  <c:v>32.9</c:v>
                </c:pt>
                <c:pt idx="5">
                  <c:v>32.5</c:v>
                </c:pt>
                <c:pt idx="6">
                  <c:v>32.5</c:v>
                </c:pt>
                <c:pt idx="7">
                  <c:v>33</c:v>
                </c:pt>
                <c:pt idx="8">
                  <c:v>32</c:v>
                </c:pt>
                <c:pt idx="9">
                  <c:v>31.6</c:v>
                </c:pt>
                <c:pt idx="10">
                  <c:v>27.8</c:v>
                </c:pt>
                <c:pt idx="11">
                  <c:v>31.1</c:v>
                </c:pt>
                <c:pt idx="12">
                  <c:v>34.5</c:v>
                </c:pt>
                <c:pt idx="13">
                  <c:v>32.700000000000003</c:v>
                </c:pt>
                <c:pt idx="14">
                  <c:v>35.5</c:v>
                </c:pt>
                <c:pt idx="15">
                  <c:v>33.4</c:v>
                </c:pt>
                <c:pt idx="16">
                  <c:v>33.5</c:v>
                </c:pt>
                <c:pt idx="17">
                  <c:v>33.6</c:v>
                </c:pt>
                <c:pt idx="18">
                  <c:v>33.299999999999997</c:v>
                </c:pt>
                <c:pt idx="19">
                  <c:v>32.799999999999997</c:v>
                </c:pt>
                <c:pt idx="20">
                  <c:v>31.2</c:v>
                </c:pt>
                <c:pt idx="21">
                  <c:v>32.5</c:v>
                </c:pt>
                <c:pt idx="22">
                  <c:v>29</c:v>
                </c:pt>
                <c:pt idx="23">
                  <c:v>30.6</c:v>
                </c:pt>
                <c:pt idx="24">
                  <c:v>31.9</c:v>
                </c:pt>
                <c:pt idx="25">
                  <c:v>31.5</c:v>
                </c:pt>
                <c:pt idx="26">
                  <c:v>32.700000000000003</c:v>
                </c:pt>
                <c:pt idx="27">
                  <c:v>32.299999999999997</c:v>
                </c:pt>
                <c:pt idx="28">
                  <c:v>34.5</c:v>
                </c:pt>
                <c:pt idx="29">
                  <c:v>32.799999999999997</c:v>
                </c:pt>
                <c:pt idx="30">
                  <c:v>28.2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0EE-46C5-8AC1-9A1179AFE09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Data!$B$10:$AF$10</c:f>
              <c:numCache>
                <c:formatCode>0.0</c:formatCode>
                <c:ptCount val="31"/>
                <c:pt idx="0">
                  <c:v>23</c:v>
                </c:pt>
                <c:pt idx="1">
                  <c:v>23</c:v>
                </c:pt>
                <c:pt idx="2">
                  <c:v>21.5</c:v>
                </c:pt>
                <c:pt idx="3">
                  <c:v>21.6</c:v>
                </c:pt>
                <c:pt idx="4">
                  <c:v>21.1</c:v>
                </c:pt>
                <c:pt idx="5">
                  <c:v>21.2</c:v>
                </c:pt>
                <c:pt idx="6">
                  <c:v>22.5</c:v>
                </c:pt>
                <c:pt idx="7">
                  <c:v>23</c:v>
                </c:pt>
                <c:pt idx="8">
                  <c:v>23.2</c:v>
                </c:pt>
                <c:pt idx="9">
                  <c:v>22.2</c:v>
                </c:pt>
                <c:pt idx="10">
                  <c:v>21.3</c:v>
                </c:pt>
                <c:pt idx="11">
                  <c:v>22.6</c:v>
                </c:pt>
                <c:pt idx="12">
                  <c:v>22.4</c:v>
                </c:pt>
                <c:pt idx="13">
                  <c:v>22.8</c:v>
                </c:pt>
                <c:pt idx="14">
                  <c:v>23</c:v>
                </c:pt>
                <c:pt idx="15">
                  <c:v>23.9</c:v>
                </c:pt>
                <c:pt idx="16">
                  <c:v>22.5</c:v>
                </c:pt>
                <c:pt idx="17">
                  <c:v>22.2</c:v>
                </c:pt>
                <c:pt idx="18">
                  <c:v>22.8</c:v>
                </c:pt>
                <c:pt idx="19">
                  <c:v>23.6</c:v>
                </c:pt>
                <c:pt idx="20">
                  <c:v>24.1</c:v>
                </c:pt>
                <c:pt idx="21">
                  <c:v>21.8</c:v>
                </c:pt>
                <c:pt idx="22">
                  <c:v>22.9</c:v>
                </c:pt>
                <c:pt idx="23">
                  <c:v>21.9</c:v>
                </c:pt>
                <c:pt idx="24">
                  <c:v>23.8</c:v>
                </c:pt>
                <c:pt idx="25">
                  <c:v>21.5</c:v>
                </c:pt>
                <c:pt idx="26">
                  <c:v>21.9</c:v>
                </c:pt>
                <c:pt idx="27">
                  <c:v>23.1</c:v>
                </c:pt>
                <c:pt idx="28">
                  <c:v>22.3</c:v>
                </c:pt>
                <c:pt idx="29">
                  <c:v>21.6</c:v>
                </c:pt>
                <c:pt idx="30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0EE-46C5-8AC1-9A1179AFE09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479724368"/>
        <c:axId val="479725456"/>
        <c:extLst/>
      </c:stockChart>
      <c:valAx>
        <c:axId val="47973035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9717840"/>
        <c:crosses val="max"/>
        <c:crossBetween val="between"/>
      </c:valAx>
      <c:catAx>
        <c:axId val="479717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9730352"/>
        <c:crosses val="autoZero"/>
        <c:auto val="1"/>
        <c:lblAlgn val="ctr"/>
        <c:lblOffset val="100"/>
        <c:noMultiLvlLbl val="0"/>
      </c:catAx>
      <c:valAx>
        <c:axId val="479725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9724368"/>
        <c:crosses val="autoZero"/>
        <c:crossBetween val="between"/>
      </c:valAx>
      <c:catAx>
        <c:axId val="47972436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47972545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Data!$B$121:$AF$121</c:f>
              <c:numCache>
                <c:formatCode>0.0</c:formatCode>
                <c:ptCount val="31"/>
                <c:pt idx="0">
                  <c:v>0</c:v>
                </c:pt>
                <c:pt idx="1">
                  <c:v>6.5</c:v>
                </c:pt>
                <c:pt idx="2">
                  <c:v>2.1</c:v>
                </c:pt>
                <c:pt idx="3">
                  <c:v>2.5</c:v>
                </c:pt>
                <c:pt idx="4">
                  <c:v>12.2</c:v>
                </c:pt>
                <c:pt idx="5">
                  <c:v>6.2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23.2</c:v>
                </c:pt>
                <c:pt idx="12">
                  <c:v>0</c:v>
                </c:pt>
                <c:pt idx="13">
                  <c:v>15.1</c:v>
                </c:pt>
                <c:pt idx="14">
                  <c:v>0</c:v>
                </c:pt>
                <c:pt idx="15">
                  <c:v>4</c:v>
                </c:pt>
                <c:pt idx="16">
                  <c:v>0</c:v>
                </c:pt>
                <c:pt idx="17">
                  <c:v>9.3000000000000007</c:v>
                </c:pt>
                <c:pt idx="18">
                  <c:v>2.9</c:v>
                </c:pt>
                <c:pt idx="19">
                  <c:v>17.8</c:v>
                </c:pt>
                <c:pt idx="20">
                  <c:v>20.9</c:v>
                </c:pt>
                <c:pt idx="21">
                  <c:v>0</c:v>
                </c:pt>
                <c:pt idx="22">
                  <c:v>2</c:v>
                </c:pt>
                <c:pt idx="23">
                  <c:v>1.2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1.5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DA-47C5-BAC3-456AEDE9F98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27167376"/>
        <c:axId val="5271722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Data!$B$119:$AF$119</c:f>
              <c:numCache>
                <c:formatCode>0.0</c:formatCode>
                <c:ptCount val="31"/>
                <c:pt idx="0">
                  <c:v>31.8</c:v>
                </c:pt>
                <c:pt idx="1">
                  <c:v>32.6</c:v>
                </c:pt>
                <c:pt idx="2">
                  <c:v>31.2</c:v>
                </c:pt>
                <c:pt idx="3">
                  <c:v>33</c:v>
                </c:pt>
                <c:pt idx="4">
                  <c:v>32.700000000000003</c:v>
                </c:pt>
                <c:pt idx="5">
                  <c:v>31.7</c:v>
                </c:pt>
                <c:pt idx="6">
                  <c:v>32.299999999999997</c:v>
                </c:pt>
                <c:pt idx="7">
                  <c:v>31.6</c:v>
                </c:pt>
                <c:pt idx="8">
                  <c:v>32.200000000000003</c:v>
                </c:pt>
                <c:pt idx="9">
                  <c:v>32.6</c:v>
                </c:pt>
                <c:pt idx="10">
                  <c:v>34.299999999999997</c:v>
                </c:pt>
                <c:pt idx="11">
                  <c:v>34</c:v>
                </c:pt>
                <c:pt idx="12">
                  <c:v>32.5</c:v>
                </c:pt>
                <c:pt idx="13">
                  <c:v>33.5</c:v>
                </c:pt>
                <c:pt idx="14">
                  <c:v>32</c:v>
                </c:pt>
                <c:pt idx="15">
                  <c:v>32.5</c:v>
                </c:pt>
                <c:pt idx="16">
                  <c:v>32</c:v>
                </c:pt>
                <c:pt idx="17">
                  <c:v>33</c:v>
                </c:pt>
                <c:pt idx="18">
                  <c:v>32.700000000000003</c:v>
                </c:pt>
                <c:pt idx="19">
                  <c:v>30.8</c:v>
                </c:pt>
                <c:pt idx="20">
                  <c:v>31.4</c:v>
                </c:pt>
                <c:pt idx="21">
                  <c:v>32.200000000000003</c:v>
                </c:pt>
                <c:pt idx="22">
                  <c:v>32.4</c:v>
                </c:pt>
                <c:pt idx="23">
                  <c:v>31.4</c:v>
                </c:pt>
                <c:pt idx="24">
                  <c:v>32.5</c:v>
                </c:pt>
                <c:pt idx="25">
                  <c:v>32.5</c:v>
                </c:pt>
                <c:pt idx="26">
                  <c:v>33</c:v>
                </c:pt>
                <c:pt idx="27">
                  <c:v>32.799999999999997</c:v>
                </c:pt>
                <c:pt idx="28">
                  <c:v>33.700000000000003</c:v>
                </c:pt>
                <c:pt idx="29">
                  <c:v>33.5</c:v>
                </c:pt>
                <c:pt idx="30">
                  <c:v>32.5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3DA-47C5-BAC3-456AEDE9F98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Data!$B$120:$AF$120</c:f>
              <c:numCache>
                <c:formatCode>0.0</c:formatCode>
                <c:ptCount val="31"/>
                <c:pt idx="0">
                  <c:v>25.3</c:v>
                </c:pt>
                <c:pt idx="1">
                  <c:v>25.2</c:v>
                </c:pt>
                <c:pt idx="2">
                  <c:v>25</c:v>
                </c:pt>
                <c:pt idx="3">
                  <c:v>24.5</c:v>
                </c:pt>
                <c:pt idx="4">
                  <c:v>25.1</c:v>
                </c:pt>
                <c:pt idx="5">
                  <c:v>24.5</c:v>
                </c:pt>
                <c:pt idx="6">
                  <c:v>24.8</c:v>
                </c:pt>
                <c:pt idx="7">
                  <c:v>26.2</c:v>
                </c:pt>
                <c:pt idx="8">
                  <c:v>25.1</c:v>
                </c:pt>
                <c:pt idx="9">
                  <c:v>24.5</c:v>
                </c:pt>
                <c:pt idx="10">
                  <c:v>24.8</c:v>
                </c:pt>
                <c:pt idx="11">
                  <c:v>24.7</c:v>
                </c:pt>
                <c:pt idx="12">
                  <c:v>24.5</c:v>
                </c:pt>
                <c:pt idx="13">
                  <c:v>25.5</c:v>
                </c:pt>
                <c:pt idx="14">
                  <c:v>24.6</c:v>
                </c:pt>
                <c:pt idx="15">
                  <c:v>25.5</c:v>
                </c:pt>
                <c:pt idx="16">
                  <c:v>26.5</c:v>
                </c:pt>
                <c:pt idx="17">
                  <c:v>24.8</c:v>
                </c:pt>
                <c:pt idx="18">
                  <c:v>24</c:v>
                </c:pt>
                <c:pt idx="19">
                  <c:v>25.5</c:v>
                </c:pt>
                <c:pt idx="20">
                  <c:v>25.1</c:v>
                </c:pt>
                <c:pt idx="21">
                  <c:v>24.9</c:v>
                </c:pt>
                <c:pt idx="22">
                  <c:v>24.7</c:v>
                </c:pt>
                <c:pt idx="23">
                  <c:v>24</c:v>
                </c:pt>
                <c:pt idx="24">
                  <c:v>25</c:v>
                </c:pt>
                <c:pt idx="25">
                  <c:v>24.3</c:v>
                </c:pt>
                <c:pt idx="26">
                  <c:v>23.8</c:v>
                </c:pt>
                <c:pt idx="27">
                  <c:v>24.9</c:v>
                </c:pt>
                <c:pt idx="28">
                  <c:v>24.5</c:v>
                </c:pt>
                <c:pt idx="29">
                  <c:v>25.5</c:v>
                </c:pt>
                <c:pt idx="30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3DA-47C5-BAC3-456AEDE9F98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527176080"/>
        <c:axId val="527167920"/>
        <c:extLst/>
      </c:stockChart>
      <c:valAx>
        <c:axId val="52717227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167376"/>
        <c:crosses val="max"/>
        <c:crossBetween val="between"/>
      </c:valAx>
      <c:catAx>
        <c:axId val="527167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172272"/>
        <c:crossesAt val="0"/>
        <c:auto val="1"/>
        <c:lblAlgn val="ctr"/>
        <c:lblOffset val="100"/>
        <c:noMultiLvlLbl val="0"/>
      </c:catAx>
      <c:valAx>
        <c:axId val="52716792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176080"/>
        <c:crosses val="autoZero"/>
        <c:crossBetween val="between"/>
      </c:valAx>
      <c:catAx>
        <c:axId val="52717608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52716792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Data!$B$141:$AF$141</c:f>
              <c:numCache>
                <c:formatCode>0.0</c:formatCode>
                <c:ptCount val="31"/>
                <c:pt idx="0">
                  <c:v>116.3</c:v>
                </c:pt>
                <c:pt idx="1">
                  <c:v>6</c:v>
                </c:pt>
                <c:pt idx="2">
                  <c:v>0.3</c:v>
                </c:pt>
                <c:pt idx="3">
                  <c:v>57.8</c:v>
                </c:pt>
                <c:pt idx="4">
                  <c:v>63.5</c:v>
                </c:pt>
                <c:pt idx="5">
                  <c:v>1.7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0.1</c:v>
                </c:pt>
                <c:pt idx="11">
                  <c:v>2.9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15.8</c:v>
                </c:pt>
                <c:pt idx="19">
                  <c:v>63.5</c:v>
                </c:pt>
                <c:pt idx="20">
                  <c:v>0</c:v>
                </c:pt>
                <c:pt idx="21">
                  <c:v>0</c:v>
                </c:pt>
                <c:pt idx="22">
                  <c:v>23.3</c:v>
                </c:pt>
                <c:pt idx="23">
                  <c:v>3.9</c:v>
                </c:pt>
                <c:pt idx="24">
                  <c:v>0.6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24-4EDD-8366-65D94D9BE0E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27168464"/>
        <c:axId val="52717444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Data!$B$139:$AF$139</c:f>
              <c:numCache>
                <c:formatCode>0.0</c:formatCode>
                <c:ptCount val="31"/>
                <c:pt idx="0">
                  <c:v>32</c:v>
                </c:pt>
                <c:pt idx="1">
                  <c:v>33.9</c:v>
                </c:pt>
                <c:pt idx="2">
                  <c:v>31.7</c:v>
                </c:pt>
                <c:pt idx="3">
                  <c:v>30.8</c:v>
                </c:pt>
                <c:pt idx="4">
                  <c:v>30.5</c:v>
                </c:pt>
                <c:pt idx="5">
                  <c:v>29.5</c:v>
                </c:pt>
                <c:pt idx="6">
                  <c:v>30.8</c:v>
                </c:pt>
                <c:pt idx="7">
                  <c:v>30.9</c:v>
                </c:pt>
                <c:pt idx="8">
                  <c:v>31.8</c:v>
                </c:pt>
                <c:pt idx="9">
                  <c:v>32.299999999999997</c:v>
                </c:pt>
                <c:pt idx="10">
                  <c:v>32.299999999999997</c:v>
                </c:pt>
                <c:pt idx="11">
                  <c:v>32.5</c:v>
                </c:pt>
                <c:pt idx="12">
                  <c:v>32.299999999999997</c:v>
                </c:pt>
                <c:pt idx="13">
                  <c:v>32.5</c:v>
                </c:pt>
                <c:pt idx="14">
                  <c:v>32.1</c:v>
                </c:pt>
                <c:pt idx="15">
                  <c:v>33.5</c:v>
                </c:pt>
                <c:pt idx="16">
                  <c:v>33.4</c:v>
                </c:pt>
                <c:pt idx="17">
                  <c:v>33.1</c:v>
                </c:pt>
                <c:pt idx="18">
                  <c:v>32.799999999999997</c:v>
                </c:pt>
                <c:pt idx="19">
                  <c:v>29.2</c:v>
                </c:pt>
                <c:pt idx="20">
                  <c:v>30.3</c:v>
                </c:pt>
                <c:pt idx="21">
                  <c:v>31.3</c:v>
                </c:pt>
                <c:pt idx="22">
                  <c:v>32.5</c:v>
                </c:pt>
                <c:pt idx="23">
                  <c:v>29.2</c:v>
                </c:pt>
                <c:pt idx="24">
                  <c:v>31.3</c:v>
                </c:pt>
                <c:pt idx="25">
                  <c:v>31.7</c:v>
                </c:pt>
                <c:pt idx="26">
                  <c:v>32.200000000000003</c:v>
                </c:pt>
                <c:pt idx="27">
                  <c:v>31.5</c:v>
                </c:pt>
                <c:pt idx="28">
                  <c:v>32.5</c:v>
                </c:pt>
                <c:pt idx="29">
                  <c:v>32.1</c:v>
                </c:pt>
                <c:pt idx="30">
                  <c:v>30.6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124-4EDD-8366-65D94D9BE0E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Data!$B$140:$AF$140</c:f>
              <c:numCache>
                <c:formatCode>0.0</c:formatCode>
                <c:ptCount val="31"/>
                <c:pt idx="0">
                  <c:v>26.2</c:v>
                </c:pt>
                <c:pt idx="1">
                  <c:v>24.4</c:v>
                </c:pt>
                <c:pt idx="2">
                  <c:v>23.7</c:v>
                </c:pt>
                <c:pt idx="3">
                  <c:v>25.6</c:v>
                </c:pt>
                <c:pt idx="4">
                  <c:v>24.4</c:v>
                </c:pt>
                <c:pt idx="5">
                  <c:v>24.1</c:v>
                </c:pt>
                <c:pt idx="6">
                  <c:v>24.9</c:v>
                </c:pt>
                <c:pt idx="7">
                  <c:v>25.3</c:v>
                </c:pt>
                <c:pt idx="8">
                  <c:v>24.9</c:v>
                </c:pt>
                <c:pt idx="9">
                  <c:v>25.5</c:v>
                </c:pt>
                <c:pt idx="10">
                  <c:v>25.3</c:v>
                </c:pt>
                <c:pt idx="11">
                  <c:v>26</c:v>
                </c:pt>
                <c:pt idx="12">
                  <c:v>24.5</c:v>
                </c:pt>
                <c:pt idx="13">
                  <c:v>26.6</c:v>
                </c:pt>
                <c:pt idx="14">
                  <c:v>26.6</c:v>
                </c:pt>
                <c:pt idx="15">
                  <c:v>25.2</c:v>
                </c:pt>
                <c:pt idx="16">
                  <c:v>25.5</c:v>
                </c:pt>
                <c:pt idx="17">
                  <c:v>25.4</c:v>
                </c:pt>
                <c:pt idx="18">
                  <c:v>26.3</c:v>
                </c:pt>
                <c:pt idx="19">
                  <c:v>23.3</c:v>
                </c:pt>
                <c:pt idx="20">
                  <c:v>24</c:v>
                </c:pt>
                <c:pt idx="21">
                  <c:v>25.1</c:v>
                </c:pt>
                <c:pt idx="22">
                  <c:v>25.5</c:v>
                </c:pt>
                <c:pt idx="23">
                  <c:v>24.7</c:v>
                </c:pt>
                <c:pt idx="24">
                  <c:v>25</c:v>
                </c:pt>
                <c:pt idx="25">
                  <c:v>25.8</c:v>
                </c:pt>
                <c:pt idx="26">
                  <c:v>25.4</c:v>
                </c:pt>
                <c:pt idx="27">
                  <c:v>26.3</c:v>
                </c:pt>
                <c:pt idx="28">
                  <c:v>25.6</c:v>
                </c:pt>
                <c:pt idx="29">
                  <c:v>26.9</c:v>
                </c:pt>
                <c:pt idx="30">
                  <c:v>27.5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124-4EDD-8366-65D94D9BE0E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527164656"/>
        <c:axId val="527164112"/>
        <c:extLst/>
      </c:stockChart>
      <c:valAx>
        <c:axId val="52717444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168464"/>
        <c:crosses val="max"/>
        <c:crossBetween val="between"/>
      </c:valAx>
      <c:catAx>
        <c:axId val="527168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174448"/>
        <c:crossesAt val="0"/>
        <c:auto val="1"/>
        <c:lblAlgn val="ctr"/>
        <c:lblOffset val="100"/>
        <c:noMultiLvlLbl val="0"/>
      </c:catAx>
      <c:valAx>
        <c:axId val="5271641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164656"/>
        <c:crosses val="autoZero"/>
        <c:crossBetween val="between"/>
      </c:valAx>
      <c:catAx>
        <c:axId val="52716465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52716411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Data!$B$131:$AF$131</c:f>
              <c:numCache>
                <c:formatCode>0.0</c:formatCode>
                <c:ptCount val="31"/>
                <c:pt idx="0">
                  <c:v>4.5999999999999996</c:v>
                </c:pt>
                <c:pt idx="1">
                  <c:v>0.5</c:v>
                </c:pt>
                <c:pt idx="2">
                  <c:v>10.8</c:v>
                </c:pt>
                <c:pt idx="3">
                  <c:v>8.4</c:v>
                </c:pt>
                <c:pt idx="4">
                  <c:v>15.9</c:v>
                </c:pt>
                <c:pt idx="5">
                  <c:v>12.7</c:v>
                </c:pt>
                <c:pt idx="6">
                  <c:v>0.8</c:v>
                </c:pt>
                <c:pt idx="7">
                  <c:v>2.1</c:v>
                </c:pt>
                <c:pt idx="8">
                  <c:v>29.5</c:v>
                </c:pt>
                <c:pt idx="9">
                  <c:v>0.2</c:v>
                </c:pt>
                <c:pt idx="10">
                  <c:v>0</c:v>
                </c:pt>
                <c:pt idx="11">
                  <c:v>0</c:v>
                </c:pt>
                <c:pt idx="12">
                  <c:v>5.8</c:v>
                </c:pt>
                <c:pt idx="13">
                  <c:v>0</c:v>
                </c:pt>
                <c:pt idx="14">
                  <c:v>0</c:v>
                </c:pt>
                <c:pt idx="15">
                  <c:v>0.8</c:v>
                </c:pt>
                <c:pt idx="16">
                  <c:v>4.5999999999999996</c:v>
                </c:pt>
                <c:pt idx="17">
                  <c:v>0.4</c:v>
                </c:pt>
                <c:pt idx="18">
                  <c:v>34</c:v>
                </c:pt>
                <c:pt idx="19">
                  <c:v>2</c:v>
                </c:pt>
                <c:pt idx="20">
                  <c:v>0.2</c:v>
                </c:pt>
                <c:pt idx="21">
                  <c:v>0</c:v>
                </c:pt>
                <c:pt idx="22">
                  <c:v>67.7</c:v>
                </c:pt>
                <c:pt idx="23">
                  <c:v>115.9</c:v>
                </c:pt>
                <c:pt idx="24">
                  <c:v>0.1</c:v>
                </c:pt>
                <c:pt idx="25">
                  <c:v>0.9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82-4F06-9EB4-8CE278DAFD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27173360"/>
        <c:axId val="52717662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Data!$B$129:$AF$129</c:f>
              <c:numCache>
                <c:formatCode>0.0</c:formatCode>
                <c:ptCount val="31"/>
                <c:pt idx="0">
                  <c:v>33.799999999999997</c:v>
                </c:pt>
                <c:pt idx="1">
                  <c:v>33.5</c:v>
                </c:pt>
                <c:pt idx="2">
                  <c:v>33.1</c:v>
                </c:pt>
                <c:pt idx="3">
                  <c:v>33</c:v>
                </c:pt>
                <c:pt idx="4">
                  <c:v>30.2</c:v>
                </c:pt>
                <c:pt idx="5">
                  <c:v>31.7</c:v>
                </c:pt>
                <c:pt idx="6">
                  <c:v>32.200000000000003</c:v>
                </c:pt>
                <c:pt idx="7">
                  <c:v>32.4</c:v>
                </c:pt>
                <c:pt idx="8">
                  <c:v>33.5</c:v>
                </c:pt>
                <c:pt idx="9">
                  <c:v>32.9</c:v>
                </c:pt>
                <c:pt idx="10">
                  <c:v>33.799999999999997</c:v>
                </c:pt>
                <c:pt idx="11">
                  <c:v>34</c:v>
                </c:pt>
                <c:pt idx="12">
                  <c:v>33.5</c:v>
                </c:pt>
                <c:pt idx="13">
                  <c:v>32.799999999999997</c:v>
                </c:pt>
                <c:pt idx="14">
                  <c:v>33.1</c:v>
                </c:pt>
                <c:pt idx="15">
                  <c:v>33</c:v>
                </c:pt>
                <c:pt idx="16">
                  <c:v>33.5</c:v>
                </c:pt>
                <c:pt idx="17">
                  <c:v>33.4</c:v>
                </c:pt>
                <c:pt idx="18">
                  <c:v>30.2</c:v>
                </c:pt>
                <c:pt idx="19">
                  <c:v>28.5</c:v>
                </c:pt>
                <c:pt idx="20">
                  <c:v>32.200000000000003</c:v>
                </c:pt>
                <c:pt idx="21">
                  <c:v>33.200000000000003</c:v>
                </c:pt>
                <c:pt idx="22">
                  <c:v>33.200000000000003</c:v>
                </c:pt>
                <c:pt idx="23">
                  <c:v>30.6</c:v>
                </c:pt>
                <c:pt idx="24">
                  <c:v>33</c:v>
                </c:pt>
                <c:pt idx="25">
                  <c:v>33.5</c:v>
                </c:pt>
                <c:pt idx="26">
                  <c:v>33.5</c:v>
                </c:pt>
                <c:pt idx="27">
                  <c:v>33.799999999999997</c:v>
                </c:pt>
                <c:pt idx="28">
                  <c:v>33</c:v>
                </c:pt>
                <c:pt idx="29">
                  <c:v>33.9</c:v>
                </c:pt>
                <c:pt idx="30">
                  <c:v>33.5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F82-4F06-9EB4-8CE278DAFDA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Data!$B$130:$AF$130</c:f>
              <c:numCache>
                <c:formatCode>0.0</c:formatCode>
                <c:ptCount val="31"/>
                <c:pt idx="0">
                  <c:v>23.5</c:v>
                </c:pt>
                <c:pt idx="1">
                  <c:v>23.4</c:v>
                </c:pt>
                <c:pt idx="2">
                  <c:v>24.2</c:v>
                </c:pt>
                <c:pt idx="3">
                  <c:v>23.8</c:v>
                </c:pt>
                <c:pt idx="4">
                  <c:v>23</c:v>
                </c:pt>
                <c:pt idx="5">
                  <c:v>23.1</c:v>
                </c:pt>
                <c:pt idx="6">
                  <c:v>23.9</c:v>
                </c:pt>
                <c:pt idx="7">
                  <c:v>23.2</c:v>
                </c:pt>
                <c:pt idx="8">
                  <c:v>23.5</c:v>
                </c:pt>
                <c:pt idx="9">
                  <c:v>23.1</c:v>
                </c:pt>
                <c:pt idx="10">
                  <c:v>23.3</c:v>
                </c:pt>
                <c:pt idx="11">
                  <c:v>23.6</c:v>
                </c:pt>
                <c:pt idx="12">
                  <c:v>23.9</c:v>
                </c:pt>
                <c:pt idx="13">
                  <c:v>23.8</c:v>
                </c:pt>
                <c:pt idx="14">
                  <c:v>24.3</c:v>
                </c:pt>
                <c:pt idx="15">
                  <c:v>23</c:v>
                </c:pt>
                <c:pt idx="16">
                  <c:v>24.2</c:v>
                </c:pt>
                <c:pt idx="17">
                  <c:v>24.1</c:v>
                </c:pt>
                <c:pt idx="18">
                  <c:v>24.5</c:v>
                </c:pt>
                <c:pt idx="19">
                  <c:v>23.6</c:v>
                </c:pt>
                <c:pt idx="20">
                  <c:v>24.7</c:v>
                </c:pt>
                <c:pt idx="21">
                  <c:v>25.1</c:v>
                </c:pt>
                <c:pt idx="22">
                  <c:v>24.1</c:v>
                </c:pt>
                <c:pt idx="23">
                  <c:v>23.5</c:v>
                </c:pt>
                <c:pt idx="24">
                  <c:v>22.3</c:v>
                </c:pt>
                <c:pt idx="25">
                  <c:v>23.4</c:v>
                </c:pt>
                <c:pt idx="26">
                  <c:v>22.5</c:v>
                </c:pt>
                <c:pt idx="27">
                  <c:v>24.2</c:v>
                </c:pt>
                <c:pt idx="28">
                  <c:v>22.8</c:v>
                </c:pt>
                <c:pt idx="29">
                  <c:v>23.3</c:v>
                </c:pt>
                <c:pt idx="30">
                  <c:v>22.5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F82-4F06-9EB4-8CE278DAFD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527177712"/>
        <c:axId val="527177168"/>
        <c:extLst/>
      </c:stockChart>
      <c:valAx>
        <c:axId val="527176624"/>
        <c:scaling>
          <c:orientation val="minMax"/>
          <c:max val="140"/>
          <c:min val="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173360"/>
        <c:crosses val="max"/>
        <c:crossBetween val="between"/>
        <c:majorUnit val="20"/>
        <c:minorUnit val="20"/>
      </c:valAx>
      <c:catAx>
        <c:axId val="527173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176624"/>
        <c:crossesAt val="0"/>
        <c:auto val="1"/>
        <c:lblAlgn val="ctr"/>
        <c:lblOffset val="100"/>
        <c:noMultiLvlLbl val="0"/>
      </c:catAx>
      <c:valAx>
        <c:axId val="52717716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177712"/>
        <c:crosses val="autoZero"/>
        <c:crossBetween val="between"/>
      </c:valAx>
      <c:catAx>
        <c:axId val="52717771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52717716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สุราษฎร์ธานี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Data!$B$146:$AF$146</c:f>
              <c:numCache>
                <c:formatCode>0.0</c:formatCode>
                <c:ptCount val="31"/>
                <c:pt idx="0">
                  <c:v>0.01</c:v>
                </c:pt>
                <c:pt idx="1">
                  <c:v>30.3</c:v>
                </c:pt>
                <c:pt idx="2">
                  <c:v>2.1</c:v>
                </c:pt>
                <c:pt idx="3">
                  <c:v>10.8</c:v>
                </c:pt>
                <c:pt idx="4">
                  <c:v>5.5</c:v>
                </c:pt>
                <c:pt idx="5">
                  <c:v>25.9</c:v>
                </c:pt>
                <c:pt idx="6">
                  <c:v>0.01</c:v>
                </c:pt>
                <c:pt idx="7">
                  <c:v>0</c:v>
                </c:pt>
                <c:pt idx="8">
                  <c:v>1.7</c:v>
                </c:pt>
                <c:pt idx="9">
                  <c:v>3.1</c:v>
                </c:pt>
                <c:pt idx="10">
                  <c:v>0.6</c:v>
                </c:pt>
                <c:pt idx="11">
                  <c:v>0.6</c:v>
                </c:pt>
                <c:pt idx="12">
                  <c:v>0</c:v>
                </c:pt>
                <c:pt idx="13">
                  <c:v>1.4</c:v>
                </c:pt>
                <c:pt idx="14">
                  <c:v>0.8</c:v>
                </c:pt>
                <c:pt idx="15">
                  <c:v>0.2</c:v>
                </c:pt>
                <c:pt idx="16">
                  <c:v>3</c:v>
                </c:pt>
                <c:pt idx="17">
                  <c:v>0.5</c:v>
                </c:pt>
                <c:pt idx="18">
                  <c:v>0</c:v>
                </c:pt>
                <c:pt idx="19">
                  <c:v>5.3</c:v>
                </c:pt>
                <c:pt idx="20">
                  <c:v>1.5</c:v>
                </c:pt>
                <c:pt idx="21">
                  <c:v>53.2</c:v>
                </c:pt>
                <c:pt idx="22">
                  <c:v>3.7</c:v>
                </c:pt>
                <c:pt idx="23">
                  <c:v>9</c:v>
                </c:pt>
                <c:pt idx="24">
                  <c:v>0.1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1.8</c:v>
                </c:pt>
                <c:pt idx="29">
                  <c:v>1.6</c:v>
                </c:pt>
                <c:pt idx="30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3D-42FE-B6F4-959C4E35065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30500400"/>
        <c:axId val="53049768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Data!$B$144:$AF$144</c:f>
              <c:numCache>
                <c:formatCode>0.0</c:formatCode>
                <c:ptCount val="31"/>
                <c:pt idx="0">
                  <c:v>34.299999999999997</c:v>
                </c:pt>
                <c:pt idx="1">
                  <c:v>33.799999999999997</c:v>
                </c:pt>
                <c:pt idx="2">
                  <c:v>32</c:v>
                </c:pt>
                <c:pt idx="3">
                  <c:v>30.2</c:v>
                </c:pt>
                <c:pt idx="4">
                  <c:v>32.200000000000003</c:v>
                </c:pt>
                <c:pt idx="5">
                  <c:v>33.5</c:v>
                </c:pt>
                <c:pt idx="6">
                  <c:v>32.200000000000003</c:v>
                </c:pt>
                <c:pt idx="7">
                  <c:v>33.5</c:v>
                </c:pt>
                <c:pt idx="8">
                  <c:v>33.799999999999997</c:v>
                </c:pt>
                <c:pt idx="9">
                  <c:v>32.700000000000003</c:v>
                </c:pt>
                <c:pt idx="10">
                  <c:v>32.200000000000003</c:v>
                </c:pt>
                <c:pt idx="11">
                  <c:v>28.7</c:v>
                </c:pt>
                <c:pt idx="12">
                  <c:v>32.799999999999997</c:v>
                </c:pt>
                <c:pt idx="13">
                  <c:v>33.5</c:v>
                </c:pt>
                <c:pt idx="14">
                  <c:v>34.299999999999997</c:v>
                </c:pt>
                <c:pt idx="15">
                  <c:v>33</c:v>
                </c:pt>
                <c:pt idx="16">
                  <c:v>35</c:v>
                </c:pt>
                <c:pt idx="17">
                  <c:v>34.5</c:v>
                </c:pt>
                <c:pt idx="18">
                  <c:v>31.5</c:v>
                </c:pt>
                <c:pt idx="19">
                  <c:v>30.4</c:v>
                </c:pt>
                <c:pt idx="20">
                  <c:v>33.799999999999997</c:v>
                </c:pt>
                <c:pt idx="21">
                  <c:v>34.299999999999997</c:v>
                </c:pt>
                <c:pt idx="22">
                  <c:v>34</c:v>
                </c:pt>
                <c:pt idx="23">
                  <c:v>28.9</c:v>
                </c:pt>
                <c:pt idx="24">
                  <c:v>31.2</c:v>
                </c:pt>
                <c:pt idx="25">
                  <c:v>31.9</c:v>
                </c:pt>
                <c:pt idx="26">
                  <c:v>32.5</c:v>
                </c:pt>
                <c:pt idx="27">
                  <c:v>32.5</c:v>
                </c:pt>
                <c:pt idx="28">
                  <c:v>32.700000000000003</c:v>
                </c:pt>
                <c:pt idx="29">
                  <c:v>33</c:v>
                </c:pt>
                <c:pt idx="30">
                  <c:v>31.7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3D-42FE-B6F4-959C4E350654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Data!$B$145:$AF$145</c:f>
              <c:numCache>
                <c:formatCode>0.0</c:formatCode>
                <c:ptCount val="31"/>
                <c:pt idx="0">
                  <c:v>25</c:v>
                </c:pt>
                <c:pt idx="1">
                  <c:v>23.8</c:v>
                </c:pt>
                <c:pt idx="2">
                  <c:v>24</c:v>
                </c:pt>
                <c:pt idx="3">
                  <c:v>24.5</c:v>
                </c:pt>
                <c:pt idx="4">
                  <c:v>24.5</c:v>
                </c:pt>
                <c:pt idx="5">
                  <c:v>24.1</c:v>
                </c:pt>
                <c:pt idx="6">
                  <c:v>24.7</c:v>
                </c:pt>
                <c:pt idx="7">
                  <c:v>24</c:v>
                </c:pt>
                <c:pt idx="8">
                  <c:v>24.2</c:v>
                </c:pt>
                <c:pt idx="9">
                  <c:v>23.7</c:v>
                </c:pt>
                <c:pt idx="10">
                  <c:v>23.6</c:v>
                </c:pt>
                <c:pt idx="11">
                  <c:v>24.6</c:v>
                </c:pt>
                <c:pt idx="12">
                  <c:v>23.5</c:v>
                </c:pt>
                <c:pt idx="13">
                  <c:v>23.2</c:v>
                </c:pt>
                <c:pt idx="14">
                  <c:v>24.4</c:v>
                </c:pt>
                <c:pt idx="15">
                  <c:v>24.1</c:v>
                </c:pt>
                <c:pt idx="16">
                  <c:v>23.5</c:v>
                </c:pt>
                <c:pt idx="17">
                  <c:v>22.8</c:v>
                </c:pt>
                <c:pt idx="18">
                  <c:v>23.4</c:v>
                </c:pt>
                <c:pt idx="19">
                  <c:v>24.5</c:v>
                </c:pt>
                <c:pt idx="20">
                  <c:v>22.4</c:v>
                </c:pt>
                <c:pt idx="21">
                  <c:v>24</c:v>
                </c:pt>
                <c:pt idx="22">
                  <c:v>24</c:v>
                </c:pt>
                <c:pt idx="23">
                  <c:v>24.3</c:v>
                </c:pt>
                <c:pt idx="24">
                  <c:v>23.6</c:v>
                </c:pt>
                <c:pt idx="25">
                  <c:v>23.6</c:v>
                </c:pt>
                <c:pt idx="26">
                  <c:v>23.6</c:v>
                </c:pt>
                <c:pt idx="27">
                  <c:v>23.4</c:v>
                </c:pt>
                <c:pt idx="28">
                  <c:v>24</c:v>
                </c:pt>
                <c:pt idx="29">
                  <c:v>24</c:v>
                </c:pt>
                <c:pt idx="3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F3D-42FE-B6F4-959C4E35065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530511280"/>
        <c:axId val="530511824"/>
        <c:extLst/>
      </c:stockChart>
      <c:valAx>
        <c:axId val="53049768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0500400"/>
        <c:crosses val="max"/>
        <c:crossBetween val="between"/>
      </c:valAx>
      <c:catAx>
        <c:axId val="53050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0497680"/>
        <c:crossesAt val="0"/>
        <c:auto val="1"/>
        <c:lblAlgn val="ctr"/>
        <c:lblOffset val="100"/>
        <c:noMultiLvlLbl val="0"/>
      </c:catAx>
      <c:valAx>
        <c:axId val="53051182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0511280"/>
        <c:crosses val="autoZero"/>
        <c:crossBetween val="between"/>
      </c:valAx>
      <c:catAx>
        <c:axId val="53051128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53051182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Data!$B$151:$AF$151</c:f>
              <c:numCache>
                <c:formatCode>0.0</c:formatCode>
                <c:ptCount val="31"/>
                <c:pt idx="0">
                  <c:v>0</c:v>
                </c:pt>
                <c:pt idx="1">
                  <c:v>4.4000000000000004</c:v>
                </c:pt>
                <c:pt idx="2">
                  <c:v>3.6</c:v>
                </c:pt>
                <c:pt idx="3">
                  <c:v>26.3</c:v>
                </c:pt>
                <c:pt idx="4">
                  <c:v>28.5</c:v>
                </c:pt>
                <c:pt idx="5">
                  <c:v>31.1</c:v>
                </c:pt>
                <c:pt idx="6">
                  <c:v>0</c:v>
                </c:pt>
                <c:pt idx="7">
                  <c:v>1.9</c:v>
                </c:pt>
                <c:pt idx="8">
                  <c:v>1.4</c:v>
                </c:pt>
                <c:pt idx="9">
                  <c:v>0</c:v>
                </c:pt>
                <c:pt idx="10">
                  <c:v>4.7</c:v>
                </c:pt>
                <c:pt idx="11">
                  <c:v>41.7</c:v>
                </c:pt>
                <c:pt idx="12">
                  <c:v>0</c:v>
                </c:pt>
                <c:pt idx="13">
                  <c:v>0</c:v>
                </c:pt>
                <c:pt idx="14">
                  <c:v>56.4</c:v>
                </c:pt>
                <c:pt idx="15">
                  <c:v>0.4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2.1</c:v>
                </c:pt>
                <c:pt idx="20">
                  <c:v>26.7</c:v>
                </c:pt>
                <c:pt idx="21">
                  <c:v>71.099999999999994</c:v>
                </c:pt>
                <c:pt idx="22">
                  <c:v>1.7</c:v>
                </c:pt>
                <c:pt idx="23">
                  <c:v>15</c:v>
                </c:pt>
                <c:pt idx="24">
                  <c:v>5.5</c:v>
                </c:pt>
                <c:pt idx="25">
                  <c:v>8.5</c:v>
                </c:pt>
                <c:pt idx="26">
                  <c:v>1.7</c:v>
                </c:pt>
                <c:pt idx="27">
                  <c:v>2.1</c:v>
                </c:pt>
                <c:pt idx="28">
                  <c:v>0</c:v>
                </c:pt>
                <c:pt idx="29">
                  <c:v>0</c:v>
                </c:pt>
                <c:pt idx="3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E9-4277-8F0E-3254CFFAE12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30502576"/>
        <c:axId val="5305074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Data!$B$149:$AF$149</c:f>
              <c:numCache>
                <c:formatCode>0.0</c:formatCode>
                <c:ptCount val="31"/>
                <c:pt idx="0">
                  <c:v>33.5</c:v>
                </c:pt>
                <c:pt idx="1">
                  <c:v>33</c:v>
                </c:pt>
                <c:pt idx="2">
                  <c:v>31.5</c:v>
                </c:pt>
                <c:pt idx="3">
                  <c:v>29</c:v>
                </c:pt>
                <c:pt idx="4">
                  <c:v>30.8</c:v>
                </c:pt>
                <c:pt idx="5">
                  <c:v>31.6</c:v>
                </c:pt>
                <c:pt idx="6">
                  <c:v>31.5</c:v>
                </c:pt>
                <c:pt idx="7">
                  <c:v>32.4</c:v>
                </c:pt>
                <c:pt idx="8">
                  <c:v>32.4</c:v>
                </c:pt>
                <c:pt idx="9">
                  <c:v>33</c:v>
                </c:pt>
                <c:pt idx="10">
                  <c:v>32.4</c:v>
                </c:pt>
                <c:pt idx="11">
                  <c:v>30.6</c:v>
                </c:pt>
                <c:pt idx="12">
                  <c:v>32.5</c:v>
                </c:pt>
                <c:pt idx="13">
                  <c:v>33.200000000000003</c:v>
                </c:pt>
                <c:pt idx="14">
                  <c:v>33.5</c:v>
                </c:pt>
                <c:pt idx="15">
                  <c:v>32.6</c:v>
                </c:pt>
                <c:pt idx="16">
                  <c:v>34</c:v>
                </c:pt>
                <c:pt idx="17">
                  <c:v>34.4</c:v>
                </c:pt>
                <c:pt idx="18">
                  <c:v>30.4</c:v>
                </c:pt>
                <c:pt idx="19">
                  <c:v>31.5</c:v>
                </c:pt>
                <c:pt idx="20">
                  <c:v>33.5</c:v>
                </c:pt>
                <c:pt idx="21">
                  <c:v>32.6</c:v>
                </c:pt>
                <c:pt idx="22">
                  <c:v>33</c:v>
                </c:pt>
                <c:pt idx="23">
                  <c:v>30.8</c:v>
                </c:pt>
                <c:pt idx="24">
                  <c:v>30.5</c:v>
                </c:pt>
                <c:pt idx="25">
                  <c:v>29</c:v>
                </c:pt>
                <c:pt idx="26">
                  <c:v>32.200000000000003</c:v>
                </c:pt>
                <c:pt idx="27">
                  <c:v>32.5</c:v>
                </c:pt>
                <c:pt idx="28">
                  <c:v>32.5</c:v>
                </c:pt>
                <c:pt idx="29">
                  <c:v>32.5</c:v>
                </c:pt>
                <c:pt idx="30">
                  <c:v>31.5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6E9-4277-8F0E-3254CFFAE12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Data!$B$150:$AF$150</c:f>
              <c:numCache>
                <c:formatCode>0.0</c:formatCode>
                <c:ptCount val="31"/>
                <c:pt idx="0">
                  <c:v>24.9</c:v>
                </c:pt>
                <c:pt idx="1">
                  <c:v>24.5</c:v>
                </c:pt>
                <c:pt idx="2">
                  <c:v>24.2</c:v>
                </c:pt>
                <c:pt idx="3">
                  <c:v>24.3</c:v>
                </c:pt>
                <c:pt idx="4">
                  <c:v>24</c:v>
                </c:pt>
                <c:pt idx="5">
                  <c:v>23.3</c:v>
                </c:pt>
                <c:pt idx="6">
                  <c:v>23.4</c:v>
                </c:pt>
                <c:pt idx="7">
                  <c:v>23.5</c:v>
                </c:pt>
                <c:pt idx="8">
                  <c:v>24.4</c:v>
                </c:pt>
                <c:pt idx="9">
                  <c:v>24.4</c:v>
                </c:pt>
                <c:pt idx="10">
                  <c:v>23.5</c:v>
                </c:pt>
                <c:pt idx="11">
                  <c:v>23.8</c:v>
                </c:pt>
                <c:pt idx="12">
                  <c:v>23.1</c:v>
                </c:pt>
                <c:pt idx="13">
                  <c:v>23.5</c:v>
                </c:pt>
                <c:pt idx="14">
                  <c:v>24.5</c:v>
                </c:pt>
                <c:pt idx="15">
                  <c:v>24</c:v>
                </c:pt>
                <c:pt idx="16">
                  <c:v>23.1</c:v>
                </c:pt>
                <c:pt idx="17">
                  <c:v>24.2</c:v>
                </c:pt>
                <c:pt idx="18">
                  <c:v>24.3</c:v>
                </c:pt>
                <c:pt idx="19">
                  <c:v>25.2</c:v>
                </c:pt>
                <c:pt idx="20">
                  <c:v>24.2</c:v>
                </c:pt>
                <c:pt idx="21">
                  <c:v>23.5</c:v>
                </c:pt>
                <c:pt idx="22">
                  <c:v>23.7</c:v>
                </c:pt>
                <c:pt idx="23">
                  <c:v>24.4</c:v>
                </c:pt>
                <c:pt idx="24">
                  <c:v>23.7</c:v>
                </c:pt>
                <c:pt idx="25">
                  <c:v>23</c:v>
                </c:pt>
                <c:pt idx="26">
                  <c:v>24.2</c:v>
                </c:pt>
                <c:pt idx="27">
                  <c:v>24</c:v>
                </c:pt>
                <c:pt idx="28">
                  <c:v>24.7</c:v>
                </c:pt>
                <c:pt idx="29">
                  <c:v>24</c:v>
                </c:pt>
                <c:pt idx="30">
                  <c:v>24.8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6E9-4277-8F0E-3254CFFAE12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530512368"/>
        <c:axId val="530498224"/>
        <c:extLst/>
      </c:stockChart>
      <c:valAx>
        <c:axId val="53050747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0502576"/>
        <c:crosses val="max"/>
        <c:crossBetween val="between"/>
      </c:valAx>
      <c:catAx>
        <c:axId val="530502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0507472"/>
        <c:crossesAt val="0"/>
        <c:auto val="1"/>
        <c:lblAlgn val="ctr"/>
        <c:lblOffset val="100"/>
        <c:noMultiLvlLbl val="0"/>
      </c:catAx>
      <c:valAx>
        <c:axId val="53049822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0512368"/>
        <c:crosses val="autoZero"/>
        <c:crossBetween val="between"/>
      </c:valAx>
      <c:catAx>
        <c:axId val="53051236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53049822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พังงา(ตะกั่วป่า)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(8.684167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98.25222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Data!$B$171:$AF$171</c:f>
              <c:numCache>
                <c:formatCode>0.0</c:formatCode>
                <c:ptCount val="31"/>
                <c:pt idx="0">
                  <c:v>8.1</c:v>
                </c:pt>
                <c:pt idx="1">
                  <c:v>0</c:v>
                </c:pt>
                <c:pt idx="2">
                  <c:v>7.8</c:v>
                </c:pt>
                <c:pt idx="3">
                  <c:v>35.799999999999997</c:v>
                </c:pt>
                <c:pt idx="4">
                  <c:v>0</c:v>
                </c:pt>
                <c:pt idx="5">
                  <c:v>0.2</c:v>
                </c:pt>
                <c:pt idx="6">
                  <c:v>34.4</c:v>
                </c:pt>
                <c:pt idx="7">
                  <c:v>19</c:v>
                </c:pt>
                <c:pt idx="8">
                  <c:v>17.5</c:v>
                </c:pt>
                <c:pt idx="9">
                  <c:v>46.5</c:v>
                </c:pt>
                <c:pt idx="10">
                  <c:v>11.8</c:v>
                </c:pt>
                <c:pt idx="11">
                  <c:v>4</c:v>
                </c:pt>
                <c:pt idx="12">
                  <c:v>0</c:v>
                </c:pt>
                <c:pt idx="13">
                  <c:v>6.3</c:v>
                </c:pt>
                <c:pt idx="14">
                  <c:v>1.5</c:v>
                </c:pt>
                <c:pt idx="15">
                  <c:v>12.8</c:v>
                </c:pt>
                <c:pt idx="16">
                  <c:v>54.1</c:v>
                </c:pt>
                <c:pt idx="17">
                  <c:v>84.2</c:v>
                </c:pt>
                <c:pt idx="18">
                  <c:v>1</c:v>
                </c:pt>
                <c:pt idx="19">
                  <c:v>11.1</c:v>
                </c:pt>
                <c:pt idx="20">
                  <c:v>0</c:v>
                </c:pt>
                <c:pt idx="21">
                  <c:v>0</c:v>
                </c:pt>
                <c:pt idx="22">
                  <c:v>3.8</c:v>
                </c:pt>
                <c:pt idx="23">
                  <c:v>11.4</c:v>
                </c:pt>
                <c:pt idx="24">
                  <c:v>0</c:v>
                </c:pt>
                <c:pt idx="25">
                  <c:v>0.4</c:v>
                </c:pt>
                <c:pt idx="26">
                  <c:v>0</c:v>
                </c:pt>
                <c:pt idx="27">
                  <c:v>6.8</c:v>
                </c:pt>
                <c:pt idx="28">
                  <c:v>0.4</c:v>
                </c:pt>
                <c:pt idx="29">
                  <c:v>3.1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EB-4FD1-8A8D-C32F8D3921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30506928"/>
        <c:axId val="53049876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Data!$B$169:$AF$169</c:f>
              <c:numCache>
                <c:formatCode>0.0</c:formatCode>
                <c:ptCount val="31"/>
                <c:pt idx="0">
                  <c:v>32.799999999999997</c:v>
                </c:pt>
                <c:pt idx="1">
                  <c:v>31.3</c:v>
                </c:pt>
                <c:pt idx="2">
                  <c:v>31.7</c:v>
                </c:pt>
                <c:pt idx="3">
                  <c:v>33.299999999999997</c:v>
                </c:pt>
                <c:pt idx="4">
                  <c:v>31.5</c:v>
                </c:pt>
                <c:pt idx="5">
                  <c:v>30.3</c:v>
                </c:pt>
                <c:pt idx="6">
                  <c:v>32</c:v>
                </c:pt>
                <c:pt idx="7">
                  <c:v>30.5</c:v>
                </c:pt>
                <c:pt idx="8">
                  <c:v>31.4</c:v>
                </c:pt>
                <c:pt idx="9">
                  <c:v>30.5</c:v>
                </c:pt>
                <c:pt idx="10">
                  <c:v>31.3</c:v>
                </c:pt>
                <c:pt idx="11">
                  <c:v>29.8</c:v>
                </c:pt>
                <c:pt idx="12">
                  <c:v>30.5</c:v>
                </c:pt>
                <c:pt idx="13">
                  <c:v>31.5</c:v>
                </c:pt>
                <c:pt idx="14">
                  <c:v>31.3</c:v>
                </c:pt>
                <c:pt idx="15">
                  <c:v>29</c:v>
                </c:pt>
                <c:pt idx="16">
                  <c:v>31.5</c:v>
                </c:pt>
                <c:pt idx="17">
                  <c:v>30</c:v>
                </c:pt>
                <c:pt idx="18">
                  <c:v>29.9</c:v>
                </c:pt>
                <c:pt idx="19">
                  <c:v>30.5</c:v>
                </c:pt>
                <c:pt idx="20">
                  <c:v>31.1</c:v>
                </c:pt>
                <c:pt idx="21">
                  <c:v>31.5</c:v>
                </c:pt>
                <c:pt idx="22">
                  <c:v>31</c:v>
                </c:pt>
                <c:pt idx="23">
                  <c:v>30.3</c:v>
                </c:pt>
                <c:pt idx="24">
                  <c:v>30.2</c:v>
                </c:pt>
                <c:pt idx="25">
                  <c:v>31.5</c:v>
                </c:pt>
                <c:pt idx="26">
                  <c:v>32.299999999999997</c:v>
                </c:pt>
                <c:pt idx="27">
                  <c:v>33</c:v>
                </c:pt>
                <c:pt idx="28">
                  <c:v>32.5</c:v>
                </c:pt>
                <c:pt idx="29">
                  <c:v>34</c:v>
                </c:pt>
                <c:pt idx="30">
                  <c:v>34.1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EB-4FD1-8A8D-C32F8D39215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Data!$B$170:$AF$170</c:f>
              <c:numCache>
                <c:formatCode>0.0</c:formatCode>
                <c:ptCount val="31"/>
                <c:pt idx="0">
                  <c:v>25</c:v>
                </c:pt>
                <c:pt idx="1">
                  <c:v>24</c:v>
                </c:pt>
                <c:pt idx="2">
                  <c:v>24.8</c:v>
                </c:pt>
                <c:pt idx="3">
                  <c:v>24</c:v>
                </c:pt>
                <c:pt idx="4">
                  <c:v>23.9</c:v>
                </c:pt>
                <c:pt idx="5">
                  <c:v>24</c:v>
                </c:pt>
                <c:pt idx="6">
                  <c:v>24.6</c:v>
                </c:pt>
                <c:pt idx="7">
                  <c:v>23.8</c:v>
                </c:pt>
                <c:pt idx="8">
                  <c:v>23.2</c:v>
                </c:pt>
                <c:pt idx="9">
                  <c:v>23.8</c:v>
                </c:pt>
                <c:pt idx="10">
                  <c:v>23.3</c:v>
                </c:pt>
                <c:pt idx="11">
                  <c:v>24.4</c:v>
                </c:pt>
                <c:pt idx="12">
                  <c:v>23.7</c:v>
                </c:pt>
                <c:pt idx="13">
                  <c:v>23.5</c:v>
                </c:pt>
                <c:pt idx="14">
                  <c:v>23.3</c:v>
                </c:pt>
                <c:pt idx="15">
                  <c:v>24.2</c:v>
                </c:pt>
                <c:pt idx="16">
                  <c:v>23.3</c:v>
                </c:pt>
                <c:pt idx="17">
                  <c:v>23.3</c:v>
                </c:pt>
                <c:pt idx="18">
                  <c:v>23.6</c:v>
                </c:pt>
                <c:pt idx="19">
                  <c:v>24.5</c:v>
                </c:pt>
                <c:pt idx="20">
                  <c:v>22</c:v>
                </c:pt>
                <c:pt idx="21">
                  <c:v>24.5</c:v>
                </c:pt>
                <c:pt idx="22">
                  <c:v>25.2</c:v>
                </c:pt>
                <c:pt idx="23">
                  <c:v>24.3</c:v>
                </c:pt>
                <c:pt idx="24">
                  <c:v>22.8</c:v>
                </c:pt>
                <c:pt idx="25">
                  <c:v>23.2</c:v>
                </c:pt>
                <c:pt idx="26">
                  <c:v>23</c:v>
                </c:pt>
                <c:pt idx="27">
                  <c:v>23</c:v>
                </c:pt>
                <c:pt idx="28">
                  <c:v>23.6</c:v>
                </c:pt>
                <c:pt idx="29">
                  <c:v>23.7</c:v>
                </c:pt>
                <c:pt idx="30">
                  <c:v>23.7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8EB-4FD1-8A8D-C32F8D3921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530499312"/>
        <c:axId val="530504752"/>
        <c:extLst/>
      </c:stockChart>
      <c:valAx>
        <c:axId val="53049876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0506928"/>
        <c:crosses val="max"/>
        <c:crossBetween val="between"/>
      </c:valAx>
      <c:catAx>
        <c:axId val="53050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0498768"/>
        <c:crossesAt val="0"/>
        <c:auto val="1"/>
        <c:lblAlgn val="ctr"/>
        <c:lblOffset val="100"/>
        <c:noMultiLvlLbl val="0"/>
      </c:catAx>
      <c:valAx>
        <c:axId val="53050475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0499312"/>
        <c:crosses val="autoZero"/>
        <c:crossBetween val="between"/>
      </c:valAx>
      <c:catAx>
        <c:axId val="53049931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53050475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Data!$B$176:$AF$176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0.01</c:v>
                </c:pt>
                <c:pt idx="3">
                  <c:v>17.399999999999999</c:v>
                </c:pt>
                <c:pt idx="4">
                  <c:v>17</c:v>
                </c:pt>
                <c:pt idx="5">
                  <c:v>21.8</c:v>
                </c:pt>
                <c:pt idx="6">
                  <c:v>4.4000000000000004</c:v>
                </c:pt>
                <c:pt idx="7">
                  <c:v>6.2</c:v>
                </c:pt>
                <c:pt idx="8">
                  <c:v>17.600000000000001</c:v>
                </c:pt>
                <c:pt idx="9">
                  <c:v>2</c:v>
                </c:pt>
                <c:pt idx="10">
                  <c:v>0</c:v>
                </c:pt>
                <c:pt idx="11">
                  <c:v>1.6</c:v>
                </c:pt>
                <c:pt idx="12">
                  <c:v>0.5</c:v>
                </c:pt>
                <c:pt idx="13">
                  <c:v>24.6</c:v>
                </c:pt>
                <c:pt idx="14">
                  <c:v>1.6</c:v>
                </c:pt>
                <c:pt idx="15">
                  <c:v>3.1</c:v>
                </c:pt>
                <c:pt idx="16">
                  <c:v>8.1999999999999993</c:v>
                </c:pt>
                <c:pt idx="17">
                  <c:v>45.1</c:v>
                </c:pt>
                <c:pt idx="18">
                  <c:v>0.2</c:v>
                </c:pt>
                <c:pt idx="19">
                  <c:v>5.2</c:v>
                </c:pt>
                <c:pt idx="20">
                  <c:v>0.01</c:v>
                </c:pt>
                <c:pt idx="21">
                  <c:v>1.6</c:v>
                </c:pt>
                <c:pt idx="22">
                  <c:v>0.01</c:v>
                </c:pt>
                <c:pt idx="23">
                  <c:v>26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6.6</c:v>
                </c:pt>
                <c:pt idx="29">
                  <c:v>2.2999999999999998</c:v>
                </c:pt>
                <c:pt idx="30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79-465B-962C-CE00D0CBD0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30508016"/>
        <c:axId val="53049985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Data!$B$174:$AF$174</c:f>
              <c:numCache>
                <c:formatCode>0.0</c:formatCode>
                <c:ptCount val="31"/>
                <c:pt idx="0">
                  <c:v>32.6</c:v>
                </c:pt>
                <c:pt idx="1">
                  <c:v>31.2</c:v>
                </c:pt>
                <c:pt idx="2">
                  <c:v>31.9</c:v>
                </c:pt>
                <c:pt idx="3">
                  <c:v>33.1</c:v>
                </c:pt>
                <c:pt idx="4">
                  <c:v>29.5</c:v>
                </c:pt>
                <c:pt idx="5">
                  <c:v>30.4</c:v>
                </c:pt>
                <c:pt idx="6">
                  <c:v>32</c:v>
                </c:pt>
                <c:pt idx="7">
                  <c:v>30.9</c:v>
                </c:pt>
                <c:pt idx="8">
                  <c:v>32</c:v>
                </c:pt>
                <c:pt idx="9">
                  <c:v>30.9</c:v>
                </c:pt>
                <c:pt idx="10">
                  <c:v>31.4</c:v>
                </c:pt>
                <c:pt idx="11">
                  <c:v>30.4</c:v>
                </c:pt>
                <c:pt idx="12">
                  <c:v>31.4</c:v>
                </c:pt>
                <c:pt idx="13">
                  <c:v>31.6</c:v>
                </c:pt>
                <c:pt idx="14">
                  <c:v>31.3</c:v>
                </c:pt>
                <c:pt idx="15">
                  <c:v>29.6</c:v>
                </c:pt>
                <c:pt idx="16">
                  <c:v>31.5</c:v>
                </c:pt>
                <c:pt idx="17">
                  <c:v>31.3</c:v>
                </c:pt>
                <c:pt idx="18">
                  <c:v>29.8</c:v>
                </c:pt>
                <c:pt idx="19">
                  <c:v>29.8</c:v>
                </c:pt>
                <c:pt idx="20">
                  <c:v>29.5</c:v>
                </c:pt>
                <c:pt idx="21">
                  <c:v>32.1</c:v>
                </c:pt>
                <c:pt idx="22">
                  <c:v>31.8</c:v>
                </c:pt>
                <c:pt idx="23">
                  <c:v>30.1</c:v>
                </c:pt>
                <c:pt idx="24">
                  <c:v>30.7</c:v>
                </c:pt>
                <c:pt idx="25">
                  <c:v>31.6</c:v>
                </c:pt>
                <c:pt idx="26">
                  <c:v>33.5</c:v>
                </c:pt>
                <c:pt idx="27">
                  <c:v>33.4</c:v>
                </c:pt>
                <c:pt idx="28">
                  <c:v>33.200000000000003</c:v>
                </c:pt>
                <c:pt idx="29">
                  <c:v>33.5</c:v>
                </c:pt>
                <c:pt idx="30">
                  <c:v>33.1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79-465B-962C-CE00D0CBD05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Data!$B$175:$AF$175</c:f>
              <c:numCache>
                <c:formatCode>0.0</c:formatCode>
                <c:ptCount val="31"/>
                <c:pt idx="0">
                  <c:v>23.9</c:v>
                </c:pt>
                <c:pt idx="1">
                  <c:v>25</c:v>
                </c:pt>
                <c:pt idx="2">
                  <c:v>24.4</c:v>
                </c:pt>
                <c:pt idx="3">
                  <c:v>24</c:v>
                </c:pt>
                <c:pt idx="4">
                  <c:v>24.5</c:v>
                </c:pt>
                <c:pt idx="5">
                  <c:v>24</c:v>
                </c:pt>
                <c:pt idx="6">
                  <c:v>22.5</c:v>
                </c:pt>
                <c:pt idx="7">
                  <c:v>22.3</c:v>
                </c:pt>
                <c:pt idx="8">
                  <c:v>23</c:v>
                </c:pt>
                <c:pt idx="9">
                  <c:v>23</c:v>
                </c:pt>
                <c:pt idx="10">
                  <c:v>23</c:v>
                </c:pt>
                <c:pt idx="11">
                  <c:v>23.8</c:v>
                </c:pt>
                <c:pt idx="12">
                  <c:v>23.8</c:v>
                </c:pt>
                <c:pt idx="13">
                  <c:v>22.5</c:v>
                </c:pt>
                <c:pt idx="14">
                  <c:v>22.4</c:v>
                </c:pt>
                <c:pt idx="15">
                  <c:v>24</c:v>
                </c:pt>
                <c:pt idx="16">
                  <c:v>22.7</c:v>
                </c:pt>
                <c:pt idx="17">
                  <c:v>23.2</c:v>
                </c:pt>
                <c:pt idx="18">
                  <c:v>22.1</c:v>
                </c:pt>
                <c:pt idx="19">
                  <c:v>22.5</c:v>
                </c:pt>
                <c:pt idx="20">
                  <c:v>22.2</c:v>
                </c:pt>
                <c:pt idx="21">
                  <c:v>23.9</c:v>
                </c:pt>
                <c:pt idx="22">
                  <c:v>25.5</c:v>
                </c:pt>
                <c:pt idx="23">
                  <c:v>24</c:v>
                </c:pt>
                <c:pt idx="24">
                  <c:v>23.6</c:v>
                </c:pt>
                <c:pt idx="25">
                  <c:v>23.4</c:v>
                </c:pt>
                <c:pt idx="26">
                  <c:v>24</c:v>
                </c:pt>
                <c:pt idx="27">
                  <c:v>23.5</c:v>
                </c:pt>
                <c:pt idx="28">
                  <c:v>24</c:v>
                </c:pt>
                <c:pt idx="29">
                  <c:v>23.6</c:v>
                </c:pt>
                <c:pt idx="30">
                  <c:v>23.9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679-465B-962C-CE00D0CBD0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530500944"/>
        <c:axId val="530501488"/>
        <c:extLst/>
      </c:stockChart>
      <c:valAx>
        <c:axId val="53049985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0508016"/>
        <c:crosses val="max"/>
        <c:crossBetween val="between"/>
      </c:valAx>
      <c:catAx>
        <c:axId val="530508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0499856"/>
        <c:crossesAt val="0"/>
        <c:auto val="1"/>
        <c:lblAlgn val="ctr"/>
        <c:lblOffset val="100"/>
        <c:noMultiLvlLbl val="0"/>
      </c:catAx>
      <c:valAx>
        <c:axId val="53050148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0500944"/>
        <c:crosses val="autoZero"/>
        <c:crossBetween val="between"/>
      </c:valAx>
      <c:catAx>
        <c:axId val="5305009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53050148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Data!$B$181:$AF$181</c:f>
              <c:numCache>
                <c:formatCode>0.0</c:formatCode>
                <c:ptCount val="31"/>
                <c:pt idx="0">
                  <c:v>0.6</c:v>
                </c:pt>
                <c:pt idx="1">
                  <c:v>5.4</c:v>
                </c:pt>
                <c:pt idx="2">
                  <c:v>46.6</c:v>
                </c:pt>
                <c:pt idx="3">
                  <c:v>18.600000000000001</c:v>
                </c:pt>
                <c:pt idx="4">
                  <c:v>1</c:v>
                </c:pt>
                <c:pt idx="5">
                  <c:v>3</c:v>
                </c:pt>
                <c:pt idx="6">
                  <c:v>0</c:v>
                </c:pt>
                <c:pt idx="7">
                  <c:v>6.8</c:v>
                </c:pt>
                <c:pt idx="8">
                  <c:v>26</c:v>
                </c:pt>
                <c:pt idx="9">
                  <c:v>1.2</c:v>
                </c:pt>
                <c:pt idx="10">
                  <c:v>4.5999999999999996</c:v>
                </c:pt>
                <c:pt idx="11">
                  <c:v>0.5</c:v>
                </c:pt>
                <c:pt idx="12">
                  <c:v>32.200000000000003</c:v>
                </c:pt>
                <c:pt idx="13">
                  <c:v>0</c:v>
                </c:pt>
                <c:pt idx="14">
                  <c:v>23.8</c:v>
                </c:pt>
                <c:pt idx="15">
                  <c:v>2.1</c:v>
                </c:pt>
                <c:pt idx="16">
                  <c:v>0</c:v>
                </c:pt>
                <c:pt idx="17">
                  <c:v>0.01</c:v>
                </c:pt>
                <c:pt idx="18">
                  <c:v>0</c:v>
                </c:pt>
                <c:pt idx="19">
                  <c:v>23</c:v>
                </c:pt>
                <c:pt idx="20">
                  <c:v>0.2</c:v>
                </c:pt>
                <c:pt idx="21">
                  <c:v>6</c:v>
                </c:pt>
                <c:pt idx="22">
                  <c:v>0</c:v>
                </c:pt>
                <c:pt idx="23">
                  <c:v>91</c:v>
                </c:pt>
                <c:pt idx="24">
                  <c:v>0.2</c:v>
                </c:pt>
                <c:pt idx="25">
                  <c:v>15.6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AE-4830-9B62-16F910331B4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32664688"/>
        <c:axId val="53050420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Data!$B$179:$AF$179</c:f>
              <c:numCache>
                <c:formatCode>0.0</c:formatCode>
                <c:ptCount val="31"/>
                <c:pt idx="0">
                  <c:v>34</c:v>
                </c:pt>
                <c:pt idx="1">
                  <c:v>31.5</c:v>
                </c:pt>
                <c:pt idx="2">
                  <c:v>33.799999999999997</c:v>
                </c:pt>
                <c:pt idx="3">
                  <c:v>32.6</c:v>
                </c:pt>
                <c:pt idx="4">
                  <c:v>30.7</c:v>
                </c:pt>
                <c:pt idx="5">
                  <c:v>32</c:v>
                </c:pt>
                <c:pt idx="6">
                  <c:v>32.700000000000003</c:v>
                </c:pt>
                <c:pt idx="7">
                  <c:v>33.299999999999997</c:v>
                </c:pt>
                <c:pt idx="8">
                  <c:v>33</c:v>
                </c:pt>
                <c:pt idx="9">
                  <c:v>33.1</c:v>
                </c:pt>
                <c:pt idx="10">
                  <c:v>31.8</c:v>
                </c:pt>
                <c:pt idx="11">
                  <c:v>31.2</c:v>
                </c:pt>
                <c:pt idx="12">
                  <c:v>33.700000000000003</c:v>
                </c:pt>
                <c:pt idx="13">
                  <c:v>31.6</c:v>
                </c:pt>
                <c:pt idx="14">
                  <c:v>32.799999999999997</c:v>
                </c:pt>
                <c:pt idx="15">
                  <c:v>29</c:v>
                </c:pt>
                <c:pt idx="16">
                  <c:v>31</c:v>
                </c:pt>
                <c:pt idx="17">
                  <c:v>31.5</c:v>
                </c:pt>
                <c:pt idx="18">
                  <c:v>29.4</c:v>
                </c:pt>
                <c:pt idx="19">
                  <c:v>28.8</c:v>
                </c:pt>
                <c:pt idx="20">
                  <c:v>32</c:v>
                </c:pt>
                <c:pt idx="21">
                  <c:v>33.6</c:v>
                </c:pt>
                <c:pt idx="22">
                  <c:v>32</c:v>
                </c:pt>
                <c:pt idx="23">
                  <c:v>30.9</c:v>
                </c:pt>
                <c:pt idx="24">
                  <c:v>32.299999999999997</c:v>
                </c:pt>
                <c:pt idx="25">
                  <c:v>32.299999999999997</c:v>
                </c:pt>
                <c:pt idx="26">
                  <c:v>33.5</c:v>
                </c:pt>
                <c:pt idx="27">
                  <c:v>33</c:v>
                </c:pt>
                <c:pt idx="28">
                  <c:v>33.200000000000003</c:v>
                </c:pt>
                <c:pt idx="29">
                  <c:v>34</c:v>
                </c:pt>
                <c:pt idx="30">
                  <c:v>33.200000000000003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1AE-4830-9B62-16F910331B4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Data!$B$180:$AF$180</c:f>
              <c:numCache>
                <c:formatCode>0.0</c:formatCode>
                <c:ptCount val="31"/>
                <c:pt idx="0">
                  <c:v>24.4</c:v>
                </c:pt>
                <c:pt idx="1">
                  <c:v>23.6</c:v>
                </c:pt>
                <c:pt idx="2">
                  <c:v>23</c:v>
                </c:pt>
                <c:pt idx="3">
                  <c:v>22.8</c:v>
                </c:pt>
                <c:pt idx="4">
                  <c:v>22.8</c:v>
                </c:pt>
                <c:pt idx="5">
                  <c:v>23.3</c:v>
                </c:pt>
                <c:pt idx="6">
                  <c:v>23.4</c:v>
                </c:pt>
                <c:pt idx="7">
                  <c:v>23.5</c:v>
                </c:pt>
                <c:pt idx="8">
                  <c:v>23.3</c:v>
                </c:pt>
                <c:pt idx="9">
                  <c:v>23.5</c:v>
                </c:pt>
                <c:pt idx="10">
                  <c:v>23</c:v>
                </c:pt>
                <c:pt idx="11">
                  <c:v>23.5</c:v>
                </c:pt>
                <c:pt idx="12">
                  <c:v>23</c:v>
                </c:pt>
                <c:pt idx="13">
                  <c:v>23</c:v>
                </c:pt>
                <c:pt idx="14">
                  <c:v>22.5</c:v>
                </c:pt>
                <c:pt idx="15">
                  <c:v>23.6</c:v>
                </c:pt>
                <c:pt idx="16">
                  <c:v>22.2</c:v>
                </c:pt>
                <c:pt idx="17">
                  <c:v>23.5</c:v>
                </c:pt>
                <c:pt idx="18">
                  <c:v>23.5</c:v>
                </c:pt>
                <c:pt idx="19">
                  <c:v>24</c:v>
                </c:pt>
                <c:pt idx="20">
                  <c:v>22.3</c:v>
                </c:pt>
                <c:pt idx="21">
                  <c:v>24</c:v>
                </c:pt>
                <c:pt idx="22">
                  <c:v>23.3</c:v>
                </c:pt>
                <c:pt idx="23">
                  <c:v>22</c:v>
                </c:pt>
                <c:pt idx="24">
                  <c:v>22.3</c:v>
                </c:pt>
                <c:pt idx="25">
                  <c:v>22.7</c:v>
                </c:pt>
                <c:pt idx="26">
                  <c:v>23.3</c:v>
                </c:pt>
                <c:pt idx="27">
                  <c:v>23.5</c:v>
                </c:pt>
                <c:pt idx="28">
                  <c:v>23.3</c:v>
                </c:pt>
                <c:pt idx="29">
                  <c:v>24</c:v>
                </c:pt>
                <c:pt idx="30">
                  <c:v>23.6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1AE-4830-9B62-16F910331B4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532670672"/>
        <c:axId val="532666864"/>
        <c:extLst/>
      </c:stockChart>
      <c:valAx>
        <c:axId val="53050420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2664688"/>
        <c:crosses val="max"/>
        <c:crossBetween val="between"/>
      </c:valAx>
      <c:catAx>
        <c:axId val="53266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0504208"/>
        <c:crossesAt val="0"/>
        <c:auto val="1"/>
        <c:lblAlgn val="ctr"/>
        <c:lblOffset val="100"/>
        <c:noMultiLvlLbl val="0"/>
      </c:catAx>
      <c:valAx>
        <c:axId val="53266686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2670672"/>
        <c:crosses val="autoZero"/>
        <c:crossBetween val="between"/>
      </c:valAx>
      <c:catAx>
        <c:axId val="53267067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53266686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Data!$B$156:$AF$156</c:f>
              <c:numCache>
                <c:formatCode>0.0</c:formatCode>
                <c:ptCount val="31"/>
                <c:pt idx="0">
                  <c:v>11.7</c:v>
                </c:pt>
                <c:pt idx="1">
                  <c:v>0</c:v>
                </c:pt>
                <c:pt idx="2">
                  <c:v>69.8</c:v>
                </c:pt>
                <c:pt idx="3">
                  <c:v>2.4</c:v>
                </c:pt>
                <c:pt idx="4">
                  <c:v>79.8</c:v>
                </c:pt>
                <c:pt idx="5">
                  <c:v>94.6</c:v>
                </c:pt>
                <c:pt idx="6">
                  <c:v>2.2000000000000002</c:v>
                </c:pt>
                <c:pt idx="7">
                  <c:v>16.2</c:v>
                </c:pt>
                <c:pt idx="8">
                  <c:v>4.2</c:v>
                </c:pt>
                <c:pt idx="9">
                  <c:v>0.4</c:v>
                </c:pt>
                <c:pt idx="10">
                  <c:v>1.9</c:v>
                </c:pt>
                <c:pt idx="11">
                  <c:v>8.9</c:v>
                </c:pt>
                <c:pt idx="12">
                  <c:v>3</c:v>
                </c:pt>
                <c:pt idx="13">
                  <c:v>0.03</c:v>
                </c:pt>
                <c:pt idx="14">
                  <c:v>8.6</c:v>
                </c:pt>
                <c:pt idx="15">
                  <c:v>0.02</c:v>
                </c:pt>
                <c:pt idx="16">
                  <c:v>2.5</c:v>
                </c:pt>
                <c:pt idx="17">
                  <c:v>0</c:v>
                </c:pt>
                <c:pt idx="18">
                  <c:v>2.2000000000000002</c:v>
                </c:pt>
                <c:pt idx="19">
                  <c:v>10.199999999999999</c:v>
                </c:pt>
                <c:pt idx="20">
                  <c:v>2.7</c:v>
                </c:pt>
                <c:pt idx="21">
                  <c:v>0</c:v>
                </c:pt>
                <c:pt idx="22">
                  <c:v>27.8</c:v>
                </c:pt>
                <c:pt idx="23">
                  <c:v>19.2</c:v>
                </c:pt>
                <c:pt idx="24">
                  <c:v>0</c:v>
                </c:pt>
                <c:pt idx="25">
                  <c:v>7.3</c:v>
                </c:pt>
                <c:pt idx="26">
                  <c:v>15</c:v>
                </c:pt>
                <c:pt idx="27">
                  <c:v>6.4</c:v>
                </c:pt>
                <c:pt idx="28">
                  <c:v>48.1</c:v>
                </c:pt>
                <c:pt idx="29">
                  <c:v>11.4</c:v>
                </c:pt>
                <c:pt idx="3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96-4749-B717-C24D2C53075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30506384"/>
        <c:axId val="53051019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Data!$B$154:$AF$154</c:f>
              <c:numCache>
                <c:formatCode>0.0</c:formatCode>
                <c:ptCount val="31"/>
                <c:pt idx="0">
                  <c:v>32.6</c:v>
                </c:pt>
                <c:pt idx="1">
                  <c:v>32.5</c:v>
                </c:pt>
                <c:pt idx="2">
                  <c:v>32.200000000000003</c:v>
                </c:pt>
                <c:pt idx="3">
                  <c:v>30.2</c:v>
                </c:pt>
                <c:pt idx="4">
                  <c:v>31.2</c:v>
                </c:pt>
                <c:pt idx="5">
                  <c:v>31</c:v>
                </c:pt>
                <c:pt idx="6">
                  <c:v>30.3</c:v>
                </c:pt>
                <c:pt idx="7">
                  <c:v>30.7</c:v>
                </c:pt>
                <c:pt idx="8">
                  <c:v>31.3</c:v>
                </c:pt>
                <c:pt idx="9">
                  <c:v>31.6</c:v>
                </c:pt>
                <c:pt idx="10">
                  <c:v>30.5</c:v>
                </c:pt>
                <c:pt idx="11">
                  <c:v>28.1</c:v>
                </c:pt>
                <c:pt idx="12">
                  <c:v>31.1</c:v>
                </c:pt>
                <c:pt idx="13">
                  <c:v>32.5</c:v>
                </c:pt>
                <c:pt idx="14">
                  <c:v>32</c:v>
                </c:pt>
                <c:pt idx="15">
                  <c:v>31.3</c:v>
                </c:pt>
                <c:pt idx="16">
                  <c:v>33.1</c:v>
                </c:pt>
                <c:pt idx="17">
                  <c:v>33.1</c:v>
                </c:pt>
                <c:pt idx="18">
                  <c:v>31.6</c:v>
                </c:pt>
                <c:pt idx="19">
                  <c:v>32.700000000000003</c:v>
                </c:pt>
                <c:pt idx="20">
                  <c:v>32.4</c:v>
                </c:pt>
                <c:pt idx="21">
                  <c:v>31.1</c:v>
                </c:pt>
                <c:pt idx="22">
                  <c:v>32.9</c:v>
                </c:pt>
                <c:pt idx="23">
                  <c:v>31.9</c:v>
                </c:pt>
                <c:pt idx="24">
                  <c:v>30.5</c:v>
                </c:pt>
                <c:pt idx="25">
                  <c:v>31.2</c:v>
                </c:pt>
                <c:pt idx="26">
                  <c:v>32</c:v>
                </c:pt>
                <c:pt idx="27">
                  <c:v>31.6</c:v>
                </c:pt>
                <c:pt idx="28">
                  <c:v>29.8</c:v>
                </c:pt>
                <c:pt idx="29">
                  <c:v>30.9</c:v>
                </c:pt>
                <c:pt idx="30">
                  <c:v>31.2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E96-4749-B717-C24D2C53075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Data!$B$155:$AF$155</c:f>
              <c:numCache>
                <c:formatCode>0.0</c:formatCode>
                <c:ptCount val="31"/>
                <c:pt idx="0">
                  <c:v>26.2</c:v>
                </c:pt>
                <c:pt idx="1">
                  <c:v>25.2</c:v>
                </c:pt>
                <c:pt idx="2">
                  <c:v>25</c:v>
                </c:pt>
                <c:pt idx="3">
                  <c:v>24.7</c:v>
                </c:pt>
                <c:pt idx="4">
                  <c:v>25.1</c:v>
                </c:pt>
                <c:pt idx="5">
                  <c:v>24.2</c:v>
                </c:pt>
                <c:pt idx="6">
                  <c:v>23.4</c:v>
                </c:pt>
                <c:pt idx="7">
                  <c:v>25</c:v>
                </c:pt>
                <c:pt idx="8">
                  <c:v>24.7</c:v>
                </c:pt>
                <c:pt idx="9">
                  <c:v>24.1</c:v>
                </c:pt>
                <c:pt idx="10">
                  <c:v>25.5</c:v>
                </c:pt>
                <c:pt idx="11">
                  <c:v>24.2</c:v>
                </c:pt>
                <c:pt idx="12">
                  <c:v>24.1</c:v>
                </c:pt>
                <c:pt idx="13">
                  <c:v>25.1</c:v>
                </c:pt>
                <c:pt idx="14">
                  <c:v>25.4</c:v>
                </c:pt>
                <c:pt idx="15">
                  <c:v>24.1</c:v>
                </c:pt>
                <c:pt idx="16">
                  <c:v>24.7</c:v>
                </c:pt>
                <c:pt idx="17">
                  <c:v>24.5</c:v>
                </c:pt>
                <c:pt idx="18">
                  <c:v>23.7</c:v>
                </c:pt>
                <c:pt idx="19">
                  <c:v>24.2</c:v>
                </c:pt>
                <c:pt idx="20">
                  <c:v>24.4</c:v>
                </c:pt>
                <c:pt idx="21">
                  <c:v>24.7</c:v>
                </c:pt>
                <c:pt idx="22">
                  <c:v>25</c:v>
                </c:pt>
                <c:pt idx="23">
                  <c:v>23</c:v>
                </c:pt>
                <c:pt idx="24">
                  <c:v>23.4</c:v>
                </c:pt>
                <c:pt idx="25">
                  <c:v>24.9</c:v>
                </c:pt>
                <c:pt idx="26">
                  <c:v>24.1</c:v>
                </c:pt>
                <c:pt idx="27">
                  <c:v>25.1</c:v>
                </c:pt>
                <c:pt idx="28">
                  <c:v>24.8</c:v>
                </c:pt>
                <c:pt idx="29">
                  <c:v>24.2</c:v>
                </c:pt>
                <c:pt idx="30">
                  <c:v>24.3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E96-4749-B717-C24D2C53075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530508560"/>
        <c:axId val="530502032"/>
        <c:extLst/>
      </c:stockChart>
      <c:valAx>
        <c:axId val="53051019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0506384"/>
        <c:crosses val="max"/>
        <c:crossBetween val="between"/>
      </c:valAx>
      <c:catAx>
        <c:axId val="530506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0510192"/>
        <c:crossesAt val="0"/>
        <c:auto val="1"/>
        <c:lblAlgn val="ctr"/>
        <c:lblOffset val="100"/>
        <c:noMultiLvlLbl val="0"/>
      </c:catAx>
      <c:valAx>
        <c:axId val="53050203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0508560"/>
        <c:crosses val="autoZero"/>
        <c:crossBetween val="between"/>
      </c:valAx>
      <c:catAx>
        <c:axId val="53050856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53050203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Data!$B$16:$AF$16</c:f>
              <c:numCache>
                <c:formatCode>0.0</c:formatCode>
                <c:ptCount val="31"/>
                <c:pt idx="0">
                  <c:v>21.5</c:v>
                </c:pt>
                <c:pt idx="1">
                  <c:v>51.4</c:v>
                </c:pt>
                <c:pt idx="2">
                  <c:v>6.6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5.7</c:v>
                </c:pt>
                <c:pt idx="10">
                  <c:v>0.1</c:v>
                </c:pt>
                <c:pt idx="11">
                  <c:v>4.0999999999999996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25.6</c:v>
                </c:pt>
                <c:pt idx="21">
                  <c:v>34.5</c:v>
                </c:pt>
                <c:pt idx="22">
                  <c:v>48.2</c:v>
                </c:pt>
                <c:pt idx="23">
                  <c:v>2.7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14.2</c:v>
                </c:pt>
                <c:pt idx="30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50-4301-811B-CD6A01363D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79722192"/>
        <c:axId val="47971729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Data!$B$14:$AF$14</c:f>
              <c:numCache>
                <c:formatCode>0.0</c:formatCode>
                <c:ptCount val="31"/>
                <c:pt idx="0">
                  <c:v>33.700000000000003</c:v>
                </c:pt>
                <c:pt idx="1">
                  <c:v>30</c:v>
                </c:pt>
                <c:pt idx="2">
                  <c:v>30.6</c:v>
                </c:pt>
                <c:pt idx="3">
                  <c:v>32.5</c:v>
                </c:pt>
                <c:pt idx="4">
                  <c:v>33.6</c:v>
                </c:pt>
                <c:pt idx="5">
                  <c:v>33.4</c:v>
                </c:pt>
                <c:pt idx="6">
                  <c:v>33.6</c:v>
                </c:pt>
                <c:pt idx="7">
                  <c:v>33.9</c:v>
                </c:pt>
                <c:pt idx="8">
                  <c:v>33.700000000000003</c:v>
                </c:pt>
                <c:pt idx="9">
                  <c:v>32.4</c:v>
                </c:pt>
                <c:pt idx="10">
                  <c:v>29</c:v>
                </c:pt>
                <c:pt idx="11">
                  <c:v>32.6</c:v>
                </c:pt>
                <c:pt idx="12">
                  <c:v>33.4</c:v>
                </c:pt>
                <c:pt idx="13">
                  <c:v>34.5</c:v>
                </c:pt>
                <c:pt idx="14">
                  <c:v>35.5</c:v>
                </c:pt>
                <c:pt idx="15">
                  <c:v>34.799999999999997</c:v>
                </c:pt>
                <c:pt idx="16">
                  <c:v>35.6</c:v>
                </c:pt>
                <c:pt idx="17">
                  <c:v>35.200000000000003</c:v>
                </c:pt>
                <c:pt idx="18">
                  <c:v>35.4</c:v>
                </c:pt>
                <c:pt idx="19">
                  <c:v>34.799999999999997</c:v>
                </c:pt>
                <c:pt idx="20">
                  <c:v>30.8</c:v>
                </c:pt>
                <c:pt idx="21">
                  <c:v>29.5</c:v>
                </c:pt>
                <c:pt idx="22">
                  <c:v>28.3</c:v>
                </c:pt>
                <c:pt idx="23">
                  <c:v>31.5</c:v>
                </c:pt>
                <c:pt idx="24">
                  <c:v>32.799999999999997</c:v>
                </c:pt>
                <c:pt idx="25">
                  <c:v>33.5</c:v>
                </c:pt>
                <c:pt idx="26">
                  <c:v>34.200000000000003</c:v>
                </c:pt>
                <c:pt idx="27">
                  <c:v>33.700000000000003</c:v>
                </c:pt>
                <c:pt idx="28">
                  <c:v>33.799999999999997</c:v>
                </c:pt>
                <c:pt idx="29">
                  <c:v>32.700000000000003</c:v>
                </c:pt>
                <c:pt idx="30">
                  <c:v>29.8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950-4301-811B-CD6A01363D2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Data!$B$15:$AF$15</c:f>
              <c:numCache>
                <c:formatCode>0.0</c:formatCode>
                <c:ptCount val="31"/>
                <c:pt idx="0">
                  <c:v>24.6</c:v>
                </c:pt>
                <c:pt idx="1">
                  <c:v>23.6</c:v>
                </c:pt>
                <c:pt idx="2">
                  <c:v>22.4</c:v>
                </c:pt>
                <c:pt idx="3">
                  <c:v>23.3</c:v>
                </c:pt>
                <c:pt idx="4">
                  <c:v>22.6</c:v>
                </c:pt>
                <c:pt idx="5">
                  <c:v>23.8</c:v>
                </c:pt>
                <c:pt idx="6">
                  <c:v>23.8</c:v>
                </c:pt>
                <c:pt idx="7">
                  <c:v>24</c:v>
                </c:pt>
                <c:pt idx="8">
                  <c:v>24.6</c:v>
                </c:pt>
                <c:pt idx="9">
                  <c:v>24.2</c:v>
                </c:pt>
                <c:pt idx="10">
                  <c:v>23</c:v>
                </c:pt>
                <c:pt idx="11">
                  <c:v>22.9</c:v>
                </c:pt>
                <c:pt idx="12">
                  <c:v>23.5</c:v>
                </c:pt>
                <c:pt idx="13">
                  <c:v>22.9</c:v>
                </c:pt>
                <c:pt idx="14">
                  <c:v>23.5</c:v>
                </c:pt>
                <c:pt idx="15">
                  <c:v>23.2</c:v>
                </c:pt>
                <c:pt idx="16">
                  <c:v>23.8</c:v>
                </c:pt>
                <c:pt idx="17">
                  <c:v>23.8</c:v>
                </c:pt>
                <c:pt idx="18">
                  <c:v>24.3</c:v>
                </c:pt>
                <c:pt idx="19">
                  <c:v>25.3</c:v>
                </c:pt>
                <c:pt idx="20">
                  <c:v>24.9</c:v>
                </c:pt>
                <c:pt idx="21">
                  <c:v>23</c:v>
                </c:pt>
                <c:pt idx="22">
                  <c:v>23.1</c:v>
                </c:pt>
                <c:pt idx="23">
                  <c:v>22.7</c:v>
                </c:pt>
                <c:pt idx="24">
                  <c:v>23.6</c:v>
                </c:pt>
                <c:pt idx="25">
                  <c:v>23.6</c:v>
                </c:pt>
                <c:pt idx="26">
                  <c:v>23.5</c:v>
                </c:pt>
                <c:pt idx="27">
                  <c:v>23.4</c:v>
                </c:pt>
                <c:pt idx="28">
                  <c:v>23.1</c:v>
                </c:pt>
                <c:pt idx="29">
                  <c:v>23</c:v>
                </c:pt>
                <c:pt idx="30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950-4301-811B-CD6A01363D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479730896"/>
        <c:axId val="479727632"/>
        <c:extLst/>
      </c:stockChart>
      <c:valAx>
        <c:axId val="47971729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9722192"/>
        <c:crosses val="max"/>
        <c:crossBetween val="between"/>
      </c:valAx>
      <c:catAx>
        <c:axId val="479722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9717296"/>
        <c:crosses val="autoZero"/>
        <c:auto val="1"/>
        <c:lblAlgn val="ctr"/>
        <c:lblOffset val="100"/>
        <c:noMultiLvlLbl val="0"/>
      </c:catAx>
      <c:valAx>
        <c:axId val="47972763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9730896"/>
        <c:crosses val="autoZero"/>
        <c:crossBetween val="between"/>
      </c:valAx>
      <c:catAx>
        <c:axId val="4797308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4797276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Data!$B$56:$AF$56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7.8</c:v>
                </c:pt>
                <c:pt idx="15">
                  <c:v>0</c:v>
                </c:pt>
                <c:pt idx="16">
                  <c:v>14.2</c:v>
                </c:pt>
                <c:pt idx="17">
                  <c:v>2.2999999999999998</c:v>
                </c:pt>
                <c:pt idx="18">
                  <c:v>0</c:v>
                </c:pt>
                <c:pt idx="19">
                  <c:v>0</c:v>
                </c:pt>
                <c:pt idx="20">
                  <c:v>53.3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6E-47DE-9BA5-F7EA33B925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84828304"/>
        <c:axId val="48483428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16E-47DE-9BA5-F7EA33B9255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Data!$B$54:$AF$54</c:f>
              <c:numCache>
                <c:formatCode>0.0</c:formatCode>
                <c:ptCount val="31"/>
                <c:pt idx="0">
                  <c:v>32.700000000000003</c:v>
                </c:pt>
                <c:pt idx="1">
                  <c:v>32</c:v>
                </c:pt>
                <c:pt idx="2">
                  <c:v>32.200000000000003</c:v>
                </c:pt>
                <c:pt idx="3">
                  <c:v>31.6</c:v>
                </c:pt>
                <c:pt idx="4">
                  <c:v>32.700000000000003</c:v>
                </c:pt>
                <c:pt idx="5">
                  <c:v>32.5</c:v>
                </c:pt>
                <c:pt idx="6">
                  <c:v>33</c:v>
                </c:pt>
                <c:pt idx="7">
                  <c:v>33.799999999999997</c:v>
                </c:pt>
                <c:pt idx="8">
                  <c:v>33.700000000000003</c:v>
                </c:pt>
                <c:pt idx="9">
                  <c:v>33.1</c:v>
                </c:pt>
                <c:pt idx="10">
                  <c:v>32.5</c:v>
                </c:pt>
                <c:pt idx="11">
                  <c:v>32.200000000000003</c:v>
                </c:pt>
                <c:pt idx="12">
                  <c:v>33.299999999999997</c:v>
                </c:pt>
                <c:pt idx="13">
                  <c:v>34.200000000000003</c:v>
                </c:pt>
                <c:pt idx="14">
                  <c:v>32.200000000000003</c:v>
                </c:pt>
                <c:pt idx="15">
                  <c:v>34.200000000000003</c:v>
                </c:pt>
                <c:pt idx="16">
                  <c:v>35.4</c:v>
                </c:pt>
                <c:pt idx="17">
                  <c:v>33.700000000000003</c:v>
                </c:pt>
                <c:pt idx="18">
                  <c:v>32.5</c:v>
                </c:pt>
                <c:pt idx="19">
                  <c:v>33</c:v>
                </c:pt>
                <c:pt idx="20">
                  <c:v>30.4</c:v>
                </c:pt>
                <c:pt idx="21">
                  <c:v>32.5</c:v>
                </c:pt>
                <c:pt idx="22">
                  <c:v>33.700000000000003</c:v>
                </c:pt>
                <c:pt idx="23">
                  <c:v>32.6</c:v>
                </c:pt>
                <c:pt idx="24">
                  <c:v>33.5</c:v>
                </c:pt>
                <c:pt idx="25">
                  <c:v>33.799999999999997</c:v>
                </c:pt>
                <c:pt idx="26">
                  <c:v>33.6</c:v>
                </c:pt>
                <c:pt idx="27">
                  <c:v>32.200000000000003</c:v>
                </c:pt>
                <c:pt idx="28">
                  <c:v>32.299999999999997</c:v>
                </c:pt>
                <c:pt idx="29">
                  <c:v>31.5</c:v>
                </c:pt>
                <c:pt idx="30">
                  <c:v>30.4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16E-47DE-9BA5-F7EA33B9255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Data!$B$55:$AF$55</c:f>
              <c:numCache>
                <c:formatCode>0.0</c:formatCode>
                <c:ptCount val="31"/>
                <c:pt idx="0">
                  <c:v>24.9</c:v>
                </c:pt>
                <c:pt idx="1">
                  <c:v>24.1</c:v>
                </c:pt>
                <c:pt idx="2">
                  <c:v>24.6</c:v>
                </c:pt>
                <c:pt idx="3">
                  <c:v>23</c:v>
                </c:pt>
                <c:pt idx="4">
                  <c:v>24.3</c:v>
                </c:pt>
                <c:pt idx="5">
                  <c:v>23.3</c:v>
                </c:pt>
                <c:pt idx="6">
                  <c:v>23.1</c:v>
                </c:pt>
                <c:pt idx="7">
                  <c:v>23.5</c:v>
                </c:pt>
                <c:pt idx="8">
                  <c:v>24.1</c:v>
                </c:pt>
                <c:pt idx="9">
                  <c:v>23.2</c:v>
                </c:pt>
                <c:pt idx="10">
                  <c:v>22.5</c:v>
                </c:pt>
                <c:pt idx="11">
                  <c:v>22</c:v>
                </c:pt>
                <c:pt idx="12">
                  <c:v>23.4</c:v>
                </c:pt>
                <c:pt idx="13">
                  <c:v>24</c:v>
                </c:pt>
                <c:pt idx="14">
                  <c:v>24.3</c:v>
                </c:pt>
                <c:pt idx="15">
                  <c:v>24.5</c:v>
                </c:pt>
                <c:pt idx="16">
                  <c:v>24.6</c:v>
                </c:pt>
                <c:pt idx="17">
                  <c:v>24</c:v>
                </c:pt>
                <c:pt idx="18">
                  <c:v>23.5</c:v>
                </c:pt>
                <c:pt idx="19">
                  <c:v>24.5</c:v>
                </c:pt>
                <c:pt idx="20">
                  <c:v>24.5</c:v>
                </c:pt>
                <c:pt idx="21">
                  <c:v>23.5</c:v>
                </c:pt>
                <c:pt idx="22">
                  <c:v>24.2</c:v>
                </c:pt>
                <c:pt idx="23">
                  <c:v>23.9</c:v>
                </c:pt>
                <c:pt idx="24">
                  <c:v>24.4</c:v>
                </c:pt>
                <c:pt idx="25">
                  <c:v>23.9</c:v>
                </c:pt>
                <c:pt idx="26">
                  <c:v>23.5</c:v>
                </c:pt>
                <c:pt idx="27">
                  <c:v>23.5</c:v>
                </c:pt>
                <c:pt idx="28">
                  <c:v>22.8</c:v>
                </c:pt>
                <c:pt idx="29">
                  <c:v>21.7</c:v>
                </c:pt>
                <c:pt idx="30">
                  <c:v>19.3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16E-47DE-9BA5-F7EA33B925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484832112"/>
        <c:axId val="484829392"/>
        <c:extLst/>
      </c:stockChart>
      <c:valAx>
        <c:axId val="48483428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828304"/>
        <c:crosses val="max"/>
        <c:crossBetween val="between"/>
      </c:valAx>
      <c:catAx>
        <c:axId val="484828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834288"/>
        <c:crossesAt val="0"/>
        <c:auto val="1"/>
        <c:lblAlgn val="ctr"/>
        <c:lblOffset val="100"/>
        <c:noMultiLvlLbl val="0"/>
      </c:catAx>
      <c:valAx>
        <c:axId val="48482939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832112"/>
        <c:crosses val="autoZero"/>
        <c:crossBetween val="between"/>
      </c:valAx>
      <c:catAx>
        <c:axId val="48483211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48482939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Data!$B$96:$AF$96</c:f>
              <c:numCache>
                <c:formatCode>0.0</c:formatCode>
                <c:ptCount val="31"/>
                <c:pt idx="0">
                  <c:v>2.9</c:v>
                </c:pt>
                <c:pt idx="1">
                  <c:v>0</c:v>
                </c:pt>
                <c:pt idx="2">
                  <c:v>0</c:v>
                </c:pt>
                <c:pt idx="3">
                  <c:v>0.4</c:v>
                </c:pt>
                <c:pt idx="4">
                  <c:v>0</c:v>
                </c:pt>
                <c:pt idx="5">
                  <c:v>1.3</c:v>
                </c:pt>
                <c:pt idx="6">
                  <c:v>22.6</c:v>
                </c:pt>
                <c:pt idx="7">
                  <c:v>25</c:v>
                </c:pt>
                <c:pt idx="8">
                  <c:v>0</c:v>
                </c:pt>
                <c:pt idx="9">
                  <c:v>1.4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11.7</c:v>
                </c:pt>
                <c:pt idx="14">
                  <c:v>0</c:v>
                </c:pt>
                <c:pt idx="15">
                  <c:v>0.01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14.1</c:v>
                </c:pt>
                <c:pt idx="20">
                  <c:v>4.5</c:v>
                </c:pt>
                <c:pt idx="21">
                  <c:v>0</c:v>
                </c:pt>
                <c:pt idx="22">
                  <c:v>12.6</c:v>
                </c:pt>
                <c:pt idx="23">
                  <c:v>6.7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69-44D3-B76E-C2384FF91D8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84714720"/>
        <c:axId val="48471363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Data!$B$94:$AF$94</c:f>
              <c:numCache>
                <c:formatCode>0.0</c:formatCode>
                <c:ptCount val="31"/>
                <c:pt idx="0">
                  <c:v>34.9</c:v>
                </c:pt>
                <c:pt idx="1">
                  <c:v>34.299999999999997</c:v>
                </c:pt>
                <c:pt idx="2">
                  <c:v>34.4</c:v>
                </c:pt>
                <c:pt idx="3">
                  <c:v>34</c:v>
                </c:pt>
                <c:pt idx="4">
                  <c:v>33.700000000000003</c:v>
                </c:pt>
                <c:pt idx="5">
                  <c:v>34.200000000000003</c:v>
                </c:pt>
                <c:pt idx="6">
                  <c:v>34.5</c:v>
                </c:pt>
                <c:pt idx="7">
                  <c:v>33.799999999999997</c:v>
                </c:pt>
                <c:pt idx="8">
                  <c:v>34.1</c:v>
                </c:pt>
                <c:pt idx="9">
                  <c:v>35</c:v>
                </c:pt>
                <c:pt idx="10">
                  <c:v>34.299999999999997</c:v>
                </c:pt>
                <c:pt idx="11">
                  <c:v>34.5</c:v>
                </c:pt>
                <c:pt idx="12">
                  <c:v>35.299999999999997</c:v>
                </c:pt>
                <c:pt idx="13">
                  <c:v>36</c:v>
                </c:pt>
                <c:pt idx="14">
                  <c:v>33.799999999999997</c:v>
                </c:pt>
                <c:pt idx="15">
                  <c:v>35.299999999999997</c:v>
                </c:pt>
                <c:pt idx="16">
                  <c:v>35.700000000000003</c:v>
                </c:pt>
                <c:pt idx="17">
                  <c:v>34.9</c:v>
                </c:pt>
                <c:pt idx="18">
                  <c:v>34.200000000000003</c:v>
                </c:pt>
                <c:pt idx="19">
                  <c:v>31.5</c:v>
                </c:pt>
                <c:pt idx="20">
                  <c:v>31.8</c:v>
                </c:pt>
                <c:pt idx="21">
                  <c:v>33.5</c:v>
                </c:pt>
                <c:pt idx="22">
                  <c:v>32.799999999999997</c:v>
                </c:pt>
                <c:pt idx="23">
                  <c:v>34</c:v>
                </c:pt>
                <c:pt idx="24">
                  <c:v>34.4</c:v>
                </c:pt>
                <c:pt idx="25">
                  <c:v>36</c:v>
                </c:pt>
                <c:pt idx="26">
                  <c:v>35.299999999999997</c:v>
                </c:pt>
                <c:pt idx="27">
                  <c:v>34.299999999999997</c:v>
                </c:pt>
                <c:pt idx="28">
                  <c:v>34</c:v>
                </c:pt>
                <c:pt idx="29">
                  <c:v>33.5</c:v>
                </c:pt>
                <c:pt idx="30">
                  <c:v>32.200000000000003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F69-44D3-B76E-C2384FF91D8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Data!$B$95:$AF$95</c:f>
              <c:numCache>
                <c:formatCode>0.0</c:formatCode>
                <c:ptCount val="31"/>
                <c:pt idx="0">
                  <c:v>24.9</c:v>
                </c:pt>
                <c:pt idx="1">
                  <c:v>24.2</c:v>
                </c:pt>
                <c:pt idx="2">
                  <c:v>23.5</c:v>
                </c:pt>
                <c:pt idx="3">
                  <c:v>24.2</c:v>
                </c:pt>
                <c:pt idx="4">
                  <c:v>23.8</c:v>
                </c:pt>
                <c:pt idx="5">
                  <c:v>24.2</c:v>
                </c:pt>
                <c:pt idx="6">
                  <c:v>22.8</c:v>
                </c:pt>
                <c:pt idx="7">
                  <c:v>23</c:v>
                </c:pt>
                <c:pt idx="8">
                  <c:v>21.4</c:v>
                </c:pt>
                <c:pt idx="9">
                  <c:v>23.3</c:v>
                </c:pt>
                <c:pt idx="10">
                  <c:v>23.1</c:v>
                </c:pt>
                <c:pt idx="11">
                  <c:v>23.5</c:v>
                </c:pt>
                <c:pt idx="12">
                  <c:v>23.8</c:v>
                </c:pt>
                <c:pt idx="13">
                  <c:v>24</c:v>
                </c:pt>
                <c:pt idx="14">
                  <c:v>24.5</c:v>
                </c:pt>
                <c:pt idx="15">
                  <c:v>25.1</c:v>
                </c:pt>
                <c:pt idx="16">
                  <c:v>24.3</c:v>
                </c:pt>
                <c:pt idx="17">
                  <c:v>25.2</c:v>
                </c:pt>
                <c:pt idx="18">
                  <c:v>24.5</c:v>
                </c:pt>
                <c:pt idx="19">
                  <c:v>23</c:v>
                </c:pt>
                <c:pt idx="20">
                  <c:v>22.8</c:v>
                </c:pt>
                <c:pt idx="21">
                  <c:v>23.2</c:v>
                </c:pt>
                <c:pt idx="22">
                  <c:v>24</c:v>
                </c:pt>
                <c:pt idx="23">
                  <c:v>23</c:v>
                </c:pt>
                <c:pt idx="24">
                  <c:v>23.1</c:v>
                </c:pt>
                <c:pt idx="25">
                  <c:v>23</c:v>
                </c:pt>
                <c:pt idx="26">
                  <c:v>23</c:v>
                </c:pt>
                <c:pt idx="27">
                  <c:v>24.5</c:v>
                </c:pt>
                <c:pt idx="28">
                  <c:v>22.5</c:v>
                </c:pt>
                <c:pt idx="29">
                  <c:v>22.4</c:v>
                </c:pt>
                <c:pt idx="30">
                  <c:v>20.7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F69-44D3-B76E-C2384FF91D8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484715264"/>
        <c:axId val="484717440"/>
        <c:extLst/>
      </c:stockChart>
      <c:valAx>
        <c:axId val="48471363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714720"/>
        <c:crosses val="max"/>
        <c:crossBetween val="between"/>
      </c:valAx>
      <c:catAx>
        <c:axId val="484714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713632"/>
        <c:crossesAt val="0"/>
        <c:auto val="1"/>
        <c:lblAlgn val="ctr"/>
        <c:lblOffset val="100"/>
        <c:noMultiLvlLbl val="0"/>
      </c:catAx>
      <c:valAx>
        <c:axId val="48471744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715264"/>
        <c:crosses val="autoZero"/>
        <c:crossBetween val="between"/>
      </c:valAx>
      <c:catAx>
        <c:axId val="48471526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48471744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Data!$B$66:$AF$66</c:f>
              <c:numCache>
                <c:formatCode>0.0</c:formatCode>
                <c:ptCount val="31"/>
                <c:pt idx="0">
                  <c:v>17.600000000000001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0.6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0.02</c:v>
                </c:pt>
                <c:pt idx="17">
                  <c:v>22.7</c:v>
                </c:pt>
                <c:pt idx="18">
                  <c:v>1.1000000000000001</c:v>
                </c:pt>
                <c:pt idx="19">
                  <c:v>32.299999999999997</c:v>
                </c:pt>
                <c:pt idx="20">
                  <c:v>3.3</c:v>
                </c:pt>
                <c:pt idx="21">
                  <c:v>0.3</c:v>
                </c:pt>
                <c:pt idx="22">
                  <c:v>28.9</c:v>
                </c:pt>
                <c:pt idx="23">
                  <c:v>0</c:v>
                </c:pt>
                <c:pt idx="24">
                  <c:v>0.01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8D-4A5F-89B2-48ED071110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84824496"/>
        <c:axId val="48482068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Data!$B$64:$AF$64</c:f>
              <c:numCache>
                <c:formatCode>0.0</c:formatCode>
                <c:ptCount val="31"/>
                <c:pt idx="0">
                  <c:v>32.4</c:v>
                </c:pt>
                <c:pt idx="1">
                  <c:v>32</c:v>
                </c:pt>
                <c:pt idx="2">
                  <c:v>31.6</c:v>
                </c:pt>
                <c:pt idx="3">
                  <c:v>31.8</c:v>
                </c:pt>
                <c:pt idx="4">
                  <c:v>32.799999999999997</c:v>
                </c:pt>
                <c:pt idx="5">
                  <c:v>33</c:v>
                </c:pt>
                <c:pt idx="6">
                  <c:v>33.4</c:v>
                </c:pt>
                <c:pt idx="7">
                  <c:v>34.299999999999997</c:v>
                </c:pt>
                <c:pt idx="8">
                  <c:v>34</c:v>
                </c:pt>
                <c:pt idx="9">
                  <c:v>34.4</c:v>
                </c:pt>
                <c:pt idx="10">
                  <c:v>32.9</c:v>
                </c:pt>
                <c:pt idx="11">
                  <c:v>32.4</c:v>
                </c:pt>
                <c:pt idx="12">
                  <c:v>32.6</c:v>
                </c:pt>
                <c:pt idx="13">
                  <c:v>34.799999999999997</c:v>
                </c:pt>
                <c:pt idx="14">
                  <c:v>35.700000000000003</c:v>
                </c:pt>
                <c:pt idx="15">
                  <c:v>36</c:v>
                </c:pt>
                <c:pt idx="16">
                  <c:v>35.9</c:v>
                </c:pt>
                <c:pt idx="17">
                  <c:v>36.1</c:v>
                </c:pt>
                <c:pt idx="18">
                  <c:v>32.5</c:v>
                </c:pt>
                <c:pt idx="19">
                  <c:v>30.9</c:v>
                </c:pt>
                <c:pt idx="20">
                  <c:v>32</c:v>
                </c:pt>
                <c:pt idx="21">
                  <c:v>33.4</c:v>
                </c:pt>
                <c:pt idx="22">
                  <c:v>33.700000000000003</c:v>
                </c:pt>
                <c:pt idx="23">
                  <c:v>32.700000000000003</c:v>
                </c:pt>
                <c:pt idx="24">
                  <c:v>33.1</c:v>
                </c:pt>
                <c:pt idx="25">
                  <c:v>34.299999999999997</c:v>
                </c:pt>
                <c:pt idx="26">
                  <c:v>33.4</c:v>
                </c:pt>
                <c:pt idx="27">
                  <c:v>32.9</c:v>
                </c:pt>
                <c:pt idx="28">
                  <c:v>32.700000000000003</c:v>
                </c:pt>
                <c:pt idx="29">
                  <c:v>31.9</c:v>
                </c:pt>
                <c:pt idx="30">
                  <c:v>30.8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8D-4A5F-89B2-48ED0711103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Data!$B$65:$AF$65</c:f>
              <c:numCache>
                <c:formatCode>0.0</c:formatCode>
                <c:ptCount val="31"/>
                <c:pt idx="0">
                  <c:v>23.6</c:v>
                </c:pt>
                <c:pt idx="1">
                  <c:v>24.7</c:v>
                </c:pt>
                <c:pt idx="2">
                  <c:v>24.1</c:v>
                </c:pt>
                <c:pt idx="3">
                  <c:v>24.1</c:v>
                </c:pt>
                <c:pt idx="4">
                  <c:v>24.3</c:v>
                </c:pt>
                <c:pt idx="5">
                  <c:v>24.7</c:v>
                </c:pt>
                <c:pt idx="6">
                  <c:v>24.5</c:v>
                </c:pt>
                <c:pt idx="7">
                  <c:v>24.7</c:v>
                </c:pt>
                <c:pt idx="8">
                  <c:v>24.2</c:v>
                </c:pt>
                <c:pt idx="9">
                  <c:v>24.7</c:v>
                </c:pt>
                <c:pt idx="10">
                  <c:v>24.7</c:v>
                </c:pt>
                <c:pt idx="11">
                  <c:v>23.5</c:v>
                </c:pt>
                <c:pt idx="12">
                  <c:v>24.5</c:v>
                </c:pt>
                <c:pt idx="13">
                  <c:v>25.2</c:v>
                </c:pt>
                <c:pt idx="14">
                  <c:v>25.2</c:v>
                </c:pt>
                <c:pt idx="15">
                  <c:v>25</c:v>
                </c:pt>
                <c:pt idx="16">
                  <c:v>24.9</c:v>
                </c:pt>
                <c:pt idx="17">
                  <c:v>25.7</c:v>
                </c:pt>
                <c:pt idx="18">
                  <c:v>23.7</c:v>
                </c:pt>
                <c:pt idx="19">
                  <c:v>25</c:v>
                </c:pt>
                <c:pt idx="20">
                  <c:v>23.7</c:v>
                </c:pt>
                <c:pt idx="21">
                  <c:v>24.8</c:v>
                </c:pt>
                <c:pt idx="22">
                  <c:v>24.6</c:v>
                </c:pt>
                <c:pt idx="23">
                  <c:v>24</c:v>
                </c:pt>
                <c:pt idx="24">
                  <c:v>25.2</c:v>
                </c:pt>
                <c:pt idx="25">
                  <c:v>25.3</c:v>
                </c:pt>
                <c:pt idx="26">
                  <c:v>24.5</c:v>
                </c:pt>
                <c:pt idx="27">
                  <c:v>24.5</c:v>
                </c:pt>
                <c:pt idx="28">
                  <c:v>23.7</c:v>
                </c:pt>
                <c:pt idx="29">
                  <c:v>22.8</c:v>
                </c:pt>
                <c:pt idx="30">
                  <c:v>20.3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38D-4A5F-89B2-48ED071110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484833200"/>
        <c:axId val="484821232"/>
        <c:extLst/>
      </c:stockChart>
      <c:valAx>
        <c:axId val="48482068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824496"/>
        <c:crosses val="max"/>
        <c:crossBetween val="between"/>
      </c:valAx>
      <c:catAx>
        <c:axId val="484824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820688"/>
        <c:crossesAt val="0"/>
        <c:auto val="1"/>
        <c:lblAlgn val="ctr"/>
        <c:lblOffset val="100"/>
        <c:noMultiLvlLbl val="0"/>
      </c:catAx>
      <c:valAx>
        <c:axId val="48482123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833200"/>
        <c:crosses val="autoZero"/>
        <c:crossBetween val="between"/>
      </c:valAx>
      <c:catAx>
        <c:axId val="48483320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48482123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Data!$B$86:$AF$86</c:f>
              <c:numCache>
                <c:formatCode>0.0</c:formatCode>
                <c:ptCount val="31"/>
                <c:pt idx="0">
                  <c:v>0</c:v>
                </c:pt>
                <c:pt idx="1">
                  <c:v>18.3</c:v>
                </c:pt>
                <c:pt idx="2">
                  <c:v>0</c:v>
                </c:pt>
                <c:pt idx="3">
                  <c:v>17.100000000000001</c:v>
                </c:pt>
                <c:pt idx="4">
                  <c:v>13.9</c:v>
                </c:pt>
                <c:pt idx="5">
                  <c:v>25.3</c:v>
                </c:pt>
                <c:pt idx="6">
                  <c:v>5.9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2.8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0.2</c:v>
                </c:pt>
                <c:pt idx="19">
                  <c:v>70</c:v>
                </c:pt>
                <c:pt idx="20">
                  <c:v>1</c:v>
                </c:pt>
                <c:pt idx="21">
                  <c:v>0</c:v>
                </c:pt>
                <c:pt idx="22">
                  <c:v>31.4</c:v>
                </c:pt>
                <c:pt idx="23">
                  <c:v>0</c:v>
                </c:pt>
                <c:pt idx="24">
                  <c:v>0.3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42-4590-ABA8-4990CA010BE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84725056"/>
        <c:axId val="48471852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Data!$B$84:$AF$84</c:f>
              <c:numCache>
                <c:formatCode>0.0</c:formatCode>
                <c:ptCount val="31"/>
                <c:pt idx="0">
                  <c:v>33.4</c:v>
                </c:pt>
                <c:pt idx="1">
                  <c:v>33</c:v>
                </c:pt>
                <c:pt idx="2">
                  <c:v>33.200000000000003</c:v>
                </c:pt>
                <c:pt idx="3">
                  <c:v>34</c:v>
                </c:pt>
                <c:pt idx="4">
                  <c:v>30.2</c:v>
                </c:pt>
                <c:pt idx="5">
                  <c:v>30.8</c:v>
                </c:pt>
                <c:pt idx="6">
                  <c:v>32.700000000000003</c:v>
                </c:pt>
                <c:pt idx="7">
                  <c:v>33.799999999999997</c:v>
                </c:pt>
                <c:pt idx="8">
                  <c:v>34</c:v>
                </c:pt>
                <c:pt idx="9">
                  <c:v>34.5</c:v>
                </c:pt>
                <c:pt idx="10">
                  <c:v>33.700000000000003</c:v>
                </c:pt>
                <c:pt idx="11">
                  <c:v>33.5</c:v>
                </c:pt>
                <c:pt idx="12">
                  <c:v>34.299999999999997</c:v>
                </c:pt>
                <c:pt idx="13">
                  <c:v>35.6</c:v>
                </c:pt>
                <c:pt idx="14">
                  <c:v>34.5</c:v>
                </c:pt>
                <c:pt idx="15">
                  <c:v>35.299999999999997</c:v>
                </c:pt>
                <c:pt idx="16">
                  <c:v>36</c:v>
                </c:pt>
                <c:pt idx="17">
                  <c:v>36.4</c:v>
                </c:pt>
                <c:pt idx="18">
                  <c:v>33.9</c:v>
                </c:pt>
                <c:pt idx="19">
                  <c:v>30</c:v>
                </c:pt>
                <c:pt idx="20">
                  <c:v>31.8</c:v>
                </c:pt>
                <c:pt idx="21">
                  <c:v>34</c:v>
                </c:pt>
                <c:pt idx="22">
                  <c:v>33.200000000000003</c:v>
                </c:pt>
                <c:pt idx="23">
                  <c:v>31.3</c:v>
                </c:pt>
                <c:pt idx="24">
                  <c:v>31.8</c:v>
                </c:pt>
                <c:pt idx="25">
                  <c:v>33.799999999999997</c:v>
                </c:pt>
                <c:pt idx="26">
                  <c:v>34</c:v>
                </c:pt>
                <c:pt idx="27">
                  <c:v>33.1</c:v>
                </c:pt>
                <c:pt idx="28">
                  <c:v>33.299999999999997</c:v>
                </c:pt>
                <c:pt idx="29">
                  <c:v>32.4</c:v>
                </c:pt>
                <c:pt idx="30">
                  <c:v>31.4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042-4590-ABA8-4990CA010BE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Data!$B$85:$AF$85</c:f>
              <c:numCache>
                <c:formatCode>0.0</c:formatCode>
                <c:ptCount val="31"/>
                <c:pt idx="0">
                  <c:v>23.9</c:v>
                </c:pt>
                <c:pt idx="1">
                  <c:v>24.5</c:v>
                </c:pt>
                <c:pt idx="2">
                  <c:v>22.8</c:v>
                </c:pt>
                <c:pt idx="3">
                  <c:v>23.3</c:v>
                </c:pt>
                <c:pt idx="4">
                  <c:v>22.7</c:v>
                </c:pt>
                <c:pt idx="5">
                  <c:v>22.4</c:v>
                </c:pt>
                <c:pt idx="6">
                  <c:v>22.7</c:v>
                </c:pt>
                <c:pt idx="7">
                  <c:v>23.2</c:v>
                </c:pt>
                <c:pt idx="8">
                  <c:v>22.8</c:v>
                </c:pt>
                <c:pt idx="9">
                  <c:v>23.7</c:v>
                </c:pt>
                <c:pt idx="10">
                  <c:v>23.8</c:v>
                </c:pt>
                <c:pt idx="11">
                  <c:v>24.1</c:v>
                </c:pt>
                <c:pt idx="12">
                  <c:v>23.4</c:v>
                </c:pt>
                <c:pt idx="13">
                  <c:v>23.2</c:v>
                </c:pt>
                <c:pt idx="14">
                  <c:v>24.4</c:v>
                </c:pt>
                <c:pt idx="15">
                  <c:v>23.9</c:v>
                </c:pt>
                <c:pt idx="16">
                  <c:v>24.2</c:v>
                </c:pt>
                <c:pt idx="17">
                  <c:v>23.9</c:v>
                </c:pt>
                <c:pt idx="18">
                  <c:v>24.6</c:v>
                </c:pt>
                <c:pt idx="19">
                  <c:v>22.5</c:v>
                </c:pt>
                <c:pt idx="20">
                  <c:v>22.1</c:v>
                </c:pt>
                <c:pt idx="21">
                  <c:v>23.3</c:v>
                </c:pt>
                <c:pt idx="22">
                  <c:v>23.3</c:v>
                </c:pt>
                <c:pt idx="23">
                  <c:v>22.5</c:v>
                </c:pt>
                <c:pt idx="24">
                  <c:v>23.2</c:v>
                </c:pt>
                <c:pt idx="25">
                  <c:v>23.7</c:v>
                </c:pt>
                <c:pt idx="26">
                  <c:v>22.7</c:v>
                </c:pt>
                <c:pt idx="27">
                  <c:v>24.6</c:v>
                </c:pt>
                <c:pt idx="28">
                  <c:v>23.1</c:v>
                </c:pt>
                <c:pt idx="29">
                  <c:v>22.2</c:v>
                </c:pt>
                <c:pt idx="30">
                  <c:v>21.4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042-4590-ABA8-4990CA010BE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484724512"/>
        <c:axId val="484712544"/>
        <c:extLst/>
      </c:stockChart>
      <c:valAx>
        <c:axId val="48471852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725056"/>
        <c:crosses val="max"/>
        <c:crossBetween val="between"/>
      </c:valAx>
      <c:catAx>
        <c:axId val="484725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718528"/>
        <c:crossesAt val="0"/>
        <c:auto val="1"/>
        <c:lblAlgn val="ctr"/>
        <c:lblOffset val="100"/>
        <c:noMultiLvlLbl val="0"/>
      </c:catAx>
      <c:valAx>
        <c:axId val="48471254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724512"/>
        <c:crosses val="autoZero"/>
        <c:crossBetween val="between"/>
      </c:valAx>
      <c:catAx>
        <c:axId val="48472451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48471254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กรุงเทพมหานคร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Data!$B$101:$AF$101</c:f>
              <c:numCache>
                <c:formatCode>0.0</c:formatCode>
                <c:ptCount val="31"/>
                <c:pt idx="0">
                  <c:v>20.399999999999999</c:v>
                </c:pt>
                <c:pt idx="1">
                  <c:v>31.3</c:v>
                </c:pt>
                <c:pt idx="2">
                  <c:v>0</c:v>
                </c:pt>
                <c:pt idx="3">
                  <c:v>38.5</c:v>
                </c:pt>
                <c:pt idx="4">
                  <c:v>38.5</c:v>
                </c:pt>
                <c:pt idx="5">
                  <c:v>3.8</c:v>
                </c:pt>
                <c:pt idx="6">
                  <c:v>35.700000000000003</c:v>
                </c:pt>
                <c:pt idx="7">
                  <c:v>6.1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2.5</c:v>
                </c:pt>
                <c:pt idx="12">
                  <c:v>32</c:v>
                </c:pt>
                <c:pt idx="13">
                  <c:v>2</c:v>
                </c:pt>
                <c:pt idx="14">
                  <c:v>0</c:v>
                </c:pt>
                <c:pt idx="15">
                  <c:v>0</c:v>
                </c:pt>
                <c:pt idx="16">
                  <c:v>1.8</c:v>
                </c:pt>
                <c:pt idx="17">
                  <c:v>36.700000000000003</c:v>
                </c:pt>
                <c:pt idx="18">
                  <c:v>0.4</c:v>
                </c:pt>
                <c:pt idx="19">
                  <c:v>21.9</c:v>
                </c:pt>
                <c:pt idx="20">
                  <c:v>7.8</c:v>
                </c:pt>
                <c:pt idx="21">
                  <c:v>2.4</c:v>
                </c:pt>
                <c:pt idx="22">
                  <c:v>27.5</c:v>
                </c:pt>
                <c:pt idx="23">
                  <c:v>0</c:v>
                </c:pt>
                <c:pt idx="24">
                  <c:v>0</c:v>
                </c:pt>
                <c:pt idx="25">
                  <c:v>1.8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98-4046-985E-09919F3E5E1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84719616"/>
        <c:axId val="4847190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Data!$B$99:$AF$99</c:f>
              <c:numCache>
                <c:formatCode>0.0</c:formatCode>
                <c:ptCount val="31"/>
                <c:pt idx="0">
                  <c:v>34.200000000000003</c:v>
                </c:pt>
                <c:pt idx="1">
                  <c:v>32.299999999999997</c:v>
                </c:pt>
                <c:pt idx="2">
                  <c:v>34.299999999999997</c:v>
                </c:pt>
                <c:pt idx="3">
                  <c:v>35.200000000000003</c:v>
                </c:pt>
                <c:pt idx="4">
                  <c:v>33.5</c:v>
                </c:pt>
                <c:pt idx="5">
                  <c:v>34.6</c:v>
                </c:pt>
                <c:pt idx="6">
                  <c:v>35</c:v>
                </c:pt>
                <c:pt idx="7">
                  <c:v>33.5</c:v>
                </c:pt>
                <c:pt idx="8">
                  <c:v>33.5</c:v>
                </c:pt>
                <c:pt idx="9">
                  <c:v>34.799999999999997</c:v>
                </c:pt>
                <c:pt idx="10">
                  <c:v>35.700000000000003</c:v>
                </c:pt>
                <c:pt idx="11">
                  <c:v>35</c:v>
                </c:pt>
                <c:pt idx="12">
                  <c:v>33.5</c:v>
                </c:pt>
                <c:pt idx="13">
                  <c:v>33.4</c:v>
                </c:pt>
                <c:pt idx="14">
                  <c:v>34.200000000000003</c:v>
                </c:pt>
                <c:pt idx="15">
                  <c:v>34.799999999999997</c:v>
                </c:pt>
                <c:pt idx="16">
                  <c:v>34.200000000000003</c:v>
                </c:pt>
                <c:pt idx="17">
                  <c:v>35.5</c:v>
                </c:pt>
                <c:pt idx="18">
                  <c:v>34.299999999999997</c:v>
                </c:pt>
                <c:pt idx="19">
                  <c:v>35.200000000000003</c:v>
                </c:pt>
                <c:pt idx="20">
                  <c:v>31</c:v>
                </c:pt>
                <c:pt idx="21">
                  <c:v>33.700000000000003</c:v>
                </c:pt>
                <c:pt idx="22">
                  <c:v>31.8</c:v>
                </c:pt>
                <c:pt idx="23">
                  <c:v>33.700000000000003</c:v>
                </c:pt>
                <c:pt idx="24">
                  <c:v>34.5</c:v>
                </c:pt>
                <c:pt idx="25">
                  <c:v>35.700000000000003</c:v>
                </c:pt>
                <c:pt idx="26">
                  <c:v>35.700000000000003</c:v>
                </c:pt>
                <c:pt idx="27">
                  <c:v>34.200000000000003</c:v>
                </c:pt>
                <c:pt idx="28">
                  <c:v>35.700000000000003</c:v>
                </c:pt>
                <c:pt idx="29">
                  <c:v>34</c:v>
                </c:pt>
                <c:pt idx="30">
                  <c:v>33.5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98-4046-985E-09919F3E5E1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Data!$B$100:$AF$100</c:f>
              <c:numCache>
                <c:formatCode>0.0</c:formatCode>
                <c:ptCount val="31"/>
                <c:pt idx="0">
                  <c:v>25.7</c:v>
                </c:pt>
                <c:pt idx="1">
                  <c:v>26</c:v>
                </c:pt>
                <c:pt idx="2">
                  <c:v>25</c:v>
                </c:pt>
                <c:pt idx="3">
                  <c:v>26.5</c:v>
                </c:pt>
                <c:pt idx="4">
                  <c:v>24.6</c:v>
                </c:pt>
                <c:pt idx="5">
                  <c:v>25</c:v>
                </c:pt>
                <c:pt idx="6">
                  <c:v>26</c:v>
                </c:pt>
                <c:pt idx="7">
                  <c:v>26</c:v>
                </c:pt>
                <c:pt idx="8">
                  <c:v>24.2</c:v>
                </c:pt>
                <c:pt idx="9">
                  <c:v>24.5</c:v>
                </c:pt>
                <c:pt idx="10">
                  <c:v>24.4</c:v>
                </c:pt>
                <c:pt idx="11">
                  <c:v>27.2</c:v>
                </c:pt>
                <c:pt idx="12">
                  <c:v>25.6</c:v>
                </c:pt>
                <c:pt idx="13">
                  <c:v>26.2</c:v>
                </c:pt>
                <c:pt idx="14">
                  <c:v>26</c:v>
                </c:pt>
                <c:pt idx="15">
                  <c:v>27.4</c:v>
                </c:pt>
                <c:pt idx="16">
                  <c:v>28</c:v>
                </c:pt>
                <c:pt idx="17">
                  <c:v>27</c:v>
                </c:pt>
                <c:pt idx="18">
                  <c:v>26.5</c:v>
                </c:pt>
                <c:pt idx="19">
                  <c:v>25.8</c:v>
                </c:pt>
                <c:pt idx="20">
                  <c:v>25.5</c:v>
                </c:pt>
                <c:pt idx="21">
                  <c:v>25.1</c:v>
                </c:pt>
                <c:pt idx="22">
                  <c:v>25.3</c:v>
                </c:pt>
                <c:pt idx="23">
                  <c:v>24.7</c:v>
                </c:pt>
                <c:pt idx="24">
                  <c:v>26.3</c:v>
                </c:pt>
                <c:pt idx="25">
                  <c:v>26.5</c:v>
                </c:pt>
                <c:pt idx="26">
                  <c:v>26.1</c:v>
                </c:pt>
                <c:pt idx="27">
                  <c:v>26.1</c:v>
                </c:pt>
                <c:pt idx="28">
                  <c:v>26.3</c:v>
                </c:pt>
                <c:pt idx="29">
                  <c:v>26.4</c:v>
                </c:pt>
                <c:pt idx="3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198-4046-985E-09919F3E5E1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484721248"/>
        <c:axId val="484720160"/>
        <c:extLst/>
      </c:stockChart>
      <c:valAx>
        <c:axId val="484719072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719616"/>
        <c:crosses val="max"/>
        <c:crossBetween val="between"/>
      </c:valAx>
      <c:catAx>
        <c:axId val="48471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719072"/>
        <c:crossesAt val="0"/>
        <c:auto val="1"/>
        <c:lblAlgn val="ctr"/>
        <c:lblOffset val="100"/>
        <c:noMultiLvlLbl val="0"/>
      </c:catAx>
      <c:valAx>
        <c:axId val="48472016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721248"/>
        <c:crosses val="autoZero"/>
        <c:crossBetween val="between"/>
      </c:valAx>
      <c:catAx>
        <c:axId val="48472124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48472016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Data!$B$116:$AF$116</c:f>
              <c:numCache>
                <c:formatCode>0.0</c:formatCode>
                <c:ptCount val="31"/>
                <c:pt idx="0">
                  <c:v>50.4</c:v>
                </c:pt>
                <c:pt idx="1">
                  <c:v>1.8</c:v>
                </c:pt>
                <c:pt idx="2">
                  <c:v>0</c:v>
                </c:pt>
                <c:pt idx="3">
                  <c:v>14.6</c:v>
                </c:pt>
                <c:pt idx="4">
                  <c:v>0</c:v>
                </c:pt>
                <c:pt idx="5">
                  <c:v>16.100000000000001</c:v>
                </c:pt>
                <c:pt idx="6">
                  <c:v>0</c:v>
                </c:pt>
                <c:pt idx="7">
                  <c:v>14.2</c:v>
                </c:pt>
                <c:pt idx="8">
                  <c:v>6.5</c:v>
                </c:pt>
                <c:pt idx="9">
                  <c:v>10.3</c:v>
                </c:pt>
                <c:pt idx="10">
                  <c:v>0</c:v>
                </c:pt>
                <c:pt idx="11">
                  <c:v>1.8</c:v>
                </c:pt>
                <c:pt idx="12">
                  <c:v>0</c:v>
                </c:pt>
                <c:pt idx="13">
                  <c:v>15.8</c:v>
                </c:pt>
                <c:pt idx="14">
                  <c:v>0.6</c:v>
                </c:pt>
                <c:pt idx="15">
                  <c:v>7.3</c:v>
                </c:pt>
                <c:pt idx="16">
                  <c:v>0</c:v>
                </c:pt>
                <c:pt idx="17">
                  <c:v>0</c:v>
                </c:pt>
                <c:pt idx="18">
                  <c:v>1.1000000000000001</c:v>
                </c:pt>
                <c:pt idx="19">
                  <c:v>3.5</c:v>
                </c:pt>
                <c:pt idx="20">
                  <c:v>15.7</c:v>
                </c:pt>
                <c:pt idx="21">
                  <c:v>23.7</c:v>
                </c:pt>
                <c:pt idx="22">
                  <c:v>1.7</c:v>
                </c:pt>
                <c:pt idx="23">
                  <c:v>0</c:v>
                </c:pt>
                <c:pt idx="24">
                  <c:v>0</c:v>
                </c:pt>
                <c:pt idx="25">
                  <c:v>1.2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18-42C7-BE83-5233D364F64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27170640"/>
        <c:axId val="52717172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Data!$B$114:$AF$114</c:f>
              <c:numCache>
                <c:formatCode>0.0</c:formatCode>
                <c:ptCount val="31"/>
                <c:pt idx="0">
                  <c:v>34.5</c:v>
                </c:pt>
                <c:pt idx="1">
                  <c:v>34</c:v>
                </c:pt>
                <c:pt idx="2">
                  <c:v>34</c:v>
                </c:pt>
                <c:pt idx="3">
                  <c:v>34.200000000000003</c:v>
                </c:pt>
                <c:pt idx="4">
                  <c:v>33.5</c:v>
                </c:pt>
                <c:pt idx="5">
                  <c:v>33.200000000000003</c:v>
                </c:pt>
                <c:pt idx="6">
                  <c:v>35</c:v>
                </c:pt>
                <c:pt idx="7">
                  <c:v>33</c:v>
                </c:pt>
                <c:pt idx="8">
                  <c:v>32.799999999999997</c:v>
                </c:pt>
                <c:pt idx="9">
                  <c:v>33.299999999999997</c:v>
                </c:pt>
                <c:pt idx="10">
                  <c:v>35.1</c:v>
                </c:pt>
                <c:pt idx="11">
                  <c:v>35.299999999999997</c:v>
                </c:pt>
                <c:pt idx="12">
                  <c:v>35.299999999999997</c:v>
                </c:pt>
                <c:pt idx="13">
                  <c:v>35.4</c:v>
                </c:pt>
                <c:pt idx="14">
                  <c:v>32.200000000000003</c:v>
                </c:pt>
                <c:pt idx="15">
                  <c:v>33.5</c:v>
                </c:pt>
                <c:pt idx="16">
                  <c:v>33.4</c:v>
                </c:pt>
                <c:pt idx="17">
                  <c:v>34.6</c:v>
                </c:pt>
                <c:pt idx="18">
                  <c:v>34.6</c:v>
                </c:pt>
                <c:pt idx="19">
                  <c:v>33</c:v>
                </c:pt>
                <c:pt idx="20">
                  <c:v>33.5</c:v>
                </c:pt>
                <c:pt idx="21">
                  <c:v>33.4</c:v>
                </c:pt>
                <c:pt idx="22">
                  <c:v>32</c:v>
                </c:pt>
                <c:pt idx="23">
                  <c:v>31.7</c:v>
                </c:pt>
                <c:pt idx="24">
                  <c:v>33.5</c:v>
                </c:pt>
                <c:pt idx="25">
                  <c:v>36</c:v>
                </c:pt>
                <c:pt idx="26">
                  <c:v>35.700000000000003</c:v>
                </c:pt>
                <c:pt idx="27">
                  <c:v>35.5</c:v>
                </c:pt>
                <c:pt idx="28">
                  <c:v>35</c:v>
                </c:pt>
                <c:pt idx="29">
                  <c:v>34.200000000000003</c:v>
                </c:pt>
                <c:pt idx="30">
                  <c:v>33.799999999999997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218-42C7-BE83-5233D364F64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Data!$B$115:$AF$115</c:f>
              <c:numCache>
                <c:formatCode>0.0</c:formatCode>
                <c:ptCount val="31"/>
                <c:pt idx="0">
                  <c:v>25</c:v>
                </c:pt>
                <c:pt idx="1">
                  <c:v>24.5</c:v>
                </c:pt>
                <c:pt idx="2">
                  <c:v>25.2</c:v>
                </c:pt>
                <c:pt idx="3">
                  <c:v>25.7</c:v>
                </c:pt>
                <c:pt idx="4">
                  <c:v>24.3</c:v>
                </c:pt>
                <c:pt idx="5">
                  <c:v>25.3</c:v>
                </c:pt>
                <c:pt idx="6">
                  <c:v>24.8</c:v>
                </c:pt>
                <c:pt idx="7">
                  <c:v>25.9</c:v>
                </c:pt>
                <c:pt idx="8">
                  <c:v>25.7</c:v>
                </c:pt>
                <c:pt idx="9">
                  <c:v>25.5</c:v>
                </c:pt>
                <c:pt idx="10">
                  <c:v>25.3</c:v>
                </c:pt>
                <c:pt idx="11">
                  <c:v>25.5</c:v>
                </c:pt>
                <c:pt idx="12">
                  <c:v>25.8</c:v>
                </c:pt>
                <c:pt idx="13">
                  <c:v>25.7</c:v>
                </c:pt>
                <c:pt idx="14">
                  <c:v>26.2</c:v>
                </c:pt>
                <c:pt idx="15">
                  <c:v>26</c:v>
                </c:pt>
                <c:pt idx="16">
                  <c:v>26.2</c:v>
                </c:pt>
                <c:pt idx="17">
                  <c:v>27</c:v>
                </c:pt>
                <c:pt idx="18">
                  <c:v>25.5</c:v>
                </c:pt>
                <c:pt idx="19">
                  <c:v>26</c:v>
                </c:pt>
                <c:pt idx="20">
                  <c:v>25</c:v>
                </c:pt>
                <c:pt idx="21">
                  <c:v>24.6</c:v>
                </c:pt>
                <c:pt idx="22">
                  <c:v>25.7</c:v>
                </c:pt>
                <c:pt idx="23">
                  <c:v>24.5</c:v>
                </c:pt>
                <c:pt idx="24">
                  <c:v>25.4</c:v>
                </c:pt>
                <c:pt idx="25">
                  <c:v>25.3</c:v>
                </c:pt>
                <c:pt idx="26">
                  <c:v>25.2</c:v>
                </c:pt>
                <c:pt idx="27">
                  <c:v>26.3</c:v>
                </c:pt>
                <c:pt idx="28">
                  <c:v>26.2</c:v>
                </c:pt>
                <c:pt idx="29">
                  <c:v>25.2</c:v>
                </c:pt>
                <c:pt idx="30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218-42C7-BE83-5233D364F64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527169552"/>
        <c:axId val="527178800"/>
        <c:extLst/>
      </c:stockChart>
      <c:valAx>
        <c:axId val="52717172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170640"/>
        <c:crosses val="max"/>
        <c:crossBetween val="between"/>
      </c:valAx>
      <c:catAx>
        <c:axId val="52717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171728"/>
        <c:crossesAt val="0"/>
        <c:auto val="1"/>
        <c:lblAlgn val="ctr"/>
        <c:lblOffset val="100"/>
        <c:noMultiLvlLbl val="0"/>
      </c:catAx>
      <c:valAx>
        <c:axId val="52717880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169552"/>
        <c:crosses val="autoZero"/>
        <c:crossBetween val="between"/>
      </c:valAx>
      <c:catAx>
        <c:axId val="52716955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52717880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Data!$B$136:$AF$136</c:f>
              <c:numCache>
                <c:formatCode>0.0</c:formatCode>
                <c:ptCount val="31"/>
                <c:pt idx="0">
                  <c:v>4.0999999999999996</c:v>
                </c:pt>
                <c:pt idx="1">
                  <c:v>21.3</c:v>
                </c:pt>
                <c:pt idx="2">
                  <c:v>9.9</c:v>
                </c:pt>
                <c:pt idx="3">
                  <c:v>45</c:v>
                </c:pt>
                <c:pt idx="4">
                  <c:v>6.5</c:v>
                </c:pt>
                <c:pt idx="5">
                  <c:v>2.8</c:v>
                </c:pt>
                <c:pt idx="6">
                  <c:v>0.3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7.2</c:v>
                </c:pt>
                <c:pt idx="11">
                  <c:v>11.9</c:v>
                </c:pt>
                <c:pt idx="12">
                  <c:v>0</c:v>
                </c:pt>
                <c:pt idx="13">
                  <c:v>6.7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0.3</c:v>
                </c:pt>
                <c:pt idx="18">
                  <c:v>44.7</c:v>
                </c:pt>
                <c:pt idx="19">
                  <c:v>98.6</c:v>
                </c:pt>
                <c:pt idx="20">
                  <c:v>0.7</c:v>
                </c:pt>
                <c:pt idx="21">
                  <c:v>0</c:v>
                </c:pt>
                <c:pt idx="22">
                  <c:v>4.4000000000000004</c:v>
                </c:pt>
                <c:pt idx="23">
                  <c:v>0.9</c:v>
                </c:pt>
                <c:pt idx="24">
                  <c:v>58.5</c:v>
                </c:pt>
                <c:pt idx="25">
                  <c:v>36.4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2B-4C0F-AC9F-E5D69EBD4D0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27178256"/>
        <c:axId val="52716574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Data!$B$134:$AF$134</c:f>
              <c:numCache>
                <c:formatCode>0.0</c:formatCode>
                <c:ptCount val="31"/>
                <c:pt idx="0">
                  <c:v>33.4</c:v>
                </c:pt>
                <c:pt idx="1">
                  <c:v>33</c:v>
                </c:pt>
                <c:pt idx="2">
                  <c:v>32.700000000000003</c:v>
                </c:pt>
                <c:pt idx="3">
                  <c:v>33.700000000000003</c:v>
                </c:pt>
                <c:pt idx="4">
                  <c:v>31.8</c:v>
                </c:pt>
                <c:pt idx="5">
                  <c:v>30.8</c:v>
                </c:pt>
                <c:pt idx="6">
                  <c:v>32.5</c:v>
                </c:pt>
                <c:pt idx="7">
                  <c:v>33.5</c:v>
                </c:pt>
                <c:pt idx="8">
                  <c:v>33.6</c:v>
                </c:pt>
                <c:pt idx="9">
                  <c:v>34.1</c:v>
                </c:pt>
                <c:pt idx="10">
                  <c:v>34</c:v>
                </c:pt>
                <c:pt idx="11">
                  <c:v>33.4</c:v>
                </c:pt>
                <c:pt idx="12">
                  <c:v>34.1</c:v>
                </c:pt>
                <c:pt idx="13">
                  <c:v>34.299999999999997</c:v>
                </c:pt>
                <c:pt idx="14">
                  <c:v>33.200000000000003</c:v>
                </c:pt>
                <c:pt idx="15">
                  <c:v>34.6</c:v>
                </c:pt>
                <c:pt idx="16">
                  <c:v>35</c:v>
                </c:pt>
                <c:pt idx="17">
                  <c:v>35.9</c:v>
                </c:pt>
                <c:pt idx="18">
                  <c:v>34</c:v>
                </c:pt>
                <c:pt idx="19">
                  <c:v>29.5</c:v>
                </c:pt>
                <c:pt idx="20">
                  <c:v>30.2</c:v>
                </c:pt>
                <c:pt idx="21">
                  <c:v>33.700000000000003</c:v>
                </c:pt>
                <c:pt idx="22">
                  <c:v>33.6</c:v>
                </c:pt>
                <c:pt idx="23">
                  <c:v>28.7</c:v>
                </c:pt>
                <c:pt idx="24">
                  <c:v>32</c:v>
                </c:pt>
                <c:pt idx="25">
                  <c:v>32.5</c:v>
                </c:pt>
                <c:pt idx="26">
                  <c:v>33.4</c:v>
                </c:pt>
                <c:pt idx="27">
                  <c:v>32.1</c:v>
                </c:pt>
                <c:pt idx="28">
                  <c:v>33.5</c:v>
                </c:pt>
                <c:pt idx="29">
                  <c:v>32.799999999999997</c:v>
                </c:pt>
                <c:pt idx="30">
                  <c:v>31.6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22B-4C0F-AC9F-E5D69EBD4D0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Data!$B$135:$AF$135</c:f>
              <c:numCache>
                <c:formatCode>0.0</c:formatCode>
                <c:ptCount val="31"/>
                <c:pt idx="0">
                  <c:v>25.9</c:v>
                </c:pt>
                <c:pt idx="1">
                  <c:v>24.5</c:v>
                </c:pt>
                <c:pt idx="2">
                  <c:v>24</c:v>
                </c:pt>
                <c:pt idx="3">
                  <c:v>25</c:v>
                </c:pt>
                <c:pt idx="4">
                  <c:v>24.5</c:v>
                </c:pt>
                <c:pt idx="5">
                  <c:v>24.8</c:v>
                </c:pt>
                <c:pt idx="6">
                  <c:v>25</c:v>
                </c:pt>
                <c:pt idx="7">
                  <c:v>25.3</c:v>
                </c:pt>
                <c:pt idx="8">
                  <c:v>25.7</c:v>
                </c:pt>
                <c:pt idx="9">
                  <c:v>25.9</c:v>
                </c:pt>
                <c:pt idx="10">
                  <c:v>25.9</c:v>
                </c:pt>
                <c:pt idx="11">
                  <c:v>24.3</c:v>
                </c:pt>
                <c:pt idx="12">
                  <c:v>24.4</c:v>
                </c:pt>
                <c:pt idx="13">
                  <c:v>26.2</c:v>
                </c:pt>
                <c:pt idx="14">
                  <c:v>25</c:v>
                </c:pt>
                <c:pt idx="15">
                  <c:v>25.5</c:v>
                </c:pt>
                <c:pt idx="16">
                  <c:v>25.7</c:v>
                </c:pt>
                <c:pt idx="17">
                  <c:v>25.5</c:v>
                </c:pt>
                <c:pt idx="18">
                  <c:v>26.3</c:v>
                </c:pt>
                <c:pt idx="19">
                  <c:v>23.9</c:v>
                </c:pt>
                <c:pt idx="20">
                  <c:v>23.5</c:v>
                </c:pt>
                <c:pt idx="21">
                  <c:v>25.2</c:v>
                </c:pt>
                <c:pt idx="22">
                  <c:v>25.5</c:v>
                </c:pt>
                <c:pt idx="23">
                  <c:v>25.5</c:v>
                </c:pt>
                <c:pt idx="24">
                  <c:v>24.9</c:v>
                </c:pt>
                <c:pt idx="25">
                  <c:v>25.5</c:v>
                </c:pt>
                <c:pt idx="26">
                  <c:v>25.3</c:v>
                </c:pt>
                <c:pt idx="27">
                  <c:v>25.4</c:v>
                </c:pt>
                <c:pt idx="28">
                  <c:v>25.6</c:v>
                </c:pt>
                <c:pt idx="29">
                  <c:v>26.5</c:v>
                </c:pt>
                <c:pt idx="30">
                  <c:v>27.2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22B-4C0F-AC9F-E5D69EBD4D0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527163568"/>
        <c:axId val="527173904"/>
        <c:extLst/>
      </c:stockChart>
      <c:valAx>
        <c:axId val="52716574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178256"/>
        <c:crosses val="max"/>
        <c:crossBetween val="between"/>
      </c:valAx>
      <c:catAx>
        <c:axId val="527178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165744"/>
        <c:crossesAt val="0"/>
        <c:auto val="1"/>
        <c:lblAlgn val="ctr"/>
        <c:lblOffset val="100"/>
        <c:noMultiLvlLbl val="0"/>
      </c:catAx>
      <c:valAx>
        <c:axId val="52717390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163568"/>
        <c:crosses val="autoZero"/>
        <c:crossBetween val="between"/>
      </c:valAx>
      <c:catAx>
        <c:axId val="52716356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52717390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 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A1DAD79-7EBF-4FAD-9AEC-9A7E3513FCC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793" y="50809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0.25421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5D2B03F-B5E0-4BD8-9762-7595292EEE6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0.42454</cdr:x>
      <cdr:y>0.94302</cdr:y>
    </cdr:from>
    <cdr:to>
      <cdr:x>0.44542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0BB71B8-FD5A-4D80-B51B-24CE982493F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0.25312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0458E05-0075-4F44-A427-CAA5D4C6FD7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D8AF509-131A-4F6B-A113-C10DDCC83FC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0.42564</cdr:x>
      <cdr:y>0.9415</cdr:y>
    </cdr:from>
    <cdr:to>
      <cdr:x>0.44652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893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0.57399</cdr:x>
      <cdr:y>0.9415</cdr:y>
    </cdr:from>
    <cdr:to>
      <cdr:x>0.59487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752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37159FE8-3218-4624-AE8D-AD57A6783CD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0.42894</cdr:x>
      <cdr:y>0.93999</cdr:y>
    </cdr:from>
    <cdr:to>
      <cdr:x>0.44982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179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0.93848</cdr:y>
    </cdr:from>
    <cdr:to>
      <cdr:x>0.59267</cdr:x>
      <cdr:y>0.95966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0867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0.01026</cdr:x>
      <cdr:y>0.00656</cdr:y>
    </cdr:from>
    <cdr:to>
      <cdr:x>0.11539</cdr:x>
      <cdr:y>0.15179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87F206F-5756-47F3-864F-4394982C5D7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88893" y="41284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0.42454</cdr:x>
      <cdr:y>0.9415</cdr:y>
    </cdr:from>
    <cdr:to>
      <cdr:x>0.44542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0.9415</cdr:y>
    </cdr:from>
    <cdr:to>
      <cdr:x>0.59597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0.25312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D3C716A-5683-4D78-8599-A2E70090E50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0.25202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450D5AA-72FE-45AA-B7BA-ADC36EB00D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0.57289</cdr:x>
      <cdr:y>0.9415</cdr:y>
    </cdr:from>
    <cdr:to>
      <cdr:x>0.59377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657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0.25531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343E88A-6E31-4705-931B-229A85C558B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0.93999</cdr:y>
    </cdr:from>
    <cdr:to>
      <cdr:x>0.59927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0.25202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BA23E5D-4D91-4161-A79F-832FBBF2246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0.25312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B7FFB18-625B-4E2F-A74A-1A240D80002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0.93999</cdr:y>
    </cdr:from>
    <cdr:to>
      <cdr:x>0.44872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0.25312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3C35C90-7B02-4BFE-A79D-9E2728A0302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414C3DC-A4BC-49B6-81D1-FA94C1DE5F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0.43004</cdr:x>
      <cdr:y>0.9415</cdr:y>
    </cdr:from>
    <cdr:to>
      <cdr:x>0.45092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274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0.57729</cdr:x>
      <cdr:y>0.93999</cdr:y>
    </cdr:from>
    <cdr:to>
      <cdr:x>0.59817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038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ACDCEFA-4425-458F-BD95-0B96496AB1F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0.25421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889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82F34FF-DC13-47AE-8A3F-ADF31C3FC92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0.57949</cdr:x>
      <cdr:y>0.93999</cdr:y>
    </cdr:from>
    <cdr:to>
      <cdr:x>0.60037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228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0.25531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50CAA70-A8BC-48C3-98C5-3D7D9BD0C2A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0.93696</cdr:y>
    </cdr:from>
    <cdr:to>
      <cdr:x>0.59927</cdr:x>
      <cdr:y>0.95814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8991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0.25531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460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409B3B5-6A29-4E63-85A4-6DB64A7283F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0.93999</cdr:y>
    </cdr:from>
    <cdr:to>
      <cdr:x>0.44762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416" y="1047539"/>
            <a:ext cx="7462044" cy="2228427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360" y="3361902"/>
            <a:ext cx="6584156" cy="1545378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05" indent="0" algn="ctr">
              <a:buNone/>
              <a:defRPr sz="1867"/>
            </a:lvl2pPr>
            <a:lvl3pPr marL="853410" indent="0" algn="ctr">
              <a:buNone/>
              <a:defRPr sz="1680"/>
            </a:lvl3pPr>
            <a:lvl4pPr marL="1280114" indent="0" algn="ctr">
              <a:buNone/>
              <a:defRPr sz="1493"/>
            </a:lvl4pPr>
            <a:lvl5pPr marL="1706819" indent="0" algn="ctr">
              <a:buNone/>
              <a:defRPr sz="1493"/>
            </a:lvl5pPr>
            <a:lvl6pPr marL="2133524" indent="0" algn="ctr">
              <a:buNone/>
              <a:defRPr sz="1493"/>
            </a:lvl6pPr>
            <a:lvl7pPr marL="2560229" indent="0" algn="ctr">
              <a:buNone/>
              <a:defRPr sz="1493"/>
            </a:lvl7pPr>
            <a:lvl8pPr marL="2986933" indent="0" algn="ctr">
              <a:buNone/>
              <a:defRPr sz="1493"/>
            </a:lvl8pPr>
            <a:lvl9pPr marL="3413638" indent="0" algn="ctr">
              <a:buNone/>
              <a:defRPr sz="149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9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2383" y="340783"/>
            <a:ext cx="1892945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548" y="340783"/>
            <a:ext cx="5569099" cy="54243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5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6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976" y="1595757"/>
            <a:ext cx="7571780" cy="2662555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976" y="4283500"/>
            <a:ext cx="7571780" cy="1400175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/>
                </a:solidFill>
              </a:defRPr>
            </a:lvl1pPr>
            <a:lvl2pPr marL="42670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1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1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70681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13352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56022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2986933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413638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0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548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4305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5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340785"/>
            <a:ext cx="7571780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692" y="1569085"/>
            <a:ext cx="371387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692" y="2338070"/>
            <a:ext cx="371387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306" y="1569085"/>
            <a:ext cx="373216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4306" y="2338070"/>
            <a:ext cx="373216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0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1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166" y="921598"/>
            <a:ext cx="4444305" cy="4548717"/>
          </a:xfrm>
        </p:spPr>
        <p:txBody>
          <a:bodyPr/>
          <a:lstStyle>
            <a:lvl1pPr>
              <a:defRPr sz="2987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0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2166" y="921598"/>
            <a:ext cx="4444305" cy="4548717"/>
          </a:xfrm>
        </p:spPr>
        <p:txBody>
          <a:bodyPr anchor="t"/>
          <a:lstStyle>
            <a:lvl1pPr marL="0" indent="0">
              <a:buNone/>
              <a:defRPr sz="2987"/>
            </a:lvl1pPr>
            <a:lvl2pPr marL="426705" indent="0">
              <a:buNone/>
              <a:defRPr sz="2613"/>
            </a:lvl2pPr>
            <a:lvl3pPr marL="853410" indent="0">
              <a:buNone/>
              <a:defRPr sz="2240"/>
            </a:lvl3pPr>
            <a:lvl4pPr marL="1280114" indent="0">
              <a:buNone/>
              <a:defRPr sz="1867"/>
            </a:lvl4pPr>
            <a:lvl5pPr marL="1706819" indent="0">
              <a:buNone/>
              <a:defRPr sz="1867"/>
            </a:lvl5pPr>
            <a:lvl6pPr marL="2133524" indent="0">
              <a:buNone/>
              <a:defRPr sz="1867"/>
            </a:lvl6pPr>
            <a:lvl7pPr marL="2560229" indent="0">
              <a:buNone/>
              <a:defRPr sz="1867"/>
            </a:lvl7pPr>
            <a:lvl8pPr marL="2986933" indent="0">
              <a:buNone/>
              <a:defRPr sz="1867"/>
            </a:lvl8pPr>
            <a:lvl9pPr marL="3413638" indent="0">
              <a:buNone/>
              <a:defRPr sz="18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2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548" y="340785"/>
            <a:ext cx="7571780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48" y="1703917"/>
            <a:ext cx="7571780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48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8003" y="5932595"/>
            <a:ext cx="296287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0080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9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853410" rtl="0" eaLnBrk="1" latinLnBrk="0" hangingPunct="1">
        <a:lnSpc>
          <a:spcPct val="90000"/>
        </a:lnSpc>
        <a:spcBef>
          <a:spcPct val="0"/>
        </a:spcBef>
        <a:buNone/>
        <a:defRPr sz="4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2" indent="-213352" algn="l" defTabSz="8534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5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62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6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7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87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58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6990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05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1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1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1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2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2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33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638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898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5625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626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9473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1334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8406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793B038-2101-4BB9-A862-5847C43E243E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9269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8113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35143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5871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1921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5777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7849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7382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096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735084"/>
              </p:ext>
            </p:extLst>
          </p:nvPr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1379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6850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2658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407</Words>
  <Application>Microsoft Office PowerPoint</Application>
  <PresentationFormat>Custom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AngsanaUPC</vt:lpstr>
      <vt:lpstr>Arial</vt:lpstr>
      <vt:lpstr>Calibri</vt:lpstr>
      <vt:lpstr>Calibri Light</vt:lpstr>
      <vt:lpstr>Cordia New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9</cp:revision>
  <dcterms:created xsi:type="dcterms:W3CDTF">2018-10-25T13:21:08Z</dcterms:created>
  <dcterms:modified xsi:type="dcterms:W3CDTF">2018-11-05T07:05:10Z</dcterms:modified>
</cp:coreProperties>
</file>