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Tourism18\&#3619;&#3641;&#3611;&#3594;&#3633;&#3604;&#3586;&#3638;&#3657;&#3609;\16NOV2018-Tourism18\Climate%20November%20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Data!$B$11:$AE$11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41.2</c:v>
                </c:pt>
                <c:pt idx="10">
                  <c:v>13.7</c:v>
                </c:pt>
                <c:pt idx="11">
                  <c:v>0.1</c:v>
                </c:pt>
                <c:pt idx="12">
                  <c:v>0.4</c:v>
                </c:pt>
                <c:pt idx="13">
                  <c:v>0</c:v>
                </c:pt>
                <c:pt idx="14">
                  <c:v>7.8</c:v>
                </c:pt>
                <c:pt idx="15">
                  <c:v>0</c:v>
                </c:pt>
                <c:pt idx="16">
                  <c:v>0</c:v>
                </c:pt>
                <c:pt idx="17">
                  <c:v>2.5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2-4CF3-B5CC-099AF336A1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1650560"/>
        <c:axId val="15116532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Data!$B$9:$AE$9</c:f>
              <c:numCache>
                <c:formatCode>0.0</c:formatCode>
                <c:ptCount val="30"/>
                <c:pt idx="0">
                  <c:v>30.2</c:v>
                </c:pt>
                <c:pt idx="1">
                  <c:v>30.2</c:v>
                </c:pt>
                <c:pt idx="2">
                  <c:v>29.2</c:v>
                </c:pt>
                <c:pt idx="3">
                  <c:v>29.5</c:v>
                </c:pt>
                <c:pt idx="4">
                  <c:v>29.8</c:v>
                </c:pt>
                <c:pt idx="5">
                  <c:v>31.2</c:v>
                </c:pt>
                <c:pt idx="6">
                  <c:v>31.2</c:v>
                </c:pt>
                <c:pt idx="7">
                  <c:v>30.2</c:v>
                </c:pt>
                <c:pt idx="8">
                  <c:v>31</c:v>
                </c:pt>
                <c:pt idx="9">
                  <c:v>29.7</c:v>
                </c:pt>
                <c:pt idx="10">
                  <c:v>29.2</c:v>
                </c:pt>
                <c:pt idx="11">
                  <c:v>29.1</c:v>
                </c:pt>
                <c:pt idx="12">
                  <c:v>29.2</c:v>
                </c:pt>
                <c:pt idx="13">
                  <c:v>31.2</c:v>
                </c:pt>
                <c:pt idx="14">
                  <c:v>31.2</c:v>
                </c:pt>
                <c:pt idx="15">
                  <c:v>30.8</c:v>
                </c:pt>
                <c:pt idx="16">
                  <c:v>31</c:v>
                </c:pt>
                <c:pt idx="17">
                  <c:v>31.3</c:v>
                </c:pt>
                <c:pt idx="18">
                  <c:v>30.5</c:v>
                </c:pt>
                <c:pt idx="19">
                  <c:v>30.6</c:v>
                </c:pt>
                <c:pt idx="20">
                  <c:v>29.3</c:v>
                </c:pt>
                <c:pt idx="21">
                  <c:v>29.3</c:v>
                </c:pt>
                <c:pt idx="22">
                  <c:v>30.1</c:v>
                </c:pt>
                <c:pt idx="23">
                  <c:v>29.9</c:v>
                </c:pt>
                <c:pt idx="24">
                  <c:v>29.2</c:v>
                </c:pt>
                <c:pt idx="25">
                  <c:v>28.9</c:v>
                </c:pt>
                <c:pt idx="26">
                  <c:v>29.8</c:v>
                </c:pt>
                <c:pt idx="27">
                  <c:v>28.5</c:v>
                </c:pt>
                <c:pt idx="28">
                  <c:v>27.9</c:v>
                </c:pt>
                <c:pt idx="29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22-4CF3-B5CC-099AF336A17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Data!$B$10:$AE$10</c:f>
              <c:numCache>
                <c:formatCode>0.0</c:formatCode>
                <c:ptCount val="30"/>
                <c:pt idx="0">
                  <c:v>18.100000000000001</c:v>
                </c:pt>
                <c:pt idx="1">
                  <c:v>15.7</c:v>
                </c:pt>
                <c:pt idx="2">
                  <c:v>15.2</c:v>
                </c:pt>
                <c:pt idx="3">
                  <c:v>16.899999999999999</c:v>
                </c:pt>
                <c:pt idx="4">
                  <c:v>17.8</c:v>
                </c:pt>
                <c:pt idx="5">
                  <c:v>17.3</c:v>
                </c:pt>
                <c:pt idx="6">
                  <c:v>17.399999999999999</c:v>
                </c:pt>
                <c:pt idx="7">
                  <c:v>17.3</c:v>
                </c:pt>
                <c:pt idx="8">
                  <c:v>17.7</c:v>
                </c:pt>
                <c:pt idx="9">
                  <c:v>21.5</c:v>
                </c:pt>
                <c:pt idx="10">
                  <c:v>21</c:v>
                </c:pt>
                <c:pt idx="11">
                  <c:v>20.3</c:v>
                </c:pt>
                <c:pt idx="12">
                  <c:v>22.2</c:v>
                </c:pt>
                <c:pt idx="13">
                  <c:v>22.6</c:v>
                </c:pt>
                <c:pt idx="14">
                  <c:v>21.7</c:v>
                </c:pt>
                <c:pt idx="15">
                  <c:v>21.7</c:v>
                </c:pt>
                <c:pt idx="16">
                  <c:v>22.7</c:v>
                </c:pt>
                <c:pt idx="17">
                  <c:v>22.3</c:v>
                </c:pt>
                <c:pt idx="18">
                  <c:v>20.6</c:v>
                </c:pt>
                <c:pt idx="19">
                  <c:v>21.3</c:v>
                </c:pt>
                <c:pt idx="20">
                  <c:v>21.6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20.3</c:v>
                </c:pt>
                <c:pt idx="25">
                  <c:v>17.3</c:v>
                </c:pt>
                <c:pt idx="26">
                  <c:v>15</c:v>
                </c:pt>
                <c:pt idx="27">
                  <c:v>14.1</c:v>
                </c:pt>
                <c:pt idx="28">
                  <c:v>14.6</c:v>
                </c:pt>
                <c:pt idx="29">
                  <c:v>16.7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22-4CF3-B5CC-099AF336A1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1645664"/>
        <c:axId val="1511647296"/>
        <c:extLst/>
      </c:stockChart>
      <c:valAx>
        <c:axId val="15116532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650560"/>
        <c:crosses val="max"/>
        <c:crossBetween val="between"/>
      </c:valAx>
      <c:catAx>
        <c:axId val="15116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653280"/>
        <c:crosses val="autoZero"/>
        <c:auto val="1"/>
        <c:lblAlgn val="ctr"/>
        <c:lblOffset val="100"/>
        <c:noMultiLvlLbl val="0"/>
      </c:catAx>
      <c:valAx>
        <c:axId val="15116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645664"/>
        <c:crosses val="autoZero"/>
        <c:crossBetween val="between"/>
      </c:valAx>
      <c:catAx>
        <c:axId val="15116456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116472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3.2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0.3</c:v>
                </c:pt>
                <c:pt idx="13">
                  <c:v>0.5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38.700000000000003</c:v>
                </c:pt>
                <c:pt idx="19">
                  <c:v>7.2</c:v>
                </c:pt>
                <c:pt idx="20">
                  <c:v>0</c:v>
                </c:pt>
                <c:pt idx="21">
                  <c:v>15.3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0.01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D1-485C-83C6-18DE21193A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6866656"/>
        <c:axId val="1516859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33</c:v>
                </c:pt>
                <c:pt idx="1">
                  <c:v>32.299999999999997</c:v>
                </c:pt>
                <c:pt idx="2">
                  <c:v>33.5</c:v>
                </c:pt>
                <c:pt idx="3">
                  <c:v>33.5</c:v>
                </c:pt>
                <c:pt idx="4">
                  <c:v>34.200000000000003</c:v>
                </c:pt>
                <c:pt idx="5">
                  <c:v>34.5</c:v>
                </c:pt>
                <c:pt idx="6">
                  <c:v>33.700000000000003</c:v>
                </c:pt>
                <c:pt idx="7">
                  <c:v>33.1</c:v>
                </c:pt>
                <c:pt idx="8">
                  <c:v>31</c:v>
                </c:pt>
                <c:pt idx="9">
                  <c:v>30.2</c:v>
                </c:pt>
                <c:pt idx="10">
                  <c:v>33.1</c:v>
                </c:pt>
                <c:pt idx="11">
                  <c:v>32.700000000000003</c:v>
                </c:pt>
                <c:pt idx="12">
                  <c:v>32.1</c:v>
                </c:pt>
                <c:pt idx="13">
                  <c:v>31.7</c:v>
                </c:pt>
                <c:pt idx="14">
                  <c:v>32.5</c:v>
                </c:pt>
                <c:pt idx="15">
                  <c:v>32.5</c:v>
                </c:pt>
                <c:pt idx="16">
                  <c:v>32.6</c:v>
                </c:pt>
                <c:pt idx="17">
                  <c:v>32.5</c:v>
                </c:pt>
                <c:pt idx="18">
                  <c:v>32.1</c:v>
                </c:pt>
                <c:pt idx="19">
                  <c:v>32</c:v>
                </c:pt>
                <c:pt idx="20">
                  <c:v>33</c:v>
                </c:pt>
                <c:pt idx="21">
                  <c:v>32.6</c:v>
                </c:pt>
                <c:pt idx="22">
                  <c:v>32.4</c:v>
                </c:pt>
                <c:pt idx="23">
                  <c:v>32.299999999999997</c:v>
                </c:pt>
                <c:pt idx="24">
                  <c:v>33.5</c:v>
                </c:pt>
                <c:pt idx="25">
                  <c:v>31.8</c:v>
                </c:pt>
                <c:pt idx="26">
                  <c:v>28.5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D1-485C-83C6-18DE21193A3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21.2</c:v>
                </c:pt>
                <c:pt idx="1">
                  <c:v>21.6</c:v>
                </c:pt>
                <c:pt idx="2">
                  <c:v>22</c:v>
                </c:pt>
                <c:pt idx="3">
                  <c:v>23.7</c:v>
                </c:pt>
                <c:pt idx="4">
                  <c:v>23.5</c:v>
                </c:pt>
                <c:pt idx="5">
                  <c:v>23.5</c:v>
                </c:pt>
                <c:pt idx="6">
                  <c:v>25.3</c:v>
                </c:pt>
                <c:pt idx="7">
                  <c:v>26.4</c:v>
                </c:pt>
                <c:pt idx="8">
                  <c:v>25.5</c:v>
                </c:pt>
                <c:pt idx="9">
                  <c:v>25.3</c:v>
                </c:pt>
                <c:pt idx="10">
                  <c:v>24</c:v>
                </c:pt>
                <c:pt idx="11">
                  <c:v>24.2</c:v>
                </c:pt>
                <c:pt idx="12">
                  <c:v>24.5</c:v>
                </c:pt>
                <c:pt idx="13">
                  <c:v>24.6</c:v>
                </c:pt>
                <c:pt idx="14">
                  <c:v>24</c:v>
                </c:pt>
                <c:pt idx="15">
                  <c:v>25.7</c:v>
                </c:pt>
                <c:pt idx="16">
                  <c:v>25.5</c:v>
                </c:pt>
                <c:pt idx="17">
                  <c:v>24.7</c:v>
                </c:pt>
                <c:pt idx="18">
                  <c:v>24.8</c:v>
                </c:pt>
                <c:pt idx="19">
                  <c:v>24.5</c:v>
                </c:pt>
                <c:pt idx="20">
                  <c:v>24</c:v>
                </c:pt>
                <c:pt idx="21">
                  <c:v>25.4</c:v>
                </c:pt>
                <c:pt idx="22">
                  <c:v>24</c:v>
                </c:pt>
                <c:pt idx="23">
                  <c:v>24</c:v>
                </c:pt>
                <c:pt idx="24">
                  <c:v>22.5</c:v>
                </c:pt>
                <c:pt idx="25">
                  <c:v>22.5</c:v>
                </c:pt>
                <c:pt idx="26">
                  <c:v>25</c:v>
                </c:pt>
                <c:pt idx="27">
                  <c:v>22.3</c:v>
                </c:pt>
                <c:pt idx="28">
                  <c:v>22.2</c:v>
                </c:pt>
                <c:pt idx="2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D1-485C-83C6-18DE21193A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6863936"/>
        <c:axId val="1516863392"/>
        <c:extLst/>
      </c:stockChart>
      <c:valAx>
        <c:axId val="15168590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6656"/>
        <c:crosses val="max"/>
        <c:crossBetween val="between"/>
      </c:valAx>
      <c:catAx>
        <c:axId val="151686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59040"/>
        <c:crossesAt val="0"/>
        <c:auto val="1"/>
        <c:lblAlgn val="ctr"/>
        <c:lblOffset val="100"/>
        <c:noMultiLvlLbl val="0"/>
      </c:catAx>
      <c:valAx>
        <c:axId val="15168633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3936"/>
        <c:crosses val="autoZero"/>
        <c:crossBetween val="between"/>
      </c:valAx>
      <c:catAx>
        <c:axId val="1516863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168633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43.6</c:v>
                </c:pt>
                <c:pt idx="8">
                  <c:v>93.9</c:v>
                </c:pt>
                <c:pt idx="9">
                  <c:v>24.9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1.3</c:v>
                </c:pt>
                <c:pt idx="19">
                  <c:v>0</c:v>
                </c:pt>
                <c:pt idx="20">
                  <c:v>0</c:v>
                </c:pt>
                <c:pt idx="21">
                  <c:v>15.5</c:v>
                </c:pt>
                <c:pt idx="22">
                  <c:v>0.8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85-479A-A38B-ADCE5BDB1A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6859584"/>
        <c:axId val="15168563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31.1</c:v>
                </c:pt>
                <c:pt idx="1">
                  <c:v>31.5</c:v>
                </c:pt>
                <c:pt idx="2">
                  <c:v>32</c:v>
                </c:pt>
                <c:pt idx="3">
                  <c:v>32</c:v>
                </c:pt>
                <c:pt idx="4">
                  <c:v>32.5</c:v>
                </c:pt>
                <c:pt idx="5">
                  <c:v>33</c:v>
                </c:pt>
                <c:pt idx="6">
                  <c:v>31.9</c:v>
                </c:pt>
                <c:pt idx="7">
                  <c:v>32</c:v>
                </c:pt>
                <c:pt idx="8">
                  <c:v>25.4</c:v>
                </c:pt>
                <c:pt idx="9">
                  <c:v>28.7</c:v>
                </c:pt>
                <c:pt idx="10">
                  <c:v>30.7</c:v>
                </c:pt>
                <c:pt idx="11">
                  <c:v>31.2</c:v>
                </c:pt>
                <c:pt idx="12">
                  <c:v>30.8</c:v>
                </c:pt>
                <c:pt idx="13">
                  <c:v>32.299999999999997</c:v>
                </c:pt>
                <c:pt idx="14">
                  <c:v>32.1</c:v>
                </c:pt>
                <c:pt idx="15">
                  <c:v>32</c:v>
                </c:pt>
                <c:pt idx="16">
                  <c:v>32.799999999999997</c:v>
                </c:pt>
                <c:pt idx="17">
                  <c:v>32.5</c:v>
                </c:pt>
                <c:pt idx="18">
                  <c:v>32.299999999999997</c:v>
                </c:pt>
                <c:pt idx="19">
                  <c:v>31.3</c:v>
                </c:pt>
                <c:pt idx="20">
                  <c:v>31.5</c:v>
                </c:pt>
                <c:pt idx="21">
                  <c:v>32.799999999999997</c:v>
                </c:pt>
                <c:pt idx="22">
                  <c:v>31.3</c:v>
                </c:pt>
                <c:pt idx="23">
                  <c:v>31.4</c:v>
                </c:pt>
                <c:pt idx="24">
                  <c:v>31.6</c:v>
                </c:pt>
                <c:pt idx="25">
                  <c:v>32</c:v>
                </c:pt>
                <c:pt idx="26">
                  <c:v>30.8</c:v>
                </c:pt>
                <c:pt idx="27">
                  <c:v>30.5</c:v>
                </c:pt>
                <c:pt idx="28">
                  <c:v>31.3</c:v>
                </c:pt>
                <c:pt idx="29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85-479A-A38B-ADCE5BDB1AA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24.3</c:v>
                </c:pt>
                <c:pt idx="1">
                  <c:v>23.5</c:v>
                </c:pt>
                <c:pt idx="2">
                  <c:v>23.4</c:v>
                </c:pt>
                <c:pt idx="3">
                  <c:v>23.2</c:v>
                </c:pt>
                <c:pt idx="4">
                  <c:v>22.5</c:v>
                </c:pt>
                <c:pt idx="5">
                  <c:v>26.5</c:v>
                </c:pt>
                <c:pt idx="6">
                  <c:v>26.8</c:v>
                </c:pt>
                <c:pt idx="7">
                  <c:v>26.6</c:v>
                </c:pt>
                <c:pt idx="8">
                  <c:v>24.2</c:v>
                </c:pt>
                <c:pt idx="9">
                  <c:v>24.2</c:v>
                </c:pt>
                <c:pt idx="10">
                  <c:v>24.6</c:v>
                </c:pt>
                <c:pt idx="11">
                  <c:v>24</c:v>
                </c:pt>
                <c:pt idx="12">
                  <c:v>24.6</c:v>
                </c:pt>
                <c:pt idx="13">
                  <c:v>25</c:v>
                </c:pt>
                <c:pt idx="14">
                  <c:v>25.6</c:v>
                </c:pt>
                <c:pt idx="15">
                  <c:v>25.4</c:v>
                </c:pt>
                <c:pt idx="16">
                  <c:v>25.5</c:v>
                </c:pt>
                <c:pt idx="17">
                  <c:v>25.1</c:v>
                </c:pt>
                <c:pt idx="18">
                  <c:v>25.5</c:v>
                </c:pt>
                <c:pt idx="19">
                  <c:v>23.9</c:v>
                </c:pt>
                <c:pt idx="20">
                  <c:v>25.7</c:v>
                </c:pt>
                <c:pt idx="21">
                  <c:v>24.7</c:v>
                </c:pt>
                <c:pt idx="22">
                  <c:v>24.7</c:v>
                </c:pt>
                <c:pt idx="23">
                  <c:v>25.4</c:v>
                </c:pt>
                <c:pt idx="24">
                  <c:v>24.6</c:v>
                </c:pt>
                <c:pt idx="25">
                  <c:v>24</c:v>
                </c:pt>
                <c:pt idx="26">
                  <c:v>25.4</c:v>
                </c:pt>
                <c:pt idx="27">
                  <c:v>25</c:v>
                </c:pt>
                <c:pt idx="28">
                  <c:v>25.3</c:v>
                </c:pt>
                <c:pt idx="2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85-479A-A38B-ADCE5BDB1A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6860128"/>
        <c:axId val="1516857952"/>
        <c:extLst/>
      </c:stockChart>
      <c:valAx>
        <c:axId val="15168563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59584"/>
        <c:crosses val="max"/>
        <c:crossBetween val="between"/>
      </c:valAx>
      <c:catAx>
        <c:axId val="151685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56320"/>
        <c:crossesAt val="0"/>
        <c:auto val="1"/>
        <c:lblAlgn val="ctr"/>
        <c:lblOffset val="100"/>
        <c:noMultiLvlLbl val="0"/>
      </c:catAx>
      <c:valAx>
        <c:axId val="15168579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0128"/>
        <c:crosses val="autoZero"/>
        <c:crossBetween val="between"/>
      </c:valAx>
      <c:catAx>
        <c:axId val="15168601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168579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9.1</c:v>
                </c:pt>
                <c:pt idx="10">
                  <c:v>6.4</c:v>
                </c:pt>
                <c:pt idx="11">
                  <c:v>5.4</c:v>
                </c:pt>
                <c:pt idx="12">
                  <c:v>5.0999999999999996</c:v>
                </c:pt>
                <c:pt idx="13">
                  <c:v>0.8</c:v>
                </c:pt>
                <c:pt idx="14">
                  <c:v>23.6</c:v>
                </c:pt>
                <c:pt idx="15">
                  <c:v>0.4</c:v>
                </c:pt>
                <c:pt idx="16">
                  <c:v>0.02</c:v>
                </c:pt>
                <c:pt idx="17">
                  <c:v>0.7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0.03</c:v>
                </c:pt>
                <c:pt idx="27">
                  <c:v>3.3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9-4F28-8C0E-B2209BBA19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6855232"/>
        <c:axId val="15168693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33.5</c:v>
                </c:pt>
                <c:pt idx="1">
                  <c:v>34</c:v>
                </c:pt>
                <c:pt idx="2">
                  <c:v>34.200000000000003</c:v>
                </c:pt>
                <c:pt idx="3">
                  <c:v>33.799999999999997</c:v>
                </c:pt>
                <c:pt idx="4">
                  <c:v>34.4</c:v>
                </c:pt>
                <c:pt idx="5">
                  <c:v>35.200000000000003</c:v>
                </c:pt>
                <c:pt idx="6">
                  <c:v>34</c:v>
                </c:pt>
                <c:pt idx="7">
                  <c:v>34.5</c:v>
                </c:pt>
                <c:pt idx="8">
                  <c:v>35.200000000000003</c:v>
                </c:pt>
                <c:pt idx="9">
                  <c:v>34</c:v>
                </c:pt>
                <c:pt idx="10">
                  <c:v>33.200000000000003</c:v>
                </c:pt>
                <c:pt idx="11">
                  <c:v>33.299999999999997</c:v>
                </c:pt>
                <c:pt idx="12">
                  <c:v>33.6</c:v>
                </c:pt>
                <c:pt idx="13">
                  <c:v>33</c:v>
                </c:pt>
                <c:pt idx="14">
                  <c:v>33.6</c:v>
                </c:pt>
                <c:pt idx="15">
                  <c:v>33.5</c:v>
                </c:pt>
                <c:pt idx="16">
                  <c:v>33.799999999999997</c:v>
                </c:pt>
                <c:pt idx="17">
                  <c:v>34</c:v>
                </c:pt>
                <c:pt idx="18">
                  <c:v>32.700000000000003</c:v>
                </c:pt>
                <c:pt idx="19">
                  <c:v>33</c:v>
                </c:pt>
                <c:pt idx="20">
                  <c:v>33.5</c:v>
                </c:pt>
                <c:pt idx="21">
                  <c:v>33.4</c:v>
                </c:pt>
                <c:pt idx="22">
                  <c:v>34.4</c:v>
                </c:pt>
                <c:pt idx="23">
                  <c:v>33.799999999999997</c:v>
                </c:pt>
                <c:pt idx="24">
                  <c:v>33.200000000000003</c:v>
                </c:pt>
                <c:pt idx="25">
                  <c:v>30.5</c:v>
                </c:pt>
                <c:pt idx="26">
                  <c:v>30</c:v>
                </c:pt>
                <c:pt idx="27">
                  <c:v>32.6</c:v>
                </c:pt>
                <c:pt idx="28">
                  <c:v>32.5</c:v>
                </c:pt>
                <c:pt idx="29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79-4F28-8C0E-B2209BBA19B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20</c:v>
                </c:pt>
                <c:pt idx="1">
                  <c:v>23.8</c:v>
                </c:pt>
                <c:pt idx="2">
                  <c:v>23</c:v>
                </c:pt>
                <c:pt idx="3">
                  <c:v>24.3</c:v>
                </c:pt>
                <c:pt idx="4">
                  <c:v>23.4</c:v>
                </c:pt>
                <c:pt idx="5">
                  <c:v>23.4</c:v>
                </c:pt>
                <c:pt idx="6">
                  <c:v>24</c:v>
                </c:pt>
                <c:pt idx="7">
                  <c:v>26.2</c:v>
                </c:pt>
                <c:pt idx="8">
                  <c:v>24.3</c:v>
                </c:pt>
                <c:pt idx="9">
                  <c:v>24</c:v>
                </c:pt>
                <c:pt idx="10">
                  <c:v>23.2</c:v>
                </c:pt>
                <c:pt idx="11">
                  <c:v>24</c:v>
                </c:pt>
                <c:pt idx="12">
                  <c:v>23.2</c:v>
                </c:pt>
                <c:pt idx="13">
                  <c:v>24.1</c:v>
                </c:pt>
                <c:pt idx="14">
                  <c:v>24</c:v>
                </c:pt>
                <c:pt idx="15">
                  <c:v>24</c:v>
                </c:pt>
                <c:pt idx="16">
                  <c:v>23.5</c:v>
                </c:pt>
                <c:pt idx="17">
                  <c:v>22.7</c:v>
                </c:pt>
                <c:pt idx="18">
                  <c:v>23.3</c:v>
                </c:pt>
                <c:pt idx="19">
                  <c:v>24.8</c:v>
                </c:pt>
                <c:pt idx="20">
                  <c:v>23</c:v>
                </c:pt>
                <c:pt idx="21">
                  <c:v>23.5</c:v>
                </c:pt>
                <c:pt idx="22">
                  <c:v>24</c:v>
                </c:pt>
                <c:pt idx="23">
                  <c:v>23.5</c:v>
                </c:pt>
                <c:pt idx="24">
                  <c:v>22.7</c:v>
                </c:pt>
                <c:pt idx="25">
                  <c:v>26.2</c:v>
                </c:pt>
                <c:pt idx="26">
                  <c:v>25</c:v>
                </c:pt>
                <c:pt idx="27">
                  <c:v>23.5</c:v>
                </c:pt>
                <c:pt idx="28">
                  <c:v>22.7</c:v>
                </c:pt>
                <c:pt idx="29">
                  <c:v>22.7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79-4F28-8C0E-B2209BBA19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6860672"/>
        <c:axId val="1516856864"/>
        <c:extLst/>
      </c:stockChart>
      <c:valAx>
        <c:axId val="1516869376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55232"/>
        <c:crosses val="max"/>
        <c:crossBetween val="between"/>
        <c:majorUnit val="20"/>
      </c:valAx>
      <c:catAx>
        <c:axId val="151685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9376"/>
        <c:crossesAt val="0"/>
        <c:auto val="1"/>
        <c:lblAlgn val="ctr"/>
        <c:lblOffset val="100"/>
        <c:noMultiLvlLbl val="0"/>
      </c:catAx>
      <c:valAx>
        <c:axId val="1516856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0672"/>
        <c:crosses val="autoZero"/>
        <c:crossBetween val="between"/>
      </c:valAx>
      <c:catAx>
        <c:axId val="151686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16856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4.0999999999999996</c:v>
                </c:pt>
                <c:pt idx="3">
                  <c:v>0</c:v>
                </c:pt>
                <c:pt idx="4">
                  <c:v>2.7</c:v>
                </c:pt>
                <c:pt idx="5">
                  <c:v>2</c:v>
                </c:pt>
                <c:pt idx="6">
                  <c:v>28.5</c:v>
                </c:pt>
                <c:pt idx="7">
                  <c:v>11.7</c:v>
                </c:pt>
                <c:pt idx="8">
                  <c:v>3.7</c:v>
                </c:pt>
                <c:pt idx="9">
                  <c:v>0.02</c:v>
                </c:pt>
                <c:pt idx="10">
                  <c:v>0.2</c:v>
                </c:pt>
                <c:pt idx="11">
                  <c:v>0</c:v>
                </c:pt>
                <c:pt idx="12">
                  <c:v>6.2</c:v>
                </c:pt>
                <c:pt idx="13">
                  <c:v>0</c:v>
                </c:pt>
                <c:pt idx="14">
                  <c:v>0.01</c:v>
                </c:pt>
                <c:pt idx="15">
                  <c:v>0.3</c:v>
                </c:pt>
                <c:pt idx="16">
                  <c:v>0</c:v>
                </c:pt>
                <c:pt idx="17">
                  <c:v>0.01</c:v>
                </c:pt>
                <c:pt idx="18">
                  <c:v>0.01</c:v>
                </c:pt>
                <c:pt idx="19">
                  <c:v>45.9</c:v>
                </c:pt>
                <c:pt idx="20">
                  <c:v>8.6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6.1</c:v>
                </c:pt>
                <c:pt idx="27">
                  <c:v>43.6</c:v>
                </c:pt>
                <c:pt idx="28">
                  <c:v>0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1B-4206-B189-F4FE10DC6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0332256"/>
        <c:axId val="15168623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32</c:v>
                </c:pt>
                <c:pt idx="1">
                  <c:v>32.5</c:v>
                </c:pt>
                <c:pt idx="2">
                  <c:v>32</c:v>
                </c:pt>
                <c:pt idx="3">
                  <c:v>31.6</c:v>
                </c:pt>
                <c:pt idx="4">
                  <c:v>33</c:v>
                </c:pt>
                <c:pt idx="5">
                  <c:v>33</c:v>
                </c:pt>
                <c:pt idx="6">
                  <c:v>31.7</c:v>
                </c:pt>
                <c:pt idx="7">
                  <c:v>27.2</c:v>
                </c:pt>
                <c:pt idx="8">
                  <c:v>31.6</c:v>
                </c:pt>
                <c:pt idx="9">
                  <c:v>29.9</c:v>
                </c:pt>
                <c:pt idx="10">
                  <c:v>32.4</c:v>
                </c:pt>
                <c:pt idx="11">
                  <c:v>32.200000000000003</c:v>
                </c:pt>
                <c:pt idx="12">
                  <c:v>31.7</c:v>
                </c:pt>
                <c:pt idx="13">
                  <c:v>32.1</c:v>
                </c:pt>
                <c:pt idx="14">
                  <c:v>30.3</c:v>
                </c:pt>
                <c:pt idx="15">
                  <c:v>30.4</c:v>
                </c:pt>
                <c:pt idx="16">
                  <c:v>32</c:v>
                </c:pt>
                <c:pt idx="17">
                  <c:v>33.200000000000003</c:v>
                </c:pt>
                <c:pt idx="18">
                  <c:v>34.200000000000003</c:v>
                </c:pt>
                <c:pt idx="19">
                  <c:v>28</c:v>
                </c:pt>
                <c:pt idx="20">
                  <c:v>27</c:v>
                </c:pt>
                <c:pt idx="21">
                  <c:v>32.200000000000003</c:v>
                </c:pt>
                <c:pt idx="22">
                  <c:v>32.200000000000003</c:v>
                </c:pt>
                <c:pt idx="23">
                  <c:v>33.700000000000003</c:v>
                </c:pt>
                <c:pt idx="24">
                  <c:v>32.5</c:v>
                </c:pt>
                <c:pt idx="25">
                  <c:v>32.1</c:v>
                </c:pt>
                <c:pt idx="26">
                  <c:v>32.200000000000003</c:v>
                </c:pt>
                <c:pt idx="27">
                  <c:v>29.3</c:v>
                </c:pt>
                <c:pt idx="28">
                  <c:v>30.8</c:v>
                </c:pt>
                <c:pt idx="29">
                  <c:v>31.4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1B-4206-B189-F4FE10DC62C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22.6</c:v>
                </c:pt>
                <c:pt idx="1">
                  <c:v>22.3</c:v>
                </c:pt>
                <c:pt idx="2">
                  <c:v>23.5</c:v>
                </c:pt>
                <c:pt idx="3">
                  <c:v>23.6</c:v>
                </c:pt>
                <c:pt idx="4">
                  <c:v>24.1</c:v>
                </c:pt>
                <c:pt idx="5">
                  <c:v>24.5</c:v>
                </c:pt>
                <c:pt idx="6">
                  <c:v>24.8</c:v>
                </c:pt>
                <c:pt idx="7">
                  <c:v>22.8</c:v>
                </c:pt>
                <c:pt idx="8">
                  <c:v>23.8</c:v>
                </c:pt>
                <c:pt idx="9">
                  <c:v>24.1</c:v>
                </c:pt>
                <c:pt idx="10">
                  <c:v>23.5</c:v>
                </c:pt>
                <c:pt idx="11">
                  <c:v>24</c:v>
                </c:pt>
                <c:pt idx="12">
                  <c:v>23.2</c:v>
                </c:pt>
                <c:pt idx="13">
                  <c:v>23.5</c:v>
                </c:pt>
                <c:pt idx="14">
                  <c:v>24</c:v>
                </c:pt>
                <c:pt idx="15">
                  <c:v>24.3</c:v>
                </c:pt>
                <c:pt idx="16">
                  <c:v>24.6</c:v>
                </c:pt>
                <c:pt idx="17">
                  <c:v>23.7</c:v>
                </c:pt>
                <c:pt idx="18">
                  <c:v>23.1</c:v>
                </c:pt>
                <c:pt idx="19">
                  <c:v>23.3</c:v>
                </c:pt>
                <c:pt idx="20">
                  <c:v>23.5</c:v>
                </c:pt>
                <c:pt idx="21">
                  <c:v>22.2</c:v>
                </c:pt>
                <c:pt idx="22">
                  <c:v>22.5</c:v>
                </c:pt>
                <c:pt idx="23">
                  <c:v>23.3</c:v>
                </c:pt>
                <c:pt idx="24">
                  <c:v>23.5</c:v>
                </c:pt>
                <c:pt idx="25">
                  <c:v>21.6</c:v>
                </c:pt>
                <c:pt idx="26">
                  <c:v>22.6</c:v>
                </c:pt>
                <c:pt idx="27">
                  <c:v>24.3</c:v>
                </c:pt>
                <c:pt idx="28">
                  <c:v>23.9</c:v>
                </c:pt>
                <c:pt idx="29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1B-4206-B189-F4FE10DC6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0321376"/>
        <c:axId val="1560319200"/>
        <c:extLst/>
      </c:stockChart>
      <c:valAx>
        <c:axId val="15168623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32256"/>
        <c:crosses val="max"/>
        <c:crossBetween val="between"/>
      </c:valAx>
      <c:catAx>
        <c:axId val="156033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2304"/>
        <c:crossesAt val="0"/>
        <c:auto val="1"/>
        <c:lblAlgn val="ctr"/>
        <c:lblOffset val="100"/>
        <c:noMultiLvlLbl val="0"/>
      </c:catAx>
      <c:valAx>
        <c:axId val="15603192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1376"/>
        <c:crosses val="autoZero"/>
        <c:crossBetween val="between"/>
      </c:valAx>
      <c:catAx>
        <c:axId val="15603213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603192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0.1</c:v>
                </c:pt>
                <c:pt idx="1">
                  <c:v>0</c:v>
                </c:pt>
                <c:pt idx="2">
                  <c:v>42.5</c:v>
                </c:pt>
                <c:pt idx="3">
                  <c:v>18.7</c:v>
                </c:pt>
                <c:pt idx="4">
                  <c:v>1.4</c:v>
                </c:pt>
                <c:pt idx="5">
                  <c:v>0.01</c:v>
                </c:pt>
                <c:pt idx="6">
                  <c:v>42.1</c:v>
                </c:pt>
                <c:pt idx="7">
                  <c:v>31.2</c:v>
                </c:pt>
                <c:pt idx="8">
                  <c:v>49.7</c:v>
                </c:pt>
                <c:pt idx="9">
                  <c:v>29.9</c:v>
                </c:pt>
                <c:pt idx="10">
                  <c:v>1.5</c:v>
                </c:pt>
                <c:pt idx="11">
                  <c:v>0</c:v>
                </c:pt>
                <c:pt idx="12">
                  <c:v>15.2</c:v>
                </c:pt>
                <c:pt idx="13">
                  <c:v>1.4</c:v>
                </c:pt>
                <c:pt idx="14">
                  <c:v>30.5</c:v>
                </c:pt>
                <c:pt idx="15">
                  <c:v>27.6</c:v>
                </c:pt>
                <c:pt idx="16">
                  <c:v>31.3</c:v>
                </c:pt>
                <c:pt idx="17">
                  <c:v>2.7</c:v>
                </c:pt>
                <c:pt idx="18">
                  <c:v>0</c:v>
                </c:pt>
                <c:pt idx="19">
                  <c:v>214.9</c:v>
                </c:pt>
                <c:pt idx="20">
                  <c:v>38.700000000000003</c:v>
                </c:pt>
                <c:pt idx="21">
                  <c:v>0.8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0.01</c:v>
                </c:pt>
                <c:pt idx="26">
                  <c:v>131</c:v>
                </c:pt>
                <c:pt idx="27">
                  <c:v>27.4</c:v>
                </c:pt>
                <c:pt idx="28">
                  <c:v>18.7</c:v>
                </c:pt>
                <c:pt idx="29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5-4EAB-94F0-82CF6E48FA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0318112"/>
        <c:axId val="15603219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31.5</c:v>
                </c:pt>
                <c:pt idx="1">
                  <c:v>32.200000000000003</c:v>
                </c:pt>
                <c:pt idx="2">
                  <c:v>31.5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31</c:v>
                </c:pt>
                <c:pt idx="7">
                  <c:v>26</c:v>
                </c:pt>
                <c:pt idx="8">
                  <c:v>30</c:v>
                </c:pt>
                <c:pt idx="9">
                  <c:v>30</c:v>
                </c:pt>
                <c:pt idx="10">
                  <c:v>31.2</c:v>
                </c:pt>
                <c:pt idx="11">
                  <c:v>32</c:v>
                </c:pt>
                <c:pt idx="12">
                  <c:v>31.8</c:v>
                </c:pt>
                <c:pt idx="13">
                  <c:v>32</c:v>
                </c:pt>
                <c:pt idx="14">
                  <c:v>31.1</c:v>
                </c:pt>
                <c:pt idx="15">
                  <c:v>30</c:v>
                </c:pt>
                <c:pt idx="16">
                  <c:v>32.200000000000003</c:v>
                </c:pt>
                <c:pt idx="17">
                  <c:v>33.5</c:v>
                </c:pt>
                <c:pt idx="18">
                  <c:v>33</c:v>
                </c:pt>
                <c:pt idx="19">
                  <c:v>26.2</c:v>
                </c:pt>
                <c:pt idx="20">
                  <c:v>30</c:v>
                </c:pt>
                <c:pt idx="21">
                  <c:v>31</c:v>
                </c:pt>
                <c:pt idx="22">
                  <c:v>32.4</c:v>
                </c:pt>
                <c:pt idx="23">
                  <c:v>33.5</c:v>
                </c:pt>
                <c:pt idx="24">
                  <c:v>33</c:v>
                </c:pt>
                <c:pt idx="25">
                  <c:v>33</c:v>
                </c:pt>
                <c:pt idx="26">
                  <c:v>30</c:v>
                </c:pt>
                <c:pt idx="27">
                  <c:v>31.2</c:v>
                </c:pt>
                <c:pt idx="28">
                  <c:v>30.5</c:v>
                </c:pt>
                <c:pt idx="29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95-4EAB-94F0-82CF6E48FAD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22.6</c:v>
                </c:pt>
                <c:pt idx="1">
                  <c:v>23.3</c:v>
                </c:pt>
                <c:pt idx="2">
                  <c:v>24.7</c:v>
                </c:pt>
                <c:pt idx="3">
                  <c:v>23.4</c:v>
                </c:pt>
                <c:pt idx="4">
                  <c:v>24.5</c:v>
                </c:pt>
                <c:pt idx="5">
                  <c:v>24.4</c:v>
                </c:pt>
                <c:pt idx="6">
                  <c:v>24.4</c:v>
                </c:pt>
                <c:pt idx="7">
                  <c:v>24</c:v>
                </c:pt>
                <c:pt idx="8">
                  <c:v>24.2</c:v>
                </c:pt>
                <c:pt idx="9">
                  <c:v>23.7</c:v>
                </c:pt>
                <c:pt idx="10">
                  <c:v>24.3</c:v>
                </c:pt>
                <c:pt idx="11">
                  <c:v>24</c:v>
                </c:pt>
                <c:pt idx="12">
                  <c:v>23.8</c:v>
                </c:pt>
                <c:pt idx="13">
                  <c:v>24.4</c:v>
                </c:pt>
                <c:pt idx="14">
                  <c:v>25</c:v>
                </c:pt>
                <c:pt idx="15">
                  <c:v>24.7</c:v>
                </c:pt>
                <c:pt idx="16">
                  <c:v>24.5</c:v>
                </c:pt>
                <c:pt idx="17">
                  <c:v>23.5</c:v>
                </c:pt>
                <c:pt idx="18">
                  <c:v>23</c:v>
                </c:pt>
                <c:pt idx="19">
                  <c:v>23.8</c:v>
                </c:pt>
                <c:pt idx="20">
                  <c:v>24</c:v>
                </c:pt>
                <c:pt idx="21">
                  <c:v>23.2</c:v>
                </c:pt>
                <c:pt idx="22">
                  <c:v>23</c:v>
                </c:pt>
                <c:pt idx="23">
                  <c:v>23.4</c:v>
                </c:pt>
                <c:pt idx="24">
                  <c:v>23.5</c:v>
                </c:pt>
                <c:pt idx="25">
                  <c:v>22</c:v>
                </c:pt>
                <c:pt idx="26">
                  <c:v>24.7</c:v>
                </c:pt>
                <c:pt idx="27">
                  <c:v>23.5</c:v>
                </c:pt>
                <c:pt idx="28">
                  <c:v>23.9</c:v>
                </c:pt>
                <c:pt idx="29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95-4EAB-94F0-82CF6E48FA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0320288"/>
        <c:axId val="1560325728"/>
        <c:extLst/>
      </c:stockChart>
      <c:valAx>
        <c:axId val="1560321920"/>
        <c:scaling>
          <c:orientation val="minMax"/>
          <c:max val="2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18112"/>
        <c:crosses val="max"/>
        <c:crossBetween val="between"/>
        <c:majorUnit val="30"/>
      </c:valAx>
      <c:catAx>
        <c:axId val="156031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1920"/>
        <c:crossesAt val="0"/>
        <c:auto val="1"/>
        <c:lblAlgn val="ctr"/>
        <c:lblOffset val="100"/>
        <c:noMultiLvlLbl val="0"/>
      </c:catAx>
      <c:valAx>
        <c:axId val="1560325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0288"/>
        <c:crosses val="autoZero"/>
        <c:crossBetween val="between"/>
      </c:valAx>
      <c:catAx>
        <c:axId val="15603202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60325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22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0.1</c:v>
                </c:pt>
                <c:pt idx="8">
                  <c:v>3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20</c:v>
                </c:pt>
                <c:pt idx="13">
                  <c:v>10.3</c:v>
                </c:pt>
                <c:pt idx="14">
                  <c:v>0</c:v>
                </c:pt>
                <c:pt idx="15">
                  <c:v>2.4</c:v>
                </c:pt>
                <c:pt idx="16">
                  <c:v>1.8</c:v>
                </c:pt>
                <c:pt idx="17">
                  <c:v>0</c:v>
                </c:pt>
                <c:pt idx="18">
                  <c:v>0.01</c:v>
                </c:pt>
                <c:pt idx="19">
                  <c:v>27.4</c:v>
                </c:pt>
                <c:pt idx="20">
                  <c:v>5.4</c:v>
                </c:pt>
                <c:pt idx="21">
                  <c:v>14.2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0.01</c:v>
                </c:pt>
                <c:pt idx="27">
                  <c:v>0</c:v>
                </c:pt>
                <c:pt idx="28">
                  <c:v>21</c:v>
                </c:pt>
                <c:pt idx="29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6-43A0-9A59-9A1DC9B37E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0327360"/>
        <c:axId val="1560326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33.5</c:v>
                </c:pt>
                <c:pt idx="1">
                  <c:v>33.5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30.8</c:v>
                </c:pt>
                <c:pt idx="6">
                  <c:v>31.5</c:v>
                </c:pt>
                <c:pt idx="7">
                  <c:v>30.5</c:v>
                </c:pt>
                <c:pt idx="8">
                  <c:v>33.700000000000003</c:v>
                </c:pt>
                <c:pt idx="9">
                  <c:v>31</c:v>
                </c:pt>
                <c:pt idx="10">
                  <c:v>31.7</c:v>
                </c:pt>
                <c:pt idx="11">
                  <c:v>31.8</c:v>
                </c:pt>
                <c:pt idx="12">
                  <c:v>31.7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32.1</c:v>
                </c:pt>
                <c:pt idx="17">
                  <c:v>31</c:v>
                </c:pt>
                <c:pt idx="18">
                  <c:v>31.6</c:v>
                </c:pt>
                <c:pt idx="19">
                  <c:v>30</c:v>
                </c:pt>
                <c:pt idx="20">
                  <c:v>28.5</c:v>
                </c:pt>
                <c:pt idx="21">
                  <c:v>31.5</c:v>
                </c:pt>
                <c:pt idx="22">
                  <c:v>32</c:v>
                </c:pt>
                <c:pt idx="23">
                  <c:v>31.8</c:v>
                </c:pt>
                <c:pt idx="24">
                  <c:v>32</c:v>
                </c:pt>
                <c:pt idx="25">
                  <c:v>31.6</c:v>
                </c:pt>
                <c:pt idx="26">
                  <c:v>32</c:v>
                </c:pt>
                <c:pt idx="27">
                  <c:v>32.6</c:v>
                </c:pt>
                <c:pt idx="28">
                  <c:v>32.299999999999997</c:v>
                </c:pt>
                <c:pt idx="2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36-43A0-9A59-9A1DC9B37EA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23.2</c:v>
                </c:pt>
                <c:pt idx="1">
                  <c:v>22.3</c:v>
                </c:pt>
                <c:pt idx="2">
                  <c:v>23.5</c:v>
                </c:pt>
                <c:pt idx="3">
                  <c:v>25</c:v>
                </c:pt>
                <c:pt idx="4">
                  <c:v>24.5</c:v>
                </c:pt>
                <c:pt idx="5">
                  <c:v>23.8</c:v>
                </c:pt>
                <c:pt idx="6">
                  <c:v>23.9</c:v>
                </c:pt>
                <c:pt idx="7">
                  <c:v>24.4</c:v>
                </c:pt>
                <c:pt idx="8">
                  <c:v>23.8</c:v>
                </c:pt>
                <c:pt idx="9">
                  <c:v>24.6</c:v>
                </c:pt>
                <c:pt idx="10">
                  <c:v>23.3</c:v>
                </c:pt>
                <c:pt idx="11">
                  <c:v>23.7</c:v>
                </c:pt>
                <c:pt idx="12">
                  <c:v>23.9</c:v>
                </c:pt>
                <c:pt idx="13">
                  <c:v>23.7</c:v>
                </c:pt>
                <c:pt idx="14">
                  <c:v>24</c:v>
                </c:pt>
                <c:pt idx="15">
                  <c:v>24.2</c:v>
                </c:pt>
                <c:pt idx="16">
                  <c:v>24.4</c:v>
                </c:pt>
                <c:pt idx="17">
                  <c:v>24.3</c:v>
                </c:pt>
                <c:pt idx="18">
                  <c:v>23.8</c:v>
                </c:pt>
                <c:pt idx="19">
                  <c:v>23.3</c:v>
                </c:pt>
                <c:pt idx="20">
                  <c:v>23.1</c:v>
                </c:pt>
                <c:pt idx="21">
                  <c:v>22.3</c:v>
                </c:pt>
                <c:pt idx="22">
                  <c:v>22.6</c:v>
                </c:pt>
                <c:pt idx="23">
                  <c:v>23.2</c:v>
                </c:pt>
                <c:pt idx="24">
                  <c:v>25</c:v>
                </c:pt>
                <c:pt idx="25">
                  <c:v>23.3</c:v>
                </c:pt>
                <c:pt idx="26">
                  <c:v>22.6</c:v>
                </c:pt>
                <c:pt idx="27">
                  <c:v>24.8</c:v>
                </c:pt>
                <c:pt idx="28">
                  <c:v>24.3</c:v>
                </c:pt>
                <c:pt idx="29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36-43A0-9A59-9A1DC9B37E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0319744"/>
        <c:axId val="1560328448"/>
        <c:extLst/>
      </c:stockChart>
      <c:valAx>
        <c:axId val="1560326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7360"/>
        <c:crosses val="max"/>
        <c:crossBetween val="between"/>
      </c:valAx>
      <c:catAx>
        <c:axId val="156032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6816"/>
        <c:crossesAt val="0"/>
        <c:auto val="1"/>
        <c:lblAlgn val="ctr"/>
        <c:lblOffset val="100"/>
        <c:noMultiLvlLbl val="0"/>
      </c:catAx>
      <c:valAx>
        <c:axId val="1560328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19744"/>
        <c:crosses val="autoZero"/>
        <c:crossBetween val="between"/>
      </c:valAx>
      <c:catAx>
        <c:axId val="15603197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603284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0</c:v>
                </c:pt>
                <c:pt idx="1">
                  <c:v>5.3</c:v>
                </c:pt>
                <c:pt idx="2">
                  <c:v>7.2</c:v>
                </c:pt>
                <c:pt idx="3">
                  <c:v>0.3</c:v>
                </c:pt>
                <c:pt idx="4">
                  <c:v>9.1999999999999993</c:v>
                </c:pt>
                <c:pt idx="5">
                  <c:v>1.6</c:v>
                </c:pt>
                <c:pt idx="6">
                  <c:v>0.4</c:v>
                </c:pt>
                <c:pt idx="7">
                  <c:v>0.02</c:v>
                </c:pt>
                <c:pt idx="8">
                  <c:v>43.3</c:v>
                </c:pt>
                <c:pt idx="9">
                  <c:v>0</c:v>
                </c:pt>
                <c:pt idx="10">
                  <c:v>0</c:v>
                </c:pt>
                <c:pt idx="11">
                  <c:v>15.2</c:v>
                </c:pt>
                <c:pt idx="12">
                  <c:v>0</c:v>
                </c:pt>
                <c:pt idx="13">
                  <c:v>1.4</c:v>
                </c:pt>
                <c:pt idx="14">
                  <c:v>0</c:v>
                </c:pt>
                <c:pt idx="15">
                  <c:v>18.8</c:v>
                </c:pt>
                <c:pt idx="16">
                  <c:v>0</c:v>
                </c:pt>
                <c:pt idx="17">
                  <c:v>0</c:v>
                </c:pt>
                <c:pt idx="18">
                  <c:v>0.8</c:v>
                </c:pt>
                <c:pt idx="19">
                  <c:v>4.8</c:v>
                </c:pt>
                <c:pt idx="20">
                  <c:v>2.7</c:v>
                </c:pt>
                <c:pt idx="21">
                  <c:v>0</c:v>
                </c:pt>
                <c:pt idx="22">
                  <c:v>0.4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19.600000000000001</c:v>
                </c:pt>
                <c:pt idx="27">
                  <c:v>0</c:v>
                </c:pt>
                <c:pt idx="28">
                  <c:v>0.4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7-4DA8-B717-080D51BBA8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0328992"/>
        <c:axId val="15603295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32.6</c:v>
                </c:pt>
                <c:pt idx="1">
                  <c:v>32.799999999999997</c:v>
                </c:pt>
                <c:pt idx="2">
                  <c:v>31.4</c:v>
                </c:pt>
                <c:pt idx="3">
                  <c:v>32.4</c:v>
                </c:pt>
                <c:pt idx="4">
                  <c:v>33.1</c:v>
                </c:pt>
                <c:pt idx="5">
                  <c:v>31.4</c:v>
                </c:pt>
                <c:pt idx="6">
                  <c:v>32</c:v>
                </c:pt>
                <c:pt idx="7">
                  <c:v>30.4</c:v>
                </c:pt>
                <c:pt idx="8">
                  <c:v>32.5</c:v>
                </c:pt>
                <c:pt idx="9">
                  <c:v>32</c:v>
                </c:pt>
                <c:pt idx="10">
                  <c:v>32.200000000000003</c:v>
                </c:pt>
                <c:pt idx="11">
                  <c:v>33.1</c:v>
                </c:pt>
                <c:pt idx="12">
                  <c:v>32.6</c:v>
                </c:pt>
                <c:pt idx="13">
                  <c:v>32.200000000000003</c:v>
                </c:pt>
                <c:pt idx="14">
                  <c:v>31.7</c:v>
                </c:pt>
                <c:pt idx="15">
                  <c:v>32.1</c:v>
                </c:pt>
                <c:pt idx="16">
                  <c:v>31.1</c:v>
                </c:pt>
                <c:pt idx="17">
                  <c:v>31.6</c:v>
                </c:pt>
                <c:pt idx="18">
                  <c:v>31.5</c:v>
                </c:pt>
                <c:pt idx="19">
                  <c:v>30.8</c:v>
                </c:pt>
                <c:pt idx="20">
                  <c:v>30.5</c:v>
                </c:pt>
                <c:pt idx="21">
                  <c:v>32.6</c:v>
                </c:pt>
                <c:pt idx="22">
                  <c:v>32.1</c:v>
                </c:pt>
                <c:pt idx="23">
                  <c:v>32.1</c:v>
                </c:pt>
                <c:pt idx="24">
                  <c:v>32.700000000000003</c:v>
                </c:pt>
                <c:pt idx="25">
                  <c:v>32.299999999999997</c:v>
                </c:pt>
                <c:pt idx="26">
                  <c:v>32.4</c:v>
                </c:pt>
                <c:pt idx="27">
                  <c:v>32.6</c:v>
                </c:pt>
                <c:pt idx="28">
                  <c:v>32.4</c:v>
                </c:pt>
                <c:pt idx="29">
                  <c:v>32.6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D7-4DA8-B717-080D51BBA8F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24.4</c:v>
                </c:pt>
                <c:pt idx="1">
                  <c:v>22.9</c:v>
                </c:pt>
                <c:pt idx="2">
                  <c:v>24.3</c:v>
                </c:pt>
                <c:pt idx="3">
                  <c:v>24</c:v>
                </c:pt>
                <c:pt idx="4">
                  <c:v>25.3</c:v>
                </c:pt>
                <c:pt idx="5">
                  <c:v>24</c:v>
                </c:pt>
                <c:pt idx="6">
                  <c:v>23.7</c:v>
                </c:pt>
                <c:pt idx="7">
                  <c:v>24.5</c:v>
                </c:pt>
                <c:pt idx="8">
                  <c:v>24.5</c:v>
                </c:pt>
                <c:pt idx="9">
                  <c:v>24.4</c:v>
                </c:pt>
                <c:pt idx="10">
                  <c:v>24.2</c:v>
                </c:pt>
                <c:pt idx="11">
                  <c:v>24</c:v>
                </c:pt>
                <c:pt idx="12">
                  <c:v>24</c:v>
                </c:pt>
                <c:pt idx="13">
                  <c:v>24.4</c:v>
                </c:pt>
                <c:pt idx="14">
                  <c:v>24.1</c:v>
                </c:pt>
                <c:pt idx="15">
                  <c:v>25</c:v>
                </c:pt>
                <c:pt idx="16">
                  <c:v>25.2</c:v>
                </c:pt>
                <c:pt idx="17">
                  <c:v>24.9</c:v>
                </c:pt>
                <c:pt idx="18">
                  <c:v>23.2</c:v>
                </c:pt>
                <c:pt idx="19">
                  <c:v>22.8</c:v>
                </c:pt>
                <c:pt idx="20">
                  <c:v>23.6</c:v>
                </c:pt>
                <c:pt idx="21">
                  <c:v>22.4</c:v>
                </c:pt>
                <c:pt idx="22">
                  <c:v>22.2</c:v>
                </c:pt>
                <c:pt idx="23">
                  <c:v>23.4</c:v>
                </c:pt>
                <c:pt idx="24">
                  <c:v>24.3</c:v>
                </c:pt>
                <c:pt idx="25">
                  <c:v>23</c:v>
                </c:pt>
                <c:pt idx="26">
                  <c:v>23</c:v>
                </c:pt>
                <c:pt idx="27">
                  <c:v>23</c:v>
                </c:pt>
                <c:pt idx="28">
                  <c:v>24.7</c:v>
                </c:pt>
                <c:pt idx="29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D7-4DA8-B717-080D51BBA8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0330080"/>
        <c:axId val="1560318656"/>
        <c:extLst/>
      </c:stockChart>
      <c:valAx>
        <c:axId val="1560329536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8992"/>
        <c:crosses val="max"/>
        <c:crossBetween val="between"/>
      </c:valAx>
      <c:catAx>
        <c:axId val="156032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9536"/>
        <c:crossesAt val="0"/>
        <c:auto val="1"/>
        <c:lblAlgn val="ctr"/>
        <c:lblOffset val="100"/>
        <c:noMultiLvlLbl val="0"/>
      </c:catAx>
      <c:valAx>
        <c:axId val="1560318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30080"/>
        <c:crosses val="autoZero"/>
        <c:crossBetween val="between"/>
      </c:valAx>
      <c:catAx>
        <c:axId val="15603300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603186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1.8</c:v>
                </c:pt>
                <c:pt idx="3">
                  <c:v>0</c:v>
                </c:pt>
                <c:pt idx="4">
                  <c:v>16.5</c:v>
                </c:pt>
                <c:pt idx="5">
                  <c:v>0</c:v>
                </c:pt>
                <c:pt idx="6">
                  <c:v>1.2</c:v>
                </c:pt>
                <c:pt idx="7">
                  <c:v>0</c:v>
                </c:pt>
                <c:pt idx="8">
                  <c:v>31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26</c:v>
                </c:pt>
                <c:pt idx="13">
                  <c:v>21.8</c:v>
                </c:pt>
                <c:pt idx="14">
                  <c:v>2.8</c:v>
                </c:pt>
                <c:pt idx="15">
                  <c:v>4.4000000000000004</c:v>
                </c:pt>
                <c:pt idx="16">
                  <c:v>10.9</c:v>
                </c:pt>
                <c:pt idx="17">
                  <c:v>0.4</c:v>
                </c:pt>
                <c:pt idx="18">
                  <c:v>8.4</c:v>
                </c:pt>
                <c:pt idx="19">
                  <c:v>10.5</c:v>
                </c:pt>
                <c:pt idx="20">
                  <c:v>1.6</c:v>
                </c:pt>
                <c:pt idx="21">
                  <c:v>1.6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41</c:v>
                </c:pt>
                <c:pt idx="27">
                  <c:v>12.8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7-4D87-9EC9-D83E1C1CF3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0331168"/>
        <c:axId val="15603306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33.5</c:v>
                </c:pt>
                <c:pt idx="1">
                  <c:v>33.6</c:v>
                </c:pt>
                <c:pt idx="2">
                  <c:v>31.8</c:v>
                </c:pt>
                <c:pt idx="3">
                  <c:v>31.8</c:v>
                </c:pt>
                <c:pt idx="4">
                  <c:v>32.1</c:v>
                </c:pt>
                <c:pt idx="5">
                  <c:v>32.4</c:v>
                </c:pt>
                <c:pt idx="6">
                  <c:v>32.4</c:v>
                </c:pt>
                <c:pt idx="7">
                  <c:v>29</c:v>
                </c:pt>
                <c:pt idx="8">
                  <c:v>32.299999999999997</c:v>
                </c:pt>
                <c:pt idx="9">
                  <c:v>32.299999999999997</c:v>
                </c:pt>
                <c:pt idx="10">
                  <c:v>31.5</c:v>
                </c:pt>
                <c:pt idx="11">
                  <c:v>32.4</c:v>
                </c:pt>
                <c:pt idx="12">
                  <c:v>32.6</c:v>
                </c:pt>
                <c:pt idx="13">
                  <c:v>33.200000000000003</c:v>
                </c:pt>
                <c:pt idx="14">
                  <c:v>30.8</c:v>
                </c:pt>
                <c:pt idx="15">
                  <c:v>30.5</c:v>
                </c:pt>
                <c:pt idx="16">
                  <c:v>29.4</c:v>
                </c:pt>
                <c:pt idx="17">
                  <c:v>29.8</c:v>
                </c:pt>
                <c:pt idx="18">
                  <c:v>32</c:v>
                </c:pt>
                <c:pt idx="19">
                  <c:v>29.7</c:v>
                </c:pt>
                <c:pt idx="20">
                  <c:v>29.6</c:v>
                </c:pt>
                <c:pt idx="21">
                  <c:v>33.4</c:v>
                </c:pt>
                <c:pt idx="22">
                  <c:v>34.1</c:v>
                </c:pt>
                <c:pt idx="23">
                  <c:v>33.4</c:v>
                </c:pt>
                <c:pt idx="24">
                  <c:v>34.1</c:v>
                </c:pt>
                <c:pt idx="25">
                  <c:v>33.5</c:v>
                </c:pt>
                <c:pt idx="26">
                  <c:v>33</c:v>
                </c:pt>
                <c:pt idx="27">
                  <c:v>32</c:v>
                </c:pt>
                <c:pt idx="28">
                  <c:v>32.299999999999997</c:v>
                </c:pt>
                <c:pt idx="29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B7-4D87-9EC9-D83E1C1CF35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25.4</c:v>
                </c:pt>
                <c:pt idx="1">
                  <c:v>25</c:v>
                </c:pt>
                <c:pt idx="2">
                  <c:v>24</c:v>
                </c:pt>
                <c:pt idx="3">
                  <c:v>24.3</c:v>
                </c:pt>
                <c:pt idx="4">
                  <c:v>24.3</c:v>
                </c:pt>
                <c:pt idx="5">
                  <c:v>23.7</c:v>
                </c:pt>
                <c:pt idx="6">
                  <c:v>23.3</c:v>
                </c:pt>
                <c:pt idx="7">
                  <c:v>24</c:v>
                </c:pt>
                <c:pt idx="8">
                  <c:v>23.5</c:v>
                </c:pt>
                <c:pt idx="9">
                  <c:v>24</c:v>
                </c:pt>
                <c:pt idx="10">
                  <c:v>24.1</c:v>
                </c:pt>
                <c:pt idx="11">
                  <c:v>23.4</c:v>
                </c:pt>
                <c:pt idx="12">
                  <c:v>24.3</c:v>
                </c:pt>
                <c:pt idx="13">
                  <c:v>23.6</c:v>
                </c:pt>
                <c:pt idx="14">
                  <c:v>24.7</c:v>
                </c:pt>
                <c:pt idx="15">
                  <c:v>23</c:v>
                </c:pt>
                <c:pt idx="16">
                  <c:v>25</c:v>
                </c:pt>
                <c:pt idx="17">
                  <c:v>23.4</c:v>
                </c:pt>
                <c:pt idx="18">
                  <c:v>23</c:v>
                </c:pt>
                <c:pt idx="19">
                  <c:v>23.2</c:v>
                </c:pt>
                <c:pt idx="20">
                  <c:v>23.4</c:v>
                </c:pt>
                <c:pt idx="21">
                  <c:v>23.7</c:v>
                </c:pt>
                <c:pt idx="22">
                  <c:v>22.8</c:v>
                </c:pt>
                <c:pt idx="23">
                  <c:v>22.8</c:v>
                </c:pt>
                <c:pt idx="24">
                  <c:v>23.3</c:v>
                </c:pt>
                <c:pt idx="25">
                  <c:v>24.3</c:v>
                </c:pt>
                <c:pt idx="26">
                  <c:v>22.9</c:v>
                </c:pt>
                <c:pt idx="27">
                  <c:v>24.3</c:v>
                </c:pt>
                <c:pt idx="28">
                  <c:v>25.7</c:v>
                </c:pt>
                <c:pt idx="29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B7-4D87-9EC9-D83E1C1CF3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1105408"/>
        <c:axId val="1561104864"/>
        <c:extLst/>
      </c:stockChart>
      <c:valAx>
        <c:axId val="15603306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31168"/>
        <c:crosses val="max"/>
        <c:crossBetween val="between"/>
      </c:valAx>
      <c:catAx>
        <c:axId val="156033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30624"/>
        <c:crossesAt val="0"/>
        <c:auto val="1"/>
        <c:lblAlgn val="ctr"/>
        <c:lblOffset val="100"/>
        <c:noMultiLvlLbl val="0"/>
      </c:catAx>
      <c:valAx>
        <c:axId val="1561104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1105408"/>
        <c:crosses val="autoZero"/>
        <c:crossBetween val="between"/>
      </c:valAx>
      <c:catAx>
        <c:axId val="15611054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61104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0.03</c:v>
                </c:pt>
                <c:pt idx="1">
                  <c:v>33.6</c:v>
                </c:pt>
                <c:pt idx="2">
                  <c:v>112.9</c:v>
                </c:pt>
                <c:pt idx="3">
                  <c:v>30.4</c:v>
                </c:pt>
                <c:pt idx="4">
                  <c:v>35.200000000000003</c:v>
                </c:pt>
                <c:pt idx="5">
                  <c:v>0</c:v>
                </c:pt>
                <c:pt idx="6">
                  <c:v>19</c:v>
                </c:pt>
                <c:pt idx="7">
                  <c:v>3.2</c:v>
                </c:pt>
                <c:pt idx="8">
                  <c:v>0.02</c:v>
                </c:pt>
                <c:pt idx="9">
                  <c:v>0</c:v>
                </c:pt>
                <c:pt idx="10">
                  <c:v>0</c:v>
                </c:pt>
                <c:pt idx="11">
                  <c:v>6.5</c:v>
                </c:pt>
                <c:pt idx="12">
                  <c:v>8</c:v>
                </c:pt>
                <c:pt idx="13">
                  <c:v>3</c:v>
                </c:pt>
                <c:pt idx="14">
                  <c:v>10.5</c:v>
                </c:pt>
                <c:pt idx="15">
                  <c:v>2.5</c:v>
                </c:pt>
                <c:pt idx="16">
                  <c:v>36.799999999999997</c:v>
                </c:pt>
                <c:pt idx="17">
                  <c:v>0.1</c:v>
                </c:pt>
                <c:pt idx="18">
                  <c:v>24.2</c:v>
                </c:pt>
                <c:pt idx="19">
                  <c:v>9.9</c:v>
                </c:pt>
                <c:pt idx="20">
                  <c:v>1.2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0.02</c:v>
                </c:pt>
                <c:pt idx="26">
                  <c:v>7.6</c:v>
                </c:pt>
                <c:pt idx="27">
                  <c:v>34.700000000000003</c:v>
                </c:pt>
                <c:pt idx="28">
                  <c:v>3.6</c:v>
                </c:pt>
                <c:pt idx="2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FD-49B6-844F-B56DC11B51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0322464"/>
        <c:axId val="15603208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31.4</c:v>
                </c:pt>
                <c:pt idx="1">
                  <c:v>29.7</c:v>
                </c:pt>
                <c:pt idx="2">
                  <c:v>27.1</c:v>
                </c:pt>
                <c:pt idx="3">
                  <c:v>30.7</c:v>
                </c:pt>
                <c:pt idx="4">
                  <c:v>28</c:v>
                </c:pt>
                <c:pt idx="5">
                  <c:v>30.3</c:v>
                </c:pt>
                <c:pt idx="6">
                  <c:v>28.6</c:v>
                </c:pt>
                <c:pt idx="7">
                  <c:v>30.9</c:v>
                </c:pt>
                <c:pt idx="8">
                  <c:v>31.1</c:v>
                </c:pt>
                <c:pt idx="9">
                  <c:v>31</c:v>
                </c:pt>
                <c:pt idx="10">
                  <c:v>31.1</c:v>
                </c:pt>
                <c:pt idx="11">
                  <c:v>31.6</c:v>
                </c:pt>
                <c:pt idx="12">
                  <c:v>31.2</c:v>
                </c:pt>
                <c:pt idx="13">
                  <c:v>28.6</c:v>
                </c:pt>
                <c:pt idx="14">
                  <c:v>29.8</c:v>
                </c:pt>
                <c:pt idx="15">
                  <c:v>31</c:v>
                </c:pt>
                <c:pt idx="16">
                  <c:v>31.1</c:v>
                </c:pt>
                <c:pt idx="17">
                  <c:v>32.6</c:v>
                </c:pt>
                <c:pt idx="18">
                  <c:v>33</c:v>
                </c:pt>
                <c:pt idx="19">
                  <c:v>27.5</c:v>
                </c:pt>
                <c:pt idx="20">
                  <c:v>30.2</c:v>
                </c:pt>
                <c:pt idx="21">
                  <c:v>31.6</c:v>
                </c:pt>
                <c:pt idx="22">
                  <c:v>30.7</c:v>
                </c:pt>
                <c:pt idx="23">
                  <c:v>32</c:v>
                </c:pt>
                <c:pt idx="24">
                  <c:v>31.9</c:v>
                </c:pt>
                <c:pt idx="25">
                  <c:v>31.6</c:v>
                </c:pt>
                <c:pt idx="26">
                  <c:v>31.9</c:v>
                </c:pt>
                <c:pt idx="27">
                  <c:v>30.3</c:v>
                </c:pt>
                <c:pt idx="28">
                  <c:v>31</c:v>
                </c:pt>
                <c:pt idx="29">
                  <c:v>31.9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FD-49B6-844F-B56DC11B514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27.6</c:v>
                </c:pt>
                <c:pt idx="1">
                  <c:v>27.5</c:v>
                </c:pt>
                <c:pt idx="2">
                  <c:v>23.4</c:v>
                </c:pt>
                <c:pt idx="3">
                  <c:v>23.6</c:v>
                </c:pt>
                <c:pt idx="4">
                  <c:v>23.8</c:v>
                </c:pt>
                <c:pt idx="5">
                  <c:v>24.2</c:v>
                </c:pt>
                <c:pt idx="6">
                  <c:v>24.6</c:v>
                </c:pt>
                <c:pt idx="7">
                  <c:v>24</c:v>
                </c:pt>
                <c:pt idx="8">
                  <c:v>25</c:v>
                </c:pt>
                <c:pt idx="9">
                  <c:v>24.9</c:v>
                </c:pt>
                <c:pt idx="10">
                  <c:v>25.4</c:v>
                </c:pt>
                <c:pt idx="11">
                  <c:v>25.1</c:v>
                </c:pt>
                <c:pt idx="12">
                  <c:v>25</c:v>
                </c:pt>
                <c:pt idx="13">
                  <c:v>24.5</c:v>
                </c:pt>
                <c:pt idx="14">
                  <c:v>24.2</c:v>
                </c:pt>
                <c:pt idx="15">
                  <c:v>24.8</c:v>
                </c:pt>
                <c:pt idx="16">
                  <c:v>26</c:v>
                </c:pt>
                <c:pt idx="17">
                  <c:v>25</c:v>
                </c:pt>
                <c:pt idx="18">
                  <c:v>25.4</c:v>
                </c:pt>
                <c:pt idx="19">
                  <c:v>24.4</c:v>
                </c:pt>
                <c:pt idx="20">
                  <c:v>24.8</c:v>
                </c:pt>
                <c:pt idx="21">
                  <c:v>27.2</c:v>
                </c:pt>
                <c:pt idx="22">
                  <c:v>24.6</c:v>
                </c:pt>
                <c:pt idx="23">
                  <c:v>24.3</c:v>
                </c:pt>
                <c:pt idx="24">
                  <c:v>25.8</c:v>
                </c:pt>
                <c:pt idx="25">
                  <c:v>25.2</c:v>
                </c:pt>
                <c:pt idx="26">
                  <c:v>24.7</c:v>
                </c:pt>
                <c:pt idx="27">
                  <c:v>24.8</c:v>
                </c:pt>
                <c:pt idx="28">
                  <c:v>23.9</c:v>
                </c:pt>
                <c:pt idx="29">
                  <c:v>26.9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FD-49B6-844F-B56DC11B51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0331712"/>
        <c:axId val="1560323008"/>
        <c:extLst/>
      </c:stockChart>
      <c:valAx>
        <c:axId val="15603208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2464"/>
        <c:crosses val="max"/>
        <c:crossBetween val="between"/>
      </c:valAx>
      <c:catAx>
        <c:axId val="15603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20832"/>
        <c:crossesAt val="0"/>
        <c:auto val="1"/>
        <c:lblAlgn val="ctr"/>
        <c:lblOffset val="100"/>
        <c:noMultiLvlLbl val="0"/>
      </c:catAx>
      <c:valAx>
        <c:axId val="1560323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331712"/>
        <c:crosses val="autoZero"/>
        <c:crossBetween val="between"/>
      </c:valAx>
      <c:catAx>
        <c:axId val="15603317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60323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0.01</c:v>
                </c:pt>
                <c:pt idx="9">
                  <c:v>0.7</c:v>
                </c:pt>
                <c:pt idx="10">
                  <c:v>0</c:v>
                </c:pt>
                <c:pt idx="11">
                  <c:v>7.1</c:v>
                </c:pt>
                <c:pt idx="12">
                  <c:v>0.7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C-472A-9A8C-1D27AC2B2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1648928"/>
        <c:axId val="15116511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30.5</c:v>
                </c:pt>
                <c:pt idx="1">
                  <c:v>31.3</c:v>
                </c:pt>
                <c:pt idx="2">
                  <c:v>31.5</c:v>
                </c:pt>
                <c:pt idx="3">
                  <c:v>32.6</c:v>
                </c:pt>
                <c:pt idx="4">
                  <c:v>33.5</c:v>
                </c:pt>
                <c:pt idx="5">
                  <c:v>33</c:v>
                </c:pt>
                <c:pt idx="6">
                  <c:v>32.6</c:v>
                </c:pt>
                <c:pt idx="7">
                  <c:v>33.4</c:v>
                </c:pt>
                <c:pt idx="8">
                  <c:v>31.2</c:v>
                </c:pt>
                <c:pt idx="9">
                  <c:v>29.4</c:v>
                </c:pt>
                <c:pt idx="10">
                  <c:v>31.2</c:v>
                </c:pt>
                <c:pt idx="11">
                  <c:v>30.6</c:v>
                </c:pt>
                <c:pt idx="12">
                  <c:v>31.1</c:v>
                </c:pt>
                <c:pt idx="13">
                  <c:v>33</c:v>
                </c:pt>
                <c:pt idx="14">
                  <c:v>33.6</c:v>
                </c:pt>
                <c:pt idx="15">
                  <c:v>33.700000000000003</c:v>
                </c:pt>
                <c:pt idx="16">
                  <c:v>34.200000000000003</c:v>
                </c:pt>
                <c:pt idx="17">
                  <c:v>34.200000000000003</c:v>
                </c:pt>
                <c:pt idx="18">
                  <c:v>33.6</c:v>
                </c:pt>
                <c:pt idx="19">
                  <c:v>33.5</c:v>
                </c:pt>
                <c:pt idx="20">
                  <c:v>33.700000000000003</c:v>
                </c:pt>
                <c:pt idx="21">
                  <c:v>33.5</c:v>
                </c:pt>
                <c:pt idx="22">
                  <c:v>32.799999999999997</c:v>
                </c:pt>
                <c:pt idx="23">
                  <c:v>32.200000000000003</c:v>
                </c:pt>
                <c:pt idx="24">
                  <c:v>32.799999999999997</c:v>
                </c:pt>
                <c:pt idx="25">
                  <c:v>32.299999999999997</c:v>
                </c:pt>
                <c:pt idx="26">
                  <c:v>32.200000000000003</c:v>
                </c:pt>
                <c:pt idx="27">
                  <c:v>30.4</c:v>
                </c:pt>
                <c:pt idx="28">
                  <c:v>30.6</c:v>
                </c:pt>
                <c:pt idx="29">
                  <c:v>31.9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5C-472A-9A8C-1D27AC2B205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21.9</c:v>
                </c:pt>
                <c:pt idx="1">
                  <c:v>18.3</c:v>
                </c:pt>
                <c:pt idx="2">
                  <c:v>18.899999999999999</c:v>
                </c:pt>
                <c:pt idx="3">
                  <c:v>19.100000000000001</c:v>
                </c:pt>
                <c:pt idx="4">
                  <c:v>19.100000000000001</c:v>
                </c:pt>
                <c:pt idx="5">
                  <c:v>19.8</c:v>
                </c:pt>
                <c:pt idx="6">
                  <c:v>20.8</c:v>
                </c:pt>
                <c:pt idx="7">
                  <c:v>20.3</c:v>
                </c:pt>
                <c:pt idx="8">
                  <c:v>21.6</c:v>
                </c:pt>
                <c:pt idx="9">
                  <c:v>23.4</c:v>
                </c:pt>
                <c:pt idx="10">
                  <c:v>23.3</c:v>
                </c:pt>
                <c:pt idx="11">
                  <c:v>23.6</c:v>
                </c:pt>
                <c:pt idx="12">
                  <c:v>23.3</c:v>
                </c:pt>
                <c:pt idx="13">
                  <c:v>23.3</c:v>
                </c:pt>
                <c:pt idx="14">
                  <c:v>22.5</c:v>
                </c:pt>
                <c:pt idx="15">
                  <c:v>22.9</c:v>
                </c:pt>
                <c:pt idx="16">
                  <c:v>23.1</c:v>
                </c:pt>
                <c:pt idx="17">
                  <c:v>23.3</c:v>
                </c:pt>
                <c:pt idx="18">
                  <c:v>22.6</c:v>
                </c:pt>
                <c:pt idx="19">
                  <c:v>22.3</c:v>
                </c:pt>
                <c:pt idx="20">
                  <c:v>21.5</c:v>
                </c:pt>
                <c:pt idx="21">
                  <c:v>19.5</c:v>
                </c:pt>
                <c:pt idx="22">
                  <c:v>21.5</c:v>
                </c:pt>
                <c:pt idx="23">
                  <c:v>21.5</c:v>
                </c:pt>
                <c:pt idx="24">
                  <c:v>22.6</c:v>
                </c:pt>
                <c:pt idx="25">
                  <c:v>22.2</c:v>
                </c:pt>
                <c:pt idx="26">
                  <c:v>17.8</c:v>
                </c:pt>
                <c:pt idx="27">
                  <c:v>17.100000000000001</c:v>
                </c:pt>
                <c:pt idx="28">
                  <c:v>19.399999999999999</c:v>
                </c:pt>
                <c:pt idx="29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5C-472A-9A8C-1D27AC2B2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1656544"/>
        <c:axId val="1511650016"/>
        <c:extLst/>
      </c:stockChart>
      <c:valAx>
        <c:axId val="15116511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648928"/>
        <c:crosses val="max"/>
        <c:crossBetween val="between"/>
      </c:valAx>
      <c:catAx>
        <c:axId val="151164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651104"/>
        <c:crosses val="autoZero"/>
        <c:auto val="1"/>
        <c:lblAlgn val="ctr"/>
        <c:lblOffset val="100"/>
        <c:noMultiLvlLbl val="0"/>
      </c:catAx>
      <c:valAx>
        <c:axId val="1511650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656544"/>
        <c:crosses val="autoZero"/>
        <c:crossBetween val="between"/>
      </c:valAx>
      <c:catAx>
        <c:axId val="15116565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11650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</c:v>
                </c:pt>
                <c:pt idx="8">
                  <c:v>7.8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1.4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6-44E3-8346-251DA41D2F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5043456"/>
        <c:axId val="15550532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16-44E3-8346-251DA41D2F1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30.4</c:v>
                </c:pt>
                <c:pt idx="1">
                  <c:v>30.5</c:v>
                </c:pt>
                <c:pt idx="2">
                  <c:v>31.4</c:v>
                </c:pt>
                <c:pt idx="3">
                  <c:v>32.4</c:v>
                </c:pt>
                <c:pt idx="4">
                  <c:v>32.700000000000003</c:v>
                </c:pt>
                <c:pt idx="5">
                  <c:v>32.700000000000003</c:v>
                </c:pt>
                <c:pt idx="6">
                  <c:v>32.4</c:v>
                </c:pt>
                <c:pt idx="7">
                  <c:v>32.6</c:v>
                </c:pt>
                <c:pt idx="8">
                  <c:v>30.6</c:v>
                </c:pt>
                <c:pt idx="9">
                  <c:v>31.9</c:v>
                </c:pt>
                <c:pt idx="10">
                  <c:v>32.799999999999997</c:v>
                </c:pt>
                <c:pt idx="11">
                  <c:v>33.5</c:v>
                </c:pt>
                <c:pt idx="12">
                  <c:v>34.200000000000003</c:v>
                </c:pt>
                <c:pt idx="13">
                  <c:v>33.299999999999997</c:v>
                </c:pt>
                <c:pt idx="14">
                  <c:v>35.1</c:v>
                </c:pt>
                <c:pt idx="15">
                  <c:v>35.4</c:v>
                </c:pt>
                <c:pt idx="16">
                  <c:v>35.799999999999997</c:v>
                </c:pt>
                <c:pt idx="17">
                  <c:v>34.799999999999997</c:v>
                </c:pt>
                <c:pt idx="18">
                  <c:v>34</c:v>
                </c:pt>
                <c:pt idx="19">
                  <c:v>34.5</c:v>
                </c:pt>
                <c:pt idx="20">
                  <c:v>35.1</c:v>
                </c:pt>
                <c:pt idx="21">
                  <c:v>34</c:v>
                </c:pt>
                <c:pt idx="22">
                  <c:v>30.6</c:v>
                </c:pt>
                <c:pt idx="23">
                  <c:v>31.5</c:v>
                </c:pt>
                <c:pt idx="24">
                  <c:v>31.9</c:v>
                </c:pt>
                <c:pt idx="25">
                  <c:v>30.6</c:v>
                </c:pt>
                <c:pt idx="26">
                  <c:v>27</c:v>
                </c:pt>
                <c:pt idx="27">
                  <c:v>27.1</c:v>
                </c:pt>
                <c:pt idx="28">
                  <c:v>31</c:v>
                </c:pt>
                <c:pt idx="2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16-44E3-8346-251DA41D2F1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18.5</c:v>
                </c:pt>
                <c:pt idx="1">
                  <c:v>17.3</c:v>
                </c:pt>
                <c:pt idx="2">
                  <c:v>17.5</c:v>
                </c:pt>
                <c:pt idx="3">
                  <c:v>18.100000000000001</c:v>
                </c:pt>
                <c:pt idx="4">
                  <c:v>20</c:v>
                </c:pt>
                <c:pt idx="5">
                  <c:v>21.4</c:v>
                </c:pt>
                <c:pt idx="6">
                  <c:v>23.1</c:v>
                </c:pt>
                <c:pt idx="7">
                  <c:v>23.5</c:v>
                </c:pt>
                <c:pt idx="8">
                  <c:v>23.8</c:v>
                </c:pt>
                <c:pt idx="9">
                  <c:v>22.9</c:v>
                </c:pt>
                <c:pt idx="10">
                  <c:v>24</c:v>
                </c:pt>
                <c:pt idx="11">
                  <c:v>24.3</c:v>
                </c:pt>
                <c:pt idx="12">
                  <c:v>23.9</c:v>
                </c:pt>
                <c:pt idx="13">
                  <c:v>24.4</c:v>
                </c:pt>
                <c:pt idx="14">
                  <c:v>24</c:v>
                </c:pt>
                <c:pt idx="15">
                  <c:v>24.8</c:v>
                </c:pt>
                <c:pt idx="16">
                  <c:v>24</c:v>
                </c:pt>
                <c:pt idx="17">
                  <c:v>25</c:v>
                </c:pt>
                <c:pt idx="18">
                  <c:v>23.2</c:v>
                </c:pt>
                <c:pt idx="19">
                  <c:v>23.8</c:v>
                </c:pt>
                <c:pt idx="20">
                  <c:v>24.3</c:v>
                </c:pt>
                <c:pt idx="21">
                  <c:v>23.6</c:v>
                </c:pt>
                <c:pt idx="22">
                  <c:v>21.1</c:v>
                </c:pt>
                <c:pt idx="23">
                  <c:v>20</c:v>
                </c:pt>
                <c:pt idx="24">
                  <c:v>19.399999999999999</c:v>
                </c:pt>
                <c:pt idx="25">
                  <c:v>19</c:v>
                </c:pt>
                <c:pt idx="26">
                  <c:v>20.5</c:v>
                </c:pt>
                <c:pt idx="27">
                  <c:v>19.7</c:v>
                </c:pt>
                <c:pt idx="28">
                  <c:v>20.7</c:v>
                </c:pt>
                <c:pt idx="29">
                  <c:v>22.7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16-44E3-8346-251DA41D2F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5052160"/>
        <c:axId val="1555045088"/>
        <c:extLst/>
      </c:stockChart>
      <c:valAx>
        <c:axId val="15550532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043456"/>
        <c:crosses val="max"/>
        <c:crossBetween val="between"/>
      </c:valAx>
      <c:catAx>
        <c:axId val="155504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053248"/>
        <c:crossesAt val="0"/>
        <c:auto val="1"/>
        <c:lblAlgn val="ctr"/>
        <c:lblOffset val="100"/>
        <c:noMultiLvlLbl val="0"/>
      </c:catAx>
      <c:valAx>
        <c:axId val="15550450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052160"/>
        <c:crosses val="autoZero"/>
        <c:crossBetween val="between"/>
      </c:valAx>
      <c:catAx>
        <c:axId val="15550521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550450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</c:v>
                </c:pt>
                <c:pt idx="9">
                  <c:v>9.1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6.4</c:v>
                </c:pt>
                <c:pt idx="14">
                  <c:v>0</c:v>
                </c:pt>
                <c:pt idx="15">
                  <c:v>0.4</c:v>
                </c:pt>
                <c:pt idx="16">
                  <c:v>0.2</c:v>
                </c:pt>
                <c:pt idx="17">
                  <c:v>24.4</c:v>
                </c:pt>
                <c:pt idx="18">
                  <c:v>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B-4B38-8B2B-8598E84BDD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6320928"/>
        <c:axId val="15563144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32</c:v>
                </c:pt>
                <c:pt idx="1">
                  <c:v>33.5</c:v>
                </c:pt>
                <c:pt idx="2">
                  <c:v>33.700000000000003</c:v>
                </c:pt>
                <c:pt idx="3">
                  <c:v>34.799999999999997</c:v>
                </c:pt>
                <c:pt idx="4">
                  <c:v>35.299999999999997</c:v>
                </c:pt>
                <c:pt idx="5">
                  <c:v>34.700000000000003</c:v>
                </c:pt>
                <c:pt idx="6">
                  <c:v>34.5</c:v>
                </c:pt>
                <c:pt idx="7">
                  <c:v>32.4</c:v>
                </c:pt>
                <c:pt idx="8">
                  <c:v>29.2</c:v>
                </c:pt>
                <c:pt idx="9">
                  <c:v>33.1</c:v>
                </c:pt>
                <c:pt idx="10">
                  <c:v>34.9</c:v>
                </c:pt>
                <c:pt idx="11">
                  <c:v>35.4</c:v>
                </c:pt>
                <c:pt idx="12">
                  <c:v>33.5</c:v>
                </c:pt>
                <c:pt idx="13">
                  <c:v>36</c:v>
                </c:pt>
                <c:pt idx="14">
                  <c:v>36</c:v>
                </c:pt>
                <c:pt idx="15">
                  <c:v>35.200000000000003</c:v>
                </c:pt>
                <c:pt idx="16">
                  <c:v>34.299999999999997</c:v>
                </c:pt>
                <c:pt idx="17">
                  <c:v>35</c:v>
                </c:pt>
                <c:pt idx="18">
                  <c:v>34</c:v>
                </c:pt>
                <c:pt idx="19">
                  <c:v>34.5</c:v>
                </c:pt>
                <c:pt idx="20">
                  <c:v>35.4</c:v>
                </c:pt>
                <c:pt idx="21">
                  <c:v>35.700000000000003</c:v>
                </c:pt>
                <c:pt idx="22">
                  <c:v>33.5</c:v>
                </c:pt>
                <c:pt idx="23">
                  <c:v>34</c:v>
                </c:pt>
                <c:pt idx="24">
                  <c:v>34.700000000000003</c:v>
                </c:pt>
                <c:pt idx="25">
                  <c:v>34</c:v>
                </c:pt>
                <c:pt idx="26">
                  <c:v>31.5</c:v>
                </c:pt>
                <c:pt idx="27">
                  <c:v>30.7</c:v>
                </c:pt>
                <c:pt idx="28">
                  <c:v>34.700000000000003</c:v>
                </c:pt>
                <c:pt idx="29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0B-4B38-8B2B-8598E84BDD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21.5</c:v>
                </c:pt>
                <c:pt idx="1">
                  <c:v>18</c:v>
                </c:pt>
                <c:pt idx="2">
                  <c:v>18.5</c:v>
                </c:pt>
                <c:pt idx="3">
                  <c:v>20.9</c:v>
                </c:pt>
                <c:pt idx="4">
                  <c:v>21</c:v>
                </c:pt>
                <c:pt idx="5">
                  <c:v>20.5</c:v>
                </c:pt>
                <c:pt idx="6">
                  <c:v>23.2</c:v>
                </c:pt>
                <c:pt idx="7">
                  <c:v>23.5</c:v>
                </c:pt>
                <c:pt idx="8">
                  <c:v>24.7</c:v>
                </c:pt>
                <c:pt idx="9">
                  <c:v>23.6</c:v>
                </c:pt>
                <c:pt idx="10">
                  <c:v>22</c:v>
                </c:pt>
                <c:pt idx="11">
                  <c:v>23.2</c:v>
                </c:pt>
                <c:pt idx="12">
                  <c:v>24.4</c:v>
                </c:pt>
                <c:pt idx="13">
                  <c:v>22.5</c:v>
                </c:pt>
                <c:pt idx="14">
                  <c:v>23.9</c:v>
                </c:pt>
                <c:pt idx="15">
                  <c:v>23.5</c:v>
                </c:pt>
                <c:pt idx="16">
                  <c:v>23</c:v>
                </c:pt>
                <c:pt idx="17">
                  <c:v>23</c:v>
                </c:pt>
                <c:pt idx="18">
                  <c:v>22.2</c:v>
                </c:pt>
                <c:pt idx="19">
                  <c:v>22</c:v>
                </c:pt>
                <c:pt idx="20">
                  <c:v>23.2</c:v>
                </c:pt>
                <c:pt idx="21">
                  <c:v>24.1</c:v>
                </c:pt>
                <c:pt idx="22">
                  <c:v>22.4</c:v>
                </c:pt>
                <c:pt idx="23">
                  <c:v>22</c:v>
                </c:pt>
                <c:pt idx="24">
                  <c:v>22.1</c:v>
                </c:pt>
                <c:pt idx="25">
                  <c:v>19.5</c:v>
                </c:pt>
                <c:pt idx="26">
                  <c:v>24.4</c:v>
                </c:pt>
                <c:pt idx="27">
                  <c:v>22.4</c:v>
                </c:pt>
                <c:pt idx="28">
                  <c:v>19.5</c:v>
                </c:pt>
                <c:pt idx="29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0B-4B38-8B2B-8598E84BDD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6327456"/>
        <c:axId val="1556312224"/>
        <c:extLst/>
      </c:stockChart>
      <c:valAx>
        <c:axId val="15563144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20928"/>
        <c:crosses val="max"/>
        <c:crossBetween val="between"/>
      </c:valAx>
      <c:catAx>
        <c:axId val="155632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14400"/>
        <c:crossesAt val="0"/>
        <c:auto val="1"/>
        <c:lblAlgn val="ctr"/>
        <c:lblOffset val="100"/>
        <c:noMultiLvlLbl val="0"/>
      </c:catAx>
      <c:valAx>
        <c:axId val="15563122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27456"/>
        <c:crosses val="autoZero"/>
        <c:crossBetween val="between"/>
      </c:valAx>
      <c:catAx>
        <c:axId val="15563274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563122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3.1</c:v>
                </c:pt>
                <c:pt idx="8">
                  <c:v>3.3</c:v>
                </c:pt>
                <c:pt idx="9">
                  <c:v>1.5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  <c:pt idx="20">
                  <c:v>0.01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0.5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8-44ED-8828-62666C4DCF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5045632"/>
        <c:axId val="15550407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30.5</c:v>
                </c:pt>
                <c:pt idx="1">
                  <c:v>31.1</c:v>
                </c:pt>
                <c:pt idx="2">
                  <c:v>31.7</c:v>
                </c:pt>
                <c:pt idx="3">
                  <c:v>33.1</c:v>
                </c:pt>
                <c:pt idx="4">
                  <c:v>33.200000000000003</c:v>
                </c:pt>
                <c:pt idx="5">
                  <c:v>33</c:v>
                </c:pt>
                <c:pt idx="6">
                  <c:v>32.200000000000003</c:v>
                </c:pt>
                <c:pt idx="7">
                  <c:v>31.1</c:v>
                </c:pt>
                <c:pt idx="8">
                  <c:v>29.5</c:v>
                </c:pt>
                <c:pt idx="9">
                  <c:v>30.4</c:v>
                </c:pt>
                <c:pt idx="10">
                  <c:v>33</c:v>
                </c:pt>
                <c:pt idx="11">
                  <c:v>34</c:v>
                </c:pt>
                <c:pt idx="12">
                  <c:v>32.700000000000003</c:v>
                </c:pt>
                <c:pt idx="13">
                  <c:v>33.6</c:v>
                </c:pt>
                <c:pt idx="14">
                  <c:v>35.799999999999997</c:v>
                </c:pt>
                <c:pt idx="15">
                  <c:v>35.700000000000003</c:v>
                </c:pt>
                <c:pt idx="16">
                  <c:v>36</c:v>
                </c:pt>
                <c:pt idx="17">
                  <c:v>35.700000000000003</c:v>
                </c:pt>
                <c:pt idx="18">
                  <c:v>34.5</c:v>
                </c:pt>
                <c:pt idx="19">
                  <c:v>34.6</c:v>
                </c:pt>
                <c:pt idx="20">
                  <c:v>35</c:v>
                </c:pt>
                <c:pt idx="21">
                  <c:v>34</c:v>
                </c:pt>
                <c:pt idx="22">
                  <c:v>30.9</c:v>
                </c:pt>
                <c:pt idx="23">
                  <c:v>32.200000000000003</c:v>
                </c:pt>
                <c:pt idx="24">
                  <c:v>32.1</c:v>
                </c:pt>
                <c:pt idx="25">
                  <c:v>31.4</c:v>
                </c:pt>
                <c:pt idx="26">
                  <c:v>24</c:v>
                </c:pt>
                <c:pt idx="27">
                  <c:v>27.7</c:v>
                </c:pt>
                <c:pt idx="28">
                  <c:v>31.7</c:v>
                </c:pt>
                <c:pt idx="29">
                  <c:v>32.1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78-44ED-8828-62666C4DCF6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20</c:v>
                </c:pt>
                <c:pt idx="1">
                  <c:v>18.100000000000001</c:v>
                </c:pt>
                <c:pt idx="2">
                  <c:v>18.399999999999999</c:v>
                </c:pt>
                <c:pt idx="3">
                  <c:v>20.3</c:v>
                </c:pt>
                <c:pt idx="4">
                  <c:v>21.3</c:v>
                </c:pt>
                <c:pt idx="5">
                  <c:v>22</c:v>
                </c:pt>
                <c:pt idx="6">
                  <c:v>23.2</c:v>
                </c:pt>
                <c:pt idx="7">
                  <c:v>25</c:v>
                </c:pt>
                <c:pt idx="8">
                  <c:v>23.9</c:v>
                </c:pt>
                <c:pt idx="9">
                  <c:v>23.8</c:v>
                </c:pt>
                <c:pt idx="10">
                  <c:v>23</c:v>
                </c:pt>
                <c:pt idx="11">
                  <c:v>23.4</c:v>
                </c:pt>
                <c:pt idx="12">
                  <c:v>24</c:v>
                </c:pt>
                <c:pt idx="13">
                  <c:v>24.6</c:v>
                </c:pt>
                <c:pt idx="14">
                  <c:v>24.1</c:v>
                </c:pt>
                <c:pt idx="15">
                  <c:v>25.2</c:v>
                </c:pt>
                <c:pt idx="16">
                  <c:v>25.5</c:v>
                </c:pt>
                <c:pt idx="17">
                  <c:v>25.5</c:v>
                </c:pt>
                <c:pt idx="18">
                  <c:v>24.1</c:v>
                </c:pt>
                <c:pt idx="19">
                  <c:v>24.5</c:v>
                </c:pt>
                <c:pt idx="20">
                  <c:v>24</c:v>
                </c:pt>
                <c:pt idx="21">
                  <c:v>25.2</c:v>
                </c:pt>
                <c:pt idx="22">
                  <c:v>22.1</c:v>
                </c:pt>
                <c:pt idx="23">
                  <c:v>21.5</c:v>
                </c:pt>
                <c:pt idx="24">
                  <c:v>21</c:v>
                </c:pt>
                <c:pt idx="25">
                  <c:v>20.9</c:v>
                </c:pt>
                <c:pt idx="26">
                  <c:v>22.7</c:v>
                </c:pt>
                <c:pt idx="27">
                  <c:v>20.399999999999999</c:v>
                </c:pt>
                <c:pt idx="28">
                  <c:v>21.5</c:v>
                </c:pt>
                <c:pt idx="29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78-44ED-8828-62666C4DCF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5048352"/>
        <c:axId val="1555047808"/>
        <c:extLst/>
      </c:stockChart>
      <c:valAx>
        <c:axId val="15550407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045632"/>
        <c:crosses val="max"/>
        <c:crossBetween val="between"/>
      </c:valAx>
      <c:catAx>
        <c:axId val="155504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040736"/>
        <c:crossesAt val="0"/>
        <c:auto val="1"/>
        <c:lblAlgn val="ctr"/>
        <c:lblOffset val="100"/>
        <c:noMultiLvlLbl val="0"/>
      </c:catAx>
      <c:valAx>
        <c:axId val="15550478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048352"/>
        <c:crosses val="autoZero"/>
        <c:crossBetween val="between"/>
      </c:valAx>
      <c:catAx>
        <c:axId val="15550483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550478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1.9</c:v>
                </c:pt>
                <c:pt idx="8">
                  <c:v>6.9</c:v>
                </c:pt>
                <c:pt idx="9">
                  <c:v>0.6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B-42B5-BCE3-61DFB588E8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6322560"/>
        <c:axId val="15563220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30.8</c:v>
                </c:pt>
                <c:pt idx="1">
                  <c:v>32</c:v>
                </c:pt>
                <c:pt idx="2">
                  <c:v>32.5</c:v>
                </c:pt>
                <c:pt idx="3">
                  <c:v>33.6</c:v>
                </c:pt>
                <c:pt idx="4">
                  <c:v>34</c:v>
                </c:pt>
                <c:pt idx="5">
                  <c:v>33.4</c:v>
                </c:pt>
                <c:pt idx="6">
                  <c:v>33</c:v>
                </c:pt>
                <c:pt idx="7">
                  <c:v>32.700000000000003</c:v>
                </c:pt>
                <c:pt idx="8">
                  <c:v>27.4</c:v>
                </c:pt>
                <c:pt idx="9">
                  <c:v>29.6</c:v>
                </c:pt>
                <c:pt idx="10">
                  <c:v>32.700000000000003</c:v>
                </c:pt>
                <c:pt idx="11">
                  <c:v>33.9</c:v>
                </c:pt>
                <c:pt idx="12">
                  <c:v>33.5</c:v>
                </c:pt>
                <c:pt idx="13">
                  <c:v>34.9</c:v>
                </c:pt>
                <c:pt idx="14">
                  <c:v>35.299999999999997</c:v>
                </c:pt>
                <c:pt idx="15">
                  <c:v>35.1</c:v>
                </c:pt>
                <c:pt idx="16">
                  <c:v>35.5</c:v>
                </c:pt>
                <c:pt idx="17">
                  <c:v>35.6</c:v>
                </c:pt>
                <c:pt idx="18">
                  <c:v>34.700000000000003</c:v>
                </c:pt>
                <c:pt idx="19">
                  <c:v>35.1</c:v>
                </c:pt>
                <c:pt idx="20">
                  <c:v>35.799999999999997</c:v>
                </c:pt>
                <c:pt idx="21">
                  <c:v>35.4</c:v>
                </c:pt>
                <c:pt idx="22">
                  <c:v>34.1</c:v>
                </c:pt>
                <c:pt idx="23">
                  <c:v>34.299999999999997</c:v>
                </c:pt>
                <c:pt idx="24">
                  <c:v>34.1</c:v>
                </c:pt>
                <c:pt idx="25">
                  <c:v>33.1</c:v>
                </c:pt>
                <c:pt idx="26">
                  <c:v>32.9</c:v>
                </c:pt>
                <c:pt idx="27">
                  <c:v>29.9</c:v>
                </c:pt>
                <c:pt idx="28">
                  <c:v>33.5</c:v>
                </c:pt>
                <c:pt idx="29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8B-42B5-BCE3-61DFB588E89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19.600000000000001</c:v>
                </c:pt>
                <c:pt idx="1">
                  <c:v>16.5</c:v>
                </c:pt>
                <c:pt idx="2">
                  <c:v>17.7</c:v>
                </c:pt>
                <c:pt idx="3">
                  <c:v>19.399999999999999</c:v>
                </c:pt>
                <c:pt idx="4">
                  <c:v>20.399999999999999</c:v>
                </c:pt>
                <c:pt idx="5">
                  <c:v>20.7</c:v>
                </c:pt>
                <c:pt idx="6">
                  <c:v>21.5</c:v>
                </c:pt>
                <c:pt idx="7">
                  <c:v>23.8</c:v>
                </c:pt>
                <c:pt idx="8">
                  <c:v>23.3</c:v>
                </c:pt>
                <c:pt idx="9">
                  <c:v>22.8</c:v>
                </c:pt>
                <c:pt idx="10">
                  <c:v>22</c:v>
                </c:pt>
                <c:pt idx="11">
                  <c:v>22.6</c:v>
                </c:pt>
                <c:pt idx="12">
                  <c:v>22</c:v>
                </c:pt>
                <c:pt idx="13">
                  <c:v>22.5</c:v>
                </c:pt>
                <c:pt idx="14">
                  <c:v>23.4</c:v>
                </c:pt>
                <c:pt idx="15">
                  <c:v>24.1</c:v>
                </c:pt>
                <c:pt idx="16">
                  <c:v>23.2</c:v>
                </c:pt>
                <c:pt idx="17">
                  <c:v>23.9</c:v>
                </c:pt>
                <c:pt idx="18">
                  <c:v>23.1</c:v>
                </c:pt>
                <c:pt idx="19">
                  <c:v>23.9</c:v>
                </c:pt>
                <c:pt idx="20">
                  <c:v>23.2</c:v>
                </c:pt>
                <c:pt idx="21">
                  <c:v>23.4</c:v>
                </c:pt>
                <c:pt idx="22">
                  <c:v>22.7</c:v>
                </c:pt>
                <c:pt idx="23">
                  <c:v>21.1</c:v>
                </c:pt>
                <c:pt idx="24">
                  <c:v>20.7</c:v>
                </c:pt>
                <c:pt idx="25">
                  <c:v>19.5</c:v>
                </c:pt>
                <c:pt idx="26">
                  <c:v>20</c:v>
                </c:pt>
                <c:pt idx="27">
                  <c:v>20.8</c:v>
                </c:pt>
                <c:pt idx="28">
                  <c:v>21.5</c:v>
                </c:pt>
                <c:pt idx="29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8B-42B5-BCE3-61DFB588E8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6326368"/>
        <c:axId val="1556323104"/>
        <c:extLst/>
      </c:stockChart>
      <c:valAx>
        <c:axId val="15563220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22560"/>
        <c:crosses val="max"/>
        <c:crossBetween val="between"/>
      </c:valAx>
      <c:catAx>
        <c:axId val="155632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22016"/>
        <c:crossesAt val="0"/>
        <c:auto val="1"/>
        <c:lblAlgn val="ctr"/>
        <c:lblOffset val="100"/>
        <c:noMultiLvlLbl val="0"/>
      </c:catAx>
      <c:valAx>
        <c:axId val="15563231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26368"/>
        <c:crosses val="autoZero"/>
        <c:crossBetween val="between"/>
      </c:valAx>
      <c:catAx>
        <c:axId val="15563263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563231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14.2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11.5</c:v>
                </c:pt>
                <c:pt idx="17">
                  <c:v>0</c:v>
                </c:pt>
                <c:pt idx="18">
                  <c:v>20.8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0.6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E-45C8-BAD2-7361A1AAF8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6312768"/>
        <c:axId val="15563149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33</c:v>
                </c:pt>
                <c:pt idx="1">
                  <c:v>33.4</c:v>
                </c:pt>
                <c:pt idx="2">
                  <c:v>34.6</c:v>
                </c:pt>
                <c:pt idx="3">
                  <c:v>35.700000000000003</c:v>
                </c:pt>
                <c:pt idx="4">
                  <c:v>35.5</c:v>
                </c:pt>
                <c:pt idx="5">
                  <c:v>36</c:v>
                </c:pt>
                <c:pt idx="6">
                  <c:v>34.5</c:v>
                </c:pt>
                <c:pt idx="7">
                  <c:v>33.799999999999997</c:v>
                </c:pt>
                <c:pt idx="8">
                  <c:v>30.1</c:v>
                </c:pt>
                <c:pt idx="9">
                  <c:v>32.299999999999997</c:v>
                </c:pt>
                <c:pt idx="10">
                  <c:v>34.700000000000003</c:v>
                </c:pt>
                <c:pt idx="11">
                  <c:v>36</c:v>
                </c:pt>
                <c:pt idx="12">
                  <c:v>32.5</c:v>
                </c:pt>
                <c:pt idx="13">
                  <c:v>34.799999999999997</c:v>
                </c:pt>
                <c:pt idx="14">
                  <c:v>35.200000000000003</c:v>
                </c:pt>
                <c:pt idx="15">
                  <c:v>34.6</c:v>
                </c:pt>
                <c:pt idx="16">
                  <c:v>33.5</c:v>
                </c:pt>
                <c:pt idx="17">
                  <c:v>33.799999999999997</c:v>
                </c:pt>
                <c:pt idx="18">
                  <c:v>34.799999999999997</c:v>
                </c:pt>
                <c:pt idx="19">
                  <c:v>34.700000000000003</c:v>
                </c:pt>
                <c:pt idx="20">
                  <c:v>35.299999999999997</c:v>
                </c:pt>
                <c:pt idx="21">
                  <c:v>35.6</c:v>
                </c:pt>
                <c:pt idx="22">
                  <c:v>34.6</c:v>
                </c:pt>
                <c:pt idx="23">
                  <c:v>33.799999999999997</c:v>
                </c:pt>
                <c:pt idx="24">
                  <c:v>34.799999999999997</c:v>
                </c:pt>
                <c:pt idx="25">
                  <c:v>35.200000000000003</c:v>
                </c:pt>
                <c:pt idx="26">
                  <c:v>32.5</c:v>
                </c:pt>
                <c:pt idx="27">
                  <c:v>30</c:v>
                </c:pt>
                <c:pt idx="28">
                  <c:v>33.200000000000003</c:v>
                </c:pt>
                <c:pt idx="29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5E-45C8-BAD2-7361A1AAF85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24.4</c:v>
                </c:pt>
                <c:pt idx="1">
                  <c:v>23.2</c:v>
                </c:pt>
                <c:pt idx="2">
                  <c:v>23.1</c:v>
                </c:pt>
                <c:pt idx="3">
                  <c:v>24.8</c:v>
                </c:pt>
                <c:pt idx="4">
                  <c:v>26.3</c:v>
                </c:pt>
                <c:pt idx="5">
                  <c:v>25.9</c:v>
                </c:pt>
                <c:pt idx="6">
                  <c:v>27.3</c:v>
                </c:pt>
                <c:pt idx="7">
                  <c:v>27.8</c:v>
                </c:pt>
                <c:pt idx="8">
                  <c:v>27.5</c:v>
                </c:pt>
                <c:pt idx="9">
                  <c:v>25.6</c:v>
                </c:pt>
                <c:pt idx="10">
                  <c:v>25.7</c:v>
                </c:pt>
                <c:pt idx="11">
                  <c:v>26.3</c:v>
                </c:pt>
                <c:pt idx="12">
                  <c:v>26.1</c:v>
                </c:pt>
                <c:pt idx="13">
                  <c:v>26.8</c:v>
                </c:pt>
                <c:pt idx="14">
                  <c:v>27.5</c:v>
                </c:pt>
                <c:pt idx="15">
                  <c:v>28</c:v>
                </c:pt>
                <c:pt idx="16">
                  <c:v>27.3</c:v>
                </c:pt>
                <c:pt idx="17">
                  <c:v>26.2</c:v>
                </c:pt>
                <c:pt idx="18">
                  <c:v>25.6</c:v>
                </c:pt>
                <c:pt idx="19">
                  <c:v>25.5</c:v>
                </c:pt>
                <c:pt idx="20">
                  <c:v>26.1</c:v>
                </c:pt>
                <c:pt idx="21">
                  <c:v>26.6</c:v>
                </c:pt>
                <c:pt idx="22">
                  <c:v>26.4</c:v>
                </c:pt>
                <c:pt idx="23">
                  <c:v>25.2</c:v>
                </c:pt>
                <c:pt idx="24">
                  <c:v>25.2</c:v>
                </c:pt>
                <c:pt idx="25">
                  <c:v>23.8</c:v>
                </c:pt>
                <c:pt idx="26">
                  <c:v>26</c:v>
                </c:pt>
                <c:pt idx="27">
                  <c:v>24</c:v>
                </c:pt>
                <c:pt idx="28">
                  <c:v>24</c:v>
                </c:pt>
                <c:pt idx="29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5E-45C8-BAD2-7361A1AAF8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6315488"/>
        <c:axId val="1556313856"/>
        <c:extLst/>
      </c:stockChart>
      <c:valAx>
        <c:axId val="1556314944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12768"/>
        <c:crosses val="max"/>
        <c:crossBetween val="between"/>
      </c:valAx>
      <c:catAx>
        <c:axId val="15563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14944"/>
        <c:crossesAt val="0"/>
        <c:auto val="1"/>
        <c:lblAlgn val="ctr"/>
        <c:lblOffset val="100"/>
        <c:noMultiLvlLbl val="0"/>
      </c:catAx>
      <c:valAx>
        <c:axId val="15563138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315488"/>
        <c:crosses val="autoZero"/>
        <c:crossBetween val="between"/>
      </c:valAx>
      <c:catAx>
        <c:axId val="15563154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563138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0.01</c:v>
                </c:pt>
                <c:pt idx="8">
                  <c:v>10.3</c:v>
                </c:pt>
                <c:pt idx="9">
                  <c:v>6.8</c:v>
                </c:pt>
                <c:pt idx="10">
                  <c:v>0</c:v>
                </c:pt>
                <c:pt idx="11">
                  <c:v>0</c:v>
                </c:pt>
                <c:pt idx="12">
                  <c:v>22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2.2000000000000002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E-4AFB-A81A-EAD61A89D6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6868832"/>
        <c:axId val="15168628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32.9</c:v>
                </c:pt>
                <c:pt idx="1">
                  <c:v>34.200000000000003</c:v>
                </c:pt>
                <c:pt idx="2">
                  <c:v>34.6</c:v>
                </c:pt>
                <c:pt idx="3">
                  <c:v>35.700000000000003</c:v>
                </c:pt>
                <c:pt idx="4">
                  <c:v>36.4</c:v>
                </c:pt>
                <c:pt idx="5">
                  <c:v>35.700000000000003</c:v>
                </c:pt>
                <c:pt idx="6">
                  <c:v>33.799999999999997</c:v>
                </c:pt>
                <c:pt idx="7">
                  <c:v>35.200000000000003</c:v>
                </c:pt>
                <c:pt idx="8">
                  <c:v>30.2</c:v>
                </c:pt>
                <c:pt idx="9">
                  <c:v>31.7</c:v>
                </c:pt>
                <c:pt idx="10">
                  <c:v>34.700000000000003</c:v>
                </c:pt>
                <c:pt idx="11">
                  <c:v>34.5</c:v>
                </c:pt>
                <c:pt idx="12">
                  <c:v>34.299999999999997</c:v>
                </c:pt>
                <c:pt idx="13">
                  <c:v>32.799999999999997</c:v>
                </c:pt>
                <c:pt idx="14">
                  <c:v>33.299999999999997</c:v>
                </c:pt>
                <c:pt idx="15">
                  <c:v>33.700000000000003</c:v>
                </c:pt>
                <c:pt idx="16">
                  <c:v>33</c:v>
                </c:pt>
                <c:pt idx="17">
                  <c:v>32.6</c:v>
                </c:pt>
                <c:pt idx="18">
                  <c:v>34.200000000000003</c:v>
                </c:pt>
                <c:pt idx="19">
                  <c:v>34.5</c:v>
                </c:pt>
                <c:pt idx="20">
                  <c:v>35.6</c:v>
                </c:pt>
                <c:pt idx="21">
                  <c:v>33.5</c:v>
                </c:pt>
                <c:pt idx="22">
                  <c:v>34.200000000000003</c:v>
                </c:pt>
                <c:pt idx="23">
                  <c:v>34.799999999999997</c:v>
                </c:pt>
                <c:pt idx="24">
                  <c:v>34.299999999999997</c:v>
                </c:pt>
                <c:pt idx="25">
                  <c:v>34</c:v>
                </c:pt>
                <c:pt idx="26">
                  <c:v>29.3</c:v>
                </c:pt>
                <c:pt idx="27">
                  <c:v>31.5</c:v>
                </c:pt>
                <c:pt idx="28">
                  <c:v>34.299999999999997</c:v>
                </c:pt>
                <c:pt idx="29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6E-4AFB-A81A-EAD61A89D62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23.9</c:v>
                </c:pt>
                <c:pt idx="1">
                  <c:v>22.8</c:v>
                </c:pt>
                <c:pt idx="2">
                  <c:v>23.6</c:v>
                </c:pt>
                <c:pt idx="3">
                  <c:v>24.5</c:v>
                </c:pt>
                <c:pt idx="4">
                  <c:v>25.5</c:v>
                </c:pt>
                <c:pt idx="5">
                  <c:v>25.7</c:v>
                </c:pt>
                <c:pt idx="6">
                  <c:v>26.7</c:v>
                </c:pt>
                <c:pt idx="7">
                  <c:v>26.3</c:v>
                </c:pt>
                <c:pt idx="8">
                  <c:v>26.3</c:v>
                </c:pt>
                <c:pt idx="9">
                  <c:v>25.5</c:v>
                </c:pt>
                <c:pt idx="10">
                  <c:v>25</c:v>
                </c:pt>
                <c:pt idx="11">
                  <c:v>26.2</c:v>
                </c:pt>
                <c:pt idx="12">
                  <c:v>26.4</c:v>
                </c:pt>
                <c:pt idx="13">
                  <c:v>27</c:v>
                </c:pt>
                <c:pt idx="14">
                  <c:v>26</c:v>
                </c:pt>
                <c:pt idx="15">
                  <c:v>26</c:v>
                </c:pt>
                <c:pt idx="16">
                  <c:v>26.4</c:v>
                </c:pt>
                <c:pt idx="17">
                  <c:v>25</c:v>
                </c:pt>
                <c:pt idx="18">
                  <c:v>25.4</c:v>
                </c:pt>
                <c:pt idx="19">
                  <c:v>24</c:v>
                </c:pt>
                <c:pt idx="20">
                  <c:v>26</c:v>
                </c:pt>
                <c:pt idx="21">
                  <c:v>26.5</c:v>
                </c:pt>
                <c:pt idx="22">
                  <c:v>26</c:v>
                </c:pt>
                <c:pt idx="23">
                  <c:v>24.5</c:v>
                </c:pt>
                <c:pt idx="24">
                  <c:v>24.2</c:v>
                </c:pt>
                <c:pt idx="25">
                  <c:v>24</c:v>
                </c:pt>
                <c:pt idx="26">
                  <c:v>24.8</c:v>
                </c:pt>
                <c:pt idx="27">
                  <c:v>23</c:v>
                </c:pt>
                <c:pt idx="28">
                  <c:v>23.5</c:v>
                </c:pt>
                <c:pt idx="29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6E-4AFB-A81A-EAD61A89D6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6858496"/>
        <c:axId val="1516861216"/>
        <c:extLst/>
      </c:stockChart>
      <c:valAx>
        <c:axId val="15168628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8832"/>
        <c:crosses val="max"/>
        <c:crossBetween val="between"/>
      </c:valAx>
      <c:catAx>
        <c:axId val="151686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2848"/>
        <c:crossesAt val="0"/>
        <c:auto val="1"/>
        <c:lblAlgn val="ctr"/>
        <c:lblOffset val="100"/>
        <c:noMultiLvlLbl val="0"/>
      </c:catAx>
      <c:valAx>
        <c:axId val="1516861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58496"/>
        <c:crosses val="autoZero"/>
        <c:crossBetween val="between"/>
      </c:valAx>
      <c:catAx>
        <c:axId val="1516858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16861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17.5</c:v>
                </c:pt>
                <c:pt idx="8">
                  <c:v>36.299999999999997</c:v>
                </c:pt>
                <c:pt idx="9">
                  <c:v>9.3000000000000007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12.1</c:v>
                </c:pt>
                <c:pt idx="19">
                  <c:v>0</c:v>
                </c:pt>
                <c:pt idx="20">
                  <c:v>0</c:v>
                </c:pt>
                <c:pt idx="21">
                  <c:v>1.5</c:v>
                </c:pt>
                <c:pt idx="22">
                  <c:v>0.01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F7-4736-9004-C7133EDC87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6855776"/>
        <c:axId val="1516866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31.3</c:v>
                </c:pt>
                <c:pt idx="1">
                  <c:v>32.4</c:v>
                </c:pt>
                <c:pt idx="2">
                  <c:v>32.6</c:v>
                </c:pt>
                <c:pt idx="3">
                  <c:v>33.799999999999997</c:v>
                </c:pt>
                <c:pt idx="4">
                  <c:v>34.6</c:v>
                </c:pt>
                <c:pt idx="5">
                  <c:v>33.6</c:v>
                </c:pt>
                <c:pt idx="6">
                  <c:v>32.200000000000003</c:v>
                </c:pt>
                <c:pt idx="7">
                  <c:v>31.9</c:v>
                </c:pt>
                <c:pt idx="8">
                  <c:v>26.5</c:v>
                </c:pt>
                <c:pt idx="9">
                  <c:v>28.5</c:v>
                </c:pt>
                <c:pt idx="10">
                  <c:v>32.200000000000003</c:v>
                </c:pt>
                <c:pt idx="11">
                  <c:v>33.299999999999997</c:v>
                </c:pt>
                <c:pt idx="12">
                  <c:v>33.700000000000003</c:v>
                </c:pt>
                <c:pt idx="13">
                  <c:v>33.200000000000003</c:v>
                </c:pt>
                <c:pt idx="14">
                  <c:v>34.799999999999997</c:v>
                </c:pt>
                <c:pt idx="15">
                  <c:v>34.799999999999997</c:v>
                </c:pt>
                <c:pt idx="16">
                  <c:v>34.6</c:v>
                </c:pt>
                <c:pt idx="17">
                  <c:v>34.200000000000003</c:v>
                </c:pt>
                <c:pt idx="18">
                  <c:v>34.799999999999997</c:v>
                </c:pt>
                <c:pt idx="19">
                  <c:v>32.799999999999997</c:v>
                </c:pt>
                <c:pt idx="20">
                  <c:v>33.4</c:v>
                </c:pt>
                <c:pt idx="21">
                  <c:v>34</c:v>
                </c:pt>
                <c:pt idx="22">
                  <c:v>32.200000000000003</c:v>
                </c:pt>
                <c:pt idx="23">
                  <c:v>33.1</c:v>
                </c:pt>
                <c:pt idx="24">
                  <c:v>33.299999999999997</c:v>
                </c:pt>
                <c:pt idx="25">
                  <c:v>31.8</c:v>
                </c:pt>
                <c:pt idx="26">
                  <c:v>31.5</c:v>
                </c:pt>
                <c:pt idx="27">
                  <c:v>29.8</c:v>
                </c:pt>
                <c:pt idx="28">
                  <c:v>32.5</c:v>
                </c:pt>
                <c:pt idx="2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F7-4736-9004-C7133EDC872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24.8</c:v>
                </c:pt>
                <c:pt idx="1">
                  <c:v>21.9</c:v>
                </c:pt>
                <c:pt idx="2">
                  <c:v>22.5</c:v>
                </c:pt>
                <c:pt idx="3">
                  <c:v>22.6</c:v>
                </c:pt>
                <c:pt idx="4">
                  <c:v>23.5</c:v>
                </c:pt>
                <c:pt idx="5">
                  <c:v>24.9</c:v>
                </c:pt>
                <c:pt idx="6">
                  <c:v>25.5</c:v>
                </c:pt>
                <c:pt idx="7">
                  <c:v>26.3</c:v>
                </c:pt>
                <c:pt idx="8">
                  <c:v>24.5</c:v>
                </c:pt>
                <c:pt idx="9">
                  <c:v>24.4</c:v>
                </c:pt>
                <c:pt idx="10">
                  <c:v>24.5</c:v>
                </c:pt>
                <c:pt idx="11">
                  <c:v>24</c:v>
                </c:pt>
                <c:pt idx="12">
                  <c:v>24.2</c:v>
                </c:pt>
                <c:pt idx="13">
                  <c:v>24.8</c:v>
                </c:pt>
                <c:pt idx="14">
                  <c:v>24.8</c:v>
                </c:pt>
                <c:pt idx="15">
                  <c:v>25</c:v>
                </c:pt>
                <c:pt idx="16">
                  <c:v>25.3</c:v>
                </c:pt>
                <c:pt idx="17">
                  <c:v>25.3</c:v>
                </c:pt>
                <c:pt idx="18">
                  <c:v>25.3</c:v>
                </c:pt>
                <c:pt idx="19">
                  <c:v>24.3</c:v>
                </c:pt>
                <c:pt idx="20">
                  <c:v>25.1</c:v>
                </c:pt>
                <c:pt idx="21">
                  <c:v>24.6</c:v>
                </c:pt>
                <c:pt idx="22">
                  <c:v>25.8</c:v>
                </c:pt>
                <c:pt idx="23">
                  <c:v>24.8</c:v>
                </c:pt>
                <c:pt idx="24">
                  <c:v>23</c:v>
                </c:pt>
                <c:pt idx="25">
                  <c:v>22.3</c:v>
                </c:pt>
                <c:pt idx="26">
                  <c:v>23.9</c:v>
                </c:pt>
                <c:pt idx="27">
                  <c:v>24.8</c:v>
                </c:pt>
                <c:pt idx="28">
                  <c:v>23.8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F7-4736-9004-C7133EDC87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6869920"/>
        <c:axId val="1516867200"/>
        <c:extLst/>
      </c:stockChart>
      <c:valAx>
        <c:axId val="1516866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55776"/>
        <c:crosses val="max"/>
        <c:crossBetween val="between"/>
      </c:valAx>
      <c:catAx>
        <c:axId val="151685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6112"/>
        <c:crossesAt val="0"/>
        <c:auto val="1"/>
        <c:lblAlgn val="ctr"/>
        <c:lblOffset val="100"/>
        <c:noMultiLvlLbl val="0"/>
      </c:catAx>
      <c:valAx>
        <c:axId val="15168672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869920"/>
        <c:crosses val="autoZero"/>
        <c:crossBetween val="between"/>
      </c:valAx>
      <c:catAx>
        <c:axId val="15168699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168672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0.26044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08002"/>
          <a:ext cx="120654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0.25604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27016"/>
          <a:ext cx="116844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0.25714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08002"/>
          <a:ext cx="117797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0.25604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17509"/>
          <a:ext cx="1177895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 2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0.25934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98432"/>
          <a:ext cx="119702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0.26044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18747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0.26044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18747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0.25714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36585"/>
          <a:ext cx="1187420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0.25604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95" y="317509"/>
          <a:ext cx="1187429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0.25824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3" y="317509"/>
          <a:ext cx="117796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0.25604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95" y="336585"/>
          <a:ext cx="1187429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0.25495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08002"/>
          <a:ext cx="1168370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0.25495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298432"/>
          <a:ext cx="1168370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0.25824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16842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0.25824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98432"/>
          <a:ext cx="118749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0.25934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88925"/>
          <a:ext cx="119702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0.25824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3" y="327016"/>
          <a:ext cx="117796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0.26044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3" y="346092"/>
          <a:ext cx="1197012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76200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408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18</cp:revision>
  <dcterms:created xsi:type="dcterms:W3CDTF">2018-10-25T13:21:08Z</dcterms:created>
  <dcterms:modified xsi:type="dcterms:W3CDTF">2018-12-06T03:14:27Z</dcterms:modified>
</cp:coreProperties>
</file>