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78875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Tourism18\&#3619;&#3641;&#3611;&#3594;&#3633;&#3604;&#3586;&#3638;&#3657;&#3609;\16NOV2018-Tourism18\Climate%20November%202018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Tourism18\&#3619;&#3641;&#3611;&#3594;&#3633;&#3604;&#3586;&#3638;&#3657;&#3609;\16NOV2018-Tourism18\Climate%20November%202018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Tourism18\&#3619;&#3641;&#3611;&#3594;&#3633;&#3604;&#3586;&#3638;&#3657;&#3609;\16NOV2018-Tourism18\Climate%20November%202018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Tourism18\&#3619;&#3641;&#3611;&#3594;&#3633;&#3604;&#3586;&#3638;&#3657;&#3609;\16NOV2018-Tourism18\Climate%20November%202018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Tourism18\&#3619;&#3641;&#3611;&#3594;&#3633;&#3604;&#3586;&#3638;&#3657;&#3609;\16NOV2018-Tourism18\Climate%20November%202018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Tourism18\&#3619;&#3641;&#3611;&#3594;&#3633;&#3604;&#3586;&#3638;&#3657;&#3609;\16NOV2018-Tourism18\Climate%20November%202018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Tourism18\&#3619;&#3641;&#3611;&#3594;&#3633;&#3604;&#3586;&#3638;&#3657;&#3609;\16NOV2018-Tourism18\Climate%20November%202018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Tourism18\&#3619;&#3641;&#3611;&#3594;&#3633;&#3604;&#3586;&#3638;&#3657;&#3609;\16NOV2018-Tourism18\Climate%20November%202018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Tourism18\&#3619;&#3641;&#3611;&#3594;&#3633;&#3604;&#3586;&#3638;&#3657;&#3609;\16NOV2018-Tourism18\Climate%20November%202018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Tourism18\&#3619;&#3641;&#3611;&#3594;&#3633;&#3604;&#3586;&#3638;&#3657;&#3609;\16NOV2018-Tourism18\Climate%20November%202018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Tourism18\&#3619;&#3641;&#3611;&#3594;&#3633;&#3604;&#3586;&#3638;&#3657;&#3609;\16NOV2018-Tourism18\Climate%20November%202018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Tourism18\&#3619;&#3641;&#3611;&#3594;&#3633;&#3604;&#3586;&#3638;&#3657;&#3609;\16NOV2018-Tourism18\Climate%20November%202018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Tourism18\&#3619;&#3641;&#3611;&#3594;&#3633;&#3604;&#3586;&#3638;&#3657;&#3609;\16NOV2018-Tourism18\Climate%20November%202018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Tourism18\&#3619;&#3641;&#3611;&#3594;&#3633;&#3604;&#3586;&#3638;&#3657;&#3609;\16NOV2018-Tourism18\Climate%20November%202018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Tourism18\&#3619;&#3641;&#3611;&#3594;&#3633;&#3604;&#3586;&#3638;&#3657;&#3609;\16NOV2018-Tourism18\Climate%20November%202018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Tourism18\&#3619;&#3641;&#3611;&#3594;&#3633;&#3604;&#3586;&#3638;&#3657;&#3609;\16NOV2018-Tourism18\Climate%20November%202018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Tourism18\&#3619;&#3641;&#3611;&#3594;&#3633;&#3604;&#3586;&#3638;&#3657;&#3609;\16NOV2018-Tourism18\Climate%20November%202018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Tourism18\&#3619;&#3641;&#3611;&#3594;&#3633;&#3604;&#3586;&#3638;&#3657;&#3609;\16NOV2018-Tourism18\Climate%20November%202018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Data!$B$11:$AE$11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41.2</c:v>
                </c:pt>
                <c:pt idx="10">
                  <c:v>13.7</c:v>
                </c:pt>
                <c:pt idx="11">
                  <c:v>0.1</c:v>
                </c:pt>
                <c:pt idx="12">
                  <c:v>0.4</c:v>
                </c:pt>
                <c:pt idx="13">
                  <c:v>0</c:v>
                </c:pt>
                <c:pt idx="14">
                  <c:v>7.8</c:v>
                </c:pt>
                <c:pt idx="15">
                  <c:v>0</c:v>
                </c:pt>
                <c:pt idx="16">
                  <c:v>0</c:v>
                </c:pt>
                <c:pt idx="17">
                  <c:v>2.5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22-4CF3-B5CC-099AF336A1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11650560"/>
        <c:axId val="151165328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Data!$B$9:$AE$9</c:f>
              <c:numCache>
                <c:formatCode>0.0</c:formatCode>
                <c:ptCount val="30"/>
                <c:pt idx="0">
                  <c:v>30.2</c:v>
                </c:pt>
                <c:pt idx="1">
                  <c:v>30.2</c:v>
                </c:pt>
                <c:pt idx="2">
                  <c:v>29.2</c:v>
                </c:pt>
                <c:pt idx="3">
                  <c:v>29.5</c:v>
                </c:pt>
                <c:pt idx="4">
                  <c:v>29.8</c:v>
                </c:pt>
                <c:pt idx="5">
                  <c:v>31.2</c:v>
                </c:pt>
                <c:pt idx="6">
                  <c:v>31.2</c:v>
                </c:pt>
                <c:pt idx="7">
                  <c:v>30.2</c:v>
                </c:pt>
                <c:pt idx="8">
                  <c:v>31</c:v>
                </c:pt>
                <c:pt idx="9">
                  <c:v>29.7</c:v>
                </c:pt>
                <c:pt idx="10">
                  <c:v>29.2</c:v>
                </c:pt>
                <c:pt idx="11">
                  <c:v>29.1</c:v>
                </c:pt>
                <c:pt idx="12">
                  <c:v>29.2</c:v>
                </c:pt>
                <c:pt idx="13">
                  <c:v>31.2</c:v>
                </c:pt>
                <c:pt idx="14">
                  <c:v>31.2</c:v>
                </c:pt>
                <c:pt idx="15">
                  <c:v>30.8</c:v>
                </c:pt>
                <c:pt idx="16">
                  <c:v>31</c:v>
                </c:pt>
                <c:pt idx="17">
                  <c:v>31.3</c:v>
                </c:pt>
                <c:pt idx="18">
                  <c:v>30.5</c:v>
                </c:pt>
                <c:pt idx="19">
                  <c:v>30.6</c:v>
                </c:pt>
                <c:pt idx="20">
                  <c:v>29.3</c:v>
                </c:pt>
                <c:pt idx="21">
                  <c:v>29.3</c:v>
                </c:pt>
                <c:pt idx="22">
                  <c:v>30.1</c:v>
                </c:pt>
                <c:pt idx="23">
                  <c:v>29.9</c:v>
                </c:pt>
                <c:pt idx="24">
                  <c:v>29.2</c:v>
                </c:pt>
                <c:pt idx="25">
                  <c:v>28.9</c:v>
                </c:pt>
                <c:pt idx="26">
                  <c:v>29.8</c:v>
                </c:pt>
                <c:pt idx="27">
                  <c:v>28.5</c:v>
                </c:pt>
                <c:pt idx="28">
                  <c:v>27.9</c:v>
                </c:pt>
                <c:pt idx="29">
                  <c:v>28.5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922-4CF3-B5CC-099AF336A17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Data!$B$10:$AE$10</c:f>
              <c:numCache>
                <c:formatCode>0.0</c:formatCode>
                <c:ptCount val="30"/>
                <c:pt idx="0">
                  <c:v>18.100000000000001</c:v>
                </c:pt>
                <c:pt idx="1">
                  <c:v>15.7</c:v>
                </c:pt>
                <c:pt idx="2">
                  <c:v>15.2</c:v>
                </c:pt>
                <c:pt idx="3">
                  <c:v>16.899999999999999</c:v>
                </c:pt>
                <c:pt idx="4">
                  <c:v>17.8</c:v>
                </c:pt>
                <c:pt idx="5">
                  <c:v>17.3</c:v>
                </c:pt>
                <c:pt idx="6">
                  <c:v>17.399999999999999</c:v>
                </c:pt>
                <c:pt idx="7">
                  <c:v>17.3</c:v>
                </c:pt>
                <c:pt idx="8">
                  <c:v>17.7</c:v>
                </c:pt>
                <c:pt idx="9">
                  <c:v>21.5</c:v>
                </c:pt>
                <c:pt idx="10">
                  <c:v>21</c:v>
                </c:pt>
                <c:pt idx="11">
                  <c:v>20.3</c:v>
                </c:pt>
                <c:pt idx="12">
                  <c:v>22.2</c:v>
                </c:pt>
                <c:pt idx="13">
                  <c:v>22.6</c:v>
                </c:pt>
                <c:pt idx="14">
                  <c:v>21.7</c:v>
                </c:pt>
                <c:pt idx="15">
                  <c:v>21.7</c:v>
                </c:pt>
                <c:pt idx="16">
                  <c:v>22.7</c:v>
                </c:pt>
                <c:pt idx="17">
                  <c:v>22.3</c:v>
                </c:pt>
                <c:pt idx="18">
                  <c:v>20.6</c:v>
                </c:pt>
                <c:pt idx="19">
                  <c:v>21.3</c:v>
                </c:pt>
                <c:pt idx="20">
                  <c:v>21.6</c:v>
                </c:pt>
                <c:pt idx="21">
                  <c:v>18</c:v>
                </c:pt>
                <c:pt idx="22">
                  <c:v>19</c:v>
                </c:pt>
                <c:pt idx="23">
                  <c:v>20</c:v>
                </c:pt>
                <c:pt idx="24">
                  <c:v>20.3</c:v>
                </c:pt>
                <c:pt idx="25">
                  <c:v>17.3</c:v>
                </c:pt>
                <c:pt idx="26">
                  <c:v>15</c:v>
                </c:pt>
                <c:pt idx="27">
                  <c:v>14.1</c:v>
                </c:pt>
                <c:pt idx="28">
                  <c:v>14.6</c:v>
                </c:pt>
                <c:pt idx="29">
                  <c:v>16.7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922-4CF3-B5CC-099AF336A1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11645664"/>
        <c:axId val="1511647296"/>
        <c:extLst/>
      </c:stockChart>
      <c:valAx>
        <c:axId val="151165328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1650560"/>
        <c:crosses val="max"/>
        <c:crossBetween val="between"/>
      </c:valAx>
      <c:catAx>
        <c:axId val="1511650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1653280"/>
        <c:crosses val="autoZero"/>
        <c:auto val="1"/>
        <c:lblAlgn val="ctr"/>
        <c:lblOffset val="100"/>
        <c:noMultiLvlLbl val="0"/>
      </c:catAx>
      <c:valAx>
        <c:axId val="1511647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1645664"/>
        <c:crosses val="autoZero"/>
        <c:crossBetween val="between"/>
      </c:valAx>
      <c:catAx>
        <c:axId val="15116456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116472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Data!$B$121:$AE$121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3.2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0.3</c:v>
                </c:pt>
                <c:pt idx="13">
                  <c:v>0.5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38.700000000000003</c:v>
                </c:pt>
                <c:pt idx="19">
                  <c:v>7.2</c:v>
                </c:pt>
                <c:pt idx="20">
                  <c:v>0</c:v>
                </c:pt>
                <c:pt idx="21">
                  <c:v>15.3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0.01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D1-485C-83C6-18DE21193A3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16866656"/>
        <c:axId val="15168590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Data!$B$119:$AE$119</c:f>
              <c:numCache>
                <c:formatCode>0.0</c:formatCode>
                <c:ptCount val="30"/>
                <c:pt idx="0">
                  <c:v>33</c:v>
                </c:pt>
                <c:pt idx="1">
                  <c:v>32.299999999999997</c:v>
                </c:pt>
                <c:pt idx="2">
                  <c:v>33.5</c:v>
                </c:pt>
                <c:pt idx="3">
                  <c:v>33.5</c:v>
                </c:pt>
                <c:pt idx="4">
                  <c:v>34.200000000000003</c:v>
                </c:pt>
                <c:pt idx="5">
                  <c:v>34.5</c:v>
                </c:pt>
                <c:pt idx="6">
                  <c:v>33.700000000000003</c:v>
                </c:pt>
                <c:pt idx="7">
                  <c:v>33.1</c:v>
                </c:pt>
                <c:pt idx="8">
                  <c:v>31</c:v>
                </c:pt>
                <c:pt idx="9">
                  <c:v>30.2</c:v>
                </c:pt>
                <c:pt idx="10">
                  <c:v>33.1</c:v>
                </c:pt>
                <c:pt idx="11">
                  <c:v>32.700000000000003</c:v>
                </c:pt>
                <c:pt idx="12">
                  <c:v>32.1</c:v>
                </c:pt>
                <c:pt idx="13">
                  <c:v>31.7</c:v>
                </c:pt>
                <c:pt idx="14">
                  <c:v>32.5</c:v>
                </c:pt>
                <c:pt idx="15">
                  <c:v>32.5</c:v>
                </c:pt>
                <c:pt idx="16">
                  <c:v>32.6</c:v>
                </c:pt>
                <c:pt idx="17">
                  <c:v>32.5</c:v>
                </c:pt>
                <c:pt idx="18">
                  <c:v>32.1</c:v>
                </c:pt>
                <c:pt idx="19">
                  <c:v>32</c:v>
                </c:pt>
                <c:pt idx="20">
                  <c:v>33</c:v>
                </c:pt>
                <c:pt idx="21">
                  <c:v>32.6</c:v>
                </c:pt>
                <c:pt idx="22">
                  <c:v>32.4</c:v>
                </c:pt>
                <c:pt idx="23">
                  <c:v>32.299999999999997</c:v>
                </c:pt>
                <c:pt idx="24">
                  <c:v>33.5</c:v>
                </c:pt>
                <c:pt idx="25">
                  <c:v>31.8</c:v>
                </c:pt>
                <c:pt idx="26">
                  <c:v>28.5</c:v>
                </c:pt>
                <c:pt idx="27">
                  <c:v>31</c:v>
                </c:pt>
                <c:pt idx="28">
                  <c:v>32</c:v>
                </c:pt>
                <c:pt idx="29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D1-485C-83C6-18DE21193A3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Data!$B$120:$AE$120</c:f>
              <c:numCache>
                <c:formatCode>0.0</c:formatCode>
                <c:ptCount val="30"/>
                <c:pt idx="0">
                  <c:v>21.2</c:v>
                </c:pt>
                <c:pt idx="1">
                  <c:v>21.6</c:v>
                </c:pt>
                <c:pt idx="2">
                  <c:v>22</c:v>
                </c:pt>
                <c:pt idx="3">
                  <c:v>23.7</c:v>
                </c:pt>
                <c:pt idx="4">
                  <c:v>23.5</c:v>
                </c:pt>
                <c:pt idx="5">
                  <c:v>23.5</c:v>
                </c:pt>
                <c:pt idx="6">
                  <c:v>25.3</c:v>
                </c:pt>
                <c:pt idx="7">
                  <c:v>26.4</c:v>
                </c:pt>
                <c:pt idx="8">
                  <c:v>25.5</c:v>
                </c:pt>
                <c:pt idx="9">
                  <c:v>25.3</c:v>
                </c:pt>
                <c:pt idx="10">
                  <c:v>24</c:v>
                </c:pt>
                <c:pt idx="11">
                  <c:v>24.2</c:v>
                </c:pt>
                <c:pt idx="12">
                  <c:v>24.5</c:v>
                </c:pt>
                <c:pt idx="13">
                  <c:v>24.6</c:v>
                </c:pt>
                <c:pt idx="14">
                  <c:v>24</c:v>
                </c:pt>
                <c:pt idx="15">
                  <c:v>25.7</c:v>
                </c:pt>
                <c:pt idx="16">
                  <c:v>25.5</c:v>
                </c:pt>
                <c:pt idx="17">
                  <c:v>24.7</c:v>
                </c:pt>
                <c:pt idx="18">
                  <c:v>24.8</c:v>
                </c:pt>
                <c:pt idx="19">
                  <c:v>24.5</c:v>
                </c:pt>
                <c:pt idx="20">
                  <c:v>24</c:v>
                </c:pt>
                <c:pt idx="21">
                  <c:v>25.4</c:v>
                </c:pt>
                <c:pt idx="22">
                  <c:v>24</c:v>
                </c:pt>
                <c:pt idx="23">
                  <c:v>24</c:v>
                </c:pt>
                <c:pt idx="24">
                  <c:v>22.5</c:v>
                </c:pt>
                <c:pt idx="25">
                  <c:v>22.5</c:v>
                </c:pt>
                <c:pt idx="26">
                  <c:v>25</c:v>
                </c:pt>
                <c:pt idx="27">
                  <c:v>22.3</c:v>
                </c:pt>
                <c:pt idx="28">
                  <c:v>22.2</c:v>
                </c:pt>
                <c:pt idx="29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3D1-485C-83C6-18DE21193A3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16863936"/>
        <c:axId val="1516863392"/>
        <c:extLst/>
      </c:stockChart>
      <c:valAx>
        <c:axId val="151685904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6866656"/>
        <c:crosses val="max"/>
        <c:crossBetween val="between"/>
      </c:valAx>
      <c:catAx>
        <c:axId val="1516866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6859040"/>
        <c:crossesAt val="0"/>
        <c:auto val="1"/>
        <c:lblAlgn val="ctr"/>
        <c:lblOffset val="100"/>
        <c:noMultiLvlLbl val="0"/>
      </c:catAx>
      <c:valAx>
        <c:axId val="151686339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6863936"/>
        <c:crosses val="autoZero"/>
        <c:crossBetween val="between"/>
      </c:valAx>
      <c:catAx>
        <c:axId val="15168639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1686339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Data!$B$141:$AE$141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0.01</c:v>
                </c:pt>
                <c:pt idx="7">
                  <c:v>43.6</c:v>
                </c:pt>
                <c:pt idx="8">
                  <c:v>93.9</c:v>
                </c:pt>
                <c:pt idx="9">
                  <c:v>24.9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1.3</c:v>
                </c:pt>
                <c:pt idx="19">
                  <c:v>0</c:v>
                </c:pt>
                <c:pt idx="20">
                  <c:v>0</c:v>
                </c:pt>
                <c:pt idx="21">
                  <c:v>15.5</c:v>
                </c:pt>
                <c:pt idx="22">
                  <c:v>0.8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85-479A-A38B-ADCE5BDB1A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16859584"/>
        <c:axId val="15168563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Data!$B$139:$AE$139</c:f>
              <c:numCache>
                <c:formatCode>0.0</c:formatCode>
                <c:ptCount val="30"/>
                <c:pt idx="0">
                  <c:v>31.1</c:v>
                </c:pt>
                <c:pt idx="1">
                  <c:v>31.5</c:v>
                </c:pt>
                <c:pt idx="2">
                  <c:v>32</c:v>
                </c:pt>
                <c:pt idx="3">
                  <c:v>32</c:v>
                </c:pt>
                <c:pt idx="4">
                  <c:v>32.5</c:v>
                </c:pt>
                <c:pt idx="5">
                  <c:v>33</c:v>
                </c:pt>
                <c:pt idx="6">
                  <c:v>31.9</c:v>
                </c:pt>
                <c:pt idx="7">
                  <c:v>32</c:v>
                </c:pt>
                <c:pt idx="8">
                  <c:v>25.4</c:v>
                </c:pt>
                <c:pt idx="9">
                  <c:v>28.7</c:v>
                </c:pt>
                <c:pt idx="10">
                  <c:v>30.7</c:v>
                </c:pt>
                <c:pt idx="11">
                  <c:v>31.2</c:v>
                </c:pt>
                <c:pt idx="12">
                  <c:v>30.8</c:v>
                </c:pt>
                <c:pt idx="13">
                  <c:v>32.299999999999997</c:v>
                </c:pt>
                <c:pt idx="14">
                  <c:v>32.1</c:v>
                </c:pt>
                <c:pt idx="15">
                  <c:v>32</c:v>
                </c:pt>
                <c:pt idx="16">
                  <c:v>32.799999999999997</c:v>
                </c:pt>
                <c:pt idx="17">
                  <c:v>32.5</c:v>
                </c:pt>
                <c:pt idx="18">
                  <c:v>32.299999999999997</c:v>
                </c:pt>
                <c:pt idx="19">
                  <c:v>31.3</c:v>
                </c:pt>
                <c:pt idx="20">
                  <c:v>31.5</c:v>
                </c:pt>
                <c:pt idx="21">
                  <c:v>32.799999999999997</c:v>
                </c:pt>
                <c:pt idx="22">
                  <c:v>31.3</c:v>
                </c:pt>
                <c:pt idx="23">
                  <c:v>31.4</c:v>
                </c:pt>
                <c:pt idx="24">
                  <c:v>31.6</c:v>
                </c:pt>
                <c:pt idx="25">
                  <c:v>32</c:v>
                </c:pt>
                <c:pt idx="26">
                  <c:v>30.8</c:v>
                </c:pt>
                <c:pt idx="27">
                  <c:v>30.5</c:v>
                </c:pt>
                <c:pt idx="28">
                  <c:v>31.3</c:v>
                </c:pt>
                <c:pt idx="29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185-479A-A38B-ADCE5BDB1AA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Data!$B$140:$AE$140</c:f>
              <c:numCache>
                <c:formatCode>0.0</c:formatCode>
                <c:ptCount val="30"/>
                <c:pt idx="0">
                  <c:v>24.3</c:v>
                </c:pt>
                <c:pt idx="1">
                  <c:v>23.5</c:v>
                </c:pt>
                <c:pt idx="2">
                  <c:v>23.4</c:v>
                </c:pt>
                <c:pt idx="3">
                  <c:v>23.2</c:v>
                </c:pt>
                <c:pt idx="4">
                  <c:v>22.5</c:v>
                </c:pt>
                <c:pt idx="5">
                  <c:v>26.5</c:v>
                </c:pt>
                <c:pt idx="6">
                  <c:v>26.8</c:v>
                </c:pt>
                <c:pt idx="7">
                  <c:v>26.6</c:v>
                </c:pt>
                <c:pt idx="8">
                  <c:v>24.2</c:v>
                </c:pt>
                <c:pt idx="9">
                  <c:v>24.2</c:v>
                </c:pt>
                <c:pt idx="10">
                  <c:v>24.6</c:v>
                </c:pt>
                <c:pt idx="11">
                  <c:v>24</c:v>
                </c:pt>
                <c:pt idx="12">
                  <c:v>24.6</c:v>
                </c:pt>
                <c:pt idx="13">
                  <c:v>25</c:v>
                </c:pt>
                <c:pt idx="14">
                  <c:v>25.6</c:v>
                </c:pt>
                <c:pt idx="15">
                  <c:v>25.4</c:v>
                </c:pt>
                <c:pt idx="16">
                  <c:v>25.5</c:v>
                </c:pt>
                <c:pt idx="17">
                  <c:v>25.1</c:v>
                </c:pt>
                <c:pt idx="18">
                  <c:v>25.5</c:v>
                </c:pt>
                <c:pt idx="19">
                  <c:v>23.9</c:v>
                </c:pt>
                <c:pt idx="20">
                  <c:v>25.7</c:v>
                </c:pt>
                <c:pt idx="21">
                  <c:v>24.7</c:v>
                </c:pt>
                <c:pt idx="22">
                  <c:v>24.7</c:v>
                </c:pt>
                <c:pt idx="23">
                  <c:v>25.4</c:v>
                </c:pt>
                <c:pt idx="24">
                  <c:v>24.6</c:v>
                </c:pt>
                <c:pt idx="25">
                  <c:v>24</c:v>
                </c:pt>
                <c:pt idx="26">
                  <c:v>25.4</c:v>
                </c:pt>
                <c:pt idx="27">
                  <c:v>25</c:v>
                </c:pt>
                <c:pt idx="28">
                  <c:v>25.3</c:v>
                </c:pt>
                <c:pt idx="29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185-479A-A38B-ADCE5BDB1A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16860128"/>
        <c:axId val="1516857952"/>
        <c:extLst/>
      </c:stockChart>
      <c:valAx>
        <c:axId val="151685632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6859584"/>
        <c:crosses val="max"/>
        <c:crossBetween val="between"/>
      </c:valAx>
      <c:catAx>
        <c:axId val="151685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6856320"/>
        <c:crossesAt val="0"/>
        <c:auto val="1"/>
        <c:lblAlgn val="ctr"/>
        <c:lblOffset val="100"/>
        <c:noMultiLvlLbl val="0"/>
      </c:catAx>
      <c:valAx>
        <c:axId val="151685795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6860128"/>
        <c:crosses val="autoZero"/>
        <c:crossBetween val="between"/>
      </c:valAx>
      <c:catAx>
        <c:axId val="15168601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1685795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Data!$B$131:$AE$131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0.5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9.1</c:v>
                </c:pt>
                <c:pt idx="10">
                  <c:v>6.4</c:v>
                </c:pt>
                <c:pt idx="11">
                  <c:v>5.4</c:v>
                </c:pt>
                <c:pt idx="12">
                  <c:v>5.0999999999999996</c:v>
                </c:pt>
                <c:pt idx="13">
                  <c:v>0.8</c:v>
                </c:pt>
                <c:pt idx="14">
                  <c:v>23.6</c:v>
                </c:pt>
                <c:pt idx="15">
                  <c:v>0.4</c:v>
                </c:pt>
                <c:pt idx="16">
                  <c:v>0.02</c:v>
                </c:pt>
                <c:pt idx="17">
                  <c:v>0.7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0.03</c:v>
                </c:pt>
                <c:pt idx="27">
                  <c:v>3.3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79-4F28-8C0E-B2209BBA19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16855232"/>
        <c:axId val="151686937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Data!$B$129:$AE$129</c:f>
              <c:numCache>
                <c:formatCode>0.0</c:formatCode>
                <c:ptCount val="30"/>
                <c:pt idx="0">
                  <c:v>33.5</c:v>
                </c:pt>
                <c:pt idx="1">
                  <c:v>34</c:v>
                </c:pt>
                <c:pt idx="2">
                  <c:v>34.200000000000003</c:v>
                </c:pt>
                <c:pt idx="3">
                  <c:v>33.799999999999997</c:v>
                </c:pt>
                <c:pt idx="4">
                  <c:v>34.4</c:v>
                </c:pt>
                <c:pt idx="5">
                  <c:v>35.200000000000003</c:v>
                </c:pt>
                <c:pt idx="6">
                  <c:v>34</c:v>
                </c:pt>
                <c:pt idx="7">
                  <c:v>34.5</c:v>
                </c:pt>
                <c:pt idx="8">
                  <c:v>35.200000000000003</c:v>
                </c:pt>
                <c:pt idx="9">
                  <c:v>34</c:v>
                </c:pt>
                <c:pt idx="10">
                  <c:v>33.200000000000003</c:v>
                </c:pt>
                <c:pt idx="11">
                  <c:v>33.299999999999997</c:v>
                </c:pt>
                <c:pt idx="12">
                  <c:v>33.6</c:v>
                </c:pt>
                <c:pt idx="13">
                  <c:v>33</c:v>
                </c:pt>
                <c:pt idx="14">
                  <c:v>33.6</c:v>
                </c:pt>
                <c:pt idx="15">
                  <c:v>33.5</c:v>
                </c:pt>
                <c:pt idx="16">
                  <c:v>33.799999999999997</c:v>
                </c:pt>
                <c:pt idx="17">
                  <c:v>34</c:v>
                </c:pt>
                <c:pt idx="18">
                  <c:v>32.700000000000003</c:v>
                </c:pt>
                <c:pt idx="19">
                  <c:v>33</c:v>
                </c:pt>
                <c:pt idx="20">
                  <c:v>33.5</c:v>
                </c:pt>
                <c:pt idx="21">
                  <c:v>33.4</c:v>
                </c:pt>
                <c:pt idx="22">
                  <c:v>34.4</c:v>
                </c:pt>
                <c:pt idx="23">
                  <c:v>33.799999999999997</c:v>
                </c:pt>
                <c:pt idx="24">
                  <c:v>33.200000000000003</c:v>
                </c:pt>
                <c:pt idx="25">
                  <c:v>30.5</c:v>
                </c:pt>
                <c:pt idx="26">
                  <c:v>30</c:v>
                </c:pt>
                <c:pt idx="27">
                  <c:v>32.6</c:v>
                </c:pt>
                <c:pt idx="28">
                  <c:v>32.5</c:v>
                </c:pt>
                <c:pt idx="29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79-4F28-8C0E-B2209BBA19B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Data!$B$130:$AE$130</c:f>
              <c:numCache>
                <c:formatCode>0.0</c:formatCode>
                <c:ptCount val="30"/>
                <c:pt idx="0">
                  <c:v>20</c:v>
                </c:pt>
                <c:pt idx="1">
                  <c:v>23.8</c:v>
                </c:pt>
                <c:pt idx="2">
                  <c:v>23</c:v>
                </c:pt>
                <c:pt idx="3">
                  <c:v>24.3</c:v>
                </c:pt>
                <c:pt idx="4">
                  <c:v>23.4</c:v>
                </c:pt>
                <c:pt idx="5">
                  <c:v>23.4</c:v>
                </c:pt>
                <c:pt idx="6">
                  <c:v>24</c:v>
                </c:pt>
                <c:pt idx="7">
                  <c:v>26.2</c:v>
                </c:pt>
                <c:pt idx="8">
                  <c:v>24.3</c:v>
                </c:pt>
                <c:pt idx="9">
                  <c:v>24</c:v>
                </c:pt>
                <c:pt idx="10">
                  <c:v>23.2</c:v>
                </c:pt>
                <c:pt idx="11">
                  <c:v>24</c:v>
                </c:pt>
                <c:pt idx="12">
                  <c:v>23.2</c:v>
                </c:pt>
                <c:pt idx="13">
                  <c:v>24.1</c:v>
                </c:pt>
                <c:pt idx="14">
                  <c:v>24</c:v>
                </c:pt>
                <c:pt idx="15">
                  <c:v>24</c:v>
                </c:pt>
                <c:pt idx="16">
                  <c:v>23.5</c:v>
                </c:pt>
                <c:pt idx="17">
                  <c:v>22.7</c:v>
                </c:pt>
                <c:pt idx="18">
                  <c:v>23.3</c:v>
                </c:pt>
                <c:pt idx="19">
                  <c:v>24.8</c:v>
                </c:pt>
                <c:pt idx="20">
                  <c:v>23</c:v>
                </c:pt>
                <c:pt idx="21">
                  <c:v>23.5</c:v>
                </c:pt>
                <c:pt idx="22">
                  <c:v>24</c:v>
                </c:pt>
                <c:pt idx="23">
                  <c:v>23.5</c:v>
                </c:pt>
                <c:pt idx="24">
                  <c:v>22.7</c:v>
                </c:pt>
                <c:pt idx="25">
                  <c:v>26.2</c:v>
                </c:pt>
                <c:pt idx="26">
                  <c:v>25</c:v>
                </c:pt>
                <c:pt idx="27">
                  <c:v>23.5</c:v>
                </c:pt>
                <c:pt idx="28">
                  <c:v>22.7</c:v>
                </c:pt>
                <c:pt idx="29">
                  <c:v>22.7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079-4F28-8C0E-B2209BBA19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16860672"/>
        <c:axId val="1516856864"/>
        <c:extLst/>
      </c:stockChart>
      <c:valAx>
        <c:axId val="1516869376"/>
        <c:scaling>
          <c:orientation val="minMax"/>
          <c:max val="140"/>
          <c:min val="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6855232"/>
        <c:crosses val="max"/>
        <c:crossBetween val="between"/>
        <c:majorUnit val="20"/>
      </c:valAx>
      <c:catAx>
        <c:axId val="151685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6869376"/>
        <c:crossesAt val="0"/>
        <c:auto val="1"/>
        <c:lblAlgn val="ctr"/>
        <c:lblOffset val="100"/>
        <c:noMultiLvlLbl val="0"/>
      </c:catAx>
      <c:valAx>
        <c:axId val="151685686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6860672"/>
        <c:crosses val="autoZero"/>
        <c:crossBetween val="between"/>
      </c:valAx>
      <c:catAx>
        <c:axId val="15168606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1685686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Data!$B$146:$AE$146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4.0999999999999996</c:v>
                </c:pt>
                <c:pt idx="3">
                  <c:v>0</c:v>
                </c:pt>
                <c:pt idx="4">
                  <c:v>2.7</c:v>
                </c:pt>
                <c:pt idx="5">
                  <c:v>2</c:v>
                </c:pt>
                <c:pt idx="6">
                  <c:v>28.5</c:v>
                </c:pt>
                <c:pt idx="7">
                  <c:v>11.7</c:v>
                </c:pt>
                <c:pt idx="8">
                  <c:v>3.7</c:v>
                </c:pt>
                <c:pt idx="9">
                  <c:v>0.02</c:v>
                </c:pt>
                <c:pt idx="10">
                  <c:v>0.2</c:v>
                </c:pt>
                <c:pt idx="11">
                  <c:v>0</c:v>
                </c:pt>
                <c:pt idx="12">
                  <c:v>6.2</c:v>
                </c:pt>
                <c:pt idx="13">
                  <c:v>0</c:v>
                </c:pt>
                <c:pt idx="14">
                  <c:v>0.01</c:v>
                </c:pt>
                <c:pt idx="15">
                  <c:v>0.3</c:v>
                </c:pt>
                <c:pt idx="16">
                  <c:v>0</c:v>
                </c:pt>
                <c:pt idx="17">
                  <c:v>0.01</c:v>
                </c:pt>
                <c:pt idx="18">
                  <c:v>0.01</c:v>
                </c:pt>
                <c:pt idx="19">
                  <c:v>45.9</c:v>
                </c:pt>
                <c:pt idx="20">
                  <c:v>8.6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6.1</c:v>
                </c:pt>
                <c:pt idx="27">
                  <c:v>43.6</c:v>
                </c:pt>
                <c:pt idx="28">
                  <c:v>0</c:v>
                </c:pt>
                <c:pt idx="29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1B-4206-B189-F4FE10DC62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60332256"/>
        <c:axId val="151686230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Data!$B$144:$AE$144</c:f>
              <c:numCache>
                <c:formatCode>0.0</c:formatCode>
                <c:ptCount val="30"/>
                <c:pt idx="0">
                  <c:v>32</c:v>
                </c:pt>
                <c:pt idx="1">
                  <c:v>32.5</c:v>
                </c:pt>
                <c:pt idx="2">
                  <c:v>32</c:v>
                </c:pt>
                <c:pt idx="3">
                  <c:v>31.6</c:v>
                </c:pt>
                <c:pt idx="4">
                  <c:v>33</c:v>
                </c:pt>
                <c:pt idx="5">
                  <c:v>33</c:v>
                </c:pt>
                <c:pt idx="6">
                  <c:v>31.7</c:v>
                </c:pt>
                <c:pt idx="7">
                  <c:v>27.2</c:v>
                </c:pt>
                <c:pt idx="8">
                  <c:v>31.6</c:v>
                </c:pt>
                <c:pt idx="9">
                  <c:v>29.9</c:v>
                </c:pt>
                <c:pt idx="10">
                  <c:v>32.4</c:v>
                </c:pt>
                <c:pt idx="11">
                  <c:v>32.200000000000003</c:v>
                </c:pt>
                <c:pt idx="12">
                  <c:v>31.7</c:v>
                </c:pt>
                <c:pt idx="13">
                  <c:v>32.1</c:v>
                </c:pt>
                <c:pt idx="14">
                  <c:v>30.3</c:v>
                </c:pt>
                <c:pt idx="15">
                  <c:v>30.4</c:v>
                </c:pt>
                <c:pt idx="16">
                  <c:v>32</c:v>
                </c:pt>
                <c:pt idx="17">
                  <c:v>33.200000000000003</c:v>
                </c:pt>
                <c:pt idx="18">
                  <c:v>34.200000000000003</c:v>
                </c:pt>
                <c:pt idx="19">
                  <c:v>28</c:v>
                </c:pt>
                <c:pt idx="20">
                  <c:v>27</c:v>
                </c:pt>
                <c:pt idx="21">
                  <c:v>32.200000000000003</c:v>
                </c:pt>
                <c:pt idx="22">
                  <c:v>32.200000000000003</c:v>
                </c:pt>
                <c:pt idx="23">
                  <c:v>33.700000000000003</c:v>
                </c:pt>
                <c:pt idx="24">
                  <c:v>32.5</c:v>
                </c:pt>
                <c:pt idx="25">
                  <c:v>32.1</c:v>
                </c:pt>
                <c:pt idx="26">
                  <c:v>32.200000000000003</c:v>
                </c:pt>
                <c:pt idx="27">
                  <c:v>29.3</c:v>
                </c:pt>
                <c:pt idx="28">
                  <c:v>30.8</c:v>
                </c:pt>
                <c:pt idx="29">
                  <c:v>31.4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1B-4206-B189-F4FE10DC62C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Data!$B$145:$AE$145</c:f>
              <c:numCache>
                <c:formatCode>0.0</c:formatCode>
                <c:ptCount val="30"/>
                <c:pt idx="0">
                  <c:v>22.6</c:v>
                </c:pt>
                <c:pt idx="1">
                  <c:v>22.3</c:v>
                </c:pt>
                <c:pt idx="2">
                  <c:v>23.5</c:v>
                </c:pt>
                <c:pt idx="3">
                  <c:v>23.6</c:v>
                </c:pt>
                <c:pt idx="4">
                  <c:v>24.1</c:v>
                </c:pt>
                <c:pt idx="5">
                  <c:v>24.5</c:v>
                </c:pt>
                <c:pt idx="6">
                  <c:v>24.8</c:v>
                </c:pt>
                <c:pt idx="7">
                  <c:v>22.8</c:v>
                </c:pt>
                <c:pt idx="8">
                  <c:v>23.8</c:v>
                </c:pt>
                <c:pt idx="9">
                  <c:v>24.1</c:v>
                </c:pt>
                <c:pt idx="10">
                  <c:v>23.5</c:v>
                </c:pt>
                <c:pt idx="11">
                  <c:v>24</c:v>
                </c:pt>
                <c:pt idx="12">
                  <c:v>23.2</c:v>
                </c:pt>
                <c:pt idx="13">
                  <c:v>23.5</c:v>
                </c:pt>
                <c:pt idx="14">
                  <c:v>24</c:v>
                </c:pt>
                <c:pt idx="15">
                  <c:v>24.3</c:v>
                </c:pt>
                <c:pt idx="16">
                  <c:v>24.6</c:v>
                </c:pt>
                <c:pt idx="17">
                  <c:v>23.7</c:v>
                </c:pt>
                <c:pt idx="18">
                  <c:v>23.1</c:v>
                </c:pt>
                <c:pt idx="19">
                  <c:v>23.3</c:v>
                </c:pt>
                <c:pt idx="20">
                  <c:v>23.5</c:v>
                </c:pt>
                <c:pt idx="21">
                  <c:v>22.2</c:v>
                </c:pt>
                <c:pt idx="22">
                  <c:v>22.5</c:v>
                </c:pt>
                <c:pt idx="23">
                  <c:v>23.3</c:v>
                </c:pt>
                <c:pt idx="24">
                  <c:v>23.5</c:v>
                </c:pt>
                <c:pt idx="25">
                  <c:v>21.6</c:v>
                </c:pt>
                <c:pt idx="26">
                  <c:v>22.6</c:v>
                </c:pt>
                <c:pt idx="27">
                  <c:v>24.3</c:v>
                </c:pt>
                <c:pt idx="28">
                  <c:v>23.9</c:v>
                </c:pt>
                <c:pt idx="29">
                  <c:v>23.9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1B-4206-B189-F4FE10DC62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60321376"/>
        <c:axId val="1560319200"/>
        <c:extLst/>
      </c:stockChart>
      <c:valAx>
        <c:axId val="151686230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332256"/>
        <c:crosses val="max"/>
        <c:crossBetween val="between"/>
      </c:valAx>
      <c:catAx>
        <c:axId val="156033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6862304"/>
        <c:crossesAt val="0"/>
        <c:auto val="1"/>
        <c:lblAlgn val="ctr"/>
        <c:lblOffset val="100"/>
        <c:noMultiLvlLbl val="0"/>
      </c:catAx>
      <c:valAx>
        <c:axId val="156031920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321376"/>
        <c:crosses val="autoZero"/>
        <c:crossBetween val="between"/>
      </c:valAx>
      <c:catAx>
        <c:axId val="156032137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6031920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Data!$B$151:$AE$151</c:f>
              <c:numCache>
                <c:formatCode>0.0</c:formatCode>
                <c:ptCount val="30"/>
                <c:pt idx="0">
                  <c:v>0.1</c:v>
                </c:pt>
                <c:pt idx="1">
                  <c:v>0</c:v>
                </c:pt>
                <c:pt idx="2">
                  <c:v>42.5</c:v>
                </c:pt>
                <c:pt idx="3">
                  <c:v>18.7</c:v>
                </c:pt>
                <c:pt idx="4">
                  <c:v>1.4</c:v>
                </c:pt>
                <c:pt idx="5">
                  <c:v>0.01</c:v>
                </c:pt>
                <c:pt idx="6">
                  <c:v>42.1</c:v>
                </c:pt>
                <c:pt idx="7">
                  <c:v>31.2</c:v>
                </c:pt>
                <c:pt idx="8">
                  <c:v>49.7</c:v>
                </c:pt>
                <c:pt idx="9">
                  <c:v>29.9</c:v>
                </c:pt>
                <c:pt idx="10">
                  <c:v>1.5</c:v>
                </c:pt>
                <c:pt idx="11">
                  <c:v>0</c:v>
                </c:pt>
                <c:pt idx="12">
                  <c:v>15.2</c:v>
                </c:pt>
                <c:pt idx="13">
                  <c:v>1.4</c:v>
                </c:pt>
                <c:pt idx="14">
                  <c:v>30.5</c:v>
                </c:pt>
                <c:pt idx="15">
                  <c:v>27.6</c:v>
                </c:pt>
                <c:pt idx="16">
                  <c:v>31.3</c:v>
                </c:pt>
                <c:pt idx="17">
                  <c:v>2.7</c:v>
                </c:pt>
                <c:pt idx="18">
                  <c:v>0</c:v>
                </c:pt>
                <c:pt idx="19">
                  <c:v>214.9</c:v>
                </c:pt>
                <c:pt idx="20">
                  <c:v>38.700000000000003</c:v>
                </c:pt>
                <c:pt idx="21">
                  <c:v>0.8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0.01</c:v>
                </c:pt>
                <c:pt idx="26">
                  <c:v>131</c:v>
                </c:pt>
                <c:pt idx="27">
                  <c:v>27.4</c:v>
                </c:pt>
                <c:pt idx="28">
                  <c:v>18.7</c:v>
                </c:pt>
                <c:pt idx="29">
                  <c:v>17.7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95-4EAB-94F0-82CF6E48FA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60318112"/>
        <c:axId val="15603219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Data!$B$149:$AE$149</c:f>
              <c:numCache>
                <c:formatCode>0.0</c:formatCode>
                <c:ptCount val="30"/>
                <c:pt idx="0">
                  <c:v>31.5</c:v>
                </c:pt>
                <c:pt idx="1">
                  <c:v>32.200000000000003</c:v>
                </c:pt>
                <c:pt idx="2">
                  <c:v>31.5</c:v>
                </c:pt>
                <c:pt idx="3">
                  <c:v>32</c:v>
                </c:pt>
                <c:pt idx="4">
                  <c:v>32</c:v>
                </c:pt>
                <c:pt idx="5">
                  <c:v>32</c:v>
                </c:pt>
                <c:pt idx="6">
                  <c:v>31</c:v>
                </c:pt>
                <c:pt idx="7">
                  <c:v>26</c:v>
                </c:pt>
                <c:pt idx="8">
                  <c:v>30</c:v>
                </c:pt>
                <c:pt idx="9">
                  <c:v>30</c:v>
                </c:pt>
                <c:pt idx="10">
                  <c:v>31.2</c:v>
                </c:pt>
                <c:pt idx="11">
                  <c:v>32</c:v>
                </c:pt>
                <c:pt idx="12">
                  <c:v>31.8</c:v>
                </c:pt>
                <c:pt idx="13">
                  <c:v>32</c:v>
                </c:pt>
                <c:pt idx="14">
                  <c:v>31.1</c:v>
                </c:pt>
                <c:pt idx="15">
                  <c:v>30</c:v>
                </c:pt>
                <c:pt idx="16">
                  <c:v>32.200000000000003</c:v>
                </c:pt>
                <c:pt idx="17">
                  <c:v>33.5</c:v>
                </c:pt>
                <c:pt idx="18">
                  <c:v>33</c:v>
                </c:pt>
                <c:pt idx="19">
                  <c:v>26.2</c:v>
                </c:pt>
                <c:pt idx="20">
                  <c:v>30</c:v>
                </c:pt>
                <c:pt idx="21">
                  <c:v>31</c:v>
                </c:pt>
                <c:pt idx="22">
                  <c:v>32.4</c:v>
                </c:pt>
                <c:pt idx="23">
                  <c:v>33.5</c:v>
                </c:pt>
                <c:pt idx="24">
                  <c:v>33</c:v>
                </c:pt>
                <c:pt idx="25">
                  <c:v>33</c:v>
                </c:pt>
                <c:pt idx="26">
                  <c:v>30</c:v>
                </c:pt>
                <c:pt idx="27">
                  <c:v>31.2</c:v>
                </c:pt>
                <c:pt idx="28">
                  <c:v>30.5</c:v>
                </c:pt>
                <c:pt idx="29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795-4EAB-94F0-82CF6E48FAD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Data!$B$150:$AE$150</c:f>
              <c:numCache>
                <c:formatCode>0.0</c:formatCode>
                <c:ptCount val="30"/>
                <c:pt idx="0">
                  <c:v>22.6</c:v>
                </c:pt>
                <c:pt idx="1">
                  <c:v>23.3</c:v>
                </c:pt>
                <c:pt idx="2">
                  <c:v>24.7</c:v>
                </c:pt>
                <c:pt idx="3">
                  <c:v>23.4</c:v>
                </c:pt>
                <c:pt idx="4">
                  <c:v>24.5</c:v>
                </c:pt>
                <c:pt idx="5">
                  <c:v>24.4</c:v>
                </c:pt>
                <c:pt idx="6">
                  <c:v>24.4</c:v>
                </c:pt>
                <c:pt idx="7">
                  <c:v>24</c:v>
                </c:pt>
                <c:pt idx="8">
                  <c:v>24.2</c:v>
                </c:pt>
                <c:pt idx="9">
                  <c:v>23.7</c:v>
                </c:pt>
                <c:pt idx="10">
                  <c:v>24.3</c:v>
                </c:pt>
                <c:pt idx="11">
                  <c:v>24</c:v>
                </c:pt>
                <c:pt idx="12">
                  <c:v>23.8</c:v>
                </c:pt>
                <c:pt idx="13">
                  <c:v>24.4</c:v>
                </c:pt>
                <c:pt idx="14">
                  <c:v>25</c:v>
                </c:pt>
                <c:pt idx="15">
                  <c:v>24.7</c:v>
                </c:pt>
                <c:pt idx="16">
                  <c:v>24.5</c:v>
                </c:pt>
                <c:pt idx="17">
                  <c:v>23.5</c:v>
                </c:pt>
                <c:pt idx="18">
                  <c:v>23</c:v>
                </c:pt>
                <c:pt idx="19">
                  <c:v>23.8</c:v>
                </c:pt>
                <c:pt idx="20">
                  <c:v>24</c:v>
                </c:pt>
                <c:pt idx="21">
                  <c:v>23.2</c:v>
                </c:pt>
                <c:pt idx="22">
                  <c:v>23</c:v>
                </c:pt>
                <c:pt idx="23">
                  <c:v>23.4</c:v>
                </c:pt>
                <c:pt idx="24">
                  <c:v>23.5</c:v>
                </c:pt>
                <c:pt idx="25">
                  <c:v>22</c:v>
                </c:pt>
                <c:pt idx="26">
                  <c:v>24.7</c:v>
                </c:pt>
                <c:pt idx="27">
                  <c:v>23.5</c:v>
                </c:pt>
                <c:pt idx="28">
                  <c:v>23.9</c:v>
                </c:pt>
                <c:pt idx="29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795-4EAB-94F0-82CF6E48FA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60320288"/>
        <c:axId val="1560325728"/>
        <c:extLst/>
      </c:stockChart>
      <c:valAx>
        <c:axId val="1560321920"/>
        <c:scaling>
          <c:orientation val="minMax"/>
          <c:max val="240"/>
          <c:min val="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318112"/>
        <c:crosses val="max"/>
        <c:crossBetween val="between"/>
        <c:majorUnit val="30"/>
      </c:valAx>
      <c:catAx>
        <c:axId val="1560318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321920"/>
        <c:crossesAt val="0"/>
        <c:auto val="1"/>
        <c:lblAlgn val="ctr"/>
        <c:lblOffset val="100"/>
        <c:noMultiLvlLbl val="0"/>
      </c:catAx>
      <c:valAx>
        <c:axId val="156032572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320288"/>
        <c:crosses val="autoZero"/>
        <c:crossBetween val="between"/>
      </c:valAx>
      <c:catAx>
        <c:axId val="156032028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6032572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Data!$B$171:$AE$171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22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  <c:pt idx="7">
                  <c:v>0.1</c:v>
                </c:pt>
                <c:pt idx="8">
                  <c:v>3</c:v>
                </c:pt>
                <c:pt idx="9">
                  <c:v>0</c:v>
                </c:pt>
                <c:pt idx="10">
                  <c:v>4</c:v>
                </c:pt>
                <c:pt idx="11">
                  <c:v>0</c:v>
                </c:pt>
                <c:pt idx="12">
                  <c:v>20</c:v>
                </c:pt>
                <c:pt idx="13">
                  <c:v>10.3</c:v>
                </c:pt>
                <c:pt idx="14">
                  <c:v>0</c:v>
                </c:pt>
                <c:pt idx="15">
                  <c:v>2.4</c:v>
                </c:pt>
                <c:pt idx="16">
                  <c:v>1.8</c:v>
                </c:pt>
                <c:pt idx="17">
                  <c:v>0</c:v>
                </c:pt>
                <c:pt idx="18">
                  <c:v>0.01</c:v>
                </c:pt>
                <c:pt idx="19">
                  <c:v>27.4</c:v>
                </c:pt>
                <c:pt idx="20">
                  <c:v>5.4</c:v>
                </c:pt>
                <c:pt idx="21">
                  <c:v>14.2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0.01</c:v>
                </c:pt>
                <c:pt idx="27">
                  <c:v>0</c:v>
                </c:pt>
                <c:pt idx="28">
                  <c:v>21</c:v>
                </c:pt>
                <c:pt idx="29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36-43A0-9A59-9A1DC9B37EA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60327360"/>
        <c:axId val="15603268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Data!$B$169:$AE$169</c:f>
              <c:numCache>
                <c:formatCode>0.0</c:formatCode>
                <c:ptCount val="30"/>
                <c:pt idx="0">
                  <c:v>33.5</c:v>
                </c:pt>
                <c:pt idx="1">
                  <c:v>33.5</c:v>
                </c:pt>
                <c:pt idx="2">
                  <c:v>32</c:v>
                </c:pt>
                <c:pt idx="3">
                  <c:v>32</c:v>
                </c:pt>
                <c:pt idx="4">
                  <c:v>32</c:v>
                </c:pt>
                <c:pt idx="5">
                  <c:v>30.8</c:v>
                </c:pt>
                <c:pt idx="6">
                  <c:v>31.5</c:v>
                </c:pt>
                <c:pt idx="7">
                  <c:v>30.5</c:v>
                </c:pt>
                <c:pt idx="8">
                  <c:v>33.700000000000003</c:v>
                </c:pt>
                <c:pt idx="9">
                  <c:v>31</c:v>
                </c:pt>
                <c:pt idx="10">
                  <c:v>31.7</c:v>
                </c:pt>
                <c:pt idx="11">
                  <c:v>31.8</c:v>
                </c:pt>
                <c:pt idx="12">
                  <c:v>31.7</c:v>
                </c:pt>
                <c:pt idx="13">
                  <c:v>32</c:v>
                </c:pt>
                <c:pt idx="14">
                  <c:v>32</c:v>
                </c:pt>
                <c:pt idx="15">
                  <c:v>32</c:v>
                </c:pt>
                <c:pt idx="16">
                  <c:v>32.1</c:v>
                </c:pt>
                <c:pt idx="17">
                  <c:v>31</c:v>
                </c:pt>
                <c:pt idx="18">
                  <c:v>31.6</c:v>
                </c:pt>
                <c:pt idx="19">
                  <c:v>30</c:v>
                </c:pt>
                <c:pt idx="20">
                  <c:v>28.5</c:v>
                </c:pt>
                <c:pt idx="21">
                  <c:v>31.5</c:v>
                </c:pt>
                <c:pt idx="22">
                  <c:v>32</c:v>
                </c:pt>
                <c:pt idx="23">
                  <c:v>31.8</c:v>
                </c:pt>
                <c:pt idx="24">
                  <c:v>32</c:v>
                </c:pt>
                <c:pt idx="25">
                  <c:v>31.6</c:v>
                </c:pt>
                <c:pt idx="26">
                  <c:v>32</c:v>
                </c:pt>
                <c:pt idx="27">
                  <c:v>32.6</c:v>
                </c:pt>
                <c:pt idx="28">
                  <c:v>32.299999999999997</c:v>
                </c:pt>
                <c:pt idx="29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36-43A0-9A59-9A1DC9B37EA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Data!$B$170:$AE$170</c:f>
              <c:numCache>
                <c:formatCode>0.0</c:formatCode>
                <c:ptCount val="30"/>
                <c:pt idx="0">
                  <c:v>23.2</c:v>
                </c:pt>
                <c:pt idx="1">
                  <c:v>22.3</c:v>
                </c:pt>
                <c:pt idx="2">
                  <c:v>23.5</c:v>
                </c:pt>
                <c:pt idx="3">
                  <c:v>25</c:v>
                </c:pt>
                <c:pt idx="4">
                  <c:v>24.5</c:v>
                </c:pt>
                <c:pt idx="5">
                  <c:v>23.8</c:v>
                </c:pt>
                <c:pt idx="6">
                  <c:v>23.9</c:v>
                </c:pt>
                <c:pt idx="7">
                  <c:v>24.4</c:v>
                </c:pt>
                <c:pt idx="8">
                  <c:v>23.8</c:v>
                </c:pt>
                <c:pt idx="9">
                  <c:v>24.6</c:v>
                </c:pt>
                <c:pt idx="10">
                  <c:v>23.3</c:v>
                </c:pt>
                <c:pt idx="11">
                  <c:v>23.7</c:v>
                </c:pt>
                <c:pt idx="12">
                  <c:v>23.9</c:v>
                </c:pt>
                <c:pt idx="13">
                  <c:v>23.7</c:v>
                </c:pt>
                <c:pt idx="14">
                  <c:v>24</c:v>
                </c:pt>
                <c:pt idx="15">
                  <c:v>24.2</c:v>
                </c:pt>
                <c:pt idx="16">
                  <c:v>24.4</c:v>
                </c:pt>
                <c:pt idx="17">
                  <c:v>24.3</c:v>
                </c:pt>
                <c:pt idx="18">
                  <c:v>23.8</c:v>
                </c:pt>
                <c:pt idx="19">
                  <c:v>23.3</c:v>
                </c:pt>
                <c:pt idx="20">
                  <c:v>23.1</c:v>
                </c:pt>
                <c:pt idx="21">
                  <c:v>22.3</c:v>
                </c:pt>
                <c:pt idx="22">
                  <c:v>22.6</c:v>
                </c:pt>
                <c:pt idx="23">
                  <c:v>23.2</c:v>
                </c:pt>
                <c:pt idx="24">
                  <c:v>25</c:v>
                </c:pt>
                <c:pt idx="25">
                  <c:v>23.3</c:v>
                </c:pt>
                <c:pt idx="26">
                  <c:v>22.6</c:v>
                </c:pt>
                <c:pt idx="27">
                  <c:v>24.8</c:v>
                </c:pt>
                <c:pt idx="28">
                  <c:v>24.3</c:v>
                </c:pt>
                <c:pt idx="29">
                  <c:v>23.6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136-43A0-9A59-9A1DC9B37EA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60319744"/>
        <c:axId val="1560328448"/>
        <c:extLst/>
      </c:stockChart>
      <c:valAx>
        <c:axId val="15603268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327360"/>
        <c:crosses val="max"/>
        <c:crossBetween val="between"/>
      </c:valAx>
      <c:catAx>
        <c:axId val="156032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326816"/>
        <c:crossesAt val="0"/>
        <c:auto val="1"/>
        <c:lblAlgn val="ctr"/>
        <c:lblOffset val="100"/>
        <c:noMultiLvlLbl val="0"/>
      </c:catAx>
      <c:valAx>
        <c:axId val="15603284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319744"/>
        <c:crosses val="autoZero"/>
        <c:crossBetween val="between"/>
      </c:valAx>
      <c:catAx>
        <c:axId val="15603197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603284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Data!$B$176:$AE$176</c:f>
              <c:numCache>
                <c:formatCode>0.0</c:formatCode>
                <c:ptCount val="30"/>
                <c:pt idx="0">
                  <c:v>0</c:v>
                </c:pt>
                <c:pt idx="1">
                  <c:v>5.3</c:v>
                </c:pt>
                <c:pt idx="2">
                  <c:v>7.2</c:v>
                </c:pt>
                <c:pt idx="3">
                  <c:v>0.3</c:v>
                </c:pt>
                <c:pt idx="4">
                  <c:v>9.1999999999999993</c:v>
                </c:pt>
                <c:pt idx="5">
                  <c:v>1.6</c:v>
                </c:pt>
                <c:pt idx="6">
                  <c:v>0.4</c:v>
                </c:pt>
                <c:pt idx="7">
                  <c:v>0.02</c:v>
                </c:pt>
                <c:pt idx="8">
                  <c:v>43.3</c:v>
                </c:pt>
                <c:pt idx="9">
                  <c:v>0</c:v>
                </c:pt>
                <c:pt idx="10">
                  <c:v>0</c:v>
                </c:pt>
                <c:pt idx="11">
                  <c:v>15.2</c:v>
                </c:pt>
                <c:pt idx="12">
                  <c:v>0</c:v>
                </c:pt>
                <c:pt idx="13">
                  <c:v>1.4</c:v>
                </c:pt>
                <c:pt idx="14">
                  <c:v>0</c:v>
                </c:pt>
                <c:pt idx="15">
                  <c:v>18.8</c:v>
                </c:pt>
                <c:pt idx="16">
                  <c:v>0</c:v>
                </c:pt>
                <c:pt idx="17">
                  <c:v>0</c:v>
                </c:pt>
                <c:pt idx="18">
                  <c:v>0.8</c:v>
                </c:pt>
                <c:pt idx="19">
                  <c:v>4.8</c:v>
                </c:pt>
                <c:pt idx="20">
                  <c:v>2.7</c:v>
                </c:pt>
                <c:pt idx="21">
                  <c:v>0</c:v>
                </c:pt>
                <c:pt idx="22">
                  <c:v>0.4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19.600000000000001</c:v>
                </c:pt>
                <c:pt idx="27">
                  <c:v>0</c:v>
                </c:pt>
                <c:pt idx="28">
                  <c:v>0.4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D7-4DA8-B717-080D51BBA8F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60328992"/>
        <c:axId val="156032953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Data!$B$174:$AE$174</c:f>
              <c:numCache>
                <c:formatCode>0.0</c:formatCode>
                <c:ptCount val="30"/>
                <c:pt idx="0">
                  <c:v>32.6</c:v>
                </c:pt>
                <c:pt idx="1">
                  <c:v>32.799999999999997</c:v>
                </c:pt>
                <c:pt idx="2">
                  <c:v>31.4</c:v>
                </c:pt>
                <c:pt idx="3">
                  <c:v>32.4</c:v>
                </c:pt>
                <c:pt idx="4">
                  <c:v>33.1</c:v>
                </c:pt>
                <c:pt idx="5">
                  <c:v>31.4</c:v>
                </c:pt>
                <c:pt idx="6">
                  <c:v>32</c:v>
                </c:pt>
                <c:pt idx="7">
                  <c:v>30.4</c:v>
                </c:pt>
                <c:pt idx="8">
                  <c:v>32.5</c:v>
                </c:pt>
                <c:pt idx="9">
                  <c:v>32</c:v>
                </c:pt>
                <c:pt idx="10">
                  <c:v>32.200000000000003</c:v>
                </c:pt>
                <c:pt idx="11">
                  <c:v>33.1</c:v>
                </c:pt>
                <c:pt idx="12">
                  <c:v>32.6</c:v>
                </c:pt>
                <c:pt idx="13">
                  <c:v>32.200000000000003</c:v>
                </c:pt>
                <c:pt idx="14">
                  <c:v>31.7</c:v>
                </c:pt>
                <c:pt idx="15">
                  <c:v>32.1</c:v>
                </c:pt>
                <c:pt idx="16">
                  <c:v>31.1</c:v>
                </c:pt>
                <c:pt idx="17">
                  <c:v>31.6</c:v>
                </c:pt>
                <c:pt idx="18">
                  <c:v>31.5</c:v>
                </c:pt>
                <c:pt idx="19">
                  <c:v>30.8</c:v>
                </c:pt>
                <c:pt idx="20">
                  <c:v>30.5</c:v>
                </c:pt>
                <c:pt idx="21">
                  <c:v>32.6</c:v>
                </c:pt>
                <c:pt idx="22">
                  <c:v>32.1</c:v>
                </c:pt>
                <c:pt idx="23">
                  <c:v>32.1</c:v>
                </c:pt>
                <c:pt idx="24">
                  <c:v>32.700000000000003</c:v>
                </c:pt>
                <c:pt idx="25">
                  <c:v>32.299999999999997</c:v>
                </c:pt>
                <c:pt idx="26">
                  <c:v>32.4</c:v>
                </c:pt>
                <c:pt idx="27">
                  <c:v>32.6</c:v>
                </c:pt>
                <c:pt idx="28">
                  <c:v>32.4</c:v>
                </c:pt>
                <c:pt idx="29">
                  <c:v>32.6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AD7-4DA8-B717-080D51BBA8F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Data!$B$175:$AE$175</c:f>
              <c:numCache>
                <c:formatCode>0.0</c:formatCode>
                <c:ptCount val="30"/>
                <c:pt idx="0">
                  <c:v>24.4</c:v>
                </c:pt>
                <c:pt idx="1">
                  <c:v>22.9</c:v>
                </c:pt>
                <c:pt idx="2">
                  <c:v>24.3</c:v>
                </c:pt>
                <c:pt idx="3">
                  <c:v>24</c:v>
                </c:pt>
                <c:pt idx="4">
                  <c:v>25.3</c:v>
                </c:pt>
                <c:pt idx="5">
                  <c:v>24</c:v>
                </c:pt>
                <c:pt idx="6">
                  <c:v>23.7</c:v>
                </c:pt>
                <c:pt idx="7">
                  <c:v>24.5</c:v>
                </c:pt>
                <c:pt idx="8">
                  <c:v>24.5</c:v>
                </c:pt>
                <c:pt idx="9">
                  <c:v>24.4</c:v>
                </c:pt>
                <c:pt idx="10">
                  <c:v>24.2</c:v>
                </c:pt>
                <c:pt idx="11">
                  <c:v>24</c:v>
                </c:pt>
                <c:pt idx="12">
                  <c:v>24</c:v>
                </c:pt>
                <c:pt idx="13">
                  <c:v>24.4</c:v>
                </c:pt>
                <c:pt idx="14">
                  <c:v>24.1</c:v>
                </c:pt>
                <c:pt idx="15">
                  <c:v>25</c:v>
                </c:pt>
                <c:pt idx="16">
                  <c:v>25.2</c:v>
                </c:pt>
                <c:pt idx="17">
                  <c:v>24.9</c:v>
                </c:pt>
                <c:pt idx="18">
                  <c:v>23.2</c:v>
                </c:pt>
                <c:pt idx="19">
                  <c:v>22.8</c:v>
                </c:pt>
                <c:pt idx="20">
                  <c:v>23.6</c:v>
                </c:pt>
                <c:pt idx="21">
                  <c:v>22.4</c:v>
                </c:pt>
                <c:pt idx="22">
                  <c:v>22.2</c:v>
                </c:pt>
                <c:pt idx="23">
                  <c:v>23.4</c:v>
                </c:pt>
                <c:pt idx="24">
                  <c:v>24.3</c:v>
                </c:pt>
                <c:pt idx="25">
                  <c:v>23</c:v>
                </c:pt>
                <c:pt idx="26">
                  <c:v>23</c:v>
                </c:pt>
                <c:pt idx="27">
                  <c:v>23</c:v>
                </c:pt>
                <c:pt idx="28">
                  <c:v>24.7</c:v>
                </c:pt>
                <c:pt idx="29">
                  <c:v>23.9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AD7-4DA8-B717-080D51BBA8F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60330080"/>
        <c:axId val="1560318656"/>
        <c:extLst/>
      </c:stockChart>
      <c:valAx>
        <c:axId val="1560329536"/>
        <c:scaling>
          <c:orientation val="minMax"/>
          <c:max val="140"/>
          <c:min val="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328992"/>
        <c:crosses val="max"/>
        <c:crossBetween val="between"/>
      </c:valAx>
      <c:catAx>
        <c:axId val="156032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329536"/>
        <c:crossesAt val="0"/>
        <c:auto val="1"/>
        <c:lblAlgn val="ctr"/>
        <c:lblOffset val="100"/>
        <c:noMultiLvlLbl val="0"/>
      </c:catAx>
      <c:valAx>
        <c:axId val="156031865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330080"/>
        <c:crosses val="autoZero"/>
        <c:crossBetween val="between"/>
      </c:valAx>
      <c:catAx>
        <c:axId val="156033008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6031865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Data!$B$181:$AE$181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1.8</c:v>
                </c:pt>
                <c:pt idx="3">
                  <c:v>0</c:v>
                </c:pt>
                <c:pt idx="4">
                  <c:v>16.5</c:v>
                </c:pt>
                <c:pt idx="5">
                  <c:v>0</c:v>
                </c:pt>
                <c:pt idx="6">
                  <c:v>1.2</c:v>
                </c:pt>
                <c:pt idx="7">
                  <c:v>0</c:v>
                </c:pt>
                <c:pt idx="8">
                  <c:v>31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26</c:v>
                </c:pt>
                <c:pt idx="13">
                  <c:v>21.8</c:v>
                </c:pt>
                <c:pt idx="14">
                  <c:v>2.8</c:v>
                </c:pt>
                <c:pt idx="15">
                  <c:v>4.4000000000000004</c:v>
                </c:pt>
                <c:pt idx="16">
                  <c:v>10.9</c:v>
                </c:pt>
                <c:pt idx="17">
                  <c:v>0.4</c:v>
                </c:pt>
                <c:pt idx="18">
                  <c:v>8.4</c:v>
                </c:pt>
                <c:pt idx="19">
                  <c:v>10.5</c:v>
                </c:pt>
                <c:pt idx="20">
                  <c:v>1.6</c:v>
                </c:pt>
                <c:pt idx="21">
                  <c:v>1.6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41</c:v>
                </c:pt>
                <c:pt idx="27">
                  <c:v>12.8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B7-4D87-9EC9-D83E1C1CF3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60331168"/>
        <c:axId val="156033062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Data!$B$179:$AE$179</c:f>
              <c:numCache>
                <c:formatCode>0.0</c:formatCode>
                <c:ptCount val="30"/>
                <c:pt idx="0">
                  <c:v>33.5</c:v>
                </c:pt>
                <c:pt idx="1">
                  <c:v>33.6</c:v>
                </c:pt>
                <c:pt idx="2">
                  <c:v>31.8</c:v>
                </c:pt>
                <c:pt idx="3">
                  <c:v>31.8</c:v>
                </c:pt>
                <c:pt idx="4">
                  <c:v>32.1</c:v>
                </c:pt>
                <c:pt idx="5">
                  <c:v>32.4</c:v>
                </c:pt>
                <c:pt idx="6">
                  <c:v>32.4</c:v>
                </c:pt>
                <c:pt idx="7">
                  <c:v>29</c:v>
                </c:pt>
                <c:pt idx="8">
                  <c:v>32.299999999999997</c:v>
                </c:pt>
                <c:pt idx="9">
                  <c:v>32.299999999999997</c:v>
                </c:pt>
                <c:pt idx="10">
                  <c:v>31.5</c:v>
                </c:pt>
                <c:pt idx="11">
                  <c:v>32.4</c:v>
                </c:pt>
                <c:pt idx="12">
                  <c:v>32.6</c:v>
                </c:pt>
                <c:pt idx="13">
                  <c:v>33.200000000000003</c:v>
                </c:pt>
                <c:pt idx="14">
                  <c:v>30.8</c:v>
                </c:pt>
                <c:pt idx="15">
                  <c:v>30.5</c:v>
                </c:pt>
                <c:pt idx="16">
                  <c:v>29.4</c:v>
                </c:pt>
                <c:pt idx="17">
                  <c:v>29.8</c:v>
                </c:pt>
                <c:pt idx="18">
                  <c:v>32</c:v>
                </c:pt>
                <c:pt idx="19">
                  <c:v>29.7</c:v>
                </c:pt>
                <c:pt idx="20">
                  <c:v>29.6</c:v>
                </c:pt>
                <c:pt idx="21">
                  <c:v>33.4</c:v>
                </c:pt>
                <c:pt idx="22">
                  <c:v>34.1</c:v>
                </c:pt>
                <c:pt idx="23">
                  <c:v>33.4</c:v>
                </c:pt>
                <c:pt idx="24">
                  <c:v>34.1</c:v>
                </c:pt>
                <c:pt idx="25">
                  <c:v>33.5</c:v>
                </c:pt>
                <c:pt idx="26">
                  <c:v>33</c:v>
                </c:pt>
                <c:pt idx="27">
                  <c:v>32</c:v>
                </c:pt>
                <c:pt idx="28">
                  <c:v>32.299999999999997</c:v>
                </c:pt>
                <c:pt idx="29">
                  <c:v>33.200000000000003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4B7-4D87-9EC9-D83E1C1CF35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Data!$B$185:$AE$185</c:f>
              <c:numCache>
                <c:formatCode>0.0</c:formatCode>
                <c:ptCount val="30"/>
                <c:pt idx="0">
                  <c:v>25.4</c:v>
                </c:pt>
                <c:pt idx="1">
                  <c:v>25</c:v>
                </c:pt>
                <c:pt idx="2">
                  <c:v>24</c:v>
                </c:pt>
                <c:pt idx="3">
                  <c:v>24.3</c:v>
                </c:pt>
                <c:pt idx="4">
                  <c:v>24.3</c:v>
                </c:pt>
                <c:pt idx="5">
                  <c:v>23.7</c:v>
                </c:pt>
                <c:pt idx="6">
                  <c:v>23.3</c:v>
                </c:pt>
                <c:pt idx="7">
                  <c:v>24</c:v>
                </c:pt>
                <c:pt idx="8">
                  <c:v>23.5</c:v>
                </c:pt>
                <c:pt idx="9">
                  <c:v>24</c:v>
                </c:pt>
                <c:pt idx="10">
                  <c:v>24.1</c:v>
                </c:pt>
                <c:pt idx="11">
                  <c:v>23.4</c:v>
                </c:pt>
                <c:pt idx="12">
                  <c:v>24.3</c:v>
                </c:pt>
                <c:pt idx="13">
                  <c:v>23.6</c:v>
                </c:pt>
                <c:pt idx="14">
                  <c:v>24.7</c:v>
                </c:pt>
                <c:pt idx="15">
                  <c:v>23</c:v>
                </c:pt>
                <c:pt idx="16">
                  <c:v>25</c:v>
                </c:pt>
                <c:pt idx="17">
                  <c:v>23.4</c:v>
                </c:pt>
                <c:pt idx="18">
                  <c:v>23</c:v>
                </c:pt>
                <c:pt idx="19">
                  <c:v>23.2</c:v>
                </c:pt>
                <c:pt idx="20">
                  <c:v>23.4</c:v>
                </c:pt>
                <c:pt idx="21">
                  <c:v>23.7</c:v>
                </c:pt>
                <c:pt idx="22">
                  <c:v>22.8</c:v>
                </c:pt>
                <c:pt idx="23">
                  <c:v>22.8</c:v>
                </c:pt>
                <c:pt idx="24">
                  <c:v>23.3</c:v>
                </c:pt>
                <c:pt idx="25">
                  <c:v>24.3</c:v>
                </c:pt>
                <c:pt idx="26">
                  <c:v>22.9</c:v>
                </c:pt>
                <c:pt idx="27">
                  <c:v>24.3</c:v>
                </c:pt>
                <c:pt idx="28">
                  <c:v>25.7</c:v>
                </c:pt>
                <c:pt idx="29">
                  <c:v>26.1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4B7-4D87-9EC9-D83E1C1CF3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61105408"/>
        <c:axId val="1561104864"/>
        <c:extLst/>
      </c:stockChart>
      <c:valAx>
        <c:axId val="156033062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331168"/>
        <c:crosses val="max"/>
        <c:crossBetween val="between"/>
      </c:valAx>
      <c:catAx>
        <c:axId val="1560331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330624"/>
        <c:crossesAt val="0"/>
        <c:auto val="1"/>
        <c:lblAlgn val="ctr"/>
        <c:lblOffset val="100"/>
        <c:noMultiLvlLbl val="0"/>
      </c:catAx>
      <c:valAx>
        <c:axId val="156110486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1105408"/>
        <c:crosses val="autoZero"/>
        <c:crossBetween val="between"/>
      </c:valAx>
      <c:catAx>
        <c:axId val="156110540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6110486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Data!$B$156:$AE$156</c:f>
              <c:numCache>
                <c:formatCode>0.0</c:formatCode>
                <c:ptCount val="30"/>
                <c:pt idx="0">
                  <c:v>0.03</c:v>
                </c:pt>
                <c:pt idx="1">
                  <c:v>33.6</c:v>
                </c:pt>
                <c:pt idx="2">
                  <c:v>112.9</c:v>
                </c:pt>
                <c:pt idx="3">
                  <c:v>30.4</c:v>
                </c:pt>
                <c:pt idx="4">
                  <c:v>35.200000000000003</c:v>
                </c:pt>
                <c:pt idx="5">
                  <c:v>0</c:v>
                </c:pt>
                <c:pt idx="6">
                  <c:v>19</c:v>
                </c:pt>
                <c:pt idx="7">
                  <c:v>3.2</c:v>
                </c:pt>
                <c:pt idx="8">
                  <c:v>0.02</c:v>
                </c:pt>
                <c:pt idx="9">
                  <c:v>0</c:v>
                </c:pt>
                <c:pt idx="10">
                  <c:v>0</c:v>
                </c:pt>
                <c:pt idx="11">
                  <c:v>6.5</c:v>
                </c:pt>
                <c:pt idx="12">
                  <c:v>8</c:v>
                </c:pt>
                <c:pt idx="13">
                  <c:v>3</c:v>
                </c:pt>
                <c:pt idx="14">
                  <c:v>10.5</c:v>
                </c:pt>
                <c:pt idx="15">
                  <c:v>2.5</c:v>
                </c:pt>
                <c:pt idx="16">
                  <c:v>36.799999999999997</c:v>
                </c:pt>
                <c:pt idx="17">
                  <c:v>0.1</c:v>
                </c:pt>
                <c:pt idx="18">
                  <c:v>24.2</c:v>
                </c:pt>
                <c:pt idx="19">
                  <c:v>9.9</c:v>
                </c:pt>
                <c:pt idx="20">
                  <c:v>1.2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0.02</c:v>
                </c:pt>
                <c:pt idx="26">
                  <c:v>7.6</c:v>
                </c:pt>
                <c:pt idx="27">
                  <c:v>34.700000000000003</c:v>
                </c:pt>
                <c:pt idx="28">
                  <c:v>3.6</c:v>
                </c:pt>
                <c:pt idx="29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FD-49B6-844F-B56DC11B514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60322464"/>
        <c:axId val="156032083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Data!$B$154:$AE$154</c:f>
              <c:numCache>
                <c:formatCode>0.0</c:formatCode>
                <c:ptCount val="30"/>
                <c:pt idx="0">
                  <c:v>31.4</c:v>
                </c:pt>
                <c:pt idx="1">
                  <c:v>29.7</c:v>
                </c:pt>
                <c:pt idx="2">
                  <c:v>27.1</c:v>
                </c:pt>
                <c:pt idx="3">
                  <c:v>30.7</c:v>
                </c:pt>
                <c:pt idx="4">
                  <c:v>28</c:v>
                </c:pt>
                <c:pt idx="5">
                  <c:v>30.3</c:v>
                </c:pt>
                <c:pt idx="6">
                  <c:v>28.6</c:v>
                </c:pt>
                <c:pt idx="7">
                  <c:v>30.9</c:v>
                </c:pt>
                <c:pt idx="8">
                  <c:v>31.1</c:v>
                </c:pt>
                <c:pt idx="9">
                  <c:v>31</c:v>
                </c:pt>
                <c:pt idx="10">
                  <c:v>31.1</c:v>
                </c:pt>
                <c:pt idx="11">
                  <c:v>31.6</c:v>
                </c:pt>
                <c:pt idx="12">
                  <c:v>31.2</c:v>
                </c:pt>
                <c:pt idx="13">
                  <c:v>28.6</c:v>
                </c:pt>
                <c:pt idx="14">
                  <c:v>29.8</c:v>
                </c:pt>
                <c:pt idx="15">
                  <c:v>31</c:v>
                </c:pt>
                <c:pt idx="16">
                  <c:v>31.1</c:v>
                </c:pt>
                <c:pt idx="17">
                  <c:v>32.6</c:v>
                </c:pt>
                <c:pt idx="18">
                  <c:v>33</c:v>
                </c:pt>
                <c:pt idx="19">
                  <c:v>27.5</c:v>
                </c:pt>
                <c:pt idx="20">
                  <c:v>30.2</c:v>
                </c:pt>
                <c:pt idx="21">
                  <c:v>31.6</c:v>
                </c:pt>
                <c:pt idx="22">
                  <c:v>30.7</c:v>
                </c:pt>
                <c:pt idx="23">
                  <c:v>32</c:v>
                </c:pt>
                <c:pt idx="24">
                  <c:v>31.9</c:v>
                </c:pt>
                <c:pt idx="25">
                  <c:v>31.6</c:v>
                </c:pt>
                <c:pt idx="26">
                  <c:v>31.9</c:v>
                </c:pt>
                <c:pt idx="27">
                  <c:v>30.3</c:v>
                </c:pt>
                <c:pt idx="28">
                  <c:v>31</c:v>
                </c:pt>
                <c:pt idx="29">
                  <c:v>31.9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FD-49B6-844F-B56DC11B5145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Data!$B$155:$AE$155</c:f>
              <c:numCache>
                <c:formatCode>0.0</c:formatCode>
                <c:ptCount val="30"/>
                <c:pt idx="0">
                  <c:v>27.6</c:v>
                </c:pt>
                <c:pt idx="1">
                  <c:v>27.5</c:v>
                </c:pt>
                <c:pt idx="2">
                  <c:v>23.4</c:v>
                </c:pt>
                <c:pt idx="3">
                  <c:v>23.6</c:v>
                </c:pt>
                <c:pt idx="4">
                  <c:v>23.8</c:v>
                </c:pt>
                <c:pt idx="5">
                  <c:v>24.2</c:v>
                </c:pt>
                <c:pt idx="6">
                  <c:v>24.6</c:v>
                </c:pt>
                <c:pt idx="7">
                  <c:v>24</c:v>
                </c:pt>
                <c:pt idx="8">
                  <c:v>25</c:v>
                </c:pt>
                <c:pt idx="9">
                  <c:v>24.9</c:v>
                </c:pt>
                <c:pt idx="10">
                  <c:v>25.4</c:v>
                </c:pt>
                <c:pt idx="11">
                  <c:v>25.1</c:v>
                </c:pt>
                <c:pt idx="12">
                  <c:v>25</c:v>
                </c:pt>
                <c:pt idx="13">
                  <c:v>24.5</c:v>
                </c:pt>
                <c:pt idx="14">
                  <c:v>24.2</c:v>
                </c:pt>
                <c:pt idx="15">
                  <c:v>24.8</c:v>
                </c:pt>
                <c:pt idx="16">
                  <c:v>26</c:v>
                </c:pt>
                <c:pt idx="17">
                  <c:v>25</c:v>
                </c:pt>
                <c:pt idx="18">
                  <c:v>25.4</c:v>
                </c:pt>
                <c:pt idx="19">
                  <c:v>24.4</c:v>
                </c:pt>
                <c:pt idx="20">
                  <c:v>24.8</c:v>
                </c:pt>
                <c:pt idx="21">
                  <c:v>27.2</c:v>
                </c:pt>
                <c:pt idx="22">
                  <c:v>24.6</c:v>
                </c:pt>
                <c:pt idx="23">
                  <c:v>24.3</c:v>
                </c:pt>
                <c:pt idx="24">
                  <c:v>25.8</c:v>
                </c:pt>
                <c:pt idx="25">
                  <c:v>25.2</c:v>
                </c:pt>
                <c:pt idx="26">
                  <c:v>24.7</c:v>
                </c:pt>
                <c:pt idx="27">
                  <c:v>24.8</c:v>
                </c:pt>
                <c:pt idx="28">
                  <c:v>23.9</c:v>
                </c:pt>
                <c:pt idx="29">
                  <c:v>26.9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FD-49B6-844F-B56DC11B514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60331712"/>
        <c:axId val="1560323008"/>
        <c:extLst/>
      </c:stockChart>
      <c:valAx>
        <c:axId val="156032083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322464"/>
        <c:crosses val="max"/>
        <c:crossBetween val="between"/>
      </c:valAx>
      <c:catAx>
        <c:axId val="156032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320832"/>
        <c:crossesAt val="0"/>
        <c:auto val="1"/>
        <c:lblAlgn val="ctr"/>
        <c:lblOffset val="100"/>
        <c:noMultiLvlLbl val="0"/>
      </c:catAx>
      <c:valAx>
        <c:axId val="15603230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0331712"/>
        <c:crosses val="autoZero"/>
        <c:crossBetween val="between"/>
      </c:valAx>
      <c:catAx>
        <c:axId val="156033171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603230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Data!$B$16:$AE$16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0.01</c:v>
                </c:pt>
                <c:pt idx="9">
                  <c:v>0.7</c:v>
                </c:pt>
                <c:pt idx="10">
                  <c:v>0</c:v>
                </c:pt>
                <c:pt idx="11">
                  <c:v>7.1</c:v>
                </c:pt>
                <c:pt idx="12">
                  <c:v>0.7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5C-472A-9A8C-1D27AC2B20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11648928"/>
        <c:axId val="151165110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Data!$B$14:$AE$14</c:f>
              <c:numCache>
                <c:formatCode>0.0</c:formatCode>
                <c:ptCount val="30"/>
                <c:pt idx="0">
                  <c:v>30.5</c:v>
                </c:pt>
                <c:pt idx="1">
                  <c:v>31.3</c:v>
                </c:pt>
                <c:pt idx="2">
                  <c:v>31.5</c:v>
                </c:pt>
                <c:pt idx="3">
                  <c:v>32.6</c:v>
                </c:pt>
                <c:pt idx="4">
                  <c:v>33.5</c:v>
                </c:pt>
                <c:pt idx="5">
                  <c:v>33</c:v>
                </c:pt>
                <c:pt idx="6">
                  <c:v>32.6</c:v>
                </c:pt>
                <c:pt idx="7">
                  <c:v>33.4</c:v>
                </c:pt>
                <c:pt idx="8">
                  <c:v>31.2</c:v>
                </c:pt>
                <c:pt idx="9">
                  <c:v>29.4</c:v>
                </c:pt>
                <c:pt idx="10">
                  <c:v>31.2</c:v>
                </c:pt>
                <c:pt idx="11">
                  <c:v>30.6</c:v>
                </c:pt>
                <c:pt idx="12">
                  <c:v>31.1</c:v>
                </c:pt>
                <c:pt idx="13">
                  <c:v>33</c:v>
                </c:pt>
                <c:pt idx="14">
                  <c:v>33.6</c:v>
                </c:pt>
                <c:pt idx="15">
                  <c:v>33.700000000000003</c:v>
                </c:pt>
                <c:pt idx="16">
                  <c:v>34.200000000000003</c:v>
                </c:pt>
                <c:pt idx="17">
                  <c:v>34.200000000000003</c:v>
                </c:pt>
                <c:pt idx="18">
                  <c:v>33.6</c:v>
                </c:pt>
                <c:pt idx="19">
                  <c:v>33.5</c:v>
                </c:pt>
                <c:pt idx="20">
                  <c:v>33.700000000000003</c:v>
                </c:pt>
                <c:pt idx="21">
                  <c:v>33.5</c:v>
                </c:pt>
                <c:pt idx="22">
                  <c:v>32.799999999999997</c:v>
                </c:pt>
                <c:pt idx="23">
                  <c:v>32.200000000000003</c:v>
                </c:pt>
                <c:pt idx="24">
                  <c:v>32.799999999999997</c:v>
                </c:pt>
                <c:pt idx="25">
                  <c:v>32.299999999999997</c:v>
                </c:pt>
                <c:pt idx="26">
                  <c:v>32.200000000000003</c:v>
                </c:pt>
                <c:pt idx="27">
                  <c:v>30.4</c:v>
                </c:pt>
                <c:pt idx="28">
                  <c:v>30.6</c:v>
                </c:pt>
                <c:pt idx="29">
                  <c:v>31.9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B5C-472A-9A8C-1D27AC2B205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Data!$B$15:$AE$15</c:f>
              <c:numCache>
                <c:formatCode>0.0</c:formatCode>
                <c:ptCount val="30"/>
                <c:pt idx="0">
                  <c:v>21.9</c:v>
                </c:pt>
                <c:pt idx="1">
                  <c:v>18.3</c:v>
                </c:pt>
                <c:pt idx="2">
                  <c:v>18.899999999999999</c:v>
                </c:pt>
                <c:pt idx="3">
                  <c:v>19.100000000000001</c:v>
                </c:pt>
                <c:pt idx="4">
                  <c:v>19.100000000000001</c:v>
                </c:pt>
                <c:pt idx="5">
                  <c:v>19.8</c:v>
                </c:pt>
                <c:pt idx="6">
                  <c:v>20.8</c:v>
                </c:pt>
                <c:pt idx="7">
                  <c:v>20.3</c:v>
                </c:pt>
                <c:pt idx="8">
                  <c:v>21.6</c:v>
                </c:pt>
                <c:pt idx="9">
                  <c:v>23.4</c:v>
                </c:pt>
                <c:pt idx="10">
                  <c:v>23.3</c:v>
                </c:pt>
                <c:pt idx="11">
                  <c:v>23.6</c:v>
                </c:pt>
                <c:pt idx="12">
                  <c:v>23.3</c:v>
                </c:pt>
                <c:pt idx="13">
                  <c:v>23.3</c:v>
                </c:pt>
                <c:pt idx="14">
                  <c:v>22.5</c:v>
                </c:pt>
                <c:pt idx="15">
                  <c:v>22.9</c:v>
                </c:pt>
                <c:pt idx="16">
                  <c:v>23.1</c:v>
                </c:pt>
                <c:pt idx="17">
                  <c:v>23.3</c:v>
                </c:pt>
                <c:pt idx="18">
                  <c:v>22.6</c:v>
                </c:pt>
                <c:pt idx="19">
                  <c:v>22.3</c:v>
                </c:pt>
                <c:pt idx="20">
                  <c:v>21.5</c:v>
                </c:pt>
                <c:pt idx="21">
                  <c:v>19.5</c:v>
                </c:pt>
                <c:pt idx="22">
                  <c:v>21.5</c:v>
                </c:pt>
                <c:pt idx="23">
                  <c:v>21.5</c:v>
                </c:pt>
                <c:pt idx="24">
                  <c:v>22.6</c:v>
                </c:pt>
                <c:pt idx="25">
                  <c:v>22.2</c:v>
                </c:pt>
                <c:pt idx="26">
                  <c:v>17.8</c:v>
                </c:pt>
                <c:pt idx="27">
                  <c:v>17.100000000000001</c:v>
                </c:pt>
                <c:pt idx="28">
                  <c:v>19.399999999999999</c:v>
                </c:pt>
                <c:pt idx="29">
                  <c:v>19.3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5C-472A-9A8C-1D27AC2B20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11656544"/>
        <c:axId val="1511650016"/>
        <c:extLst/>
      </c:stockChart>
      <c:valAx>
        <c:axId val="151165110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1648928"/>
        <c:crosses val="max"/>
        <c:crossBetween val="between"/>
      </c:valAx>
      <c:catAx>
        <c:axId val="1511648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1651104"/>
        <c:crosses val="autoZero"/>
        <c:auto val="1"/>
        <c:lblAlgn val="ctr"/>
        <c:lblOffset val="100"/>
        <c:noMultiLvlLbl val="0"/>
      </c:catAx>
      <c:valAx>
        <c:axId val="15116500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1656544"/>
        <c:crosses val="autoZero"/>
        <c:crossBetween val="between"/>
      </c:valAx>
      <c:catAx>
        <c:axId val="15116565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116500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Data!$B$56:$AE$56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7</c:v>
                </c:pt>
                <c:pt idx="8">
                  <c:v>7.8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0.02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1.4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16-44E3-8346-251DA41D2F1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55043456"/>
        <c:axId val="155505324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16-44E3-8346-251DA41D2F1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Data!$B$54:$AE$54</c:f>
              <c:numCache>
                <c:formatCode>0.0</c:formatCode>
                <c:ptCount val="30"/>
                <c:pt idx="0">
                  <c:v>30.4</c:v>
                </c:pt>
                <c:pt idx="1">
                  <c:v>30.5</c:v>
                </c:pt>
                <c:pt idx="2">
                  <c:v>31.4</c:v>
                </c:pt>
                <c:pt idx="3">
                  <c:v>32.4</c:v>
                </c:pt>
                <c:pt idx="4">
                  <c:v>32.700000000000003</c:v>
                </c:pt>
                <c:pt idx="5">
                  <c:v>32.700000000000003</c:v>
                </c:pt>
                <c:pt idx="6">
                  <c:v>32.4</c:v>
                </c:pt>
                <c:pt idx="7">
                  <c:v>32.6</c:v>
                </c:pt>
                <c:pt idx="8">
                  <c:v>30.6</c:v>
                </c:pt>
                <c:pt idx="9">
                  <c:v>31.9</c:v>
                </c:pt>
                <c:pt idx="10">
                  <c:v>32.799999999999997</c:v>
                </c:pt>
                <c:pt idx="11">
                  <c:v>33.5</c:v>
                </c:pt>
                <c:pt idx="12">
                  <c:v>34.200000000000003</c:v>
                </c:pt>
                <c:pt idx="13">
                  <c:v>33.299999999999997</c:v>
                </c:pt>
                <c:pt idx="14">
                  <c:v>35.1</c:v>
                </c:pt>
                <c:pt idx="15">
                  <c:v>35.4</c:v>
                </c:pt>
                <c:pt idx="16">
                  <c:v>35.799999999999997</c:v>
                </c:pt>
                <c:pt idx="17">
                  <c:v>34.799999999999997</c:v>
                </c:pt>
                <c:pt idx="18">
                  <c:v>34</c:v>
                </c:pt>
                <c:pt idx="19">
                  <c:v>34.5</c:v>
                </c:pt>
                <c:pt idx="20">
                  <c:v>35.1</c:v>
                </c:pt>
                <c:pt idx="21">
                  <c:v>34</c:v>
                </c:pt>
                <c:pt idx="22">
                  <c:v>30.6</c:v>
                </c:pt>
                <c:pt idx="23">
                  <c:v>31.5</c:v>
                </c:pt>
                <c:pt idx="24">
                  <c:v>31.9</c:v>
                </c:pt>
                <c:pt idx="25">
                  <c:v>30.6</c:v>
                </c:pt>
                <c:pt idx="26">
                  <c:v>27</c:v>
                </c:pt>
                <c:pt idx="27">
                  <c:v>27.1</c:v>
                </c:pt>
                <c:pt idx="28">
                  <c:v>31</c:v>
                </c:pt>
                <c:pt idx="29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216-44E3-8346-251DA41D2F1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Data!$B$55:$AE$55</c:f>
              <c:numCache>
                <c:formatCode>0.0</c:formatCode>
                <c:ptCount val="30"/>
                <c:pt idx="0">
                  <c:v>18.5</c:v>
                </c:pt>
                <c:pt idx="1">
                  <c:v>17.3</c:v>
                </c:pt>
                <c:pt idx="2">
                  <c:v>17.5</c:v>
                </c:pt>
                <c:pt idx="3">
                  <c:v>18.100000000000001</c:v>
                </c:pt>
                <c:pt idx="4">
                  <c:v>20</c:v>
                </c:pt>
                <c:pt idx="5">
                  <c:v>21.4</c:v>
                </c:pt>
                <c:pt idx="6">
                  <c:v>23.1</c:v>
                </c:pt>
                <c:pt idx="7">
                  <c:v>23.5</c:v>
                </c:pt>
                <c:pt idx="8">
                  <c:v>23.8</c:v>
                </c:pt>
                <c:pt idx="9">
                  <c:v>22.9</c:v>
                </c:pt>
                <c:pt idx="10">
                  <c:v>24</c:v>
                </c:pt>
                <c:pt idx="11">
                  <c:v>24.3</c:v>
                </c:pt>
                <c:pt idx="12">
                  <c:v>23.9</c:v>
                </c:pt>
                <c:pt idx="13">
                  <c:v>24.4</c:v>
                </c:pt>
                <c:pt idx="14">
                  <c:v>24</c:v>
                </c:pt>
                <c:pt idx="15">
                  <c:v>24.8</c:v>
                </c:pt>
                <c:pt idx="16">
                  <c:v>24</c:v>
                </c:pt>
                <c:pt idx="17">
                  <c:v>25</c:v>
                </c:pt>
                <c:pt idx="18">
                  <c:v>23.2</c:v>
                </c:pt>
                <c:pt idx="19">
                  <c:v>23.8</c:v>
                </c:pt>
                <c:pt idx="20">
                  <c:v>24.3</c:v>
                </c:pt>
                <c:pt idx="21">
                  <c:v>23.6</c:v>
                </c:pt>
                <c:pt idx="22">
                  <c:v>21.1</c:v>
                </c:pt>
                <c:pt idx="23">
                  <c:v>20</c:v>
                </c:pt>
                <c:pt idx="24">
                  <c:v>19.399999999999999</c:v>
                </c:pt>
                <c:pt idx="25">
                  <c:v>19</c:v>
                </c:pt>
                <c:pt idx="26">
                  <c:v>20.5</c:v>
                </c:pt>
                <c:pt idx="27">
                  <c:v>19.7</c:v>
                </c:pt>
                <c:pt idx="28">
                  <c:v>20.7</c:v>
                </c:pt>
                <c:pt idx="29">
                  <c:v>22.7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216-44E3-8346-251DA41D2F1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55052160"/>
        <c:axId val="1555045088"/>
        <c:extLst/>
      </c:stockChart>
      <c:valAx>
        <c:axId val="155505324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5043456"/>
        <c:crosses val="max"/>
        <c:crossBetween val="between"/>
      </c:valAx>
      <c:catAx>
        <c:axId val="1555043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5053248"/>
        <c:crossesAt val="0"/>
        <c:auto val="1"/>
        <c:lblAlgn val="ctr"/>
        <c:lblOffset val="100"/>
        <c:noMultiLvlLbl val="0"/>
      </c:catAx>
      <c:valAx>
        <c:axId val="15550450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5052160"/>
        <c:crosses val="autoZero"/>
        <c:crossBetween val="between"/>
      </c:valAx>
      <c:catAx>
        <c:axId val="155505216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5504508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Data!$B$96:$AE$96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0.2</c:v>
                </c:pt>
                <c:pt idx="9">
                  <c:v>9.1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6.4</c:v>
                </c:pt>
                <c:pt idx="14">
                  <c:v>0</c:v>
                </c:pt>
                <c:pt idx="15">
                  <c:v>0.4</c:v>
                </c:pt>
                <c:pt idx="16">
                  <c:v>0.2</c:v>
                </c:pt>
                <c:pt idx="17">
                  <c:v>24.4</c:v>
                </c:pt>
                <c:pt idx="18">
                  <c:v>4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0B-4B38-8B2B-8598E84BDD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56320928"/>
        <c:axId val="155631440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Data!$B$94:$AE$94</c:f>
              <c:numCache>
                <c:formatCode>0.0</c:formatCode>
                <c:ptCount val="30"/>
                <c:pt idx="0">
                  <c:v>32</c:v>
                </c:pt>
                <c:pt idx="1">
                  <c:v>33.5</c:v>
                </c:pt>
                <c:pt idx="2">
                  <c:v>33.700000000000003</c:v>
                </c:pt>
                <c:pt idx="3">
                  <c:v>34.799999999999997</c:v>
                </c:pt>
                <c:pt idx="4">
                  <c:v>35.299999999999997</c:v>
                </c:pt>
                <c:pt idx="5">
                  <c:v>34.700000000000003</c:v>
                </c:pt>
                <c:pt idx="6">
                  <c:v>34.5</c:v>
                </c:pt>
                <c:pt idx="7">
                  <c:v>32.4</c:v>
                </c:pt>
                <c:pt idx="8">
                  <c:v>29.2</c:v>
                </c:pt>
                <c:pt idx="9">
                  <c:v>33.1</c:v>
                </c:pt>
                <c:pt idx="10">
                  <c:v>34.9</c:v>
                </c:pt>
                <c:pt idx="11">
                  <c:v>35.4</c:v>
                </c:pt>
                <c:pt idx="12">
                  <c:v>33.5</c:v>
                </c:pt>
                <c:pt idx="13">
                  <c:v>36</c:v>
                </c:pt>
                <c:pt idx="14">
                  <c:v>36</c:v>
                </c:pt>
                <c:pt idx="15">
                  <c:v>35.200000000000003</c:v>
                </c:pt>
                <c:pt idx="16">
                  <c:v>34.299999999999997</c:v>
                </c:pt>
                <c:pt idx="17">
                  <c:v>35</c:v>
                </c:pt>
                <c:pt idx="18">
                  <c:v>34</c:v>
                </c:pt>
                <c:pt idx="19">
                  <c:v>34.5</c:v>
                </c:pt>
                <c:pt idx="20">
                  <c:v>35.4</c:v>
                </c:pt>
                <c:pt idx="21">
                  <c:v>35.700000000000003</c:v>
                </c:pt>
                <c:pt idx="22">
                  <c:v>33.5</c:v>
                </c:pt>
                <c:pt idx="23">
                  <c:v>34</c:v>
                </c:pt>
                <c:pt idx="24">
                  <c:v>34.700000000000003</c:v>
                </c:pt>
                <c:pt idx="25">
                  <c:v>34</c:v>
                </c:pt>
                <c:pt idx="26">
                  <c:v>31.5</c:v>
                </c:pt>
                <c:pt idx="27">
                  <c:v>30.7</c:v>
                </c:pt>
                <c:pt idx="28">
                  <c:v>34.700000000000003</c:v>
                </c:pt>
                <c:pt idx="29">
                  <c:v>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A0B-4B38-8B2B-8598E84BDDD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Data!$B$95:$AE$95</c:f>
              <c:numCache>
                <c:formatCode>0.0</c:formatCode>
                <c:ptCount val="30"/>
                <c:pt idx="0">
                  <c:v>21.5</c:v>
                </c:pt>
                <c:pt idx="1">
                  <c:v>18</c:v>
                </c:pt>
                <c:pt idx="2">
                  <c:v>18.5</c:v>
                </c:pt>
                <c:pt idx="3">
                  <c:v>20.9</c:v>
                </c:pt>
                <c:pt idx="4">
                  <c:v>21</c:v>
                </c:pt>
                <c:pt idx="5">
                  <c:v>20.5</c:v>
                </c:pt>
                <c:pt idx="6">
                  <c:v>23.2</c:v>
                </c:pt>
                <c:pt idx="7">
                  <c:v>23.5</c:v>
                </c:pt>
                <c:pt idx="8">
                  <c:v>24.7</c:v>
                </c:pt>
                <c:pt idx="9">
                  <c:v>23.6</c:v>
                </c:pt>
                <c:pt idx="10">
                  <c:v>22</c:v>
                </c:pt>
                <c:pt idx="11">
                  <c:v>23.2</c:v>
                </c:pt>
                <c:pt idx="12">
                  <c:v>24.4</c:v>
                </c:pt>
                <c:pt idx="13">
                  <c:v>22.5</c:v>
                </c:pt>
                <c:pt idx="14">
                  <c:v>23.9</c:v>
                </c:pt>
                <c:pt idx="15">
                  <c:v>23.5</c:v>
                </c:pt>
                <c:pt idx="16">
                  <c:v>23</c:v>
                </c:pt>
                <c:pt idx="17">
                  <c:v>23</c:v>
                </c:pt>
                <c:pt idx="18">
                  <c:v>22.2</c:v>
                </c:pt>
                <c:pt idx="19">
                  <c:v>22</c:v>
                </c:pt>
                <c:pt idx="20">
                  <c:v>23.2</c:v>
                </c:pt>
                <c:pt idx="21">
                  <c:v>24.1</c:v>
                </c:pt>
                <c:pt idx="22">
                  <c:v>22.4</c:v>
                </c:pt>
                <c:pt idx="23">
                  <c:v>22</c:v>
                </c:pt>
                <c:pt idx="24">
                  <c:v>22.1</c:v>
                </c:pt>
                <c:pt idx="25">
                  <c:v>19.5</c:v>
                </c:pt>
                <c:pt idx="26">
                  <c:v>24.4</c:v>
                </c:pt>
                <c:pt idx="27">
                  <c:v>22.4</c:v>
                </c:pt>
                <c:pt idx="28">
                  <c:v>19.5</c:v>
                </c:pt>
                <c:pt idx="29">
                  <c:v>22.5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A0B-4B38-8B2B-8598E84BDD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56327456"/>
        <c:axId val="1556312224"/>
        <c:extLst/>
      </c:stockChart>
      <c:valAx>
        <c:axId val="155631440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6320928"/>
        <c:crosses val="max"/>
        <c:crossBetween val="between"/>
      </c:valAx>
      <c:catAx>
        <c:axId val="1556320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6314400"/>
        <c:crossesAt val="0"/>
        <c:auto val="1"/>
        <c:lblAlgn val="ctr"/>
        <c:lblOffset val="100"/>
        <c:noMultiLvlLbl val="0"/>
      </c:catAx>
      <c:valAx>
        <c:axId val="155631222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6327456"/>
        <c:crosses val="autoZero"/>
        <c:crossBetween val="between"/>
      </c:valAx>
      <c:catAx>
        <c:axId val="155632745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5631222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Data!$B$66:$AE$66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3.1</c:v>
                </c:pt>
                <c:pt idx="8">
                  <c:v>3.3</c:v>
                </c:pt>
                <c:pt idx="9">
                  <c:v>1.5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0.01</c:v>
                </c:pt>
                <c:pt idx="18">
                  <c:v>0</c:v>
                </c:pt>
                <c:pt idx="19">
                  <c:v>0</c:v>
                </c:pt>
                <c:pt idx="20">
                  <c:v>0.01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0.5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78-44ED-8828-62666C4DCF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55045632"/>
        <c:axId val="155504073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Data!$B$64:$AE$64</c:f>
              <c:numCache>
                <c:formatCode>0.0</c:formatCode>
                <c:ptCount val="30"/>
                <c:pt idx="0">
                  <c:v>30.5</c:v>
                </c:pt>
                <c:pt idx="1">
                  <c:v>31.1</c:v>
                </c:pt>
                <c:pt idx="2">
                  <c:v>31.7</c:v>
                </c:pt>
                <c:pt idx="3">
                  <c:v>33.1</c:v>
                </c:pt>
                <c:pt idx="4">
                  <c:v>33.200000000000003</c:v>
                </c:pt>
                <c:pt idx="5">
                  <c:v>33</c:v>
                </c:pt>
                <c:pt idx="6">
                  <c:v>32.200000000000003</c:v>
                </c:pt>
                <c:pt idx="7">
                  <c:v>31.1</c:v>
                </c:pt>
                <c:pt idx="8">
                  <c:v>29.5</c:v>
                </c:pt>
                <c:pt idx="9">
                  <c:v>30.4</c:v>
                </c:pt>
                <c:pt idx="10">
                  <c:v>33</c:v>
                </c:pt>
                <c:pt idx="11">
                  <c:v>34</c:v>
                </c:pt>
                <c:pt idx="12">
                  <c:v>32.700000000000003</c:v>
                </c:pt>
                <c:pt idx="13">
                  <c:v>33.6</c:v>
                </c:pt>
                <c:pt idx="14">
                  <c:v>35.799999999999997</c:v>
                </c:pt>
                <c:pt idx="15">
                  <c:v>35.700000000000003</c:v>
                </c:pt>
                <c:pt idx="16">
                  <c:v>36</c:v>
                </c:pt>
                <c:pt idx="17">
                  <c:v>35.700000000000003</c:v>
                </c:pt>
                <c:pt idx="18">
                  <c:v>34.5</c:v>
                </c:pt>
                <c:pt idx="19">
                  <c:v>34.6</c:v>
                </c:pt>
                <c:pt idx="20">
                  <c:v>35</c:v>
                </c:pt>
                <c:pt idx="21">
                  <c:v>34</c:v>
                </c:pt>
                <c:pt idx="22">
                  <c:v>30.9</c:v>
                </c:pt>
                <c:pt idx="23">
                  <c:v>32.200000000000003</c:v>
                </c:pt>
                <c:pt idx="24">
                  <c:v>32.1</c:v>
                </c:pt>
                <c:pt idx="25">
                  <c:v>31.4</c:v>
                </c:pt>
                <c:pt idx="26">
                  <c:v>24</c:v>
                </c:pt>
                <c:pt idx="27">
                  <c:v>27.7</c:v>
                </c:pt>
                <c:pt idx="28">
                  <c:v>31.7</c:v>
                </c:pt>
                <c:pt idx="29">
                  <c:v>32.1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F78-44ED-8828-62666C4DCF6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Data!$B$65:$AE$65</c:f>
              <c:numCache>
                <c:formatCode>0.0</c:formatCode>
                <c:ptCount val="30"/>
                <c:pt idx="0">
                  <c:v>20</c:v>
                </c:pt>
                <c:pt idx="1">
                  <c:v>18.100000000000001</c:v>
                </c:pt>
                <c:pt idx="2">
                  <c:v>18.399999999999999</c:v>
                </c:pt>
                <c:pt idx="3">
                  <c:v>20.3</c:v>
                </c:pt>
                <c:pt idx="4">
                  <c:v>21.3</c:v>
                </c:pt>
                <c:pt idx="5">
                  <c:v>22</c:v>
                </c:pt>
                <c:pt idx="6">
                  <c:v>23.2</c:v>
                </c:pt>
                <c:pt idx="7">
                  <c:v>25</c:v>
                </c:pt>
                <c:pt idx="8">
                  <c:v>23.9</c:v>
                </c:pt>
                <c:pt idx="9">
                  <c:v>23.8</c:v>
                </c:pt>
                <c:pt idx="10">
                  <c:v>23</c:v>
                </c:pt>
                <c:pt idx="11">
                  <c:v>23.4</c:v>
                </c:pt>
                <c:pt idx="12">
                  <c:v>24</c:v>
                </c:pt>
                <c:pt idx="13">
                  <c:v>24.6</c:v>
                </c:pt>
                <c:pt idx="14">
                  <c:v>24.1</c:v>
                </c:pt>
                <c:pt idx="15">
                  <c:v>25.2</c:v>
                </c:pt>
                <c:pt idx="16">
                  <c:v>25.5</c:v>
                </c:pt>
                <c:pt idx="17">
                  <c:v>25.5</c:v>
                </c:pt>
                <c:pt idx="18">
                  <c:v>24.1</c:v>
                </c:pt>
                <c:pt idx="19">
                  <c:v>24.5</c:v>
                </c:pt>
                <c:pt idx="20">
                  <c:v>24</c:v>
                </c:pt>
                <c:pt idx="21">
                  <c:v>25.2</c:v>
                </c:pt>
                <c:pt idx="22">
                  <c:v>22.1</c:v>
                </c:pt>
                <c:pt idx="23">
                  <c:v>21.5</c:v>
                </c:pt>
                <c:pt idx="24">
                  <c:v>21</c:v>
                </c:pt>
                <c:pt idx="25">
                  <c:v>20.9</c:v>
                </c:pt>
                <c:pt idx="26">
                  <c:v>22.7</c:v>
                </c:pt>
                <c:pt idx="27">
                  <c:v>20.399999999999999</c:v>
                </c:pt>
                <c:pt idx="28">
                  <c:v>21.5</c:v>
                </c:pt>
                <c:pt idx="29">
                  <c:v>22.6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F78-44ED-8828-62666C4DCF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55048352"/>
        <c:axId val="1555047808"/>
        <c:extLst/>
      </c:stockChart>
      <c:valAx>
        <c:axId val="155504073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5045632"/>
        <c:crosses val="max"/>
        <c:crossBetween val="between"/>
      </c:valAx>
      <c:catAx>
        <c:axId val="1555045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5040736"/>
        <c:crossesAt val="0"/>
        <c:auto val="1"/>
        <c:lblAlgn val="ctr"/>
        <c:lblOffset val="100"/>
        <c:noMultiLvlLbl val="0"/>
      </c:catAx>
      <c:valAx>
        <c:axId val="15550478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5048352"/>
        <c:crosses val="autoZero"/>
        <c:crossBetween val="between"/>
      </c:valAx>
      <c:catAx>
        <c:axId val="155504835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550478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Data!$B$86:$AE$86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1.9</c:v>
                </c:pt>
                <c:pt idx="8">
                  <c:v>6.9</c:v>
                </c:pt>
                <c:pt idx="9">
                  <c:v>0.6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8B-42B5-BCE3-61DFB588E89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56322560"/>
        <c:axId val="15563220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Data!$B$84:$AE$84</c:f>
              <c:numCache>
                <c:formatCode>0.0</c:formatCode>
                <c:ptCount val="30"/>
                <c:pt idx="0">
                  <c:v>30.8</c:v>
                </c:pt>
                <c:pt idx="1">
                  <c:v>32</c:v>
                </c:pt>
                <c:pt idx="2">
                  <c:v>32.5</c:v>
                </c:pt>
                <c:pt idx="3">
                  <c:v>33.6</c:v>
                </c:pt>
                <c:pt idx="4">
                  <c:v>34</c:v>
                </c:pt>
                <c:pt idx="5">
                  <c:v>33.4</c:v>
                </c:pt>
                <c:pt idx="6">
                  <c:v>33</c:v>
                </c:pt>
                <c:pt idx="7">
                  <c:v>32.700000000000003</c:v>
                </c:pt>
                <c:pt idx="8">
                  <c:v>27.4</c:v>
                </c:pt>
                <c:pt idx="9">
                  <c:v>29.6</c:v>
                </c:pt>
                <c:pt idx="10">
                  <c:v>32.700000000000003</c:v>
                </c:pt>
                <c:pt idx="11">
                  <c:v>33.9</c:v>
                </c:pt>
                <c:pt idx="12">
                  <c:v>33.5</c:v>
                </c:pt>
                <c:pt idx="13">
                  <c:v>34.9</c:v>
                </c:pt>
                <c:pt idx="14">
                  <c:v>35.299999999999997</c:v>
                </c:pt>
                <c:pt idx="15">
                  <c:v>35.1</c:v>
                </c:pt>
                <c:pt idx="16">
                  <c:v>35.5</c:v>
                </c:pt>
                <c:pt idx="17">
                  <c:v>35.6</c:v>
                </c:pt>
                <c:pt idx="18">
                  <c:v>34.700000000000003</c:v>
                </c:pt>
                <c:pt idx="19">
                  <c:v>35.1</c:v>
                </c:pt>
                <c:pt idx="20">
                  <c:v>35.799999999999997</c:v>
                </c:pt>
                <c:pt idx="21">
                  <c:v>35.4</c:v>
                </c:pt>
                <c:pt idx="22">
                  <c:v>34.1</c:v>
                </c:pt>
                <c:pt idx="23">
                  <c:v>34.299999999999997</c:v>
                </c:pt>
                <c:pt idx="24">
                  <c:v>34.1</c:v>
                </c:pt>
                <c:pt idx="25">
                  <c:v>33.1</c:v>
                </c:pt>
                <c:pt idx="26">
                  <c:v>32.9</c:v>
                </c:pt>
                <c:pt idx="27">
                  <c:v>29.9</c:v>
                </c:pt>
                <c:pt idx="28">
                  <c:v>33.5</c:v>
                </c:pt>
                <c:pt idx="29">
                  <c:v>33.1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98B-42B5-BCE3-61DFB588E89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Data!$B$85:$AE$85</c:f>
              <c:numCache>
                <c:formatCode>0.0</c:formatCode>
                <c:ptCount val="30"/>
                <c:pt idx="0">
                  <c:v>19.600000000000001</c:v>
                </c:pt>
                <c:pt idx="1">
                  <c:v>16.5</c:v>
                </c:pt>
                <c:pt idx="2">
                  <c:v>17.7</c:v>
                </c:pt>
                <c:pt idx="3">
                  <c:v>19.399999999999999</c:v>
                </c:pt>
                <c:pt idx="4">
                  <c:v>20.399999999999999</c:v>
                </c:pt>
                <c:pt idx="5">
                  <c:v>20.7</c:v>
                </c:pt>
                <c:pt idx="6">
                  <c:v>21.5</c:v>
                </c:pt>
                <c:pt idx="7">
                  <c:v>23.8</c:v>
                </c:pt>
                <c:pt idx="8">
                  <c:v>23.3</c:v>
                </c:pt>
                <c:pt idx="9">
                  <c:v>22.8</c:v>
                </c:pt>
                <c:pt idx="10">
                  <c:v>22</c:v>
                </c:pt>
                <c:pt idx="11">
                  <c:v>22.6</c:v>
                </c:pt>
                <c:pt idx="12">
                  <c:v>22</c:v>
                </c:pt>
                <c:pt idx="13">
                  <c:v>22.5</c:v>
                </c:pt>
                <c:pt idx="14">
                  <c:v>23.4</c:v>
                </c:pt>
                <c:pt idx="15">
                  <c:v>24.1</c:v>
                </c:pt>
                <c:pt idx="16">
                  <c:v>23.2</c:v>
                </c:pt>
                <c:pt idx="17">
                  <c:v>23.9</c:v>
                </c:pt>
                <c:pt idx="18">
                  <c:v>23.1</c:v>
                </c:pt>
                <c:pt idx="19">
                  <c:v>23.9</c:v>
                </c:pt>
                <c:pt idx="20">
                  <c:v>23.2</c:v>
                </c:pt>
                <c:pt idx="21">
                  <c:v>23.4</c:v>
                </c:pt>
                <c:pt idx="22">
                  <c:v>22.7</c:v>
                </c:pt>
                <c:pt idx="23">
                  <c:v>21.1</c:v>
                </c:pt>
                <c:pt idx="24">
                  <c:v>20.7</c:v>
                </c:pt>
                <c:pt idx="25">
                  <c:v>19.5</c:v>
                </c:pt>
                <c:pt idx="26">
                  <c:v>20</c:v>
                </c:pt>
                <c:pt idx="27">
                  <c:v>20.8</c:v>
                </c:pt>
                <c:pt idx="28">
                  <c:v>21.5</c:v>
                </c:pt>
                <c:pt idx="29">
                  <c:v>22.8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98B-42B5-BCE3-61DFB588E89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56326368"/>
        <c:axId val="1556323104"/>
        <c:extLst/>
      </c:stockChart>
      <c:valAx>
        <c:axId val="15563220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6322560"/>
        <c:crosses val="max"/>
        <c:crossBetween val="between"/>
      </c:valAx>
      <c:catAx>
        <c:axId val="1556322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6322016"/>
        <c:crossesAt val="0"/>
        <c:auto val="1"/>
        <c:lblAlgn val="ctr"/>
        <c:lblOffset val="100"/>
        <c:noMultiLvlLbl val="0"/>
      </c:catAx>
      <c:valAx>
        <c:axId val="155632310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6326368"/>
        <c:crosses val="autoZero"/>
        <c:crossBetween val="between"/>
      </c:valAx>
      <c:catAx>
        <c:axId val="155632636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5632310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Data!$B$101:$AE$101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14.2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11.5</c:v>
                </c:pt>
                <c:pt idx="17">
                  <c:v>0</c:v>
                </c:pt>
                <c:pt idx="18">
                  <c:v>20.8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0.6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5E-45C8-BAD2-7361A1AAF8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56312768"/>
        <c:axId val="155631494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Data!$B$99:$AE$99</c:f>
              <c:numCache>
                <c:formatCode>0.0</c:formatCode>
                <c:ptCount val="30"/>
                <c:pt idx="0">
                  <c:v>33</c:v>
                </c:pt>
                <c:pt idx="1">
                  <c:v>33.4</c:v>
                </c:pt>
                <c:pt idx="2">
                  <c:v>34.6</c:v>
                </c:pt>
                <c:pt idx="3">
                  <c:v>35.700000000000003</c:v>
                </c:pt>
                <c:pt idx="4">
                  <c:v>35.5</c:v>
                </c:pt>
                <c:pt idx="5">
                  <c:v>36</c:v>
                </c:pt>
                <c:pt idx="6">
                  <c:v>34.5</c:v>
                </c:pt>
                <c:pt idx="7">
                  <c:v>33.799999999999997</c:v>
                </c:pt>
                <c:pt idx="8">
                  <c:v>30.1</c:v>
                </c:pt>
                <c:pt idx="9">
                  <c:v>32.299999999999997</c:v>
                </c:pt>
                <c:pt idx="10">
                  <c:v>34.700000000000003</c:v>
                </c:pt>
                <c:pt idx="11">
                  <c:v>36</c:v>
                </c:pt>
                <c:pt idx="12">
                  <c:v>32.5</c:v>
                </c:pt>
                <c:pt idx="13">
                  <c:v>34.799999999999997</c:v>
                </c:pt>
                <c:pt idx="14">
                  <c:v>35.200000000000003</c:v>
                </c:pt>
                <c:pt idx="15">
                  <c:v>34.6</c:v>
                </c:pt>
                <c:pt idx="16">
                  <c:v>33.5</c:v>
                </c:pt>
                <c:pt idx="17">
                  <c:v>33.799999999999997</c:v>
                </c:pt>
                <c:pt idx="18">
                  <c:v>34.799999999999997</c:v>
                </c:pt>
                <c:pt idx="19">
                  <c:v>34.700000000000003</c:v>
                </c:pt>
                <c:pt idx="20">
                  <c:v>35.299999999999997</c:v>
                </c:pt>
                <c:pt idx="21">
                  <c:v>35.6</c:v>
                </c:pt>
                <c:pt idx="22">
                  <c:v>34.6</c:v>
                </c:pt>
                <c:pt idx="23">
                  <c:v>33.799999999999997</c:v>
                </c:pt>
                <c:pt idx="24">
                  <c:v>34.799999999999997</c:v>
                </c:pt>
                <c:pt idx="25">
                  <c:v>35.200000000000003</c:v>
                </c:pt>
                <c:pt idx="26">
                  <c:v>32.5</c:v>
                </c:pt>
                <c:pt idx="27">
                  <c:v>30</c:v>
                </c:pt>
                <c:pt idx="28">
                  <c:v>33.200000000000003</c:v>
                </c:pt>
                <c:pt idx="29">
                  <c:v>33.700000000000003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D5E-45C8-BAD2-7361A1AAF85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Data!$B$100:$AE$100</c:f>
              <c:numCache>
                <c:formatCode>0.0</c:formatCode>
                <c:ptCount val="30"/>
                <c:pt idx="0">
                  <c:v>24.4</c:v>
                </c:pt>
                <c:pt idx="1">
                  <c:v>23.2</c:v>
                </c:pt>
                <c:pt idx="2">
                  <c:v>23.1</c:v>
                </c:pt>
                <c:pt idx="3">
                  <c:v>24.8</c:v>
                </c:pt>
                <c:pt idx="4">
                  <c:v>26.3</c:v>
                </c:pt>
                <c:pt idx="5">
                  <c:v>25.9</c:v>
                </c:pt>
                <c:pt idx="6">
                  <c:v>27.3</c:v>
                </c:pt>
                <c:pt idx="7">
                  <c:v>27.8</c:v>
                </c:pt>
                <c:pt idx="8">
                  <c:v>27.5</c:v>
                </c:pt>
                <c:pt idx="9">
                  <c:v>25.6</c:v>
                </c:pt>
                <c:pt idx="10">
                  <c:v>25.7</c:v>
                </c:pt>
                <c:pt idx="11">
                  <c:v>26.3</c:v>
                </c:pt>
                <c:pt idx="12">
                  <c:v>26.1</c:v>
                </c:pt>
                <c:pt idx="13">
                  <c:v>26.8</c:v>
                </c:pt>
                <c:pt idx="14">
                  <c:v>27.5</c:v>
                </c:pt>
                <c:pt idx="15">
                  <c:v>28</c:v>
                </c:pt>
                <c:pt idx="16">
                  <c:v>27.3</c:v>
                </c:pt>
                <c:pt idx="17">
                  <c:v>26.2</c:v>
                </c:pt>
                <c:pt idx="18">
                  <c:v>25.6</c:v>
                </c:pt>
                <c:pt idx="19">
                  <c:v>25.5</c:v>
                </c:pt>
                <c:pt idx="20">
                  <c:v>26.1</c:v>
                </c:pt>
                <c:pt idx="21">
                  <c:v>26.6</c:v>
                </c:pt>
                <c:pt idx="22">
                  <c:v>26.4</c:v>
                </c:pt>
                <c:pt idx="23">
                  <c:v>25.2</c:v>
                </c:pt>
                <c:pt idx="24">
                  <c:v>25.2</c:v>
                </c:pt>
                <c:pt idx="25">
                  <c:v>23.8</c:v>
                </c:pt>
                <c:pt idx="26">
                  <c:v>26</c:v>
                </c:pt>
                <c:pt idx="27">
                  <c:v>24</c:v>
                </c:pt>
                <c:pt idx="28">
                  <c:v>24</c:v>
                </c:pt>
                <c:pt idx="29">
                  <c:v>25.8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D5E-45C8-BAD2-7361A1AAF8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56315488"/>
        <c:axId val="1556313856"/>
        <c:extLst/>
      </c:stockChart>
      <c:valAx>
        <c:axId val="1556314944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6312768"/>
        <c:crosses val="max"/>
        <c:crossBetween val="between"/>
      </c:valAx>
      <c:catAx>
        <c:axId val="155631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6314944"/>
        <c:crossesAt val="0"/>
        <c:auto val="1"/>
        <c:lblAlgn val="ctr"/>
        <c:lblOffset val="100"/>
        <c:noMultiLvlLbl val="0"/>
      </c:catAx>
      <c:valAx>
        <c:axId val="155631385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6315488"/>
        <c:crosses val="autoZero"/>
        <c:crossBetween val="between"/>
      </c:valAx>
      <c:catAx>
        <c:axId val="155631548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5631385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Data!$B$116:$AE$116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0.01</c:v>
                </c:pt>
                <c:pt idx="7">
                  <c:v>0.01</c:v>
                </c:pt>
                <c:pt idx="8">
                  <c:v>10.3</c:v>
                </c:pt>
                <c:pt idx="9">
                  <c:v>6.8</c:v>
                </c:pt>
                <c:pt idx="10">
                  <c:v>0</c:v>
                </c:pt>
                <c:pt idx="11">
                  <c:v>0</c:v>
                </c:pt>
                <c:pt idx="12">
                  <c:v>22</c:v>
                </c:pt>
                <c:pt idx="13">
                  <c:v>0.01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2.2000000000000002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6E-4AFB-A81A-EAD61A89D6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16868832"/>
        <c:axId val="151686284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Data!$B$114:$AE$114</c:f>
              <c:numCache>
                <c:formatCode>0.0</c:formatCode>
                <c:ptCount val="30"/>
                <c:pt idx="0">
                  <c:v>32.9</c:v>
                </c:pt>
                <c:pt idx="1">
                  <c:v>34.200000000000003</c:v>
                </c:pt>
                <c:pt idx="2">
                  <c:v>34.6</c:v>
                </c:pt>
                <c:pt idx="3">
                  <c:v>35.700000000000003</c:v>
                </c:pt>
                <c:pt idx="4">
                  <c:v>36.4</c:v>
                </c:pt>
                <c:pt idx="5">
                  <c:v>35.700000000000003</c:v>
                </c:pt>
                <c:pt idx="6">
                  <c:v>33.799999999999997</c:v>
                </c:pt>
                <c:pt idx="7">
                  <c:v>35.200000000000003</c:v>
                </c:pt>
                <c:pt idx="8">
                  <c:v>30.2</c:v>
                </c:pt>
                <c:pt idx="9">
                  <c:v>31.7</c:v>
                </c:pt>
                <c:pt idx="10">
                  <c:v>34.700000000000003</c:v>
                </c:pt>
                <c:pt idx="11">
                  <c:v>34.5</c:v>
                </c:pt>
                <c:pt idx="12">
                  <c:v>34.299999999999997</c:v>
                </c:pt>
                <c:pt idx="13">
                  <c:v>32.799999999999997</c:v>
                </c:pt>
                <c:pt idx="14">
                  <c:v>33.299999999999997</c:v>
                </c:pt>
                <c:pt idx="15">
                  <c:v>33.700000000000003</c:v>
                </c:pt>
                <c:pt idx="16">
                  <c:v>33</c:v>
                </c:pt>
                <c:pt idx="17">
                  <c:v>32.6</c:v>
                </c:pt>
                <c:pt idx="18">
                  <c:v>34.200000000000003</c:v>
                </c:pt>
                <c:pt idx="19">
                  <c:v>34.5</c:v>
                </c:pt>
                <c:pt idx="20">
                  <c:v>35.6</c:v>
                </c:pt>
                <c:pt idx="21">
                  <c:v>33.5</c:v>
                </c:pt>
                <c:pt idx="22">
                  <c:v>34.200000000000003</c:v>
                </c:pt>
                <c:pt idx="23">
                  <c:v>34.799999999999997</c:v>
                </c:pt>
                <c:pt idx="24">
                  <c:v>34.299999999999997</c:v>
                </c:pt>
                <c:pt idx="25">
                  <c:v>34</c:v>
                </c:pt>
                <c:pt idx="26">
                  <c:v>29.3</c:v>
                </c:pt>
                <c:pt idx="27">
                  <c:v>31.5</c:v>
                </c:pt>
                <c:pt idx="28">
                  <c:v>34.299999999999997</c:v>
                </c:pt>
                <c:pt idx="29">
                  <c:v>35.1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B6E-4AFB-A81A-EAD61A89D62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Data!$B$115:$AE$115</c:f>
              <c:numCache>
                <c:formatCode>0.0</c:formatCode>
                <c:ptCount val="30"/>
                <c:pt idx="0">
                  <c:v>23.9</c:v>
                </c:pt>
                <c:pt idx="1">
                  <c:v>22.8</c:v>
                </c:pt>
                <c:pt idx="2">
                  <c:v>23.6</c:v>
                </c:pt>
                <c:pt idx="3">
                  <c:v>24.5</c:v>
                </c:pt>
                <c:pt idx="4">
                  <c:v>25.5</c:v>
                </c:pt>
                <c:pt idx="5">
                  <c:v>25.7</c:v>
                </c:pt>
                <c:pt idx="6">
                  <c:v>26.7</c:v>
                </c:pt>
                <c:pt idx="7">
                  <c:v>26.3</c:v>
                </c:pt>
                <c:pt idx="8">
                  <c:v>26.3</c:v>
                </c:pt>
                <c:pt idx="9">
                  <c:v>25.5</c:v>
                </c:pt>
                <c:pt idx="10">
                  <c:v>25</c:v>
                </c:pt>
                <c:pt idx="11">
                  <c:v>26.2</c:v>
                </c:pt>
                <c:pt idx="12">
                  <c:v>26.4</c:v>
                </c:pt>
                <c:pt idx="13">
                  <c:v>27</c:v>
                </c:pt>
                <c:pt idx="14">
                  <c:v>26</c:v>
                </c:pt>
                <c:pt idx="15">
                  <c:v>26</c:v>
                </c:pt>
                <c:pt idx="16">
                  <c:v>26.4</c:v>
                </c:pt>
                <c:pt idx="17">
                  <c:v>25</c:v>
                </c:pt>
                <c:pt idx="18">
                  <c:v>25.4</c:v>
                </c:pt>
                <c:pt idx="19">
                  <c:v>24</c:v>
                </c:pt>
                <c:pt idx="20">
                  <c:v>26</c:v>
                </c:pt>
                <c:pt idx="21">
                  <c:v>26.5</c:v>
                </c:pt>
                <c:pt idx="22">
                  <c:v>26</c:v>
                </c:pt>
                <c:pt idx="23">
                  <c:v>24.5</c:v>
                </c:pt>
                <c:pt idx="24">
                  <c:v>24.2</c:v>
                </c:pt>
                <c:pt idx="25">
                  <c:v>24</c:v>
                </c:pt>
                <c:pt idx="26">
                  <c:v>24.8</c:v>
                </c:pt>
                <c:pt idx="27">
                  <c:v>23</c:v>
                </c:pt>
                <c:pt idx="28">
                  <c:v>23.5</c:v>
                </c:pt>
                <c:pt idx="29">
                  <c:v>25.7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B6E-4AFB-A81A-EAD61A89D6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16858496"/>
        <c:axId val="1516861216"/>
        <c:extLst/>
      </c:stockChart>
      <c:valAx>
        <c:axId val="151686284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6868832"/>
        <c:crosses val="max"/>
        <c:crossBetween val="between"/>
      </c:valAx>
      <c:catAx>
        <c:axId val="151686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6862848"/>
        <c:crossesAt val="0"/>
        <c:auto val="1"/>
        <c:lblAlgn val="ctr"/>
        <c:lblOffset val="100"/>
        <c:noMultiLvlLbl val="0"/>
      </c:catAx>
      <c:valAx>
        <c:axId val="15168612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6858496"/>
        <c:crosses val="autoZero"/>
        <c:crossBetween val="between"/>
      </c:valAx>
      <c:catAx>
        <c:axId val="15168584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168612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Data!$B$136:$AE$136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17.5</c:v>
                </c:pt>
                <c:pt idx="8">
                  <c:v>36.299999999999997</c:v>
                </c:pt>
                <c:pt idx="9">
                  <c:v>9.3000000000000007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12.1</c:v>
                </c:pt>
                <c:pt idx="19">
                  <c:v>0</c:v>
                </c:pt>
                <c:pt idx="20">
                  <c:v>0</c:v>
                </c:pt>
                <c:pt idx="21">
                  <c:v>1.5</c:v>
                </c:pt>
                <c:pt idx="22">
                  <c:v>0.01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F7-4736-9004-C7133EDC87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16855776"/>
        <c:axId val="15168661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Data!$B$134:$AE$134</c:f>
              <c:numCache>
                <c:formatCode>0.0</c:formatCode>
                <c:ptCount val="30"/>
                <c:pt idx="0">
                  <c:v>31.3</c:v>
                </c:pt>
                <c:pt idx="1">
                  <c:v>32.4</c:v>
                </c:pt>
                <c:pt idx="2">
                  <c:v>32.6</c:v>
                </c:pt>
                <c:pt idx="3">
                  <c:v>33.799999999999997</c:v>
                </c:pt>
                <c:pt idx="4">
                  <c:v>34.6</c:v>
                </c:pt>
                <c:pt idx="5">
                  <c:v>33.6</c:v>
                </c:pt>
                <c:pt idx="6">
                  <c:v>32.200000000000003</c:v>
                </c:pt>
                <c:pt idx="7">
                  <c:v>31.9</c:v>
                </c:pt>
                <c:pt idx="8">
                  <c:v>26.5</c:v>
                </c:pt>
                <c:pt idx="9">
                  <c:v>28.5</c:v>
                </c:pt>
                <c:pt idx="10">
                  <c:v>32.200000000000003</c:v>
                </c:pt>
                <c:pt idx="11">
                  <c:v>33.299999999999997</c:v>
                </c:pt>
                <c:pt idx="12">
                  <c:v>33.700000000000003</c:v>
                </c:pt>
                <c:pt idx="13">
                  <c:v>33.200000000000003</c:v>
                </c:pt>
                <c:pt idx="14">
                  <c:v>34.799999999999997</c:v>
                </c:pt>
                <c:pt idx="15">
                  <c:v>34.799999999999997</c:v>
                </c:pt>
                <c:pt idx="16">
                  <c:v>34.6</c:v>
                </c:pt>
                <c:pt idx="17">
                  <c:v>34.200000000000003</c:v>
                </c:pt>
                <c:pt idx="18">
                  <c:v>34.799999999999997</c:v>
                </c:pt>
                <c:pt idx="19">
                  <c:v>32.799999999999997</c:v>
                </c:pt>
                <c:pt idx="20">
                  <c:v>33.4</c:v>
                </c:pt>
                <c:pt idx="21">
                  <c:v>34</c:v>
                </c:pt>
                <c:pt idx="22">
                  <c:v>32.200000000000003</c:v>
                </c:pt>
                <c:pt idx="23">
                  <c:v>33.1</c:v>
                </c:pt>
                <c:pt idx="24">
                  <c:v>33.299999999999997</c:v>
                </c:pt>
                <c:pt idx="25">
                  <c:v>31.8</c:v>
                </c:pt>
                <c:pt idx="26">
                  <c:v>31.5</c:v>
                </c:pt>
                <c:pt idx="27">
                  <c:v>29.8</c:v>
                </c:pt>
                <c:pt idx="28">
                  <c:v>32.5</c:v>
                </c:pt>
                <c:pt idx="29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8F7-4736-9004-C7133EDC872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Data!$B$135:$AE$135</c:f>
              <c:numCache>
                <c:formatCode>0.0</c:formatCode>
                <c:ptCount val="30"/>
                <c:pt idx="0">
                  <c:v>24.8</c:v>
                </c:pt>
                <c:pt idx="1">
                  <c:v>21.9</c:v>
                </c:pt>
                <c:pt idx="2">
                  <c:v>22.5</c:v>
                </c:pt>
                <c:pt idx="3">
                  <c:v>22.6</c:v>
                </c:pt>
                <c:pt idx="4">
                  <c:v>23.5</c:v>
                </c:pt>
                <c:pt idx="5">
                  <c:v>24.9</c:v>
                </c:pt>
                <c:pt idx="6">
                  <c:v>25.5</c:v>
                </c:pt>
                <c:pt idx="7">
                  <c:v>26.3</c:v>
                </c:pt>
                <c:pt idx="8">
                  <c:v>24.5</c:v>
                </c:pt>
                <c:pt idx="9">
                  <c:v>24.4</c:v>
                </c:pt>
                <c:pt idx="10">
                  <c:v>24.5</c:v>
                </c:pt>
                <c:pt idx="11">
                  <c:v>24</c:v>
                </c:pt>
                <c:pt idx="12">
                  <c:v>24.2</c:v>
                </c:pt>
                <c:pt idx="13">
                  <c:v>24.8</c:v>
                </c:pt>
                <c:pt idx="14">
                  <c:v>24.8</c:v>
                </c:pt>
                <c:pt idx="15">
                  <c:v>25</c:v>
                </c:pt>
                <c:pt idx="16">
                  <c:v>25.3</c:v>
                </c:pt>
                <c:pt idx="17">
                  <c:v>25.3</c:v>
                </c:pt>
                <c:pt idx="18">
                  <c:v>25.3</c:v>
                </c:pt>
                <c:pt idx="19">
                  <c:v>24.3</c:v>
                </c:pt>
                <c:pt idx="20">
                  <c:v>25.1</c:v>
                </c:pt>
                <c:pt idx="21">
                  <c:v>24.6</c:v>
                </c:pt>
                <c:pt idx="22">
                  <c:v>25.8</c:v>
                </c:pt>
                <c:pt idx="23">
                  <c:v>24.8</c:v>
                </c:pt>
                <c:pt idx="24">
                  <c:v>23</c:v>
                </c:pt>
                <c:pt idx="25">
                  <c:v>22.3</c:v>
                </c:pt>
                <c:pt idx="26">
                  <c:v>23.9</c:v>
                </c:pt>
                <c:pt idx="27">
                  <c:v>24.8</c:v>
                </c:pt>
                <c:pt idx="28">
                  <c:v>23.8</c:v>
                </c:pt>
                <c:pt idx="29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8F7-4736-9004-C7133EDC87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16869920"/>
        <c:axId val="1516867200"/>
        <c:extLst/>
      </c:stockChart>
      <c:valAx>
        <c:axId val="151686611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6855776"/>
        <c:crosses val="max"/>
        <c:crossBetween val="between"/>
      </c:valAx>
      <c:catAx>
        <c:axId val="151685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6866112"/>
        <c:crossesAt val="0"/>
        <c:auto val="1"/>
        <c:lblAlgn val="ctr"/>
        <c:lblOffset val="100"/>
        <c:noMultiLvlLbl val="0"/>
      </c:catAx>
      <c:valAx>
        <c:axId val="151686720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6869920"/>
        <c:crosses val="autoZero"/>
        <c:crossBetween val="between"/>
      </c:valAx>
      <c:catAx>
        <c:axId val="151686992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51686720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0.26044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878" y="308002"/>
          <a:ext cx="1206547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793" y="50809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0.25604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878" y="327016"/>
          <a:ext cx="1168447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0.25714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878" y="308002"/>
          <a:ext cx="1177972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0.25604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430" y="317509"/>
          <a:ext cx="1177895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 2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0.25934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878" y="298432"/>
          <a:ext cx="1197022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0.26044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47" y="308002"/>
          <a:ext cx="1187478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0.01026</cdr:x>
      <cdr:y>0.00656</cdr:y>
    </cdr:from>
    <cdr:to>
      <cdr:x>0.11539</cdr:x>
      <cdr:y>0.15179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8893" y="4128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0.26044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47" y="308002"/>
          <a:ext cx="1187478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0.25714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430" y="336585"/>
          <a:ext cx="1187420" cy="365170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0.25604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95" y="317509"/>
          <a:ext cx="1187429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0.25824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13" y="317509"/>
          <a:ext cx="1177962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0.25604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95" y="336585"/>
          <a:ext cx="1187429" cy="365170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0.25495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430" y="308002"/>
          <a:ext cx="1168370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0.25495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430" y="298432"/>
          <a:ext cx="1168370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0.25824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47" y="308002"/>
          <a:ext cx="1168428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0.25824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878" y="298432"/>
          <a:ext cx="1187497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0.25934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878" y="288925"/>
          <a:ext cx="1197022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0.25824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13" y="327016"/>
          <a:ext cx="1177962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0.26044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13" y="346092"/>
          <a:ext cx="1197012" cy="365170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พฤศจิกายน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416" y="1047539"/>
            <a:ext cx="7462044" cy="2228427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360" y="3361902"/>
            <a:ext cx="6584156" cy="1545378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05" indent="0" algn="ctr">
              <a:buNone/>
              <a:defRPr sz="1867"/>
            </a:lvl2pPr>
            <a:lvl3pPr marL="853410" indent="0" algn="ctr">
              <a:buNone/>
              <a:defRPr sz="1680"/>
            </a:lvl3pPr>
            <a:lvl4pPr marL="1280114" indent="0" algn="ctr">
              <a:buNone/>
              <a:defRPr sz="1493"/>
            </a:lvl4pPr>
            <a:lvl5pPr marL="1706819" indent="0" algn="ctr">
              <a:buNone/>
              <a:defRPr sz="1493"/>
            </a:lvl5pPr>
            <a:lvl6pPr marL="2133524" indent="0" algn="ctr">
              <a:buNone/>
              <a:defRPr sz="1493"/>
            </a:lvl6pPr>
            <a:lvl7pPr marL="2560229" indent="0" algn="ctr">
              <a:buNone/>
              <a:defRPr sz="1493"/>
            </a:lvl7pPr>
            <a:lvl8pPr marL="2986933" indent="0" algn="ctr">
              <a:buNone/>
              <a:defRPr sz="1493"/>
            </a:lvl8pPr>
            <a:lvl9pPr marL="3413638" indent="0" algn="ctr">
              <a:buNone/>
              <a:defRPr sz="14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9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2383" y="340783"/>
            <a:ext cx="1892945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548" y="340783"/>
            <a:ext cx="5569099" cy="54243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5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6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976" y="1595757"/>
            <a:ext cx="7571780" cy="2662555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976" y="4283500"/>
            <a:ext cx="7571780" cy="1400175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0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1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1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70681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13352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56022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2986933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413638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0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548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4305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340785"/>
            <a:ext cx="757178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692" y="1569085"/>
            <a:ext cx="371387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692" y="2338070"/>
            <a:ext cx="371387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306" y="1569085"/>
            <a:ext cx="373216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4306" y="2338070"/>
            <a:ext cx="373216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1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166" y="921598"/>
            <a:ext cx="4444305" cy="4548717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0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2166" y="921598"/>
            <a:ext cx="4444305" cy="4548717"/>
          </a:xfrm>
        </p:spPr>
        <p:txBody>
          <a:bodyPr anchor="t"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548" y="340785"/>
            <a:ext cx="757178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48" y="1703917"/>
            <a:ext cx="757178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48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8003" y="5932595"/>
            <a:ext cx="296287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0080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9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76200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6129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76200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336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76200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1706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76200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0226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76200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28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76200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1929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76200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3168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76200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7199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76200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645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76200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41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76200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7212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76200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9787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76200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76200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584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76200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3477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76200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443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76200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201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5087" y="76200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17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408</Words>
  <Application>Microsoft Office PowerPoint</Application>
  <PresentationFormat>Custom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AngsanaUPC</vt:lpstr>
      <vt:lpstr>Arial</vt:lpstr>
      <vt:lpstr>Calibri</vt:lpstr>
      <vt:lpstr>Calibri Light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18</cp:revision>
  <dcterms:created xsi:type="dcterms:W3CDTF">2018-10-25T13:21:08Z</dcterms:created>
  <dcterms:modified xsi:type="dcterms:W3CDTF">2018-12-06T03:14:27Z</dcterms:modified>
</cp:coreProperties>
</file>