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372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Climate%20December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4.5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0.7</c:v>
                </c:pt>
                <c:pt idx="11">
                  <c:v>0.1</c:v>
                </c:pt>
                <c:pt idx="12">
                  <c:v>21.7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2.9</c:v>
                </c:pt>
                <c:pt idx="28">
                  <c:v>6</c:v>
                </c:pt>
                <c:pt idx="29">
                  <c:v>0.8</c:v>
                </c:pt>
                <c:pt idx="3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B-4048-898C-5EB9A920C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1378752"/>
        <c:axId val="-7113792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29</c:v>
                </c:pt>
                <c:pt idx="1">
                  <c:v>29.4</c:v>
                </c:pt>
                <c:pt idx="2">
                  <c:v>30.4</c:v>
                </c:pt>
                <c:pt idx="3">
                  <c:v>29.6</c:v>
                </c:pt>
                <c:pt idx="4">
                  <c:v>30.1</c:v>
                </c:pt>
                <c:pt idx="5">
                  <c:v>29.5</c:v>
                </c:pt>
                <c:pt idx="6">
                  <c:v>28.3</c:v>
                </c:pt>
                <c:pt idx="7">
                  <c:v>28.9</c:v>
                </c:pt>
                <c:pt idx="8">
                  <c:v>29.6</c:v>
                </c:pt>
                <c:pt idx="9">
                  <c:v>30.2</c:v>
                </c:pt>
                <c:pt idx="10">
                  <c:v>30.1</c:v>
                </c:pt>
                <c:pt idx="11">
                  <c:v>25.6</c:v>
                </c:pt>
                <c:pt idx="12">
                  <c:v>26.5</c:v>
                </c:pt>
                <c:pt idx="13">
                  <c:v>27.4</c:v>
                </c:pt>
                <c:pt idx="14">
                  <c:v>28.9</c:v>
                </c:pt>
                <c:pt idx="15">
                  <c:v>28.8</c:v>
                </c:pt>
                <c:pt idx="16">
                  <c:v>29.6</c:v>
                </c:pt>
                <c:pt idx="17">
                  <c:v>28.8</c:v>
                </c:pt>
                <c:pt idx="18">
                  <c:v>30</c:v>
                </c:pt>
                <c:pt idx="19">
                  <c:v>28.6</c:v>
                </c:pt>
                <c:pt idx="20">
                  <c:v>28.8</c:v>
                </c:pt>
                <c:pt idx="21">
                  <c:v>28.6</c:v>
                </c:pt>
                <c:pt idx="22">
                  <c:v>27.9</c:v>
                </c:pt>
                <c:pt idx="23">
                  <c:v>27.6</c:v>
                </c:pt>
                <c:pt idx="24">
                  <c:v>27.5</c:v>
                </c:pt>
                <c:pt idx="25">
                  <c:v>26</c:v>
                </c:pt>
                <c:pt idx="26">
                  <c:v>26.3</c:v>
                </c:pt>
                <c:pt idx="27">
                  <c:v>26.5</c:v>
                </c:pt>
                <c:pt idx="28">
                  <c:v>28.1</c:v>
                </c:pt>
                <c:pt idx="29">
                  <c:v>27.9</c:v>
                </c:pt>
                <c:pt idx="30">
                  <c:v>29.1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9B-4048-898C-5EB9A920CE9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17.2</c:v>
                </c:pt>
                <c:pt idx="1">
                  <c:v>18.8</c:v>
                </c:pt>
                <c:pt idx="2">
                  <c:v>18.5</c:v>
                </c:pt>
                <c:pt idx="3">
                  <c:v>19.899999999999999</c:v>
                </c:pt>
                <c:pt idx="4">
                  <c:v>19</c:v>
                </c:pt>
                <c:pt idx="5">
                  <c:v>19.5</c:v>
                </c:pt>
                <c:pt idx="6">
                  <c:v>20</c:v>
                </c:pt>
                <c:pt idx="7">
                  <c:v>21</c:v>
                </c:pt>
                <c:pt idx="8">
                  <c:v>20.8</c:v>
                </c:pt>
                <c:pt idx="9">
                  <c:v>19.600000000000001</c:v>
                </c:pt>
                <c:pt idx="10">
                  <c:v>18.5</c:v>
                </c:pt>
                <c:pt idx="11">
                  <c:v>21.8</c:v>
                </c:pt>
                <c:pt idx="12">
                  <c:v>21.3</c:v>
                </c:pt>
                <c:pt idx="13">
                  <c:v>20.6</c:v>
                </c:pt>
                <c:pt idx="14">
                  <c:v>18</c:v>
                </c:pt>
                <c:pt idx="15">
                  <c:v>17</c:v>
                </c:pt>
                <c:pt idx="16">
                  <c:v>17.2</c:v>
                </c:pt>
                <c:pt idx="17">
                  <c:v>16.8</c:v>
                </c:pt>
                <c:pt idx="18">
                  <c:v>18.3</c:v>
                </c:pt>
                <c:pt idx="19">
                  <c:v>20.399999999999999</c:v>
                </c:pt>
                <c:pt idx="20">
                  <c:v>18.8</c:v>
                </c:pt>
                <c:pt idx="21">
                  <c:v>14.1</c:v>
                </c:pt>
                <c:pt idx="22">
                  <c:v>14.3</c:v>
                </c:pt>
                <c:pt idx="23">
                  <c:v>13.5</c:v>
                </c:pt>
                <c:pt idx="24">
                  <c:v>13.9</c:v>
                </c:pt>
                <c:pt idx="25">
                  <c:v>13.9</c:v>
                </c:pt>
                <c:pt idx="26">
                  <c:v>13.2</c:v>
                </c:pt>
                <c:pt idx="27">
                  <c:v>13.7</c:v>
                </c:pt>
                <c:pt idx="28">
                  <c:v>19</c:v>
                </c:pt>
                <c:pt idx="29">
                  <c:v>19.3</c:v>
                </c:pt>
                <c:pt idx="3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9B-4048-898C-5EB9A920C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1388000"/>
        <c:axId val="-711389632"/>
        <c:extLst/>
      </c:stockChart>
      <c:valAx>
        <c:axId val="-7113792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1378752"/>
        <c:crosses val="max"/>
        <c:crossBetween val="between"/>
      </c:valAx>
      <c:catAx>
        <c:axId val="-71137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1379296"/>
        <c:crosses val="autoZero"/>
        <c:auto val="1"/>
        <c:lblAlgn val="ctr"/>
        <c:lblOffset val="100"/>
        <c:noMultiLvlLbl val="0"/>
      </c:catAx>
      <c:valAx>
        <c:axId val="-7113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1388000"/>
        <c:crosses val="autoZero"/>
        <c:crossBetween val="between"/>
      </c:valAx>
      <c:catAx>
        <c:axId val="-7113880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113896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1.4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F-4319-B522-9200F8705A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89960976"/>
        <c:axId val="-3899642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32.6</c:v>
                </c:pt>
                <c:pt idx="4">
                  <c:v>33.5</c:v>
                </c:pt>
                <c:pt idx="5">
                  <c:v>33.5</c:v>
                </c:pt>
                <c:pt idx="6">
                  <c:v>32</c:v>
                </c:pt>
                <c:pt idx="7">
                  <c:v>31</c:v>
                </c:pt>
                <c:pt idx="8">
                  <c:v>30.5</c:v>
                </c:pt>
                <c:pt idx="9">
                  <c:v>31.5</c:v>
                </c:pt>
                <c:pt idx="10">
                  <c:v>33</c:v>
                </c:pt>
                <c:pt idx="11">
                  <c:v>33.200000000000003</c:v>
                </c:pt>
                <c:pt idx="12">
                  <c:v>33</c:v>
                </c:pt>
                <c:pt idx="13">
                  <c:v>32.1</c:v>
                </c:pt>
                <c:pt idx="14">
                  <c:v>32.6</c:v>
                </c:pt>
                <c:pt idx="15">
                  <c:v>33</c:v>
                </c:pt>
                <c:pt idx="16">
                  <c:v>33</c:v>
                </c:pt>
                <c:pt idx="17">
                  <c:v>33</c:v>
                </c:pt>
                <c:pt idx="18">
                  <c:v>33</c:v>
                </c:pt>
                <c:pt idx="19">
                  <c:v>32.1</c:v>
                </c:pt>
                <c:pt idx="20">
                  <c:v>31.2</c:v>
                </c:pt>
                <c:pt idx="21">
                  <c:v>32.299999999999997</c:v>
                </c:pt>
                <c:pt idx="22">
                  <c:v>32.799999999999997</c:v>
                </c:pt>
                <c:pt idx="23">
                  <c:v>35</c:v>
                </c:pt>
                <c:pt idx="24">
                  <c:v>32.200000000000003</c:v>
                </c:pt>
                <c:pt idx="25">
                  <c:v>32.799999999999997</c:v>
                </c:pt>
                <c:pt idx="26">
                  <c:v>32</c:v>
                </c:pt>
                <c:pt idx="27">
                  <c:v>31.5</c:v>
                </c:pt>
                <c:pt idx="28">
                  <c:v>32</c:v>
                </c:pt>
                <c:pt idx="29">
                  <c:v>31</c:v>
                </c:pt>
                <c:pt idx="30">
                  <c:v>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CF-4319-B522-9200F8705A9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23.5</c:v>
                </c:pt>
                <c:pt idx="1">
                  <c:v>23.8</c:v>
                </c:pt>
                <c:pt idx="2">
                  <c:v>24.1</c:v>
                </c:pt>
                <c:pt idx="3">
                  <c:v>25</c:v>
                </c:pt>
                <c:pt idx="4">
                  <c:v>24.5</c:v>
                </c:pt>
                <c:pt idx="5">
                  <c:v>24</c:v>
                </c:pt>
                <c:pt idx="6">
                  <c:v>24.5</c:v>
                </c:pt>
                <c:pt idx="7">
                  <c:v>25.8</c:v>
                </c:pt>
                <c:pt idx="8">
                  <c:v>24.5</c:v>
                </c:pt>
                <c:pt idx="9">
                  <c:v>24.4</c:v>
                </c:pt>
                <c:pt idx="10">
                  <c:v>24.5</c:v>
                </c:pt>
                <c:pt idx="11">
                  <c:v>25</c:v>
                </c:pt>
                <c:pt idx="12">
                  <c:v>23.3</c:v>
                </c:pt>
                <c:pt idx="13">
                  <c:v>24.3</c:v>
                </c:pt>
                <c:pt idx="14">
                  <c:v>23.5</c:v>
                </c:pt>
                <c:pt idx="15">
                  <c:v>24.8</c:v>
                </c:pt>
                <c:pt idx="16">
                  <c:v>23.8</c:v>
                </c:pt>
                <c:pt idx="17">
                  <c:v>23.8</c:v>
                </c:pt>
                <c:pt idx="18">
                  <c:v>24</c:v>
                </c:pt>
                <c:pt idx="19">
                  <c:v>24</c:v>
                </c:pt>
                <c:pt idx="20">
                  <c:v>24</c:v>
                </c:pt>
                <c:pt idx="21">
                  <c:v>25.5</c:v>
                </c:pt>
                <c:pt idx="22">
                  <c:v>25.4</c:v>
                </c:pt>
                <c:pt idx="23">
                  <c:v>24.2</c:v>
                </c:pt>
                <c:pt idx="24">
                  <c:v>23.5</c:v>
                </c:pt>
                <c:pt idx="25">
                  <c:v>22.3</c:v>
                </c:pt>
                <c:pt idx="26">
                  <c:v>23.7</c:v>
                </c:pt>
                <c:pt idx="27">
                  <c:v>23.5</c:v>
                </c:pt>
                <c:pt idx="28">
                  <c:v>23.6</c:v>
                </c:pt>
                <c:pt idx="29">
                  <c:v>23.5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CF-4319-B522-9200F8705A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389957712"/>
        <c:axId val="-389959888"/>
        <c:extLst/>
      </c:stockChart>
      <c:valAx>
        <c:axId val="-3899642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60976"/>
        <c:crosses val="max"/>
        <c:crossBetween val="between"/>
      </c:valAx>
      <c:catAx>
        <c:axId val="-38996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64240"/>
        <c:crossesAt val="0"/>
        <c:auto val="1"/>
        <c:lblAlgn val="ctr"/>
        <c:lblOffset val="100"/>
        <c:noMultiLvlLbl val="0"/>
      </c:catAx>
      <c:valAx>
        <c:axId val="-389959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57712"/>
        <c:crosses val="autoZero"/>
        <c:crossBetween val="between"/>
      </c:valAx>
      <c:catAx>
        <c:axId val="-3899577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3899598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48.2</c:v>
                </c:pt>
                <c:pt idx="7">
                  <c:v>27.9</c:v>
                </c:pt>
                <c:pt idx="8">
                  <c:v>0.01</c:v>
                </c:pt>
                <c:pt idx="9">
                  <c:v>0</c:v>
                </c:pt>
                <c:pt idx="10">
                  <c:v>25.1</c:v>
                </c:pt>
                <c:pt idx="11">
                  <c:v>11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8-48B0-BF30-937E997021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41696"/>
        <c:axId val="-4556335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32.799999999999997</c:v>
                </c:pt>
                <c:pt idx="1">
                  <c:v>32.5</c:v>
                </c:pt>
                <c:pt idx="2">
                  <c:v>32</c:v>
                </c:pt>
                <c:pt idx="3">
                  <c:v>32.799999999999997</c:v>
                </c:pt>
                <c:pt idx="4">
                  <c:v>34.700000000000003</c:v>
                </c:pt>
                <c:pt idx="5">
                  <c:v>31.8</c:v>
                </c:pt>
                <c:pt idx="6">
                  <c:v>32.5</c:v>
                </c:pt>
                <c:pt idx="7">
                  <c:v>28.7</c:v>
                </c:pt>
                <c:pt idx="8">
                  <c:v>28.9</c:v>
                </c:pt>
                <c:pt idx="9">
                  <c:v>29.3</c:v>
                </c:pt>
                <c:pt idx="10">
                  <c:v>30.4</c:v>
                </c:pt>
                <c:pt idx="11">
                  <c:v>29.3</c:v>
                </c:pt>
                <c:pt idx="12">
                  <c:v>30.3</c:v>
                </c:pt>
                <c:pt idx="13">
                  <c:v>29.5</c:v>
                </c:pt>
                <c:pt idx="14">
                  <c:v>29.2</c:v>
                </c:pt>
                <c:pt idx="15">
                  <c:v>31</c:v>
                </c:pt>
                <c:pt idx="16">
                  <c:v>29.8</c:v>
                </c:pt>
                <c:pt idx="17">
                  <c:v>30</c:v>
                </c:pt>
                <c:pt idx="18">
                  <c:v>31.2</c:v>
                </c:pt>
                <c:pt idx="19">
                  <c:v>31.5</c:v>
                </c:pt>
                <c:pt idx="20">
                  <c:v>30.5</c:v>
                </c:pt>
                <c:pt idx="21">
                  <c:v>31.8</c:v>
                </c:pt>
                <c:pt idx="22">
                  <c:v>32.799999999999997</c:v>
                </c:pt>
                <c:pt idx="23">
                  <c:v>32.299999999999997</c:v>
                </c:pt>
                <c:pt idx="24">
                  <c:v>32.5</c:v>
                </c:pt>
                <c:pt idx="25">
                  <c:v>31.5</c:v>
                </c:pt>
                <c:pt idx="26">
                  <c:v>31</c:v>
                </c:pt>
                <c:pt idx="27">
                  <c:v>30.8</c:v>
                </c:pt>
                <c:pt idx="28">
                  <c:v>29.9</c:v>
                </c:pt>
                <c:pt idx="29">
                  <c:v>29.5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F8-48B0-BF30-937E9970210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25.2</c:v>
                </c:pt>
                <c:pt idx="1">
                  <c:v>25.5</c:v>
                </c:pt>
                <c:pt idx="2">
                  <c:v>24.9</c:v>
                </c:pt>
                <c:pt idx="3">
                  <c:v>26</c:v>
                </c:pt>
                <c:pt idx="4">
                  <c:v>26</c:v>
                </c:pt>
                <c:pt idx="5">
                  <c:v>25.3</c:v>
                </c:pt>
                <c:pt idx="6">
                  <c:v>25.8</c:v>
                </c:pt>
                <c:pt idx="7">
                  <c:v>23.7</c:v>
                </c:pt>
                <c:pt idx="8">
                  <c:v>22.6</c:v>
                </c:pt>
                <c:pt idx="9">
                  <c:v>25</c:v>
                </c:pt>
                <c:pt idx="10">
                  <c:v>24.8</c:v>
                </c:pt>
                <c:pt idx="11">
                  <c:v>23.8</c:v>
                </c:pt>
                <c:pt idx="12">
                  <c:v>23.8</c:v>
                </c:pt>
                <c:pt idx="13">
                  <c:v>24.4</c:v>
                </c:pt>
                <c:pt idx="14">
                  <c:v>24.3</c:v>
                </c:pt>
                <c:pt idx="15">
                  <c:v>26</c:v>
                </c:pt>
                <c:pt idx="16">
                  <c:v>24.7</c:v>
                </c:pt>
                <c:pt idx="17">
                  <c:v>25</c:v>
                </c:pt>
                <c:pt idx="18">
                  <c:v>25.5</c:v>
                </c:pt>
                <c:pt idx="19">
                  <c:v>24.5</c:v>
                </c:pt>
                <c:pt idx="20">
                  <c:v>24.7</c:v>
                </c:pt>
                <c:pt idx="21">
                  <c:v>25.2</c:v>
                </c:pt>
                <c:pt idx="22">
                  <c:v>26.6</c:v>
                </c:pt>
                <c:pt idx="23">
                  <c:v>26.2</c:v>
                </c:pt>
                <c:pt idx="24">
                  <c:v>24.3</c:v>
                </c:pt>
                <c:pt idx="25">
                  <c:v>24</c:v>
                </c:pt>
                <c:pt idx="26">
                  <c:v>23.6</c:v>
                </c:pt>
                <c:pt idx="27">
                  <c:v>24.5</c:v>
                </c:pt>
                <c:pt idx="28">
                  <c:v>24.5</c:v>
                </c:pt>
                <c:pt idx="29">
                  <c:v>24.9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F8-48B0-BF30-937E997021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43872"/>
        <c:axId val="-455632992"/>
        <c:extLst/>
      </c:stockChart>
      <c:valAx>
        <c:axId val="-4556335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1696"/>
        <c:crosses val="max"/>
        <c:crossBetween val="between"/>
      </c:valAx>
      <c:catAx>
        <c:axId val="-4556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3536"/>
        <c:crossesAt val="0"/>
        <c:auto val="1"/>
        <c:lblAlgn val="ctr"/>
        <c:lblOffset val="100"/>
        <c:noMultiLvlLbl val="0"/>
      </c:catAx>
      <c:valAx>
        <c:axId val="-4556329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3872"/>
        <c:crosses val="autoZero"/>
        <c:crossBetween val="between"/>
      </c:valAx>
      <c:catAx>
        <c:axId val="-4556438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329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19.7</c:v>
                </c:pt>
                <c:pt idx="7">
                  <c:v>0</c:v>
                </c:pt>
                <c:pt idx="8">
                  <c:v>2.4</c:v>
                </c:pt>
                <c:pt idx="9">
                  <c:v>8.6999999999999993</c:v>
                </c:pt>
                <c:pt idx="10">
                  <c:v>10.7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11.9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7-4C7F-9183-4FB5944A4C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36800"/>
        <c:axId val="-455637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34.1</c:v>
                </c:pt>
                <c:pt idx="1">
                  <c:v>33.700000000000003</c:v>
                </c:pt>
                <c:pt idx="2">
                  <c:v>33.9</c:v>
                </c:pt>
                <c:pt idx="3">
                  <c:v>34.5</c:v>
                </c:pt>
                <c:pt idx="4">
                  <c:v>34.1</c:v>
                </c:pt>
                <c:pt idx="5">
                  <c:v>34.299999999999997</c:v>
                </c:pt>
                <c:pt idx="6">
                  <c:v>33.799999999999997</c:v>
                </c:pt>
                <c:pt idx="7">
                  <c:v>33.1</c:v>
                </c:pt>
                <c:pt idx="8">
                  <c:v>33.5</c:v>
                </c:pt>
                <c:pt idx="9">
                  <c:v>33.299999999999997</c:v>
                </c:pt>
                <c:pt idx="10">
                  <c:v>32.5</c:v>
                </c:pt>
                <c:pt idx="11">
                  <c:v>33.9</c:v>
                </c:pt>
                <c:pt idx="12">
                  <c:v>31.2</c:v>
                </c:pt>
                <c:pt idx="13">
                  <c:v>33.799999999999997</c:v>
                </c:pt>
                <c:pt idx="14">
                  <c:v>33.299999999999997</c:v>
                </c:pt>
                <c:pt idx="15">
                  <c:v>34.5</c:v>
                </c:pt>
                <c:pt idx="16">
                  <c:v>33.5</c:v>
                </c:pt>
                <c:pt idx="17">
                  <c:v>34</c:v>
                </c:pt>
                <c:pt idx="18">
                  <c:v>34.200000000000003</c:v>
                </c:pt>
                <c:pt idx="19">
                  <c:v>33.9</c:v>
                </c:pt>
                <c:pt idx="20">
                  <c:v>33.6</c:v>
                </c:pt>
                <c:pt idx="21">
                  <c:v>33.700000000000003</c:v>
                </c:pt>
                <c:pt idx="22">
                  <c:v>33.299999999999997</c:v>
                </c:pt>
                <c:pt idx="23">
                  <c:v>33.799999999999997</c:v>
                </c:pt>
                <c:pt idx="24">
                  <c:v>34</c:v>
                </c:pt>
                <c:pt idx="25">
                  <c:v>32.1</c:v>
                </c:pt>
                <c:pt idx="26">
                  <c:v>32</c:v>
                </c:pt>
                <c:pt idx="27">
                  <c:v>32.6</c:v>
                </c:pt>
                <c:pt idx="28">
                  <c:v>32.299999999999997</c:v>
                </c:pt>
                <c:pt idx="29">
                  <c:v>33.5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27-4C7F-9183-4FB5944A4CB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23</c:v>
                </c:pt>
                <c:pt idx="1">
                  <c:v>22.5</c:v>
                </c:pt>
                <c:pt idx="2">
                  <c:v>23.4</c:v>
                </c:pt>
                <c:pt idx="3">
                  <c:v>23.5</c:v>
                </c:pt>
                <c:pt idx="4">
                  <c:v>23.5</c:v>
                </c:pt>
                <c:pt idx="5">
                  <c:v>21.6</c:v>
                </c:pt>
                <c:pt idx="6">
                  <c:v>22.8</c:v>
                </c:pt>
                <c:pt idx="7">
                  <c:v>23.1</c:v>
                </c:pt>
                <c:pt idx="8">
                  <c:v>23.5</c:v>
                </c:pt>
                <c:pt idx="9">
                  <c:v>23.5</c:v>
                </c:pt>
                <c:pt idx="10">
                  <c:v>23.7</c:v>
                </c:pt>
                <c:pt idx="11">
                  <c:v>24.1</c:v>
                </c:pt>
                <c:pt idx="12">
                  <c:v>23.8</c:v>
                </c:pt>
                <c:pt idx="13">
                  <c:v>24.7</c:v>
                </c:pt>
                <c:pt idx="14">
                  <c:v>24.5</c:v>
                </c:pt>
                <c:pt idx="15">
                  <c:v>26</c:v>
                </c:pt>
                <c:pt idx="16">
                  <c:v>24.5</c:v>
                </c:pt>
                <c:pt idx="17">
                  <c:v>24.1</c:v>
                </c:pt>
                <c:pt idx="18">
                  <c:v>23.1</c:v>
                </c:pt>
                <c:pt idx="19">
                  <c:v>23.4</c:v>
                </c:pt>
                <c:pt idx="20">
                  <c:v>24</c:v>
                </c:pt>
                <c:pt idx="21">
                  <c:v>24.2</c:v>
                </c:pt>
                <c:pt idx="22">
                  <c:v>23.3</c:v>
                </c:pt>
                <c:pt idx="23">
                  <c:v>23.4</c:v>
                </c:pt>
                <c:pt idx="24">
                  <c:v>23</c:v>
                </c:pt>
                <c:pt idx="25">
                  <c:v>24</c:v>
                </c:pt>
                <c:pt idx="26">
                  <c:v>22</c:v>
                </c:pt>
                <c:pt idx="27">
                  <c:v>23.6</c:v>
                </c:pt>
                <c:pt idx="28">
                  <c:v>22.7</c:v>
                </c:pt>
                <c:pt idx="29">
                  <c:v>23.4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27-4C7F-9183-4FB5944A4C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42240"/>
        <c:axId val="-455631360"/>
        <c:extLst/>
      </c:stockChart>
      <c:valAx>
        <c:axId val="-455637888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6800"/>
        <c:crosses val="max"/>
        <c:crossBetween val="between"/>
        <c:majorUnit val="20"/>
        <c:minorUnit val="20"/>
      </c:valAx>
      <c:catAx>
        <c:axId val="-45563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7888"/>
        <c:crossesAt val="0"/>
        <c:auto val="1"/>
        <c:lblAlgn val="ctr"/>
        <c:lblOffset val="100"/>
        <c:noMultiLvlLbl val="0"/>
      </c:catAx>
      <c:valAx>
        <c:axId val="-4556313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2240"/>
        <c:crosses val="autoZero"/>
        <c:crossBetween val="between"/>
      </c:valAx>
      <c:catAx>
        <c:axId val="-4556422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313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4.3</c:v>
                </c:pt>
                <c:pt idx="1">
                  <c:v>0</c:v>
                </c:pt>
                <c:pt idx="2">
                  <c:v>5.7</c:v>
                </c:pt>
                <c:pt idx="3">
                  <c:v>2.1</c:v>
                </c:pt>
                <c:pt idx="4">
                  <c:v>0</c:v>
                </c:pt>
                <c:pt idx="5">
                  <c:v>10.1</c:v>
                </c:pt>
                <c:pt idx="6">
                  <c:v>8</c:v>
                </c:pt>
                <c:pt idx="7">
                  <c:v>0.7</c:v>
                </c:pt>
                <c:pt idx="8">
                  <c:v>1</c:v>
                </c:pt>
                <c:pt idx="9">
                  <c:v>0.01</c:v>
                </c:pt>
                <c:pt idx="10">
                  <c:v>2.2999999999999998</c:v>
                </c:pt>
                <c:pt idx="11">
                  <c:v>0.9</c:v>
                </c:pt>
                <c:pt idx="12">
                  <c:v>12.7</c:v>
                </c:pt>
                <c:pt idx="13">
                  <c:v>1.1000000000000001</c:v>
                </c:pt>
                <c:pt idx="14">
                  <c:v>196.2</c:v>
                </c:pt>
                <c:pt idx="15">
                  <c:v>10.7</c:v>
                </c:pt>
                <c:pt idx="16">
                  <c:v>4.5999999999999996</c:v>
                </c:pt>
                <c:pt idx="17">
                  <c:v>2</c:v>
                </c:pt>
                <c:pt idx="18">
                  <c:v>7.8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0.4</c:v>
                </c:pt>
                <c:pt idx="3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0-47E1-B4EE-644B507AFA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30816"/>
        <c:axId val="-455636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31.5</c:v>
                </c:pt>
                <c:pt idx="1">
                  <c:v>31</c:v>
                </c:pt>
                <c:pt idx="2">
                  <c:v>32.5</c:v>
                </c:pt>
                <c:pt idx="3">
                  <c:v>31.4</c:v>
                </c:pt>
                <c:pt idx="4">
                  <c:v>33</c:v>
                </c:pt>
                <c:pt idx="5">
                  <c:v>31.7</c:v>
                </c:pt>
                <c:pt idx="6">
                  <c:v>30.5</c:v>
                </c:pt>
                <c:pt idx="7">
                  <c:v>32.1</c:v>
                </c:pt>
                <c:pt idx="8">
                  <c:v>28.2</c:v>
                </c:pt>
                <c:pt idx="9">
                  <c:v>29.3</c:v>
                </c:pt>
                <c:pt idx="10">
                  <c:v>30</c:v>
                </c:pt>
                <c:pt idx="11">
                  <c:v>31.5</c:v>
                </c:pt>
                <c:pt idx="12">
                  <c:v>31.1</c:v>
                </c:pt>
                <c:pt idx="13">
                  <c:v>31</c:v>
                </c:pt>
                <c:pt idx="14">
                  <c:v>29.5</c:v>
                </c:pt>
                <c:pt idx="15">
                  <c:v>27.8</c:v>
                </c:pt>
                <c:pt idx="16">
                  <c:v>27.8</c:v>
                </c:pt>
                <c:pt idx="17">
                  <c:v>30.3</c:v>
                </c:pt>
                <c:pt idx="18">
                  <c:v>29.5</c:v>
                </c:pt>
                <c:pt idx="19">
                  <c:v>32.299999999999997</c:v>
                </c:pt>
                <c:pt idx="20">
                  <c:v>33.5</c:v>
                </c:pt>
                <c:pt idx="21">
                  <c:v>33.6</c:v>
                </c:pt>
                <c:pt idx="22">
                  <c:v>34</c:v>
                </c:pt>
                <c:pt idx="23">
                  <c:v>30.2</c:v>
                </c:pt>
                <c:pt idx="24">
                  <c:v>31.8</c:v>
                </c:pt>
                <c:pt idx="25">
                  <c:v>34.5</c:v>
                </c:pt>
                <c:pt idx="26">
                  <c:v>34.1</c:v>
                </c:pt>
                <c:pt idx="27">
                  <c:v>33.5</c:v>
                </c:pt>
                <c:pt idx="28">
                  <c:v>33</c:v>
                </c:pt>
                <c:pt idx="29">
                  <c:v>32.5</c:v>
                </c:pt>
                <c:pt idx="3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F0-47E1-B4EE-644B507AFA5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23.5</c:v>
                </c:pt>
                <c:pt idx="1">
                  <c:v>23.1</c:v>
                </c:pt>
                <c:pt idx="2">
                  <c:v>23.4</c:v>
                </c:pt>
                <c:pt idx="3">
                  <c:v>24.5</c:v>
                </c:pt>
                <c:pt idx="4">
                  <c:v>24.5</c:v>
                </c:pt>
                <c:pt idx="5">
                  <c:v>24.2</c:v>
                </c:pt>
                <c:pt idx="6">
                  <c:v>24.6</c:v>
                </c:pt>
                <c:pt idx="7">
                  <c:v>24</c:v>
                </c:pt>
                <c:pt idx="8">
                  <c:v>23.7</c:v>
                </c:pt>
                <c:pt idx="9">
                  <c:v>23</c:v>
                </c:pt>
                <c:pt idx="10">
                  <c:v>24.1</c:v>
                </c:pt>
                <c:pt idx="11">
                  <c:v>24.2</c:v>
                </c:pt>
                <c:pt idx="12">
                  <c:v>23</c:v>
                </c:pt>
                <c:pt idx="13">
                  <c:v>23.5</c:v>
                </c:pt>
                <c:pt idx="14">
                  <c:v>23.2</c:v>
                </c:pt>
                <c:pt idx="15">
                  <c:v>23</c:v>
                </c:pt>
                <c:pt idx="16">
                  <c:v>23.5</c:v>
                </c:pt>
                <c:pt idx="17">
                  <c:v>24.8</c:v>
                </c:pt>
                <c:pt idx="18">
                  <c:v>24.2</c:v>
                </c:pt>
                <c:pt idx="19">
                  <c:v>24.5</c:v>
                </c:pt>
                <c:pt idx="20">
                  <c:v>23.7</c:v>
                </c:pt>
                <c:pt idx="21">
                  <c:v>23.6</c:v>
                </c:pt>
                <c:pt idx="22">
                  <c:v>23.1</c:v>
                </c:pt>
                <c:pt idx="23">
                  <c:v>23.8</c:v>
                </c:pt>
                <c:pt idx="24">
                  <c:v>24</c:v>
                </c:pt>
                <c:pt idx="25">
                  <c:v>24</c:v>
                </c:pt>
                <c:pt idx="26">
                  <c:v>22</c:v>
                </c:pt>
                <c:pt idx="27">
                  <c:v>21.5</c:v>
                </c:pt>
                <c:pt idx="28">
                  <c:v>22</c:v>
                </c:pt>
                <c:pt idx="29">
                  <c:v>22.6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F0-47E1-B4EE-644B507AFA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40608"/>
        <c:axId val="-455647136"/>
        <c:extLst/>
      </c:stockChart>
      <c:valAx>
        <c:axId val="-45563625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0816"/>
        <c:crosses val="max"/>
        <c:crossBetween val="between"/>
      </c:valAx>
      <c:catAx>
        <c:axId val="-45563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6256"/>
        <c:crossesAt val="0"/>
        <c:auto val="1"/>
        <c:lblAlgn val="ctr"/>
        <c:lblOffset val="100"/>
        <c:noMultiLvlLbl val="0"/>
      </c:catAx>
      <c:valAx>
        <c:axId val="-4556471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0608"/>
        <c:crosses val="autoZero"/>
        <c:crossBetween val="between"/>
      </c:valAx>
      <c:catAx>
        <c:axId val="-4556406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471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20.399999999999999</c:v>
                </c:pt>
                <c:pt idx="1">
                  <c:v>14.5</c:v>
                </c:pt>
                <c:pt idx="2">
                  <c:v>2.2999999999999998</c:v>
                </c:pt>
                <c:pt idx="3">
                  <c:v>1.4</c:v>
                </c:pt>
                <c:pt idx="4">
                  <c:v>0.7</c:v>
                </c:pt>
                <c:pt idx="5">
                  <c:v>121.7</c:v>
                </c:pt>
                <c:pt idx="6">
                  <c:v>10.3</c:v>
                </c:pt>
                <c:pt idx="7">
                  <c:v>113.2</c:v>
                </c:pt>
                <c:pt idx="8">
                  <c:v>17.399999999999999</c:v>
                </c:pt>
                <c:pt idx="9">
                  <c:v>42.5</c:v>
                </c:pt>
                <c:pt idx="10">
                  <c:v>15.9</c:v>
                </c:pt>
                <c:pt idx="11">
                  <c:v>3.1</c:v>
                </c:pt>
                <c:pt idx="12">
                  <c:v>46.6</c:v>
                </c:pt>
                <c:pt idx="13">
                  <c:v>25.1</c:v>
                </c:pt>
                <c:pt idx="14">
                  <c:v>94.9</c:v>
                </c:pt>
                <c:pt idx="15">
                  <c:v>112.2</c:v>
                </c:pt>
                <c:pt idx="16">
                  <c:v>4.3</c:v>
                </c:pt>
                <c:pt idx="17">
                  <c:v>2.8</c:v>
                </c:pt>
                <c:pt idx="18">
                  <c:v>11.4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22.5</c:v>
                </c:pt>
                <c:pt idx="30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B-4576-A80F-4B6F05C0D5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44960"/>
        <c:axId val="-4556411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32</c:v>
                </c:pt>
                <c:pt idx="1">
                  <c:v>31.4</c:v>
                </c:pt>
                <c:pt idx="2">
                  <c:v>31.5</c:v>
                </c:pt>
                <c:pt idx="3">
                  <c:v>31.7</c:v>
                </c:pt>
                <c:pt idx="4">
                  <c:v>31.8</c:v>
                </c:pt>
                <c:pt idx="5">
                  <c:v>31.2</c:v>
                </c:pt>
                <c:pt idx="6">
                  <c:v>29.4</c:v>
                </c:pt>
                <c:pt idx="7">
                  <c:v>29.1</c:v>
                </c:pt>
                <c:pt idx="8">
                  <c:v>27</c:v>
                </c:pt>
                <c:pt idx="9">
                  <c:v>28.5</c:v>
                </c:pt>
                <c:pt idx="10">
                  <c:v>31.4</c:v>
                </c:pt>
                <c:pt idx="11">
                  <c:v>31</c:v>
                </c:pt>
                <c:pt idx="12">
                  <c:v>31.5</c:v>
                </c:pt>
                <c:pt idx="13">
                  <c:v>29.9</c:v>
                </c:pt>
                <c:pt idx="14">
                  <c:v>30</c:v>
                </c:pt>
                <c:pt idx="15">
                  <c:v>27</c:v>
                </c:pt>
                <c:pt idx="16">
                  <c:v>29.4</c:v>
                </c:pt>
                <c:pt idx="17">
                  <c:v>31.4</c:v>
                </c:pt>
                <c:pt idx="18">
                  <c:v>30.5</c:v>
                </c:pt>
                <c:pt idx="19">
                  <c:v>33</c:v>
                </c:pt>
                <c:pt idx="20">
                  <c:v>33.4</c:v>
                </c:pt>
                <c:pt idx="21">
                  <c:v>32.700000000000003</c:v>
                </c:pt>
                <c:pt idx="22">
                  <c:v>33.700000000000003</c:v>
                </c:pt>
                <c:pt idx="23">
                  <c:v>32.200000000000003</c:v>
                </c:pt>
                <c:pt idx="24">
                  <c:v>32.700000000000003</c:v>
                </c:pt>
                <c:pt idx="25">
                  <c:v>34.299999999999997</c:v>
                </c:pt>
                <c:pt idx="26">
                  <c:v>32.700000000000003</c:v>
                </c:pt>
                <c:pt idx="27">
                  <c:v>32</c:v>
                </c:pt>
                <c:pt idx="28">
                  <c:v>32.6</c:v>
                </c:pt>
                <c:pt idx="29">
                  <c:v>32.299999999999997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5B-4576-A80F-4B6F05C0D5D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23.9</c:v>
                </c:pt>
                <c:pt idx="1">
                  <c:v>23.8</c:v>
                </c:pt>
                <c:pt idx="2">
                  <c:v>24.4</c:v>
                </c:pt>
                <c:pt idx="3">
                  <c:v>23.5</c:v>
                </c:pt>
                <c:pt idx="4">
                  <c:v>24.5</c:v>
                </c:pt>
                <c:pt idx="5">
                  <c:v>24.5</c:v>
                </c:pt>
                <c:pt idx="6">
                  <c:v>22.9</c:v>
                </c:pt>
                <c:pt idx="7">
                  <c:v>24.5</c:v>
                </c:pt>
                <c:pt idx="8">
                  <c:v>23.5</c:v>
                </c:pt>
                <c:pt idx="9">
                  <c:v>23.4</c:v>
                </c:pt>
                <c:pt idx="10">
                  <c:v>23.2</c:v>
                </c:pt>
                <c:pt idx="11">
                  <c:v>23.5</c:v>
                </c:pt>
                <c:pt idx="12">
                  <c:v>25</c:v>
                </c:pt>
                <c:pt idx="13">
                  <c:v>23.3</c:v>
                </c:pt>
                <c:pt idx="14">
                  <c:v>24.4</c:v>
                </c:pt>
                <c:pt idx="15">
                  <c:v>23.3</c:v>
                </c:pt>
                <c:pt idx="16">
                  <c:v>23.5</c:v>
                </c:pt>
                <c:pt idx="17">
                  <c:v>25</c:v>
                </c:pt>
                <c:pt idx="18">
                  <c:v>25.3</c:v>
                </c:pt>
                <c:pt idx="19">
                  <c:v>24.5</c:v>
                </c:pt>
                <c:pt idx="20">
                  <c:v>23.9</c:v>
                </c:pt>
                <c:pt idx="21">
                  <c:v>23.5</c:v>
                </c:pt>
                <c:pt idx="22">
                  <c:v>23.8</c:v>
                </c:pt>
                <c:pt idx="23">
                  <c:v>24.6</c:v>
                </c:pt>
                <c:pt idx="24">
                  <c:v>24.5</c:v>
                </c:pt>
                <c:pt idx="25">
                  <c:v>24.4</c:v>
                </c:pt>
                <c:pt idx="26">
                  <c:v>23</c:v>
                </c:pt>
                <c:pt idx="27">
                  <c:v>23.9</c:v>
                </c:pt>
                <c:pt idx="28">
                  <c:v>23</c:v>
                </c:pt>
                <c:pt idx="29">
                  <c:v>23.2</c:v>
                </c:pt>
                <c:pt idx="30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5B-4576-A80F-4B6F05C0D5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29728"/>
        <c:axId val="-455630272"/>
        <c:extLst/>
      </c:stockChart>
      <c:valAx>
        <c:axId val="-4556411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4960"/>
        <c:crosses val="max"/>
        <c:crossBetween val="between"/>
      </c:valAx>
      <c:catAx>
        <c:axId val="-4556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1152"/>
        <c:crossesAt val="0"/>
        <c:auto val="1"/>
        <c:lblAlgn val="ctr"/>
        <c:lblOffset val="100"/>
        <c:noMultiLvlLbl val="0"/>
      </c:catAx>
      <c:valAx>
        <c:axId val="-4556302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9728"/>
        <c:crosses val="autoZero"/>
        <c:crossBetween val="between"/>
      </c:valAx>
      <c:catAx>
        <c:axId val="-4556297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302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16.399999999999999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1.7</c:v>
                </c:pt>
                <c:pt idx="6">
                  <c:v>0</c:v>
                </c:pt>
                <c:pt idx="7">
                  <c:v>17.8</c:v>
                </c:pt>
                <c:pt idx="8">
                  <c:v>0</c:v>
                </c:pt>
                <c:pt idx="9">
                  <c:v>3.6</c:v>
                </c:pt>
                <c:pt idx="10">
                  <c:v>2.5</c:v>
                </c:pt>
                <c:pt idx="11">
                  <c:v>0</c:v>
                </c:pt>
                <c:pt idx="12">
                  <c:v>0</c:v>
                </c:pt>
                <c:pt idx="13">
                  <c:v>1.5</c:v>
                </c:pt>
                <c:pt idx="14">
                  <c:v>6.1</c:v>
                </c:pt>
                <c:pt idx="15">
                  <c:v>2.4</c:v>
                </c:pt>
                <c:pt idx="16">
                  <c:v>0</c:v>
                </c:pt>
                <c:pt idx="17">
                  <c:v>16.399999999999999</c:v>
                </c:pt>
                <c:pt idx="18">
                  <c:v>1.6</c:v>
                </c:pt>
                <c:pt idx="19">
                  <c:v>0</c:v>
                </c:pt>
                <c:pt idx="20">
                  <c:v>12.5</c:v>
                </c:pt>
                <c:pt idx="21">
                  <c:v>0</c:v>
                </c:pt>
                <c:pt idx="22">
                  <c:v>0</c:v>
                </c:pt>
                <c:pt idx="23">
                  <c:v>44.2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3C-4263-AEC0-7EA7EAAE53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24832"/>
        <c:axId val="-4556253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</c:v>
                </c:pt>
                <c:pt idx="1">
                  <c:v>34.5</c:v>
                </c:pt>
                <c:pt idx="2">
                  <c:v>32.5</c:v>
                </c:pt>
                <c:pt idx="3">
                  <c:v>33</c:v>
                </c:pt>
                <c:pt idx="4">
                  <c:v>33.299999999999997</c:v>
                </c:pt>
                <c:pt idx="5">
                  <c:v>34</c:v>
                </c:pt>
                <c:pt idx="6">
                  <c:v>31.5</c:v>
                </c:pt>
                <c:pt idx="7">
                  <c:v>31.5</c:v>
                </c:pt>
                <c:pt idx="8">
                  <c:v>32</c:v>
                </c:pt>
                <c:pt idx="9">
                  <c:v>31.5</c:v>
                </c:pt>
                <c:pt idx="10">
                  <c:v>32.1</c:v>
                </c:pt>
                <c:pt idx="11">
                  <c:v>32.5</c:v>
                </c:pt>
                <c:pt idx="12">
                  <c:v>33</c:v>
                </c:pt>
                <c:pt idx="13">
                  <c:v>30.5</c:v>
                </c:pt>
                <c:pt idx="14">
                  <c:v>32.200000000000003</c:v>
                </c:pt>
                <c:pt idx="15">
                  <c:v>27.8</c:v>
                </c:pt>
                <c:pt idx="16">
                  <c:v>31</c:v>
                </c:pt>
                <c:pt idx="17">
                  <c:v>31.7</c:v>
                </c:pt>
                <c:pt idx="18">
                  <c:v>31.5</c:v>
                </c:pt>
                <c:pt idx="19">
                  <c:v>31.5</c:v>
                </c:pt>
                <c:pt idx="20">
                  <c:v>31.8</c:v>
                </c:pt>
                <c:pt idx="21">
                  <c:v>32.1</c:v>
                </c:pt>
                <c:pt idx="22">
                  <c:v>32.5</c:v>
                </c:pt>
                <c:pt idx="23">
                  <c:v>32.200000000000003</c:v>
                </c:pt>
                <c:pt idx="24">
                  <c:v>31.5</c:v>
                </c:pt>
                <c:pt idx="25">
                  <c:v>31.5</c:v>
                </c:pt>
                <c:pt idx="26">
                  <c:v>30.9</c:v>
                </c:pt>
                <c:pt idx="27">
                  <c:v>30.7</c:v>
                </c:pt>
                <c:pt idx="28">
                  <c:v>31</c:v>
                </c:pt>
                <c:pt idx="29">
                  <c:v>31.7</c:v>
                </c:pt>
                <c:pt idx="30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3C-4263-AEC0-7EA7EAAE536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23.3</c:v>
                </c:pt>
                <c:pt idx="1">
                  <c:v>23.3</c:v>
                </c:pt>
                <c:pt idx="2">
                  <c:v>23.1</c:v>
                </c:pt>
                <c:pt idx="3">
                  <c:v>24.2</c:v>
                </c:pt>
                <c:pt idx="4">
                  <c:v>24.2</c:v>
                </c:pt>
                <c:pt idx="5">
                  <c:v>23.8</c:v>
                </c:pt>
                <c:pt idx="6">
                  <c:v>24.3</c:v>
                </c:pt>
                <c:pt idx="7">
                  <c:v>23.3</c:v>
                </c:pt>
                <c:pt idx="8">
                  <c:v>23.6</c:v>
                </c:pt>
                <c:pt idx="9">
                  <c:v>23</c:v>
                </c:pt>
                <c:pt idx="10">
                  <c:v>23.2</c:v>
                </c:pt>
                <c:pt idx="11">
                  <c:v>23.7</c:v>
                </c:pt>
                <c:pt idx="12">
                  <c:v>23.6</c:v>
                </c:pt>
                <c:pt idx="13">
                  <c:v>23.6</c:v>
                </c:pt>
                <c:pt idx="14">
                  <c:v>22.7</c:v>
                </c:pt>
                <c:pt idx="15">
                  <c:v>24</c:v>
                </c:pt>
                <c:pt idx="16">
                  <c:v>24.4</c:v>
                </c:pt>
                <c:pt idx="17">
                  <c:v>24.4</c:v>
                </c:pt>
                <c:pt idx="18">
                  <c:v>24.2</c:v>
                </c:pt>
                <c:pt idx="19">
                  <c:v>24.1</c:v>
                </c:pt>
                <c:pt idx="20">
                  <c:v>24.9</c:v>
                </c:pt>
                <c:pt idx="21">
                  <c:v>23.7</c:v>
                </c:pt>
                <c:pt idx="22">
                  <c:v>24.2</c:v>
                </c:pt>
                <c:pt idx="23">
                  <c:v>24.5</c:v>
                </c:pt>
                <c:pt idx="24">
                  <c:v>23.7</c:v>
                </c:pt>
                <c:pt idx="25">
                  <c:v>24.3</c:v>
                </c:pt>
                <c:pt idx="26">
                  <c:v>22.6</c:v>
                </c:pt>
                <c:pt idx="27">
                  <c:v>22.6</c:v>
                </c:pt>
                <c:pt idx="28">
                  <c:v>22</c:v>
                </c:pt>
                <c:pt idx="29">
                  <c:v>22.3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3C-4263-AEC0-7EA7EAAE53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23744"/>
        <c:axId val="-455624288"/>
        <c:extLst/>
      </c:stockChart>
      <c:valAx>
        <c:axId val="-4556253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4832"/>
        <c:crosses val="max"/>
        <c:crossBetween val="between"/>
      </c:valAx>
      <c:catAx>
        <c:axId val="-45562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5376"/>
        <c:crossesAt val="0"/>
        <c:auto val="1"/>
        <c:lblAlgn val="ctr"/>
        <c:lblOffset val="100"/>
        <c:noMultiLvlLbl val="0"/>
      </c:catAx>
      <c:valAx>
        <c:axId val="-4556242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3744"/>
        <c:crosses val="autoZero"/>
        <c:crossBetween val="between"/>
      </c:valAx>
      <c:catAx>
        <c:axId val="-455623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242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22.4</c:v>
                </c:pt>
                <c:pt idx="1">
                  <c:v>10.7</c:v>
                </c:pt>
                <c:pt idx="2">
                  <c:v>4</c:v>
                </c:pt>
                <c:pt idx="3">
                  <c:v>0.6</c:v>
                </c:pt>
                <c:pt idx="4">
                  <c:v>0</c:v>
                </c:pt>
                <c:pt idx="5">
                  <c:v>0.8</c:v>
                </c:pt>
                <c:pt idx="6">
                  <c:v>0</c:v>
                </c:pt>
                <c:pt idx="7">
                  <c:v>3.8</c:v>
                </c:pt>
                <c:pt idx="8">
                  <c:v>0</c:v>
                </c:pt>
                <c:pt idx="9">
                  <c:v>4.2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0.1</c:v>
                </c:pt>
                <c:pt idx="14">
                  <c:v>22.2</c:v>
                </c:pt>
                <c:pt idx="15">
                  <c:v>1</c:v>
                </c:pt>
                <c:pt idx="16">
                  <c:v>5.7</c:v>
                </c:pt>
                <c:pt idx="17">
                  <c:v>3.4</c:v>
                </c:pt>
                <c:pt idx="18">
                  <c:v>1.1000000000000001</c:v>
                </c:pt>
                <c:pt idx="19">
                  <c:v>7.5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3.3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0.7</c:v>
                </c:pt>
                <c:pt idx="3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2-4F19-87A6-8ED1EA5338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23200"/>
        <c:axId val="-4556400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33.299999999999997</c:v>
                </c:pt>
                <c:pt idx="1">
                  <c:v>32.299999999999997</c:v>
                </c:pt>
                <c:pt idx="2">
                  <c:v>32.5</c:v>
                </c:pt>
                <c:pt idx="3">
                  <c:v>32.299999999999997</c:v>
                </c:pt>
                <c:pt idx="4">
                  <c:v>32.700000000000003</c:v>
                </c:pt>
                <c:pt idx="5">
                  <c:v>32.5</c:v>
                </c:pt>
                <c:pt idx="6">
                  <c:v>31.5</c:v>
                </c:pt>
                <c:pt idx="7">
                  <c:v>32.9</c:v>
                </c:pt>
                <c:pt idx="8">
                  <c:v>31.4</c:v>
                </c:pt>
                <c:pt idx="9">
                  <c:v>32.4</c:v>
                </c:pt>
                <c:pt idx="10">
                  <c:v>31.6</c:v>
                </c:pt>
                <c:pt idx="11">
                  <c:v>31.9</c:v>
                </c:pt>
                <c:pt idx="12">
                  <c:v>33</c:v>
                </c:pt>
                <c:pt idx="13">
                  <c:v>30.2</c:v>
                </c:pt>
                <c:pt idx="14">
                  <c:v>32</c:v>
                </c:pt>
                <c:pt idx="15">
                  <c:v>31.8</c:v>
                </c:pt>
                <c:pt idx="16">
                  <c:v>31.1</c:v>
                </c:pt>
                <c:pt idx="17">
                  <c:v>31</c:v>
                </c:pt>
                <c:pt idx="18">
                  <c:v>31.2</c:v>
                </c:pt>
                <c:pt idx="19">
                  <c:v>32.4</c:v>
                </c:pt>
                <c:pt idx="20">
                  <c:v>32.4</c:v>
                </c:pt>
                <c:pt idx="21">
                  <c:v>32.1</c:v>
                </c:pt>
                <c:pt idx="22">
                  <c:v>33</c:v>
                </c:pt>
                <c:pt idx="23">
                  <c:v>32.9</c:v>
                </c:pt>
                <c:pt idx="24">
                  <c:v>31.7</c:v>
                </c:pt>
                <c:pt idx="25">
                  <c:v>32.1</c:v>
                </c:pt>
                <c:pt idx="26">
                  <c:v>31.1</c:v>
                </c:pt>
                <c:pt idx="27">
                  <c:v>31</c:v>
                </c:pt>
                <c:pt idx="28">
                  <c:v>31.2</c:v>
                </c:pt>
                <c:pt idx="29">
                  <c:v>32.5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82-4F19-87A6-8ED1EA53386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23.5</c:v>
                </c:pt>
                <c:pt idx="1">
                  <c:v>23.5</c:v>
                </c:pt>
                <c:pt idx="2">
                  <c:v>22.8</c:v>
                </c:pt>
                <c:pt idx="3">
                  <c:v>22.8</c:v>
                </c:pt>
                <c:pt idx="4">
                  <c:v>22.9</c:v>
                </c:pt>
                <c:pt idx="5">
                  <c:v>23.6</c:v>
                </c:pt>
                <c:pt idx="6">
                  <c:v>24.6</c:v>
                </c:pt>
                <c:pt idx="7">
                  <c:v>23.7</c:v>
                </c:pt>
                <c:pt idx="8">
                  <c:v>24</c:v>
                </c:pt>
                <c:pt idx="9">
                  <c:v>23.8</c:v>
                </c:pt>
                <c:pt idx="10">
                  <c:v>23.5</c:v>
                </c:pt>
                <c:pt idx="11">
                  <c:v>23.5</c:v>
                </c:pt>
                <c:pt idx="12">
                  <c:v>24.3</c:v>
                </c:pt>
                <c:pt idx="13">
                  <c:v>23.5</c:v>
                </c:pt>
                <c:pt idx="14">
                  <c:v>23.1</c:v>
                </c:pt>
                <c:pt idx="15">
                  <c:v>24.2</c:v>
                </c:pt>
                <c:pt idx="16">
                  <c:v>24.2</c:v>
                </c:pt>
                <c:pt idx="17">
                  <c:v>24.3</c:v>
                </c:pt>
                <c:pt idx="18">
                  <c:v>24.2</c:v>
                </c:pt>
                <c:pt idx="19">
                  <c:v>24.8</c:v>
                </c:pt>
                <c:pt idx="20">
                  <c:v>24.1</c:v>
                </c:pt>
                <c:pt idx="21">
                  <c:v>23.5</c:v>
                </c:pt>
                <c:pt idx="22">
                  <c:v>23.3</c:v>
                </c:pt>
                <c:pt idx="23">
                  <c:v>24.1</c:v>
                </c:pt>
                <c:pt idx="24">
                  <c:v>23.6</c:v>
                </c:pt>
                <c:pt idx="25">
                  <c:v>23.4</c:v>
                </c:pt>
                <c:pt idx="26">
                  <c:v>22</c:v>
                </c:pt>
                <c:pt idx="27">
                  <c:v>22.2</c:v>
                </c:pt>
                <c:pt idx="28">
                  <c:v>21</c:v>
                </c:pt>
                <c:pt idx="29">
                  <c:v>22.4</c:v>
                </c:pt>
                <c:pt idx="30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82-4F19-87A6-8ED1EA5338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15040"/>
        <c:axId val="-455639520"/>
        <c:extLst/>
      </c:stockChart>
      <c:valAx>
        <c:axId val="-4556400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3200"/>
        <c:crosses val="max"/>
        <c:crossBetween val="between"/>
      </c:valAx>
      <c:catAx>
        <c:axId val="-4556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0064"/>
        <c:crossesAt val="0"/>
        <c:auto val="1"/>
        <c:lblAlgn val="ctr"/>
        <c:lblOffset val="100"/>
        <c:noMultiLvlLbl val="0"/>
      </c:catAx>
      <c:valAx>
        <c:axId val="-4556395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15040"/>
        <c:crosses val="autoZero"/>
        <c:crossBetween val="between"/>
      </c:valAx>
      <c:catAx>
        <c:axId val="-4556150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395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1.2</c:v>
                </c:pt>
                <c:pt idx="2">
                  <c:v>0.9</c:v>
                </c:pt>
                <c:pt idx="3">
                  <c:v>14.2</c:v>
                </c:pt>
                <c:pt idx="4">
                  <c:v>0</c:v>
                </c:pt>
                <c:pt idx="5">
                  <c:v>2.6</c:v>
                </c:pt>
                <c:pt idx="6">
                  <c:v>0</c:v>
                </c:pt>
                <c:pt idx="7">
                  <c:v>5.3</c:v>
                </c:pt>
                <c:pt idx="8">
                  <c:v>0</c:v>
                </c:pt>
                <c:pt idx="9">
                  <c:v>0.4</c:v>
                </c:pt>
                <c:pt idx="10">
                  <c:v>1.6</c:v>
                </c:pt>
                <c:pt idx="11">
                  <c:v>0</c:v>
                </c:pt>
                <c:pt idx="12">
                  <c:v>8</c:v>
                </c:pt>
                <c:pt idx="13">
                  <c:v>0</c:v>
                </c:pt>
                <c:pt idx="14">
                  <c:v>8.6999999999999993</c:v>
                </c:pt>
                <c:pt idx="15">
                  <c:v>10.3</c:v>
                </c:pt>
                <c:pt idx="16">
                  <c:v>1.8</c:v>
                </c:pt>
                <c:pt idx="17">
                  <c:v>6.1</c:v>
                </c:pt>
                <c:pt idx="18">
                  <c:v>0.2</c:v>
                </c:pt>
                <c:pt idx="19">
                  <c:v>0</c:v>
                </c:pt>
                <c:pt idx="20">
                  <c:v>3.8</c:v>
                </c:pt>
                <c:pt idx="21">
                  <c:v>0</c:v>
                </c:pt>
                <c:pt idx="22">
                  <c:v>0.3</c:v>
                </c:pt>
                <c:pt idx="23">
                  <c:v>6.8</c:v>
                </c:pt>
                <c:pt idx="24">
                  <c:v>34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3-4522-894E-8AB8622EAD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22656"/>
        <c:axId val="-455619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33.200000000000003</c:v>
                </c:pt>
                <c:pt idx="1">
                  <c:v>31.8</c:v>
                </c:pt>
                <c:pt idx="2">
                  <c:v>33.4</c:v>
                </c:pt>
                <c:pt idx="3">
                  <c:v>30</c:v>
                </c:pt>
                <c:pt idx="4">
                  <c:v>33.9</c:v>
                </c:pt>
                <c:pt idx="5">
                  <c:v>33</c:v>
                </c:pt>
                <c:pt idx="6">
                  <c:v>31.5</c:v>
                </c:pt>
                <c:pt idx="7">
                  <c:v>32.9</c:v>
                </c:pt>
                <c:pt idx="8">
                  <c:v>30</c:v>
                </c:pt>
                <c:pt idx="9">
                  <c:v>32.5</c:v>
                </c:pt>
                <c:pt idx="10">
                  <c:v>31.7</c:v>
                </c:pt>
                <c:pt idx="11">
                  <c:v>30.8</c:v>
                </c:pt>
                <c:pt idx="12">
                  <c:v>32.299999999999997</c:v>
                </c:pt>
                <c:pt idx="13">
                  <c:v>29.4</c:v>
                </c:pt>
                <c:pt idx="14">
                  <c:v>30.9</c:v>
                </c:pt>
                <c:pt idx="15">
                  <c:v>25</c:v>
                </c:pt>
                <c:pt idx="16">
                  <c:v>30.8</c:v>
                </c:pt>
                <c:pt idx="17">
                  <c:v>32.1</c:v>
                </c:pt>
                <c:pt idx="18">
                  <c:v>31.3</c:v>
                </c:pt>
                <c:pt idx="19">
                  <c:v>32</c:v>
                </c:pt>
                <c:pt idx="20">
                  <c:v>33.200000000000003</c:v>
                </c:pt>
                <c:pt idx="21">
                  <c:v>33.1</c:v>
                </c:pt>
                <c:pt idx="22">
                  <c:v>32.5</c:v>
                </c:pt>
                <c:pt idx="23">
                  <c:v>31.7</c:v>
                </c:pt>
                <c:pt idx="24">
                  <c:v>32.9</c:v>
                </c:pt>
                <c:pt idx="25">
                  <c:v>32.5</c:v>
                </c:pt>
                <c:pt idx="26">
                  <c:v>33.5</c:v>
                </c:pt>
                <c:pt idx="27">
                  <c:v>32</c:v>
                </c:pt>
                <c:pt idx="28">
                  <c:v>33.9</c:v>
                </c:pt>
                <c:pt idx="29">
                  <c:v>33.200000000000003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C3-4522-894E-8AB8622EADC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23.7</c:v>
                </c:pt>
                <c:pt idx="1">
                  <c:v>23.1</c:v>
                </c:pt>
                <c:pt idx="2">
                  <c:v>23</c:v>
                </c:pt>
                <c:pt idx="3">
                  <c:v>24.2</c:v>
                </c:pt>
                <c:pt idx="4">
                  <c:v>23</c:v>
                </c:pt>
                <c:pt idx="5">
                  <c:v>23.1</c:v>
                </c:pt>
                <c:pt idx="6">
                  <c:v>23</c:v>
                </c:pt>
                <c:pt idx="7">
                  <c:v>23</c:v>
                </c:pt>
                <c:pt idx="8">
                  <c:v>23.5</c:v>
                </c:pt>
                <c:pt idx="9">
                  <c:v>23</c:v>
                </c:pt>
                <c:pt idx="10">
                  <c:v>22.9</c:v>
                </c:pt>
                <c:pt idx="11">
                  <c:v>22.8</c:v>
                </c:pt>
                <c:pt idx="12">
                  <c:v>23.5</c:v>
                </c:pt>
                <c:pt idx="13">
                  <c:v>23</c:v>
                </c:pt>
                <c:pt idx="14">
                  <c:v>22.9</c:v>
                </c:pt>
                <c:pt idx="15">
                  <c:v>23.4</c:v>
                </c:pt>
                <c:pt idx="16">
                  <c:v>23.1</c:v>
                </c:pt>
                <c:pt idx="17">
                  <c:v>23.8</c:v>
                </c:pt>
                <c:pt idx="18">
                  <c:v>23</c:v>
                </c:pt>
                <c:pt idx="19">
                  <c:v>23.5</c:v>
                </c:pt>
                <c:pt idx="20">
                  <c:v>23</c:v>
                </c:pt>
                <c:pt idx="21">
                  <c:v>23</c:v>
                </c:pt>
                <c:pt idx="22">
                  <c:v>23.1</c:v>
                </c:pt>
                <c:pt idx="23">
                  <c:v>23.9</c:v>
                </c:pt>
                <c:pt idx="24">
                  <c:v>23.3</c:v>
                </c:pt>
                <c:pt idx="25">
                  <c:v>23.1</c:v>
                </c:pt>
                <c:pt idx="26">
                  <c:v>23</c:v>
                </c:pt>
                <c:pt idx="27">
                  <c:v>22.5</c:v>
                </c:pt>
                <c:pt idx="28">
                  <c:v>20.5</c:v>
                </c:pt>
                <c:pt idx="29">
                  <c:v>21.2</c:v>
                </c:pt>
                <c:pt idx="30">
                  <c:v>23.1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C3-4522-894E-8AB8622EAD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17760"/>
        <c:axId val="-455622112"/>
        <c:extLst/>
      </c:stockChart>
      <c:valAx>
        <c:axId val="-455619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2656"/>
        <c:crosses val="max"/>
        <c:crossBetween val="between"/>
      </c:valAx>
      <c:catAx>
        <c:axId val="-4556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19392"/>
        <c:crossesAt val="0"/>
        <c:auto val="1"/>
        <c:lblAlgn val="ctr"/>
        <c:lblOffset val="100"/>
        <c:noMultiLvlLbl val="0"/>
      </c:catAx>
      <c:valAx>
        <c:axId val="-455622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17760"/>
        <c:crosses val="autoZero"/>
        <c:crossBetween val="between"/>
      </c:valAx>
      <c:catAx>
        <c:axId val="-4556177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22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5.9</c:v>
                </c:pt>
                <c:pt idx="1">
                  <c:v>0.4</c:v>
                </c:pt>
                <c:pt idx="2">
                  <c:v>21.8</c:v>
                </c:pt>
                <c:pt idx="3">
                  <c:v>15.2</c:v>
                </c:pt>
                <c:pt idx="4">
                  <c:v>16.2</c:v>
                </c:pt>
                <c:pt idx="5">
                  <c:v>3.2</c:v>
                </c:pt>
                <c:pt idx="6">
                  <c:v>46.6</c:v>
                </c:pt>
                <c:pt idx="7">
                  <c:v>7</c:v>
                </c:pt>
                <c:pt idx="8">
                  <c:v>7.2</c:v>
                </c:pt>
                <c:pt idx="9">
                  <c:v>4.4000000000000004</c:v>
                </c:pt>
                <c:pt idx="10">
                  <c:v>5.4</c:v>
                </c:pt>
                <c:pt idx="11">
                  <c:v>13.1</c:v>
                </c:pt>
                <c:pt idx="12">
                  <c:v>3.5</c:v>
                </c:pt>
                <c:pt idx="13">
                  <c:v>54.6</c:v>
                </c:pt>
                <c:pt idx="14">
                  <c:v>56.5</c:v>
                </c:pt>
                <c:pt idx="15">
                  <c:v>64.900000000000006</c:v>
                </c:pt>
                <c:pt idx="16">
                  <c:v>2.4</c:v>
                </c:pt>
                <c:pt idx="17">
                  <c:v>50.7</c:v>
                </c:pt>
                <c:pt idx="18">
                  <c:v>0.3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0.02</c:v>
                </c:pt>
                <c:pt idx="25">
                  <c:v>0</c:v>
                </c:pt>
                <c:pt idx="26">
                  <c:v>0.1</c:v>
                </c:pt>
                <c:pt idx="27">
                  <c:v>0</c:v>
                </c:pt>
                <c:pt idx="28">
                  <c:v>0</c:v>
                </c:pt>
                <c:pt idx="29">
                  <c:v>1.7</c:v>
                </c:pt>
                <c:pt idx="30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E-4DE8-9BA9-9632678412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45504"/>
        <c:axId val="-4556460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31.6</c:v>
                </c:pt>
                <c:pt idx="1">
                  <c:v>31.8</c:v>
                </c:pt>
                <c:pt idx="2">
                  <c:v>32.1</c:v>
                </c:pt>
                <c:pt idx="3">
                  <c:v>30.9</c:v>
                </c:pt>
                <c:pt idx="4">
                  <c:v>31.3</c:v>
                </c:pt>
                <c:pt idx="5">
                  <c:v>30.1</c:v>
                </c:pt>
                <c:pt idx="6">
                  <c:v>28</c:v>
                </c:pt>
                <c:pt idx="7">
                  <c:v>30.9</c:v>
                </c:pt>
                <c:pt idx="8">
                  <c:v>28.1</c:v>
                </c:pt>
                <c:pt idx="9">
                  <c:v>30.7</c:v>
                </c:pt>
                <c:pt idx="10">
                  <c:v>29.9</c:v>
                </c:pt>
                <c:pt idx="11">
                  <c:v>29.3</c:v>
                </c:pt>
                <c:pt idx="12">
                  <c:v>31.2</c:v>
                </c:pt>
                <c:pt idx="13">
                  <c:v>31</c:v>
                </c:pt>
                <c:pt idx="14">
                  <c:v>30.1</c:v>
                </c:pt>
                <c:pt idx="15">
                  <c:v>30.1</c:v>
                </c:pt>
                <c:pt idx="16">
                  <c:v>31.2</c:v>
                </c:pt>
                <c:pt idx="17">
                  <c:v>28.7</c:v>
                </c:pt>
                <c:pt idx="18">
                  <c:v>29.1</c:v>
                </c:pt>
                <c:pt idx="19">
                  <c:v>30.1</c:v>
                </c:pt>
                <c:pt idx="20">
                  <c:v>30.6</c:v>
                </c:pt>
                <c:pt idx="21">
                  <c:v>30.6</c:v>
                </c:pt>
                <c:pt idx="22">
                  <c:v>31.6</c:v>
                </c:pt>
                <c:pt idx="23">
                  <c:v>31.1</c:v>
                </c:pt>
                <c:pt idx="24">
                  <c:v>29.6</c:v>
                </c:pt>
                <c:pt idx="25">
                  <c:v>32.299999999999997</c:v>
                </c:pt>
                <c:pt idx="26">
                  <c:v>32.4</c:v>
                </c:pt>
                <c:pt idx="27">
                  <c:v>32.1</c:v>
                </c:pt>
                <c:pt idx="28">
                  <c:v>31.1</c:v>
                </c:pt>
                <c:pt idx="29">
                  <c:v>30.9</c:v>
                </c:pt>
                <c:pt idx="30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9E-4DE8-9BA9-9632678412D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27.4</c:v>
                </c:pt>
                <c:pt idx="1">
                  <c:v>25</c:v>
                </c:pt>
                <c:pt idx="2">
                  <c:v>27.5</c:v>
                </c:pt>
                <c:pt idx="3">
                  <c:v>24.7</c:v>
                </c:pt>
                <c:pt idx="4">
                  <c:v>26.2</c:v>
                </c:pt>
                <c:pt idx="5">
                  <c:v>24.3</c:v>
                </c:pt>
                <c:pt idx="6">
                  <c:v>24.2</c:v>
                </c:pt>
                <c:pt idx="7">
                  <c:v>24.6</c:v>
                </c:pt>
                <c:pt idx="8">
                  <c:v>25.1</c:v>
                </c:pt>
                <c:pt idx="9">
                  <c:v>24.4</c:v>
                </c:pt>
                <c:pt idx="10">
                  <c:v>25</c:v>
                </c:pt>
                <c:pt idx="11">
                  <c:v>25.3</c:v>
                </c:pt>
                <c:pt idx="12">
                  <c:v>25.3</c:v>
                </c:pt>
                <c:pt idx="13">
                  <c:v>25.4</c:v>
                </c:pt>
                <c:pt idx="14">
                  <c:v>24.6</c:v>
                </c:pt>
                <c:pt idx="15">
                  <c:v>23.3</c:v>
                </c:pt>
                <c:pt idx="16">
                  <c:v>23.7</c:v>
                </c:pt>
                <c:pt idx="17">
                  <c:v>24.4</c:v>
                </c:pt>
                <c:pt idx="18">
                  <c:v>24.5</c:v>
                </c:pt>
                <c:pt idx="19">
                  <c:v>23.7</c:v>
                </c:pt>
                <c:pt idx="20">
                  <c:v>25.1</c:v>
                </c:pt>
                <c:pt idx="21">
                  <c:v>24.4</c:v>
                </c:pt>
                <c:pt idx="22">
                  <c:v>24.4</c:v>
                </c:pt>
                <c:pt idx="23">
                  <c:v>25.4</c:v>
                </c:pt>
                <c:pt idx="24">
                  <c:v>25.6</c:v>
                </c:pt>
                <c:pt idx="25">
                  <c:v>25.2</c:v>
                </c:pt>
                <c:pt idx="26">
                  <c:v>25</c:v>
                </c:pt>
                <c:pt idx="27">
                  <c:v>24.5</c:v>
                </c:pt>
                <c:pt idx="28">
                  <c:v>24.5</c:v>
                </c:pt>
                <c:pt idx="29">
                  <c:v>25.2</c:v>
                </c:pt>
                <c:pt idx="3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9E-4DE8-9BA9-9632678412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28640"/>
        <c:axId val="-455629184"/>
        <c:extLst/>
      </c:stockChart>
      <c:valAx>
        <c:axId val="-4556460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5504"/>
        <c:crosses val="max"/>
        <c:crossBetween val="between"/>
      </c:valAx>
      <c:catAx>
        <c:axId val="-4556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6048"/>
        <c:crossesAt val="0"/>
        <c:auto val="1"/>
        <c:lblAlgn val="ctr"/>
        <c:lblOffset val="100"/>
        <c:noMultiLvlLbl val="0"/>
      </c:catAx>
      <c:valAx>
        <c:axId val="-4556291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28640"/>
        <c:crosses val="autoZero"/>
        <c:crossBetween val="between"/>
      </c:valAx>
      <c:catAx>
        <c:axId val="-4556286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291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0.6</c:v>
                </c:pt>
                <c:pt idx="8">
                  <c:v>0</c:v>
                </c:pt>
                <c:pt idx="9">
                  <c:v>0</c:v>
                </c:pt>
                <c:pt idx="10">
                  <c:v>3.4</c:v>
                </c:pt>
                <c:pt idx="11">
                  <c:v>12.7</c:v>
                </c:pt>
                <c:pt idx="12">
                  <c:v>1.3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0.5</c:v>
                </c:pt>
                <c:pt idx="29">
                  <c:v>0.2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1-4F15-AB4C-BF8782D7D2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88192960"/>
        <c:axId val="-3881858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32.1</c:v>
                </c:pt>
                <c:pt idx="1">
                  <c:v>32.799999999999997</c:v>
                </c:pt>
                <c:pt idx="2">
                  <c:v>32.6</c:v>
                </c:pt>
                <c:pt idx="3">
                  <c:v>33.5</c:v>
                </c:pt>
                <c:pt idx="4">
                  <c:v>33.700000000000003</c:v>
                </c:pt>
                <c:pt idx="5">
                  <c:v>33.6</c:v>
                </c:pt>
                <c:pt idx="6">
                  <c:v>29.7</c:v>
                </c:pt>
                <c:pt idx="7">
                  <c:v>29</c:v>
                </c:pt>
                <c:pt idx="8">
                  <c:v>32.1</c:v>
                </c:pt>
                <c:pt idx="9">
                  <c:v>29</c:v>
                </c:pt>
                <c:pt idx="10">
                  <c:v>30.3</c:v>
                </c:pt>
                <c:pt idx="11">
                  <c:v>28</c:v>
                </c:pt>
                <c:pt idx="12">
                  <c:v>24</c:v>
                </c:pt>
                <c:pt idx="13">
                  <c:v>29.1</c:v>
                </c:pt>
                <c:pt idx="14">
                  <c:v>30.4</c:v>
                </c:pt>
                <c:pt idx="15">
                  <c:v>30.5</c:v>
                </c:pt>
                <c:pt idx="16">
                  <c:v>31.2</c:v>
                </c:pt>
                <c:pt idx="17">
                  <c:v>30.1</c:v>
                </c:pt>
                <c:pt idx="18">
                  <c:v>31.4</c:v>
                </c:pt>
                <c:pt idx="19">
                  <c:v>30.5</c:v>
                </c:pt>
                <c:pt idx="20">
                  <c:v>29.8</c:v>
                </c:pt>
                <c:pt idx="21">
                  <c:v>32.299999999999997</c:v>
                </c:pt>
                <c:pt idx="22">
                  <c:v>31.9</c:v>
                </c:pt>
                <c:pt idx="23">
                  <c:v>30.5</c:v>
                </c:pt>
                <c:pt idx="24">
                  <c:v>30.6</c:v>
                </c:pt>
                <c:pt idx="25">
                  <c:v>30.2</c:v>
                </c:pt>
                <c:pt idx="26">
                  <c:v>30.4</c:v>
                </c:pt>
                <c:pt idx="27">
                  <c:v>30.1</c:v>
                </c:pt>
                <c:pt idx="28">
                  <c:v>27</c:v>
                </c:pt>
                <c:pt idx="29">
                  <c:v>25.2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41-4F15-AB4C-BF8782D7D25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20.100000000000001</c:v>
                </c:pt>
                <c:pt idx="1">
                  <c:v>21.4</c:v>
                </c:pt>
                <c:pt idx="2">
                  <c:v>21.4</c:v>
                </c:pt>
                <c:pt idx="3">
                  <c:v>21.6</c:v>
                </c:pt>
                <c:pt idx="4">
                  <c:v>19.8</c:v>
                </c:pt>
                <c:pt idx="5">
                  <c:v>20.9</c:v>
                </c:pt>
                <c:pt idx="6">
                  <c:v>21.5</c:v>
                </c:pt>
                <c:pt idx="7">
                  <c:v>22.4</c:v>
                </c:pt>
                <c:pt idx="8">
                  <c:v>23</c:v>
                </c:pt>
                <c:pt idx="9">
                  <c:v>21.6</c:v>
                </c:pt>
                <c:pt idx="10">
                  <c:v>20.2</c:v>
                </c:pt>
                <c:pt idx="11">
                  <c:v>22.1</c:v>
                </c:pt>
                <c:pt idx="12">
                  <c:v>22.8</c:v>
                </c:pt>
                <c:pt idx="13">
                  <c:v>21.4</c:v>
                </c:pt>
                <c:pt idx="14">
                  <c:v>19.899999999999999</c:v>
                </c:pt>
                <c:pt idx="15">
                  <c:v>19.3</c:v>
                </c:pt>
                <c:pt idx="16">
                  <c:v>20.399999999999999</c:v>
                </c:pt>
                <c:pt idx="17">
                  <c:v>19.5</c:v>
                </c:pt>
                <c:pt idx="18">
                  <c:v>21.1</c:v>
                </c:pt>
                <c:pt idx="19">
                  <c:v>21.4</c:v>
                </c:pt>
                <c:pt idx="20">
                  <c:v>21.1</c:v>
                </c:pt>
                <c:pt idx="21">
                  <c:v>18</c:v>
                </c:pt>
                <c:pt idx="22">
                  <c:v>17.600000000000001</c:v>
                </c:pt>
                <c:pt idx="23">
                  <c:v>17</c:v>
                </c:pt>
                <c:pt idx="24">
                  <c:v>16.7</c:v>
                </c:pt>
                <c:pt idx="25">
                  <c:v>15.6</c:v>
                </c:pt>
                <c:pt idx="26">
                  <c:v>15.1</c:v>
                </c:pt>
                <c:pt idx="27">
                  <c:v>15.9</c:v>
                </c:pt>
                <c:pt idx="28">
                  <c:v>21.2</c:v>
                </c:pt>
                <c:pt idx="29">
                  <c:v>21.9</c:v>
                </c:pt>
                <c:pt idx="30">
                  <c:v>20.5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41-4F15-AB4C-BF8782D7D2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388184800"/>
        <c:axId val="-388186432"/>
        <c:extLst/>
      </c:stockChart>
      <c:valAx>
        <c:axId val="-3881858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8192960"/>
        <c:crosses val="max"/>
        <c:crossBetween val="between"/>
      </c:valAx>
      <c:catAx>
        <c:axId val="-38819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8185888"/>
        <c:crosses val="autoZero"/>
        <c:auto val="1"/>
        <c:lblAlgn val="ctr"/>
        <c:lblOffset val="100"/>
        <c:noMultiLvlLbl val="0"/>
      </c:catAx>
      <c:valAx>
        <c:axId val="-3881864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8184800"/>
        <c:crosses val="autoZero"/>
        <c:crossBetween val="between"/>
      </c:valAx>
      <c:catAx>
        <c:axId val="-388184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388186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3.4</c:v>
                </c:pt>
                <c:pt idx="7">
                  <c:v>0.8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0-49A2-A502-52B6FDD47B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334608"/>
        <c:axId val="-7173411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30-49A2-A502-52B6FDD47B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34</c:v>
                </c:pt>
                <c:pt idx="1">
                  <c:v>34.200000000000003</c:v>
                </c:pt>
                <c:pt idx="2">
                  <c:v>35.1</c:v>
                </c:pt>
                <c:pt idx="3">
                  <c:v>37.5</c:v>
                </c:pt>
                <c:pt idx="4">
                  <c:v>34.5</c:v>
                </c:pt>
                <c:pt idx="5">
                  <c:v>34.6</c:v>
                </c:pt>
                <c:pt idx="6">
                  <c:v>33.799999999999997</c:v>
                </c:pt>
                <c:pt idx="7">
                  <c:v>29.5</c:v>
                </c:pt>
                <c:pt idx="8">
                  <c:v>28.6</c:v>
                </c:pt>
                <c:pt idx="9">
                  <c:v>29.6</c:v>
                </c:pt>
                <c:pt idx="10">
                  <c:v>31.4</c:v>
                </c:pt>
                <c:pt idx="11">
                  <c:v>29</c:v>
                </c:pt>
                <c:pt idx="12">
                  <c:v>29</c:v>
                </c:pt>
                <c:pt idx="13">
                  <c:v>29.6</c:v>
                </c:pt>
                <c:pt idx="14">
                  <c:v>30.7</c:v>
                </c:pt>
                <c:pt idx="15">
                  <c:v>31.3</c:v>
                </c:pt>
                <c:pt idx="16">
                  <c:v>30.5</c:v>
                </c:pt>
                <c:pt idx="17">
                  <c:v>30.4</c:v>
                </c:pt>
                <c:pt idx="18">
                  <c:v>31</c:v>
                </c:pt>
                <c:pt idx="19">
                  <c:v>33.5</c:v>
                </c:pt>
                <c:pt idx="20">
                  <c:v>34.200000000000003</c:v>
                </c:pt>
                <c:pt idx="21">
                  <c:v>34.5</c:v>
                </c:pt>
                <c:pt idx="22">
                  <c:v>32.200000000000003</c:v>
                </c:pt>
                <c:pt idx="23">
                  <c:v>32</c:v>
                </c:pt>
                <c:pt idx="24">
                  <c:v>32.299999999999997</c:v>
                </c:pt>
                <c:pt idx="25">
                  <c:v>33</c:v>
                </c:pt>
                <c:pt idx="26">
                  <c:v>33</c:v>
                </c:pt>
                <c:pt idx="27">
                  <c:v>32</c:v>
                </c:pt>
                <c:pt idx="28">
                  <c:v>27.6</c:v>
                </c:pt>
                <c:pt idx="29">
                  <c:v>28</c:v>
                </c:pt>
                <c:pt idx="30">
                  <c:v>27.7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30-49A2-A502-52B6FDD47B0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22.3</c:v>
                </c:pt>
                <c:pt idx="1">
                  <c:v>22.8</c:v>
                </c:pt>
                <c:pt idx="2">
                  <c:v>22.7</c:v>
                </c:pt>
                <c:pt idx="3">
                  <c:v>22</c:v>
                </c:pt>
                <c:pt idx="4">
                  <c:v>21.5</c:v>
                </c:pt>
                <c:pt idx="5">
                  <c:v>22.3</c:v>
                </c:pt>
                <c:pt idx="6">
                  <c:v>22.3</c:v>
                </c:pt>
                <c:pt idx="7">
                  <c:v>23.4</c:v>
                </c:pt>
                <c:pt idx="8">
                  <c:v>22.1</c:v>
                </c:pt>
                <c:pt idx="9">
                  <c:v>19.8</c:v>
                </c:pt>
                <c:pt idx="10">
                  <c:v>22.8</c:v>
                </c:pt>
                <c:pt idx="11">
                  <c:v>22.2</c:v>
                </c:pt>
                <c:pt idx="12">
                  <c:v>19.399999999999999</c:v>
                </c:pt>
                <c:pt idx="13">
                  <c:v>17.600000000000001</c:v>
                </c:pt>
                <c:pt idx="14">
                  <c:v>17.899999999999999</c:v>
                </c:pt>
                <c:pt idx="15">
                  <c:v>19.600000000000001</c:v>
                </c:pt>
                <c:pt idx="16">
                  <c:v>18</c:v>
                </c:pt>
                <c:pt idx="17">
                  <c:v>17.5</c:v>
                </c:pt>
                <c:pt idx="18">
                  <c:v>18.399999999999999</c:v>
                </c:pt>
                <c:pt idx="19">
                  <c:v>19.600000000000001</c:v>
                </c:pt>
                <c:pt idx="20">
                  <c:v>21.5</c:v>
                </c:pt>
                <c:pt idx="21">
                  <c:v>24.3</c:v>
                </c:pt>
                <c:pt idx="22">
                  <c:v>22.5</c:v>
                </c:pt>
                <c:pt idx="23">
                  <c:v>21</c:v>
                </c:pt>
                <c:pt idx="24">
                  <c:v>19.3</c:v>
                </c:pt>
                <c:pt idx="25">
                  <c:v>19.399999999999999</c:v>
                </c:pt>
                <c:pt idx="26">
                  <c:v>19.100000000000001</c:v>
                </c:pt>
                <c:pt idx="27">
                  <c:v>20.2</c:v>
                </c:pt>
                <c:pt idx="28">
                  <c:v>22.1</c:v>
                </c:pt>
                <c:pt idx="29">
                  <c:v>19.2</c:v>
                </c:pt>
                <c:pt idx="30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30-49A2-A502-52B6FDD47B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337328"/>
        <c:axId val="-717348208"/>
        <c:extLst/>
      </c:stockChart>
      <c:valAx>
        <c:axId val="-7173411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7334608"/>
        <c:crosses val="max"/>
        <c:crossBetween val="between"/>
      </c:valAx>
      <c:catAx>
        <c:axId val="-71733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7341136"/>
        <c:crossesAt val="0"/>
        <c:auto val="1"/>
        <c:lblAlgn val="ctr"/>
        <c:lblOffset val="100"/>
        <c:noMultiLvlLbl val="0"/>
      </c:catAx>
      <c:valAx>
        <c:axId val="-7173482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7337328"/>
        <c:crosses val="autoZero"/>
        <c:crossBetween val="between"/>
      </c:valAx>
      <c:catAx>
        <c:axId val="-7173373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173482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18.899999999999999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5.7</c:v>
                </c:pt>
                <c:pt idx="7">
                  <c:v>9.3000000000000007</c:v>
                </c:pt>
                <c:pt idx="8">
                  <c:v>0</c:v>
                </c:pt>
                <c:pt idx="9">
                  <c:v>0</c:v>
                </c:pt>
                <c:pt idx="10">
                  <c:v>3.2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</c:v>
                </c:pt>
                <c:pt idx="28">
                  <c:v>2.1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8-4367-A020-5EE50353EF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61241696"/>
        <c:axId val="-96124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35</c:v>
                </c:pt>
                <c:pt idx="1">
                  <c:v>35.9</c:v>
                </c:pt>
                <c:pt idx="2">
                  <c:v>36.299999999999997</c:v>
                </c:pt>
                <c:pt idx="3">
                  <c:v>35.5</c:v>
                </c:pt>
                <c:pt idx="4">
                  <c:v>36.799999999999997</c:v>
                </c:pt>
                <c:pt idx="5">
                  <c:v>36.200000000000003</c:v>
                </c:pt>
                <c:pt idx="6">
                  <c:v>35.1</c:v>
                </c:pt>
                <c:pt idx="7">
                  <c:v>27.5</c:v>
                </c:pt>
                <c:pt idx="8">
                  <c:v>30.5</c:v>
                </c:pt>
                <c:pt idx="9">
                  <c:v>31.6</c:v>
                </c:pt>
                <c:pt idx="10">
                  <c:v>34.6</c:v>
                </c:pt>
                <c:pt idx="11">
                  <c:v>30.3</c:v>
                </c:pt>
                <c:pt idx="12">
                  <c:v>31.5</c:v>
                </c:pt>
                <c:pt idx="13">
                  <c:v>32</c:v>
                </c:pt>
                <c:pt idx="14">
                  <c:v>32.299999999999997</c:v>
                </c:pt>
                <c:pt idx="15">
                  <c:v>33.6</c:v>
                </c:pt>
                <c:pt idx="16">
                  <c:v>32.799999999999997</c:v>
                </c:pt>
                <c:pt idx="17">
                  <c:v>32.6</c:v>
                </c:pt>
                <c:pt idx="18">
                  <c:v>34.6</c:v>
                </c:pt>
                <c:pt idx="19">
                  <c:v>35.5</c:v>
                </c:pt>
                <c:pt idx="20">
                  <c:v>35.5</c:v>
                </c:pt>
                <c:pt idx="21">
                  <c:v>35.6</c:v>
                </c:pt>
                <c:pt idx="22">
                  <c:v>36</c:v>
                </c:pt>
                <c:pt idx="23">
                  <c:v>35</c:v>
                </c:pt>
                <c:pt idx="24">
                  <c:v>33.9</c:v>
                </c:pt>
                <c:pt idx="25">
                  <c:v>33.799999999999997</c:v>
                </c:pt>
                <c:pt idx="26">
                  <c:v>35.1</c:v>
                </c:pt>
                <c:pt idx="27">
                  <c:v>34.5</c:v>
                </c:pt>
                <c:pt idx="28">
                  <c:v>32</c:v>
                </c:pt>
                <c:pt idx="29">
                  <c:v>30.9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A8-4367-A020-5EE50353EF2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23.2</c:v>
                </c:pt>
                <c:pt idx="1">
                  <c:v>21.5</c:v>
                </c:pt>
                <c:pt idx="2">
                  <c:v>22.7</c:v>
                </c:pt>
                <c:pt idx="3">
                  <c:v>23.2</c:v>
                </c:pt>
                <c:pt idx="4">
                  <c:v>22.3</c:v>
                </c:pt>
                <c:pt idx="5">
                  <c:v>23.5</c:v>
                </c:pt>
                <c:pt idx="6">
                  <c:v>24</c:v>
                </c:pt>
                <c:pt idx="7">
                  <c:v>22.5</c:v>
                </c:pt>
                <c:pt idx="8">
                  <c:v>23.4</c:v>
                </c:pt>
                <c:pt idx="9">
                  <c:v>23.6</c:v>
                </c:pt>
                <c:pt idx="10">
                  <c:v>23.6</c:v>
                </c:pt>
                <c:pt idx="11">
                  <c:v>22.5</c:v>
                </c:pt>
                <c:pt idx="12">
                  <c:v>22.4</c:v>
                </c:pt>
                <c:pt idx="13">
                  <c:v>19.600000000000001</c:v>
                </c:pt>
                <c:pt idx="14">
                  <c:v>21.3</c:v>
                </c:pt>
                <c:pt idx="15">
                  <c:v>23</c:v>
                </c:pt>
                <c:pt idx="16">
                  <c:v>22.5</c:v>
                </c:pt>
                <c:pt idx="17">
                  <c:v>21.2</c:v>
                </c:pt>
                <c:pt idx="18">
                  <c:v>22</c:v>
                </c:pt>
                <c:pt idx="19">
                  <c:v>20.2</c:v>
                </c:pt>
                <c:pt idx="20">
                  <c:v>21.7</c:v>
                </c:pt>
                <c:pt idx="21">
                  <c:v>23.1</c:v>
                </c:pt>
                <c:pt idx="22">
                  <c:v>23.5</c:v>
                </c:pt>
                <c:pt idx="23">
                  <c:v>22</c:v>
                </c:pt>
                <c:pt idx="24">
                  <c:v>20.5</c:v>
                </c:pt>
                <c:pt idx="25">
                  <c:v>18.2</c:v>
                </c:pt>
                <c:pt idx="26">
                  <c:v>17.899999999999999</c:v>
                </c:pt>
                <c:pt idx="27">
                  <c:v>22.5</c:v>
                </c:pt>
                <c:pt idx="28">
                  <c:v>22</c:v>
                </c:pt>
                <c:pt idx="29">
                  <c:v>21.3</c:v>
                </c:pt>
                <c:pt idx="30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A8-4367-A020-5EE50353EF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61253120"/>
        <c:axId val="-961254208"/>
        <c:extLst/>
      </c:stockChart>
      <c:valAx>
        <c:axId val="-96124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61241696"/>
        <c:crosses val="max"/>
        <c:crossBetween val="between"/>
      </c:valAx>
      <c:catAx>
        <c:axId val="-9612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61242784"/>
        <c:crossesAt val="0"/>
        <c:auto val="1"/>
        <c:lblAlgn val="ctr"/>
        <c:lblOffset val="100"/>
        <c:noMultiLvlLbl val="0"/>
      </c:catAx>
      <c:valAx>
        <c:axId val="-9612542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61253120"/>
        <c:crosses val="autoZero"/>
        <c:crossBetween val="between"/>
      </c:valAx>
      <c:catAx>
        <c:axId val="-961253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612542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0.5</c:v>
                </c:pt>
                <c:pt idx="8">
                  <c:v>0</c:v>
                </c:pt>
                <c:pt idx="9">
                  <c:v>0</c:v>
                </c:pt>
                <c:pt idx="10">
                  <c:v>2.9</c:v>
                </c:pt>
                <c:pt idx="11">
                  <c:v>0.2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E-4C21-8393-41CD5C9761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02455040"/>
        <c:axId val="-9024653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33.5</c:v>
                </c:pt>
                <c:pt idx="1">
                  <c:v>34.9</c:v>
                </c:pt>
                <c:pt idx="2">
                  <c:v>35.200000000000003</c:v>
                </c:pt>
                <c:pt idx="3">
                  <c:v>34.299999999999997</c:v>
                </c:pt>
                <c:pt idx="4">
                  <c:v>34.299999999999997</c:v>
                </c:pt>
                <c:pt idx="5">
                  <c:v>35</c:v>
                </c:pt>
                <c:pt idx="6">
                  <c:v>33</c:v>
                </c:pt>
                <c:pt idx="7">
                  <c:v>28</c:v>
                </c:pt>
                <c:pt idx="8">
                  <c:v>29.6</c:v>
                </c:pt>
                <c:pt idx="9">
                  <c:v>31.4</c:v>
                </c:pt>
                <c:pt idx="10">
                  <c:v>32.1</c:v>
                </c:pt>
                <c:pt idx="11">
                  <c:v>30.2</c:v>
                </c:pt>
                <c:pt idx="12">
                  <c:v>29.6</c:v>
                </c:pt>
                <c:pt idx="13">
                  <c:v>30.1</c:v>
                </c:pt>
                <c:pt idx="14">
                  <c:v>30.4</c:v>
                </c:pt>
                <c:pt idx="15">
                  <c:v>32.200000000000003</c:v>
                </c:pt>
                <c:pt idx="16">
                  <c:v>31.5</c:v>
                </c:pt>
                <c:pt idx="17">
                  <c:v>30.1</c:v>
                </c:pt>
                <c:pt idx="18">
                  <c:v>32.5</c:v>
                </c:pt>
                <c:pt idx="19">
                  <c:v>34.6</c:v>
                </c:pt>
                <c:pt idx="20">
                  <c:v>35.799999999999997</c:v>
                </c:pt>
                <c:pt idx="21">
                  <c:v>35.9</c:v>
                </c:pt>
                <c:pt idx="22">
                  <c:v>33.5</c:v>
                </c:pt>
                <c:pt idx="23">
                  <c:v>32.799999999999997</c:v>
                </c:pt>
                <c:pt idx="24">
                  <c:v>32.700000000000003</c:v>
                </c:pt>
                <c:pt idx="25">
                  <c:v>33.799999999999997</c:v>
                </c:pt>
                <c:pt idx="26">
                  <c:v>33.5</c:v>
                </c:pt>
                <c:pt idx="27">
                  <c:v>33</c:v>
                </c:pt>
                <c:pt idx="28">
                  <c:v>28.6</c:v>
                </c:pt>
                <c:pt idx="29">
                  <c:v>29.9</c:v>
                </c:pt>
                <c:pt idx="30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E-4C21-8393-41CD5C9761B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23.9</c:v>
                </c:pt>
                <c:pt idx="1">
                  <c:v>23.1</c:v>
                </c:pt>
                <c:pt idx="2">
                  <c:v>23.5</c:v>
                </c:pt>
                <c:pt idx="3">
                  <c:v>22.2</c:v>
                </c:pt>
                <c:pt idx="4">
                  <c:v>22.5</c:v>
                </c:pt>
                <c:pt idx="5">
                  <c:v>23.1</c:v>
                </c:pt>
                <c:pt idx="6">
                  <c:v>23.7</c:v>
                </c:pt>
                <c:pt idx="7">
                  <c:v>25</c:v>
                </c:pt>
                <c:pt idx="8">
                  <c:v>23.7</c:v>
                </c:pt>
                <c:pt idx="9">
                  <c:v>21.8</c:v>
                </c:pt>
                <c:pt idx="10">
                  <c:v>22.9</c:v>
                </c:pt>
                <c:pt idx="11">
                  <c:v>22.4</c:v>
                </c:pt>
                <c:pt idx="12">
                  <c:v>19.2</c:v>
                </c:pt>
                <c:pt idx="13">
                  <c:v>19</c:v>
                </c:pt>
                <c:pt idx="14">
                  <c:v>20.9</c:v>
                </c:pt>
                <c:pt idx="15">
                  <c:v>22.5</c:v>
                </c:pt>
                <c:pt idx="16">
                  <c:v>20.5</c:v>
                </c:pt>
                <c:pt idx="17">
                  <c:v>19.100000000000001</c:v>
                </c:pt>
                <c:pt idx="18">
                  <c:v>20.8</c:v>
                </c:pt>
                <c:pt idx="19">
                  <c:v>20.6</c:v>
                </c:pt>
                <c:pt idx="20">
                  <c:v>21.8</c:v>
                </c:pt>
                <c:pt idx="21">
                  <c:v>23.7</c:v>
                </c:pt>
                <c:pt idx="22">
                  <c:v>24.2</c:v>
                </c:pt>
                <c:pt idx="23">
                  <c:v>22.6</c:v>
                </c:pt>
                <c:pt idx="24">
                  <c:v>20.5</c:v>
                </c:pt>
                <c:pt idx="25">
                  <c:v>19.899999999999999</c:v>
                </c:pt>
                <c:pt idx="26">
                  <c:v>19.5</c:v>
                </c:pt>
                <c:pt idx="27">
                  <c:v>24.1</c:v>
                </c:pt>
                <c:pt idx="28">
                  <c:v>22.5</c:v>
                </c:pt>
                <c:pt idx="29">
                  <c:v>21.4</c:v>
                </c:pt>
                <c:pt idx="30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E-4C21-8393-41CD5C9761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02467008"/>
        <c:axId val="-902468096"/>
        <c:extLst/>
      </c:stockChart>
      <c:valAx>
        <c:axId val="-9024653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02455040"/>
        <c:crosses val="max"/>
        <c:crossBetween val="between"/>
      </c:valAx>
      <c:catAx>
        <c:axId val="-9024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02465376"/>
        <c:crossesAt val="0"/>
        <c:auto val="1"/>
        <c:lblAlgn val="ctr"/>
        <c:lblOffset val="100"/>
        <c:noMultiLvlLbl val="0"/>
      </c:catAx>
      <c:valAx>
        <c:axId val="-902468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02467008"/>
        <c:crosses val="autoZero"/>
        <c:crossBetween val="between"/>
      </c:valAx>
      <c:catAx>
        <c:axId val="-9024670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02468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5.8</c:v>
                </c:pt>
                <c:pt idx="7">
                  <c:v>25.7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0.01</c:v>
                </c:pt>
                <c:pt idx="29">
                  <c:v>0.2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47-4604-AAB6-6E342F42D2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3039888"/>
        <c:axId val="-7130436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34.6</c:v>
                </c:pt>
                <c:pt idx="1">
                  <c:v>35.1</c:v>
                </c:pt>
                <c:pt idx="2">
                  <c:v>35.700000000000003</c:v>
                </c:pt>
                <c:pt idx="3">
                  <c:v>36</c:v>
                </c:pt>
                <c:pt idx="4">
                  <c:v>36</c:v>
                </c:pt>
                <c:pt idx="5">
                  <c:v>35.1</c:v>
                </c:pt>
                <c:pt idx="6">
                  <c:v>34.700000000000003</c:v>
                </c:pt>
                <c:pt idx="7">
                  <c:v>26.4</c:v>
                </c:pt>
                <c:pt idx="8">
                  <c:v>29.6</c:v>
                </c:pt>
                <c:pt idx="9">
                  <c:v>31.5</c:v>
                </c:pt>
                <c:pt idx="10">
                  <c:v>32.200000000000003</c:v>
                </c:pt>
                <c:pt idx="11">
                  <c:v>29</c:v>
                </c:pt>
                <c:pt idx="12">
                  <c:v>30.1</c:v>
                </c:pt>
                <c:pt idx="13">
                  <c:v>30.5</c:v>
                </c:pt>
                <c:pt idx="14">
                  <c:v>31.5</c:v>
                </c:pt>
                <c:pt idx="15">
                  <c:v>32.6</c:v>
                </c:pt>
                <c:pt idx="16">
                  <c:v>31.5</c:v>
                </c:pt>
                <c:pt idx="17">
                  <c:v>31.5</c:v>
                </c:pt>
                <c:pt idx="18">
                  <c:v>33.5</c:v>
                </c:pt>
                <c:pt idx="19">
                  <c:v>35.1</c:v>
                </c:pt>
                <c:pt idx="20">
                  <c:v>35.799999999999997</c:v>
                </c:pt>
                <c:pt idx="21">
                  <c:v>36.200000000000003</c:v>
                </c:pt>
                <c:pt idx="22">
                  <c:v>32.9</c:v>
                </c:pt>
                <c:pt idx="23">
                  <c:v>33.5</c:v>
                </c:pt>
                <c:pt idx="24">
                  <c:v>35.200000000000003</c:v>
                </c:pt>
                <c:pt idx="25">
                  <c:v>34</c:v>
                </c:pt>
                <c:pt idx="26">
                  <c:v>34.5</c:v>
                </c:pt>
                <c:pt idx="27">
                  <c:v>33.5</c:v>
                </c:pt>
                <c:pt idx="28">
                  <c:v>29.7</c:v>
                </c:pt>
                <c:pt idx="29">
                  <c:v>28.8</c:v>
                </c:pt>
                <c:pt idx="30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7-4604-AAB6-6E342F42D27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21.6</c:v>
                </c:pt>
                <c:pt idx="1">
                  <c:v>21.9</c:v>
                </c:pt>
                <c:pt idx="2">
                  <c:v>21.5</c:v>
                </c:pt>
                <c:pt idx="3">
                  <c:v>22.7</c:v>
                </c:pt>
                <c:pt idx="4">
                  <c:v>21.3</c:v>
                </c:pt>
                <c:pt idx="5">
                  <c:v>22.6</c:v>
                </c:pt>
                <c:pt idx="6">
                  <c:v>22</c:v>
                </c:pt>
                <c:pt idx="7">
                  <c:v>20.399999999999999</c:v>
                </c:pt>
                <c:pt idx="8">
                  <c:v>22</c:v>
                </c:pt>
                <c:pt idx="9">
                  <c:v>21.4</c:v>
                </c:pt>
                <c:pt idx="10">
                  <c:v>22.8</c:v>
                </c:pt>
                <c:pt idx="11">
                  <c:v>23</c:v>
                </c:pt>
                <c:pt idx="12">
                  <c:v>21.9</c:v>
                </c:pt>
                <c:pt idx="13">
                  <c:v>19.899999999999999</c:v>
                </c:pt>
                <c:pt idx="14">
                  <c:v>21.4</c:v>
                </c:pt>
                <c:pt idx="15">
                  <c:v>23.9</c:v>
                </c:pt>
                <c:pt idx="16">
                  <c:v>21.4</c:v>
                </c:pt>
                <c:pt idx="17">
                  <c:v>20</c:v>
                </c:pt>
                <c:pt idx="18">
                  <c:v>20.5</c:v>
                </c:pt>
                <c:pt idx="19">
                  <c:v>20.2</c:v>
                </c:pt>
                <c:pt idx="20">
                  <c:v>22</c:v>
                </c:pt>
                <c:pt idx="21">
                  <c:v>23.9</c:v>
                </c:pt>
                <c:pt idx="22">
                  <c:v>23.4</c:v>
                </c:pt>
                <c:pt idx="23">
                  <c:v>21.5</c:v>
                </c:pt>
                <c:pt idx="24">
                  <c:v>20.399999999999999</c:v>
                </c:pt>
                <c:pt idx="25">
                  <c:v>18.8</c:v>
                </c:pt>
                <c:pt idx="26">
                  <c:v>18.5</c:v>
                </c:pt>
                <c:pt idx="27">
                  <c:v>20.399999999999999</c:v>
                </c:pt>
                <c:pt idx="28">
                  <c:v>23.1</c:v>
                </c:pt>
                <c:pt idx="29">
                  <c:v>22.7</c:v>
                </c:pt>
                <c:pt idx="30">
                  <c:v>21.9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47-4604-AAB6-6E342F42D2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3039344"/>
        <c:axId val="-713045872"/>
        <c:extLst/>
      </c:stockChart>
      <c:valAx>
        <c:axId val="-7130436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3039888"/>
        <c:crosses val="max"/>
        <c:crossBetween val="between"/>
      </c:valAx>
      <c:catAx>
        <c:axId val="-71303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3043696"/>
        <c:crossesAt val="0"/>
        <c:auto val="1"/>
        <c:lblAlgn val="ctr"/>
        <c:lblOffset val="100"/>
        <c:noMultiLvlLbl val="0"/>
      </c:catAx>
      <c:valAx>
        <c:axId val="-7130458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3039344"/>
        <c:crosses val="autoZero"/>
        <c:crossBetween val="between"/>
      </c:valAx>
      <c:catAx>
        <c:axId val="-7130393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130458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26.3</c:v>
                </c:pt>
                <c:pt idx="7">
                  <c:v>3.9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37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B-4F8A-B807-AE05FD9BF7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1386368"/>
        <c:axId val="-7113874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35.299999999999997</c:v>
                </c:pt>
                <c:pt idx="1">
                  <c:v>35.700000000000003</c:v>
                </c:pt>
                <c:pt idx="2">
                  <c:v>36.5</c:v>
                </c:pt>
                <c:pt idx="3">
                  <c:v>36.799999999999997</c:v>
                </c:pt>
                <c:pt idx="4">
                  <c:v>36.1</c:v>
                </c:pt>
                <c:pt idx="5">
                  <c:v>36.200000000000003</c:v>
                </c:pt>
                <c:pt idx="6">
                  <c:v>35.5</c:v>
                </c:pt>
                <c:pt idx="7">
                  <c:v>30.5</c:v>
                </c:pt>
                <c:pt idx="8">
                  <c:v>31.2</c:v>
                </c:pt>
                <c:pt idx="9">
                  <c:v>31.4</c:v>
                </c:pt>
                <c:pt idx="10">
                  <c:v>32.799999999999997</c:v>
                </c:pt>
                <c:pt idx="11">
                  <c:v>30.5</c:v>
                </c:pt>
                <c:pt idx="12">
                  <c:v>32.4</c:v>
                </c:pt>
                <c:pt idx="13">
                  <c:v>31</c:v>
                </c:pt>
                <c:pt idx="14">
                  <c:v>32.299999999999997</c:v>
                </c:pt>
                <c:pt idx="15">
                  <c:v>33.200000000000003</c:v>
                </c:pt>
                <c:pt idx="16">
                  <c:v>33</c:v>
                </c:pt>
                <c:pt idx="17">
                  <c:v>33.5</c:v>
                </c:pt>
                <c:pt idx="18">
                  <c:v>34.299999999999997</c:v>
                </c:pt>
                <c:pt idx="19">
                  <c:v>34.5</c:v>
                </c:pt>
                <c:pt idx="20">
                  <c:v>35</c:v>
                </c:pt>
                <c:pt idx="21">
                  <c:v>36.200000000000003</c:v>
                </c:pt>
                <c:pt idx="22">
                  <c:v>35.1</c:v>
                </c:pt>
                <c:pt idx="23">
                  <c:v>34.200000000000003</c:v>
                </c:pt>
                <c:pt idx="24">
                  <c:v>34.200000000000003</c:v>
                </c:pt>
                <c:pt idx="25">
                  <c:v>34.5</c:v>
                </c:pt>
                <c:pt idx="26">
                  <c:v>34.5</c:v>
                </c:pt>
                <c:pt idx="27">
                  <c:v>33.799999999999997</c:v>
                </c:pt>
                <c:pt idx="28">
                  <c:v>31.2</c:v>
                </c:pt>
                <c:pt idx="29">
                  <c:v>30.1</c:v>
                </c:pt>
                <c:pt idx="30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B-4F8A-B807-AE05FD9BF77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26</c:v>
                </c:pt>
                <c:pt idx="1">
                  <c:v>26.2</c:v>
                </c:pt>
                <c:pt idx="2">
                  <c:v>26.3</c:v>
                </c:pt>
                <c:pt idx="3">
                  <c:v>27</c:v>
                </c:pt>
                <c:pt idx="4">
                  <c:v>27.4</c:v>
                </c:pt>
                <c:pt idx="5">
                  <c:v>27.5</c:v>
                </c:pt>
                <c:pt idx="6">
                  <c:v>27.5</c:v>
                </c:pt>
                <c:pt idx="7">
                  <c:v>25.8</c:v>
                </c:pt>
                <c:pt idx="8">
                  <c:v>25.3</c:v>
                </c:pt>
                <c:pt idx="9">
                  <c:v>24.5</c:v>
                </c:pt>
                <c:pt idx="10">
                  <c:v>25.5</c:v>
                </c:pt>
                <c:pt idx="11">
                  <c:v>25.5</c:v>
                </c:pt>
                <c:pt idx="12">
                  <c:v>23.5</c:v>
                </c:pt>
                <c:pt idx="13">
                  <c:v>23.5</c:v>
                </c:pt>
                <c:pt idx="14">
                  <c:v>24.6</c:v>
                </c:pt>
                <c:pt idx="15">
                  <c:v>25</c:v>
                </c:pt>
                <c:pt idx="16">
                  <c:v>24.8</c:v>
                </c:pt>
                <c:pt idx="17">
                  <c:v>24.5</c:v>
                </c:pt>
                <c:pt idx="18">
                  <c:v>25</c:v>
                </c:pt>
                <c:pt idx="19">
                  <c:v>24.4</c:v>
                </c:pt>
                <c:pt idx="20">
                  <c:v>25.3</c:v>
                </c:pt>
                <c:pt idx="21">
                  <c:v>25.5</c:v>
                </c:pt>
                <c:pt idx="22">
                  <c:v>27.5</c:v>
                </c:pt>
                <c:pt idx="23">
                  <c:v>26.6</c:v>
                </c:pt>
                <c:pt idx="24">
                  <c:v>25</c:v>
                </c:pt>
                <c:pt idx="25">
                  <c:v>24.6</c:v>
                </c:pt>
                <c:pt idx="26">
                  <c:v>24.3</c:v>
                </c:pt>
                <c:pt idx="27">
                  <c:v>26.2</c:v>
                </c:pt>
                <c:pt idx="28">
                  <c:v>24.8</c:v>
                </c:pt>
                <c:pt idx="29">
                  <c:v>24.3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3B-4F8A-B807-AE05FD9BF7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3771296"/>
        <c:axId val="-713772928"/>
        <c:extLst/>
      </c:stockChart>
      <c:valAx>
        <c:axId val="-711387456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1386368"/>
        <c:crosses val="max"/>
        <c:crossBetween val="between"/>
      </c:valAx>
      <c:catAx>
        <c:axId val="-71138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1387456"/>
        <c:crossesAt val="0"/>
        <c:auto val="1"/>
        <c:lblAlgn val="ctr"/>
        <c:lblOffset val="100"/>
        <c:noMultiLvlLbl val="0"/>
      </c:catAx>
      <c:valAx>
        <c:axId val="-7137729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713771296"/>
        <c:crosses val="autoZero"/>
        <c:crossBetween val="between"/>
      </c:valAx>
      <c:catAx>
        <c:axId val="-713771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7137729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10.4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C-4283-AEB2-42A34669D6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389963696"/>
        <c:axId val="-3899615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34.799999999999997</c:v>
                </c:pt>
                <c:pt idx="1">
                  <c:v>36.299999999999997</c:v>
                </c:pt>
                <c:pt idx="2">
                  <c:v>36.6</c:v>
                </c:pt>
                <c:pt idx="3">
                  <c:v>36.799999999999997</c:v>
                </c:pt>
                <c:pt idx="4">
                  <c:v>36.200000000000003</c:v>
                </c:pt>
                <c:pt idx="5">
                  <c:v>35.9</c:v>
                </c:pt>
                <c:pt idx="6">
                  <c:v>36.799999999999997</c:v>
                </c:pt>
                <c:pt idx="7">
                  <c:v>31</c:v>
                </c:pt>
                <c:pt idx="8">
                  <c:v>31.3</c:v>
                </c:pt>
                <c:pt idx="9">
                  <c:v>33</c:v>
                </c:pt>
                <c:pt idx="10">
                  <c:v>34.299999999999997</c:v>
                </c:pt>
                <c:pt idx="11">
                  <c:v>32</c:v>
                </c:pt>
                <c:pt idx="12">
                  <c:v>33</c:v>
                </c:pt>
                <c:pt idx="13">
                  <c:v>32</c:v>
                </c:pt>
                <c:pt idx="14">
                  <c:v>32.700000000000003</c:v>
                </c:pt>
                <c:pt idx="15">
                  <c:v>33.5</c:v>
                </c:pt>
                <c:pt idx="16">
                  <c:v>33.6</c:v>
                </c:pt>
                <c:pt idx="17">
                  <c:v>34.200000000000003</c:v>
                </c:pt>
                <c:pt idx="18">
                  <c:v>35.5</c:v>
                </c:pt>
                <c:pt idx="19">
                  <c:v>33.799999999999997</c:v>
                </c:pt>
                <c:pt idx="20">
                  <c:v>32.700000000000003</c:v>
                </c:pt>
                <c:pt idx="21">
                  <c:v>37.5</c:v>
                </c:pt>
                <c:pt idx="22">
                  <c:v>35.6</c:v>
                </c:pt>
                <c:pt idx="23">
                  <c:v>36.700000000000003</c:v>
                </c:pt>
                <c:pt idx="24">
                  <c:v>34.799999999999997</c:v>
                </c:pt>
                <c:pt idx="25">
                  <c:v>32.700000000000003</c:v>
                </c:pt>
                <c:pt idx="26">
                  <c:v>32.799999999999997</c:v>
                </c:pt>
                <c:pt idx="27">
                  <c:v>35</c:v>
                </c:pt>
                <c:pt idx="28">
                  <c:v>34.299999999999997</c:v>
                </c:pt>
                <c:pt idx="29">
                  <c:v>32.799999999999997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2C-4283-AEB2-42A34669D6D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26.3</c:v>
                </c:pt>
                <c:pt idx="1">
                  <c:v>26</c:v>
                </c:pt>
                <c:pt idx="2">
                  <c:v>26.2</c:v>
                </c:pt>
                <c:pt idx="3">
                  <c:v>27</c:v>
                </c:pt>
                <c:pt idx="4">
                  <c:v>27</c:v>
                </c:pt>
                <c:pt idx="5">
                  <c:v>25</c:v>
                </c:pt>
                <c:pt idx="6">
                  <c:v>26.6</c:v>
                </c:pt>
                <c:pt idx="7">
                  <c:v>26.5</c:v>
                </c:pt>
                <c:pt idx="8">
                  <c:v>25.6</c:v>
                </c:pt>
                <c:pt idx="9">
                  <c:v>24.8</c:v>
                </c:pt>
                <c:pt idx="10">
                  <c:v>25.6</c:v>
                </c:pt>
                <c:pt idx="11">
                  <c:v>26</c:v>
                </c:pt>
                <c:pt idx="12">
                  <c:v>23.2</c:v>
                </c:pt>
                <c:pt idx="13">
                  <c:v>23.5</c:v>
                </c:pt>
                <c:pt idx="14">
                  <c:v>23.5</c:v>
                </c:pt>
                <c:pt idx="15">
                  <c:v>25.5</c:v>
                </c:pt>
                <c:pt idx="16">
                  <c:v>24.5</c:v>
                </c:pt>
                <c:pt idx="17">
                  <c:v>24</c:v>
                </c:pt>
                <c:pt idx="18">
                  <c:v>24.4</c:v>
                </c:pt>
                <c:pt idx="19">
                  <c:v>25.5</c:v>
                </c:pt>
                <c:pt idx="20">
                  <c:v>26</c:v>
                </c:pt>
                <c:pt idx="21">
                  <c:v>26.3</c:v>
                </c:pt>
                <c:pt idx="22">
                  <c:v>27.5</c:v>
                </c:pt>
                <c:pt idx="23">
                  <c:v>25.6</c:v>
                </c:pt>
                <c:pt idx="24">
                  <c:v>25.1</c:v>
                </c:pt>
                <c:pt idx="25">
                  <c:v>24.8</c:v>
                </c:pt>
                <c:pt idx="26">
                  <c:v>23.9</c:v>
                </c:pt>
                <c:pt idx="27">
                  <c:v>24.7</c:v>
                </c:pt>
                <c:pt idx="28">
                  <c:v>24.5</c:v>
                </c:pt>
                <c:pt idx="29">
                  <c:v>24.2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2C-4283-AEB2-42A34669D6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389958800"/>
        <c:axId val="-389959344"/>
        <c:extLst/>
      </c:stockChart>
      <c:valAx>
        <c:axId val="-3899615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63696"/>
        <c:crosses val="max"/>
        <c:crossBetween val="between"/>
      </c:valAx>
      <c:catAx>
        <c:axId val="-3899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61520"/>
        <c:crossesAt val="0"/>
        <c:auto val="1"/>
        <c:lblAlgn val="ctr"/>
        <c:lblOffset val="100"/>
        <c:noMultiLvlLbl val="0"/>
      </c:catAx>
      <c:valAx>
        <c:axId val="-3899593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389958800"/>
        <c:crosses val="autoZero"/>
        <c:crossBetween val="between"/>
      </c:valAx>
      <c:catAx>
        <c:axId val="-389958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3899593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20.6</c:v>
                </c:pt>
                <c:pt idx="7">
                  <c:v>2.5</c:v>
                </c:pt>
                <c:pt idx="8">
                  <c:v>0.01</c:v>
                </c:pt>
                <c:pt idx="9">
                  <c:v>0</c:v>
                </c:pt>
                <c:pt idx="10">
                  <c:v>0.01</c:v>
                </c:pt>
                <c:pt idx="11">
                  <c:v>3.3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</c:v>
                </c:pt>
                <c:pt idx="28">
                  <c:v>1.5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3-4D85-9A9A-7A4D3CB363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55646592"/>
        <c:axId val="-455631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33.5</c:v>
                </c:pt>
                <c:pt idx="1">
                  <c:v>33.5</c:v>
                </c:pt>
                <c:pt idx="2">
                  <c:v>34.5</c:v>
                </c:pt>
                <c:pt idx="3">
                  <c:v>33.5</c:v>
                </c:pt>
                <c:pt idx="4">
                  <c:v>33.9</c:v>
                </c:pt>
                <c:pt idx="5">
                  <c:v>33.5</c:v>
                </c:pt>
                <c:pt idx="6">
                  <c:v>34.200000000000003</c:v>
                </c:pt>
                <c:pt idx="7">
                  <c:v>27.2</c:v>
                </c:pt>
                <c:pt idx="8">
                  <c:v>29.2</c:v>
                </c:pt>
                <c:pt idx="9">
                  <c:v>29</c:v>
                </c:pt>
                <c:pt idx="10">
                  <c:v>30.9</c:v>
                </c:pt>
                <c:pt idx="11">
                  <c:v>29.5</c:v>
                </c:pt>
                <c:pt idx="12">
                  <c:v>29.8</c:v>
                </c:pt>
                <c:pt idx="13">
                  <c:v>29.4</c:v>
                </c:pt>
                <c:pt idx="14">
                  <c:v>28.5</c:v>
                </c:pt>
                <c:pt idx="15">
                  <c:v>30.9</c:v>
                </c:pt>
                <c:pt idx="16">
                  <c:v>30.5</c:v>
                </c:pt>
                <c:pt idx="17">
                  <c:v>31</c:v>
                </c:pt>
                <c:pt idx="18">
                  <c:v>31.9</c:v>
                </c:pt>
                <c:pt idx="19">
                  <c:v>32.9</c:v>
                </c:pt>
                <c:pt idx="20">
                  <c:v>33.4</c:v>
                </c:pt>
                <c:pt idx="21">
                  <c:v>33.5</c:v>
                </c:pt>
                <c:pt idx="22">
                  <c:v>33.4</c:v>
                </c:pt>
                <c:pt idx="23">
                  <c:v>32.700000000000003</c:v>
                </c:pt>
                <c:pt idx="24">
                  <c:v>32.799999999999997</c:v>
                </c:pt>
                <c:pt idx="25">
                  <c:v>33.700000000000003</c:v>
                </c:pt>
                <c:pt idx="26">
                  <c:v>33.200000000000003</c:v>
                </c:pt>
                <c:pt idx="27">
                  <c:v>32.799999999999997</c:v>
                </c:pt>
                <c:pt idx="28">
                  <c:v>31.7</c:v>
                </c:pt>
                <c:pt idx="29">
                  <c:v>30.8</c:v>
                </c:pt>
                <c:pt idx="30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D3-4D85-9A9A-7A4D3CB363A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24.4</c:v>
                </c:pt>
                <c:pt idx="1">
                  <c:v>24.5</c:v>
                </c:pt>
                <c:pt idx="2">
                  <c:v>24.3</c:v>
                </c:pt>
                <c:pt idx="3">
                  <c:v>25</c:v>
                </c:pt>
                <c:pt idx="4">
                  <c:v>25.4</c:v>
                </c:pt>
                <c:pt idx="5">
                  <c:v>24.5</c:v>
                </c:pt>
                <c:pt idx="6">
                  <c:v>24.6</c:v>
                </c:pt>
                <c:pt idx="7">
                  <c:v>23</c:v>
                </c:pt>
                <c:pt idx="8">
                  <c:v>24</c:v>
                </c:pt>
                <c:pt idx="9">
                  <c:v>24</c:v>
                </c:pt>
                <c:pt idx="10">
                  <c:v>24.2</c:v>
                </c:pt>
                <c:pt idx="11">
                  <c:v>24.8</c:v>
                </c:pt>
                <c:pt idx="12">
                  <c:v>23.1</c:v>
                </c:pt>
                <c:pt idx="13">
                  <c:v>23.5</c:v>
                </c:pt>
                <c:pt idx="14">
                  <c:v>22.5</c:v>
                </c:pt>
                <c:pt idx="15">
                  <c:v>23.5</c:v>
                </c:pt>
                <c:pt idx="16">
                  <c:v>23.9</c:v>
                </c:pt>
                <c:pt idx="17">
                  <c:v>23.4</c:v>
                </c:pt>
                <c:pt idx="18">
                  <c:v>23.2</c:v>
                </c:pt>
                <c:pt idx="19">
                  <c:v>23.4</c:v>
                </c:pt>
                <c:pt idx="20">
                  <c:v>24.3</c:v>
                </c:pt>
                <c:pt idx="21">
                  <c:v>24.5</c:v>
                </c:pt>
                <c:pt idx="22">
                  <c:v>25.2</c:v>
                </c:pt>
                <c:pt idx="23">
                  <c:v>25.1</c:v>
                </c:pt>
                <c:pt idx="24">
                  <c:v>22.5</c:v>
                </c:pt>
                <c:pt idx="25">
                  <c:v>22.2</c:v>
                </c:pt>
                <c:pt idx="26">
                  <c:v>21.4</c:v>
                </c:pt>
                <c:pt idx="27">
                  <c:v>23.1</c:v>
                </c:pt>
                <c:pt idx="28">
                  <c:v>23.8</c:v>
                </c:pt>
                <c:pt idx="29">
                  <c:v>23.8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D3-4D85-9A9A-7A4D3CB363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55635168"/>
        <c:axId val="-455634624"/>
        <c:extLst/>
      </c:stockChart>
      <c:valAx>
        <c:axId val="-4556319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46592"/>
        <c:crosses val="max"/>
        <c:crossBetween val="between"/>
      </c:valAx>
      <c:catAx>
        <c:axId val="-45564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1904"/>
        <c:crossesAt val="0"/>
        <c:auto val="1"/>
        <c:lblAlgn val="ctr"/>
        <c:lblOffset val="100"/>
        <c:noMultiLvlLbl val="0"/>
      </c:catAx>
      <c:valAx>
        <c:axId val="-4556346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455635168"/>
        <c:crosses val="autoZero"/>
        <c:crossBetween val="between"/>
      </c:valAx>
      <c:catAx>
        <c:axId val="-4556351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4556346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ธันวาคม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2862"/>
            <a:ext cx="7462044" cy="2218478"/>
          </a:xfrm>
        </p:spPr>
        <p:txBody>
          <a:bodyPr anchor="b"/>
          <a:lstStyle>
            <a:lvl1pPr algn="ctr"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46894"/>
            <a:ext cx="6584156" cy="1538479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830" indent="0" algn="ctr">
              <a:buNone/>
              <a:defRPr sz="1858"/>
            </a:lvl2pPr>
            <a:lvl3pPr marL="849660" indent="0" algn="ctr">
              <a:buNone/>
              <a:defRPr sz="1673"/>
            </a:lvl3pPr>
            <a:lvl4pPr marL="1274491" indent="0" algn="ctr">
              <a:buNone/>
              <a:defRPr sz="1487"/>
            </a:lvl4pPr>
            <a:lvl5pPr marL="1699321" indent="0" algn="ctr">
              <a:buNone/>
              <a:defRPr sz="1487"/>
            </a:lvl5pPr>
            <a:lvl6pPr marL="2124151" indent="0" algn="ctr">
              <a:buNone/>
              <a:defRPr sz="1487"/>
            </a:lvl6pPr>
            <a:lvl7pPr marL="2548981" indent="0" algn="ctr">
              <a:buNone/>
              <a:defRPr sz="1487"/>
            </a:lvl7pPr>
            <a:lvl8pPr marL="2973812" indent="0" algn="ctr">
              <a:buNone/>
              <a:defRPr sz="1487"/>
            </a:lvl8pPr>
            <a:lvl9pPr marL="3398642" indent="0" algn="ctr">
              <a:buNone/>
              <a:defRPr sz="14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8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39262"/>
            <a:ext cx="1892945" cy="5400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39262"/>
            <a:ext cx="5569099" cy="54001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88633"/>
            <a:ext cx="7571780" cy="265066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64377"/>
            <a:ext cx="7571780" cy="1393924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/>
                </a:solidFill>
              </a:defRPr>
            </a:lvl1pPr>
            <a:lvl2pPr marL="424830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2pPr>
            <a:lvl3pPr marL="84966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27449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69932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12415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54898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297381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39864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696310"/>
            <a:ext cx="3731022" cy="40431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696310"/>
            <a:ext cx="3731022" cy="40431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39263"/>
            <a:ext cx="7571780" cy="1231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2080"/>
            <a:ext cx="3713875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27632"/>
            <a:ext cx="3713875" cy="3423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2080"/>
            <a:ext cx="3732165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27632"/>
            <a:ext cx="3732165" cy="3423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5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4815"/>
            <a:ext cx="2831416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17484"/>
            <a:ext cx="4444305" cy="4528410"/>
          </a:xfrm>
        </p:spPr>
        <p:txBody>
          <a:bodyPr/>
          <a:lstStyle>
            <a:lvl1pPr>
              <a:defRPr sz="2973"/>
            </a:lvl1pPr>
            <a:lvl2pPr>
              <a:defRPr sz="2602"/>
            </a:lvl2pPr>
            <a:lvl3pPr>
              <a:defRPr sz="2230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11667"/>
            <a:ext cx="2831416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4815"/>
            <a:ext cx="2831416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17484"/>
            <a:ext cx="4444305" cy="4528410"/>
          </a:xfrm>
        </p:spPr>
        <p:txBody>
          <a:bodyPr anchor="t"/>
          <a:lstStyle>
            <a:lvl1pPr marL="0" indent="0">
              <a:buNone/>
              <a:defRPr sz="2973"/>
            </a:lvl1pPr>
            <a:lvl2pPr marL="424830" indent="0">
              <a:buNone/>
              <a:defRPr sz="2602"/>
            </a:lvl2pPr>
            <a:lvl3pPr marL="849660" indent="0">
              <a:buNone/>
              <a:defRPr sz="2230"/>
            </a:lvl3pPr>
            <a:lvl4pPr marL="1274491" indent="0">
              <a:buNone/>
              <a:defRPr sz="1858"/>
            </a:lvl4pPr>
            <a:lvl5pPr marL="1699321" indent="0">
              <a:buNone/>
              <a:defRPr sz="1858"/>
            </a:lvl5pPr>
            <a:lvl6pPr marL="2124151" indent="0">
              <a:buNone/>
              <a:defRPr sz="1858"/>
            </a:lvl6pPr>
            <a:lvl7pPr marL="2548981" indent="0">
              <a:buNone/>
              <a:defRPr sz="1858"/>
            </a:lvl7pPr>
            <a:lvl8pPr marL="2973812" indent="0">
              <a:buNone/>
              <a:defRPr sz="1858"/>
            </a:lvl8pPr>
            <a:lvl9pPr marL="3398642" indent="0">
              <a:buNone/>
              <a:defRPr sz="18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11667"/>
            <a:ext cx="2831416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39263"/>
            <a:ext cx="7571780" cy="1231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696310"/>
            <a:ext cx="7571780" cy="4043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06110"/>
            <a:ext cx="1975247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06110"/>
            <a:ext cx="296287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06110"/>
            <a:ext cx="1975247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49660" rtl="0" eaLnBrk="1" latinLnBrk="0" hangingPunct="1">
        <a:lnSpc>
          <a:spcPct val="90000"/>
        </a:lnSpc>
        <a:spcBef>
          <a:spcPct val="0"/>
        </a:spcBef>
        <a:buNone/>
        <a:defRPr sz="4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415" indent="-212415" algn="l" defTabSz="849660" rtl="0" eaLnBrk="1" latinLnBrk="0" hangingPunct="1">
        <a:lnSpc>
          <a:spcPct val="90000"/>
        </a:lnSpc>
        <a:spcBef>
          <a:spcPts val="929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1pPr>
      <a:lvl2pPr marL="637245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06207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8690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91173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3656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76139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18622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61105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83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66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49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32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15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898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381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864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087" y="61912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406</Words>
  <Application>Microsoft Office PowerPoint</Application>
  <PresentationFormat>Custom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24</cp:revision>
  <dcterms:created xsi:type="dcterms:W3CDTF">2018-10-25T13:21:08Z</dcterms:created>
  <dcterms:modified xsi:type="dcterms:W3CDTF">2019-01-04T07:35:34Z</dcterms:modified>
</cp:coreProperties>
</file>