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8778875" cy="63722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December2018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December2018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December2018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December2018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December2018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December2018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December2018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December2018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December2018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December2018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December2018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December2018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December2018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December2018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December2018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December2018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December2018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December2018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เชียงราย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(19.96139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99.88139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Data!$B$11:$AF$11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4.5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0.01</c:v>
                </c:pt>
                <c:pt idx="9">
                  <c:v>0</c:v>
                </c:pt>
                <c:pt idx="10">
                  <c:v>0.7</c:v>
                </c:pt>
                <c:pt idx="11">
                  <c:v>0.1</c:v>
                </c:pt>
                <c:pt idx="12">
                  <c:v>21.7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2.9</c:v>
                </c:pt>
                <c:pt idx="28">
                  <c:v>6</c:v>
                </c:pt>
                <c:pt idx="29">
                  <c:v>0.8</c:v>
                </c:pt>
                <c:pt idx="30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9B-4048-898C-5EB9A920CE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11378752"/>
        <c:axId val="-71137929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Data!$B$9:$AF$9</c:f>
              <c:numCache>
                <c:formatCode>0.0</c:formatCode>
                <c:ptCount val="31"/>
                <c:pt idx="0">
                  <c:v>29</c:v>
                </c:pt>
                <c:pt idx="1">
                  <c:v>29.4</c:v>
                </c:pt>
                <c:pt idx="2">
                  <c:v>30.4</c:v>
                </c:pt>
                <c:pt idx="3">
                  <c:v>29.6</c:v>
                </c:pt>
                <c:pt idx="4">
                  <c:v>30.1</c:v>
                </c:pt>
                <c:pt idx="5">
                  <c:v>29.5</c:v>
                </c:pt>
                <c:pt idx="6">
                  <c:v>28.3</c:v>
                </c:pt>
                <c:pt idx="7">
                  <c:v>28.9</c:v>
                </c:pt>
                <c:pt idx="8">
                  <c:v>29.6</c:v>
                </c:pt>
                <c:pt idx="9">
                  <c:v>30.2</c:v>
                </c:pt>
                <c:pt idx="10">
                  <c:v>30.1</c:v>
                </c:pt>
                <c:pt idx="11">
                  <c:v>25.6</c:v>
                </c:pt>
                <c:pt idx="12">
                  <c:v>26.5</c:v>
                </c:pt>
                <c:pt idx="13">
                  <c:v>27.4</c:v>
                </c:pt>
                <c:pt idx="14">
                  <c:v>28.9</c:v>
                </c:pt>
                <c:pt idx="15">
                  <c:v>28.8</c:v>
                </c:pt>
                <c:pt idx="16">
                  <c:v>29.6</c:v>
                </c:pt>
                <c:pt idx="17">
                  <c:v>28.8</c:v>
                </c:pt>
                <c:pt idx="18">
                  <c:v>30</c:v>
                </c:pt>
                <c:pt idx="19">
                  <c:v>28.6</c:v>
                </c:pt>
                <c:pt idx="20">
                  <c:v>28.8</c:v>
                </c:pt>
                <c:pt idx="21">
                  <c:v>28.6</c:v>
                </c:pt>
                <c:pt idx="22">
                  <c:v>27.9</c:v>
                </c:pt>
                <c:pt idx="23">
                  <c:v>27.6</c:v>
                </c:pt>
                <c:pt idx="24">
                  <c:v>27.5</c:v>
                </c:pt>
                <c:pt idx="25">
                  <c:v>26</c:v>
                </c:pt>
                <c:pt idx="26">
                  <c:v>26.3</c:v>
                </c:pt>
                <c:pt idx="27">
                  <c:v>26.5</c:v>
                </c:pt>
                <c:pt idx="28">
                  <c:v>28.1</c:v>
                </c:pt>
                <c:pt idx="29">
                  <c:v>27.9</c:v>
                </c:pt>
                <c:pt idx="30">
                  <c:v>29.1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F9B-4048-898C-5EB9A920CE9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Data!$B$10:$AF$10</c:f>
              <c:numCache>
                <c:formatCode>0.0</c:formatCode>
                <c:ptCount val="31"/>
                <c:pt idx="0">
                  <c:v>17.2</c:v>
                </c:pt>
                <c:pt idx="1">
                  <c:v>18.8</c:v>
                </c:pt>
                <c:pt idx="2">
                  <c:v>18.5</c:v>
                </c:pt>
                <c:pt idx="3">
                  <c:v>19.899999999999999</c:v>
                </c:pt>
                <c:pt idx="4">
                  <c:v>19</c:v>
                </c:pt>
                <c:pt idx="5">
                  <c:v>19.5</c:v>
                </c:pt>
                <c:pt idx="6">
                  <c:v>20</c:v>
                </c:pt>
                <c:pt idx="7">
                  <c:v>21</c:v>
                </c:pt>
                <c:pt idx="8">
                  <c:v>20.8</c:v>
                </c:pt>
                <c:pt idx="9">
                  <c:v>19.600000000000001</c:v>
                </c:pt>
                <c:pt idx="10">
                  <c:v>18.5</c:v>
                </c:pt>
                <c:pt idx="11">
                  <c:v>21.8</c:v>
                </c:pt>
                <c:pt idx="12">
                  <c:v>21.3</c:v>
                </c:pt>
                <c:pt idx="13">
                  <c:v>20.6</c:v>
                </c:pt>
                <c:pt idx="14">
                  <c:v>18</c:v>
                </c:pt>
                <c:pt idx="15">
                  <c:v>17</c:v>
                </c:pt>
                <c:pt idx="16">
                  <c:v>17.2</c:v>
                </c:pt>
                <c:pt idx="17">
                  <c:v>16.8</c:v>
                </c:pt>
                <c:pt idx="18">
                  <c:v>18.3</c:v>
                </c:pt>
                <c:pt idx="19">
                  <c:v>20.399999999999999</c:v>
                </c:pt>
                <c:pt idx="20">
                  <c:v>18.8</c:v>
                </c:pt>
                <c:pt idx="21">
                  <c:v>14.1</c:v>
                </c:pt>
                <c:pt idx="22">
                  <c:v>14.3</c:v>
                </c:pt>
                <c:pt idx="23">
                  <c:v>13.5</c:v>
                </c:pt>
                <c:pt idx="24">
                  <c:v>13.9</c:v>
                </c:pt>
                <c:pt idx="25">
                  <c:v>13.9</c:v>
                </c:pt>
                <c:pt idx="26">
                  <c:v>13.2</c:v>
                </c:pt>
                <c:pt idx="27">
                  <c:v>13.7</c:v>
                </c:pt>
                <c:pt idx="28">
                  <c:v>19</c:v>
                </c:pt>
                <c:pt idx="29">
                  <c:v>19.3</c:v>
                </c:pt>
                <c:pt idx="30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F9B-4048-898C-5EB9A920CE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11388000"/>
        <c:axId val="-711389632"/>
        <c:extLst/>
      </c:stockChart>
      <c:valAx>
        <c:axId val="-71137929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11378752"/>
        <c:crosses val="max"/>
        <c:crossBetween val="between"/>
      </c:valAx>
      <c:catAx>
        <c:axId val="-711378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11379296"/>
        <c:crosses val="autoZero"/>
        <c:auto val="1"/>
        <c:lblAlgn val="ctr"/>
        <c:lblOffset val="100"/>
        <c:noMultiLvlLbl val="0"/>
      </c:catAx>
      <c:valAx>
        <c:axId val="-71138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11388000"/>
        <c:crosses val="autoZero"/>
        <c:crossBetween val="between"/>
      </c:valAx>
      <c:catAx>
        <c:axId val="-71138800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71138963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Data!$B$121:$AF$121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0.2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1.4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0.01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CF-4319-B522-9200F8705A9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389960976"/>
        <c:axId val="-38996424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Data!$B$119:$AF$119</c:f>
              <c:numCache>
                <c:formatCode>0.0</c:formatCode>
                <c:ptCount val="31"/>
                <c:pt idx="0">
                  <c:v>33</c:v>
                </c:pt>
                <c:pt idx="1">
                  <c:v>33</c:v>
                </c:pt>
                <c:pt idx="2">
                  <c:v>33</c:v>
                </c:pt>
                <c:pt idx="3">
                  <c:v>32.6</c:v>
                </c:pt>
                <c:pt idx="4">
                  <c:v>33.5</c:v>
                </c:pt>
                <c:pt idx="5">
                  <c:v>33.5</c:v>
                </c:pt>
                <c:pt idx="6">
                  <c:v>32</c:v>
                </c:pt>
                <c:pt idx="7">
                  <c:v>31</c:v>
                </c:pt>
                <c:pt idx="8">
                  <c:v>30.5</c:v>
                </c:pt>
                <c:pt idx="9">
                  <c:v>31.5</c:v>
                </c:pt>
                <c:pt idx="10">
                  <c:v>33</c:v>
                </c:pt>
                <c:pt idx="11">
                  <c:v>33.200000000000003</c:v>
                </c:pt>
                <c:pt idx="12">
                  <c:v>33</c:v>
                </c:pt>
                <c:pt idx="13">
                  <c:v>32.1</c:v>
                </c:pt>
                <c:pt idx="14">
                  <c:v>32.6</c:v>
                </c:pt>
                <c:pt idx="15">
                  <c:v>33</c:v>
                </c:pt>
                <c:pt idx="16">
                  <c:v>33</c:v>
                </c:pt>
                <c:pt idx="17">
                  <c:v>33</c:v>
                </c:pt>
                <c:pt idx="18">
                  <c:v>33</c:v>
                </c:pt>
                <c:pt idx="19">
                  <c:v>32.1</c:v>
                </c:pt>
                <c:pt idx="20">
                  <c:v>31.2</c:v>
                </c:pt>
                <c:pt idx="21">
                  <c:v>32.299999999999997</c:v>
                </c:pt>
                <c:pt idx="22">
                  <c:v>32.799999999999997</c:v>
                </c:pt>
                <c:pt idx="23">
                  <c:v>35</c:v>
                </c:pt>
                <c:pt idx="24">
                  <c:v>32.200000000000003</c:v>
                </c:pt>
                <c:pt idx="25">
                  <c:v>32.799999999999997</c:v>
                </c:pt>
                <c:pt idx="26">
                  <c:v>32</c:v>
                </c:pt>
                <c:pt idx="27">
                  <c:v>31.5</c:v>
                </c:pt>
                <c:pt idx="28">
                  <c:v>32</c:v>
                </c:pt>
                <c:pt idx="29">
                  <c:v>31</c:v>
                </c:pt>
                <c:pt idx="30">
                  <c:v>31.4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ECF-4319-B522-9200F8705A9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Data!$B$120:$AF$120</c:f>
              <c:numCache>
                <c:formatCode>0.0</c:formatCode>
                <c:ptCount val="31"/>
                <c:pt idx="0">
                  <c:v>23.5</c:v>
                </c:pt>
                <c:pt idx="1">
                  <c:v>23.8</c:v>
                </c:pt>
                <c:pt idx="2">
                  <c:v>24.1</c:v>
                </c:pt>
                <c:pt idx="3">
                  <c:v>25</c:v>
                </c:pt>
                <c:pt idx="4">
                  <c:v>24.5</c:v>
                </c:pt>
                <c:pt idx="5">
                  <c:v>24</c:v>
                </c:pt>
                <c:pt idx="6">
                  <c:v>24.5</c:v>
                </c:pt>
                <c:pt idx="7">
                  <c:v>25.8</c:v>
                </c:pt>
                <c:pt idx="8">
                  <c:v>24.5</c:v>
                </c:pt>
                <c:pt idx="9">
                  <c:v>24.4</c:v>
                </c:pt>
                <c:pt idx="10">
                  <c:v>24.5</c:v>
                </c:pt>
                <c:pt idx="11">
                  <c:v>25</c:v>
                </c:pt>
                <c:pt idx="12">
                  <c:v>23.3</c:v>
                </c:pt>
                <c:pt idx="13">
                  <c:v>24.3</c:v>
                </c:pt>
                <c:pt idx="14">
                  <c:v>23.5</c:v>
                </c:pt>
                <c:pt idx="15">
                  <c:v>24.8</c:v>
                </c:pt>
                <c:pt idx="16">
                  <c:v>23.8</c:v>
                </c:pt>
                <c:pt idx="17">
                  <c:v>23.8</c:v>
                </c:pt>
                <c:pt idx="18">
                  <c:v>24</c:v>
                </c:pt>
                <c:pt idx="19">
                  <c:v>24</c:v>
                </c:pt>
                <c:pt idx="20">
                  <c:v>24</c:v>
                </c:pt>
                <c:pt idx="21">
                  <c:v>25.5</c:v>
                </c:pt>
                <c:pt idx="22">
                  <c:v>25.4</c:v>
                </c:pt>
                <c:pt idx="23">
                  <c:v>24.2</c:v>
                </c:pt>
                <c:pt idx="24">
                  <c:v>23.5</c:v>
                </c:pt>
                <c:pt idx="25">
                  <c:v>22.3</c:v>
                </c:pt>
                <c:pt idx="26">
                  <c:v>23.7</c:v>
                </c:pt>
                <c:pt idx="27">
                  <c:v>23.5</c:v>
                </c:pt>
                <c:pt idx="28">
                  <c:v>23.6</c:v>
                </c:pt>
                <c:pt idx="29">
                  <c:v>23.5</c:v>
                </c:pt>
                <c:pt idx="30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ECF-4319-B522-9200F8705A9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389957712"/>
        <c:axId val="-389959888"/>
        <c:extLst/>
      </c:stockChart>
      <c:valAx>
        <c:axId val="-38996424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389960976"/>
        <c:crosses val="max"/>
        <c:crossBetween val="between"/>
      </c:valAx>
      <c:catAx>
        <c:axId val="-389960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389964240"/>
        <c:crossesAt val="0"/>
        <c:auto val="1"/>
        <c:lblAlgn val="ctr"/>
        <c:lblOffset val="100"/>
        <c:noMultiLvlLbl val="0"/>
      </c:catAx>
      <c:valAx>
        <c:axId val="-38995988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389957712"/>
        <c:crosses val="autoZero"/>
        <c:crossBetween val="between"/>
      </c:valAx>
      <c:catAx>
        <c:axId val="-38995771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38995988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Data!$B$141:$AF$141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48.2</c:v>
                </c:pt>
                <c:pt idx="7">
                  <c:v>27.9</c:v>
                </c:pt>
                <c:pt idx="8">
                  <c:v>0.01</c:v>
                </c:pt>
                <c:pt idx="9">
                  <c:v>0</c:v>
                </c:pt>
                <c:pt idx="10">
                  <c:v>25.1</c:v>
                </c:pt>
                <c:pt idx="11">
                  <c:v>11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F8-48B0-BF30-937E9970210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55641696"/>
        <c:axId val="-45563353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Data!$B$139:$AF$139</c:f>
              <c:numCache>
                <c:formatCode>0.0</c:formatCode>
                <c:ptCount val="31"/>
                <c:pt idx="0">
                  <c:v>32.799999999999997</c:v>
                </c:pt>
                <c:pt idx="1">
                  <c:v>32.5</c:v>
                </c:pt>
                <c:pt idx="2">
                  <c:v>32</c:v>
                </c:pt>
                <c:pt idx="3">
                  <c:v>32.799999999999997</c:v>
                </c:pt>
                <c:pt idx="4">
                  <c:v>34.700000000000003</c:v>
                </c:pt>
                <c:pt idx="5">
                  <c:v>31.8</c:v>
                </c:pt>
                <c:pt idx="6">
                  <c:v>32.5</c:v>
                </c:pt>
                <c:pt idx="7">
                  <c:v>28.7</c:v>
                </c:pt>
                <c:pt idx="8">
                  <c:v>28.9</c:v>
                </c:pt>
                <c:pt idx="9">
                  <c:v>29.3</c:v>
                </c:pt>
                <c:pt idx="10">
                  <c:v>30.4</c:v>
                </c:pt>
                <c:pt idx="11">
                  <c:v>29.3</c:v>
                </c:pt>
                <c:pt idx="12">
                  <c:v>30.3</c:v>
                </c:pt>
                <c:pt idx="13">
                  <c:v>29.5</c:v>
                </c:pt>
                <c:pt idx="14">
                  <c:v>29.2</c:v>
                </c:pt>
                <c:pt idx="15">
                  <c:v>31</c:v>
                </c:pt>
                <c:pt idx="16">
                  <c:v>29.8</c:v>
                </c:pt>
                <c:pt idx="17">
                  <c:v>30</c:v>
                </c:pt>
                <c:pt idx="18">
                  <c:v>31.2</c:v>
                </c:pt>
                <c:pt idx="19">
                  <c:v>31.5</c:v>
                </c:pt>
                <c:pt idx="20">
                  <c:v>30.5</c:v>
                </c:pt>
                <c:pt idx="21">
                  <c:v>31.8</c:v>
                </c:pt>
                <c:pt idx="22">
                  <c:v>32.799999999999997</c:v>
                </c:pt>
                <c:pt idx="23">
                  <c:v>32.299999999999997</c:v>
                </c:pt>
                <c:pt idx="24">
                  <c:v>32.5</c:v>
                </c:pt>
                <c:pt idx="25">
                  <c:v>31.5</c:v>
                </c:pt>
                <c:pt idx="26">
                  <c:v>31</c:v>
                </c:pt>
                <c:pt idx="27">
                  <c:v>30.8</c:v>
                </c:pt>
                <c:pt idx="28">
                  <c:v>29.9</c:v>
                </c:pt>
                <c:pt idx="29">
                  <c:v>29.5</c:v>
                </c:pt>
                <c:pt idx="30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3F8-48B0-BF30-937E9970210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Data!$B$140:$AF$140</c:f>
              <c:numCache>
                <c:formatCode>0.0</c:formatCode>
                <c:ptCount val="31"/>
                <c:pt idx="0">
                  <c:v>25.2</c:v>
                </c:pt>
                <c:pt idx="1">
                  <c:v>25.5</c:v>
                </c:pt>
                <c:pt idx="2">
                  <c:v>24.9</c:v>
                </c:pt>
                <c:pt idx="3">
                  <c:v>26</c:v>
                </c:pt>
                <c:pt idx="4">
                  <c:v>26</c:v>
                </c:pt>
                <c:pt idx="5">
                  <c:v>25.3</c:v>
                </c:pt>
                <c:pt idx="6">
                  <c:v>25.8</c:v>
                </c:pt>
                <c:pt idx="7">
                  <c:v>23.7</c:v>
                </c:pt>
                <c:pt idx="8">
                  <c:v>22.6</c:v>
                </c:pt>
                <c:pt idx="9">
                  <c:v>25</c:v>
                </c:pt>
                <c:pt idx="10">
                  <c:v>24.8</c:v>
                </c:pt>
                <c:pt idx="11">
                  <c:v>23.8</c:v>
                </c:pt>
                <c:pt idx="12">
                  <c:v>23.8</c:v>
                </c:pt>
                <c:pt idx="13">
                  <c:v>24.4</c:v>
                </c:pt>
                <c:pt idx="14">
                  <c:v>24.3</c:v>
                </c:pt>
                <c:pt idx="15">
                  <c:v>26</c:v>
                </c:pt>
                <c:pt idx="16">
                  <c:v>24.7</c:v>
                </c:pt>
                <c:pt idx="17">
                  <c:v>25</c:v>
                </c:pt>
                <c:pt idx="18">
                  <c:v>25.5</c:v>
                </c:pt>
                <c:pt idx="19">
                  <c:v>24.5</c:v>
                </c:pt>
                <c:pt idx="20">
                  <c:v>24.7</c:v>
                </c:pt>
                <c:pt idx="21">
                  <c:v>25.2</c:v>
                </c:pt>
                <c:pt idx="22">
                  <c:v>26.6</c:v>
                </c:pt>
                <c:pt idx="23">
                  <c:v>26.2</c:v>
                </c:pt>
                <c:pt idx="24">
                  <c:v>24.3</c:v>
                </c:pt>
                <c:pt idx="25">
                  <c:v>24</c:v>
                </c:pt>
                <c:pt idx="26">
                  <c:v>23.6</c:v>
                </c:pt>
                <c:pt idx="27">
                  <c:v>24.5</c:v>
                </c:pt>
                <c:pt idx="28">
                  <c:v>24.5</c:v>
                </c:pt>
                <c:pt idx="29">
                  <c:v>24.9</c:v>
                </c:pt>
                <c:pt idx="3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3F8-48B0-BF30-937E9970210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55643872"/>
        <c:axId val="-455632992"/>
        <c:extLst/>
      </c:stockChart>
      <c:valAx>
        <c:axId val="-45563353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41696"/>
        <c:crosses val="max"/>
        <c:crossBetween val="between"/>
      </c:valAx>
      <c:catAx>
        <c:axId val="-455641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33536"/>
        <c:crossesAt val="0"/>
        <c:auto val="1"/>
        <c:lblAlgn val="ctr"/>
        <c:lblOffset val="100"/>
        <c:noMultiLvlLbl val="0"/>
      </c:catAx>
      <c:valAx>
        <c:axId val="-45563299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43872"/>
        <c:crosses val="autoZero"/>
        <c:crossBetween val="between"/>
      </c:valAx>
      <c:catAx>
        <c:axId val="-45564387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45563299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Data!$B$131:$AF$131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19.7</c:v>
                </c:pt>
                <c:pt idx="7">
                  <c:v>0</c:v>
                </c:pt>
                <c:pt idx="8">
                  <c:v>2.4</c:v>
                </c:pt>
                <c:pt idx="9">
                  <c:v>8.6999999999999993</c:v>
                </c:pt>
                <c:pt idx="10">
                  <c:v>10.7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11.9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27-4C7F-9183-4FB5944A4C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55636800"/>
        <c:axId val="-45563788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Data!$B$129:$AF$129</c:f>
              <c:numCache>
                <c:formatCode>0.0</c:formatCode>
                <c:ptCount val="31"/>
                <c:pt idx="0">
                  <c:v>34.1</c:v>
                </c:pt>
                <c:pt idx="1">
                  <c:v>33.700000000000003</c:v>
                </c:pt>
                <c:pt idx="2">
                  <c:v>33.9</c:v>
                </c:pt>
                <c:pt idx="3">
                  <c:v>34.5</c:v>
                </c:pt>
                <c:pt idx="4">
                  <c:v>34.1</c:v>
                </c:pt>
                <c:pt idx="5">
                  <c:v>34.299999999999997</c:v>
                </c:pt>
                <c:pt idx="6">
                  <c:v>33.799999999999997</c:v>
                </c:pt>
                <c:pt idx="7">
                  <c:v>33.1</c:v>
                </c:pt>
                <c:pt idx="8">
                  <c:v>33.5</c:v>
                </c:pt>
                <c:pt idx="9">
                  <c:v>33.299999999999997</c:v>
                </c:pt>
                <c:pt idx="10">
                  <c:v>32.5</c:v>
                </c:pt>
                <c:pt idx="11">
                  <c:v>33.9</c:v>
                </c:pt>
                <c:pt idx="12">
                  <c:v>31.2</c:v>
                </c:pt>
                <c:pt idx="13">
                  <c:v>33.799999999999997</c:v>
                </c:pt>
                <c:pt idx="14">
                  <c:v>33.299999999999997</c:v>
                </c:pt>
                <c:pt idx="15">
                  <c:v>34.5</c:v>
                </c:pt>
                <c:pt idx="16">
                  <c:v>33.5</c:v>
                </c:pt>
                <c:pt idx="17">
                  <c:v>34</c:v>
                </c:pt>
                <c:pt idx="18">
                  <c:v>34.200000000000003</c:v>
                </c:pt>
                <c:pt idx="19">
                  <c:v>33.9</c:v>
                </c:pt>
                <c:pt idx="20">
                  <c:v>33.6</c:v>
                </c:pt>
                <c:pt idx="21">
                  <c:v>33.700000000000003</c:v>
                </c:pt>
                <c:pt idx="22">
                  <c:v>33.299999999999997</c:v>
                </c:pt>
                <c:pt idx="23">
                  <c:v>33.799999999999997</c:v>
                </c:pt>
                <c:pt idx="24">
                  <c:v>34</c:v>
                </c:pt>
                <c:pt idx="25">
                  <c:v>32.1</c:v>
                </c:pt>
                <c:pt idx="26">
                  <c:v>32</c:v>
                </c:pt>
                <c:pt idx="27">
                  <c:v>32.6</c:v>
                </c:pt>
                <c:pt idx="28">
                  <c:v>32.299999999999997</c:v>
                </c:pt>
                <c:pt idx="29">
                  <c:v>33.5</c:v>
                </c:pt>
                <c:pt idx="30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027-4C7F-9183-4FB5944A4CB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Data!$B$130:$AF$130</c:f>
              <c:numCache>
                <c:formatCode>0.0</c:formatCode>
                <c:ptCount val="31"/>
                <c:pt idx="0">
                  <c:v>23</c:v>
                </c:pt>
                <c:pt idx="1">
                  <c:v>22.5</c:v>
                </c:pt>
                <c:pt idx="2">
                  <c:v>23.4</c:v>
                </c:pt>
                <c:pt idx="3">
                  <c:v>23.5</c:v>
                </c:pt>
                <c:pt idx="4">
                  <c:v>23.5</c:v>
                </c:pt>
                <c:pt idx="5">
                  <c:v>21.6</c:v>
                </c:pt>
                <c:pt idx="6">
                  <c:v>22.8</c:v>
                </c:pt>
                <c:pt idx="7">
                  <c:v>23.1</c:v>
                </c:pt>
                <c:pt idx="8">
                  <c:v>23.5</c:v>
                </c:pt>
                <c:pt idx="9">
                  <c:v>23.5</c:v>
                </c:pt>
                <c:pt idx="10">
                  <c:v>23.7</c:v>
                </c:pt>
                <c:pt idx="11">
                  <c:v>24.1</c:v>
                </c:pt>
                <c:pt idx="12">
                  <c:v>23.8</c:v>
                </c:pt>
                <c:pt idx="13">
                  <c:v>24.7</c:v>
                </c:pt>
                <c:pt idx="14">
                  <c:v>24.5</c:v>
                </c:pt>
                <c:pt idx="15">
                  <c:v>26</c:v>
                </c:pt>
                <c:pt idx="16">
                  <c:v>24.5</c:v>
                </c:pt>
                <c:pt idx="17">
                  <c:v>24.1</c:v>
                </c:pt>
                <c:pt idx="18">
                  <c:v>23.1</c:v>
                </c:pt>
                <c:pt idx="19">
                  <c:v>23.4</c:v>
                </c:pt>
                <c:pt idx="20">
                  <c:v>24</c:v>
                </c:pt>
                <c:pt idx="21">
                  <c:v>24.2</c:v>
                </c:pt>
                <c:pt idx="22">
                  <c:v>23.3</c:v>
                </c:pt>
                <c:pt idx="23">
                  <c:v>23.4</c:v>
                </c:pt>
                <c:pt idx="24">
                  <c:v>23</c:v>
                </c:pt>
                <c:pt idx="25">
                  <c:v>24</c:v>
                </c:pt>
                <c:pt idx="26">
                  <c:v>22</c:v>
                </c:pt>
                <c:pt idx="27">
                  <c:v>23.6</c:v>
                </c:pt>
                <c:pt idx="28">
                  <c:v>22.7</c:v>
                </c:pt>
                <c:pt idx="29">
                  <c:v>23.4</c:v>
                </c:pt>
                <c:pt idx="30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027-4C7F-9183-4FB5944A4C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55642240"/>
        <c:axId val="-455631360"/>
        <c:extLst/>
      </c:stockChart>
      <c:valAx>
        <c:axId val="-455637888"/>
        <c:scaling>
          <c:orientation val="minMax"/>
          <c:max val="140"/>
          <c:min val="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36800"/>
        <c:crosses val="max"/>
        <c:crossBetween val="between"/>
        <c:majorUnit val="20"/>
        <c:minorUnit val="20"/>
      </c:valAx>
      <c:catAx>
        <c:axId val="-45563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37888"/>
        <c:crossesAt val="0"/>
        <c:auto val="1"/>
        <c:lblAlgn val="ctr"/>
        <c:lblOffset val="100"/>
        <c:noMultiLvlLbl val="0"/>
      </c:catAx>
      <c:valAx>
        <c:axId val="-45563136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42240"/>
        <c:crosses val="autoZero"/>
        <c:crossBetween val="between"/>
      </c:valAx>
      <c:catAx>
        <c:axId val="-45564224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45563136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สุราษฎร์ธานี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Data!$B$146:$AF$146</c:f>
              <c:numCache>
                <c:formatCode>0.0</c:formatCode>
                <c:ptCount val="31"/>
                <c:pt idx="0">
                  <c:v>4.3</c:v>
                </c:pt>
                <c:pt idx="1">
                  <c:v>0</c:v>
                </c:pt>
                <c:pt idx="2">
                  <c:v>5.7</c:v>
                </c:pt>
                <c:pt idx="3">
                  <c:v>2.1</c:v>
                </c:pt>
                <c:pt idx="4">
                  <c:v>0</c:v>
                </c:pt>
                <c:pt idx="5">
                  <c:v>10.1</c:v>
                </c:pt>
                <c:pt idx="6">
                  <c:v>8</c:v>
                </c:pt>
                <c:pt idx="7">
                  <c:v>0.7</c:v>
                </c:pt>
                <c:pt idx="8">
                  <c:v>1</c:v>
                </c:pt>
                <c:pt idx="9">
                  <c:v>0.01</c:v>
                </c:pt>
                <c:pt idx="10">
                  <c:v>2.2999999999999998</c:v>
                </c:pt>
                <c:pt idx="11">
                  <c:v>0.9</c:v>
                </c:pt>
                <c:pt idx="12">
                  <c:v>12.7</c:v>
                </c:pt>
                <c:pt idx="13">
                  <c:v>1.1000000000000001</c:v>
                </c:pt>
                <c:pt idx="14">
                  <c:v>196.2</c:v>
                </c:pt>
                <c:pt idx="15">
                  <c:v>10.7</c:v>
                </c:pt>
                <c:pt idx="16">
                  <c:v>4.5999999999999996</c:v>
                </c:pt>
                <c:pt idx="17">
                  <c:v>2</c:v>
                </c:pt>
                <c:pt idx="18">
                  <c:v>7.8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0.01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0.4</c:v>
                </c:pt>
                <c:pt idx="3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F0-47E1-B4EE-644B507AFA5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55630816"/>
        <c:axId val="-45563625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Data!$B$144:$AF$144</c:f>
              <c:numCache>
                <c:formatCode>0.0</c:formatCode>
                <c:ptCount val="31"/>
                <c:pt idx="0">
                  <c:v>31.5</c:v>
                </c:pt>
                <c:pt idx="1">
                  <c:v>31</c:v>
                </c:pt>
                <c:pt idx="2">
                  <c:v>32.5</c:v>
                </c:pt>
                <c:pt idx="3">
                  <c:v>31.4</c:v>
                </c:pt>
                <c:pt idx="4">
                  <c:v>33</c:v>
                </c:pt>
                <c:pt idx="5">
                  <c:v>31.7</c:v>
                </c:pt>
                <c:pt idx="6">
                  <c:v>30.5</c:v>
                </c:pt>
                <c:pt idx="7">
                  <c:v>32.1</c:v>
                </c:pt>
                <c:pt idx="8">
                  <c:v>28.2</c:v>
                </c:pt>
                <c:pt idx="9">
                  <c:v>29.3</c:v>
                </c:pt>
                <c:pt idx="10">
                  <c:v>30</c:v>
                </c:pt>
                <c:pt idx="11">
                  <c:v>31.5</c:v>
                </c:pt>
                <c:pt idx="12">
                  <c:v>31.1</c:v>
                </c:pt>
                <c:pt idx="13">
                  <c:v>31</c:v>
                </c:pt>
                <c:pt idx="14">
                  <c:v>29.5</c:v>
                </c:pt>
                <c:pt idx="15">
                  <c:v>27.8</c:v>
                </c:pt>
                <c:pt idx="16">
                  <c:v>27.8</c:v>
                </c:pt>
                <c:pt idx="17">
                  <c:v>30.3</c:v>
                </c:pt>
                <c:pt idx="18">
                  <c:v>29.5</c:v>
                </c:pt>
                <c:pt idx="19">
                  <c:v>32.299999999999997</c:v>
                </c:pt>
                <c:pt idx="20">
                  <c:v>33.5</c:v>
                </c:pt>
                <c:pt idx="21">
                  <c:v>33.6</c:v>
                </c:pt>
                <c:pt idx="22">
                  <c:v>34</c:v>
                </c:pt>
                <c:pt idx="23">
                  <c:v>30.2</c:v>
                </c:pt>
                <c:pt idx="24">
                  <c:v>31.8</c:v>
                </c:pt>
                <c:pt idx="25">
                  <c:v>34.5</c:v>
                </c:pt>
                <c:pt idx="26">
                  <c:v>34.1</c:v>
                </c:pt>
                <c:pt idx="27">
                  <c:v>33.5</c:v>
                </c:pt>
                <c:pt idx="28">
                  <c:v>33</c:v>
                </c:pt>
                <c:pt idx="29">
                  <c:v>32.5</c:v>
                </c:pt>
                <c:pt idx="30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F0-47E1-B4EE-644B507AFA5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Data!$B$145:$AF$145</c:f>
              <c:numCache>
                <c:formatCode>0.0</c:formatCode>
                <c:ptCount val="31"/>
                <c:pt idx="0">
                  <c:v>23.5</c:v>
                </c:pt>
                <c:pt idx="1">
                  <c:v>23.1</c:v>
                </c:pt>
                <c:pt idx="2">
                  <c:v>23.4</c:v>
                </c:pt>
                <c:pt idx="3">
                  <c:v>24.5</c:v>
                </c:pt>
                <c:pt idx="4">
                  <c:v>24.5</c:v>
                </c:pt>
                <c:pt idx="5">
                  <c:v>24.2</c:v>
                </c:pt>
                <c:pt idx="6">
                  <c:v>24.6</c:v>
                </c:pt>
                <c:pt idx="7">
                  <c:v>24</c:v>
                </c:pt>
                <c:pt idx="8">
                  <c:v>23.7</c:v>
                </c:pt>
                <c:pt idx="9">
                  <c:v>23</c:v>
                </c:pt>
                <c:pt idx="10">
                  <c:v>24.1</c:v>
                </c:pt>
                <c:pt idx="11">
                  <c:v>24.2</c:v>
                </c:pt>
                <c:pt idx="12">
                  <c:v>23</c:v>
                </c:pt>
                <c:pt idx="13">
                  <c:v>23.5</c:v>
                </c:pt>
                <c:pt idx="14">
                  <c:v>23.2</c:v>
                </c:pt>
                <c:pt idx="15">
                  <c:v>23</c:v>
                </c:pt>
                <c:pt idx="16">
                  <c:v>23.5</c:v>
                </c:pt>
                <c:pt idx="17">
                  <c:v>24.8</c:v>
                </c:pt>
                <c:pt idx="18">
                  <c:v>24.2</c:v>
                </c:pt>
                <c:pt idx="19">
                  <c:v>24.5</c:v>
                </c:pt>
                <c:pt idx="20">
                  <c:v>23.7</c:v>
                </c:pt>
                <c:pt idx="21">
                  <c:v>23.6</c:v>
                </c:pt>
                <c:pt idx="22">
                  <c:v>23.1</c:v>
                </c:pt>
                <c:pt idx="23">
                  <c:v>23.8</c:v>
                </c:pt>
                <c:pt idx="24">
                  <c:v>24</c:v>
                </c:pt>
                <c:pt idx="25">
                  <c:v>24</c:v>
                </c:pt>
                <c:pt idx="26">
                  <c:v>22</c:v>
                </c:pt>
                <c:pt idx="27">
                  <c:v>21.5</c:v>
                </c:pt>
                <c:pt idx="28">
                  <c:v>22</c:v>
                </c:pt>
                <c:pt idx="29">
                  <c:v>22.6</c:v>
                </c:pt>
                <c:pt idx="30">
                  <c:v>24.4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F0-47E1-B4EE-644B507AFA5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55640608"/>
        <c:axId val="-455647136"/>
        <c:extLst/>
      </c:stockChart>
      <c:valAx>
        <c:axId val="-455636256"/>
        <c:scaling>
          <c:orientation val="minMax"/>
          <c:max val="2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30816"/>
        <c:crosses val="max"/>
        <c:crossBetween val="between"/>
      </c:valAx>
      <c:catAx>
        <c:axId val="-45563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36256"/>
        <c:crossesAt val="0"/>
        <c:auto val="1"/>
        <c:lblAlgn val="ctr"/>
        <c:lblOffset val="100"/>
        <c:noMultiLvlLbl val="0"/>
      </c:catAx>
      <c:valAx>
        <c:axId val="-45564713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40608"/>
        <c:crosses val="autoZero"/>
        <c:crossBetween val="between"/>
      </c:valAx>
      <c:catAx>
        <c:axId val="-45564060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45564713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Data!$B$151:$AF$151</c:f>
              <c:numCache>
                <c:formatCode>0.0</c:formatCode>
                <c:ptCount val="31"/>
                <c:pt idx="0">
                  <c:v>20.399999999999999</c:v>
                </c:pt>
                <c:pt idx="1">
                  <c:v>14.5</c:v>
                </c:pt>
                <c:pt idx="2">
                  <c:v>2.2999999999999998</c:v>
                </c:pt>
                <c:pt idx="3">
                  <c:v>1.4</c:v>
                </c:pt>
                <c:pt idx="4">
                  <c:v>0.7</c:v>
                </c:pt>
                <c:pt idx="5">
                  <c:v>121.7</c:v>
                </c:pt>
                <c:pt idx="6">
                  <c:v>10.3</c:v>
                </c:pt>
                <c:pt idx="7">
                  <c:v>113.2</c:v>
                </c:pt>
                <c:pt idx="8">
                  <c:v>17.399999999999999</c:v>
                </c:pt>
                <c:pt idx="9">
                  <c:v>42.5</c:v>
                </c:pt>
                <c:pt idx="10">
                  <c:v>15.9</c:v>
                </c:pt>
                <c:pt idx="11">
                  <c:v>3.1</c:v>
                </c:pt>
                <c:pt idx="12">
                  <c:v>46.6</c:v>
                </c:pt>
                <c:pt idx="13">
                  <c:v>25.1</c:v>
                </c:pt>
                <c:pt idx="14">
                  <c:v>94.9</c:v>
                </c:pt>
                <c:pt idx="15">
                  <c:v>112.2</c:v>
                </c:pt>
                <c:pt idx="16">
                  <c:v>4.3</c:v>
                </c:pt>
                <c:pt idx="17">
                  <c:v>2.8</c:v>
                </c:pt>
                <c:pt idx="18">
                  <c:v>11.4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4.5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22.5</c:v>
                </c:pt>
                <c:pt idx="30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5B-4576-A80F-4B6F05C0D5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55644960"/>
        <c:axId val="-45564115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Data!$B$149:$AF$149</c:f>
              <c:numCache>
                <c:formatCode>0.0</c:formatCode>
                <c:ptCount val="31"/>
                <c:pt idx="0">
                  <c:v>32</c:v>
                </c:pt>
                <c:pt idx="1">
                  <c:v>31.4</c:v>
                </c:pt>
                <c:pt idx="2">
                  <c:v>31.5</c:v>
                </c:pt>
                <c:pt idx="3">
                  <c:v>31.7</c:v>
                </c:pt>
                <c:pt idx="4">
                  <c:v>31.8</c:v>
                </c:pt>
                <c:pt idx="5">
                  <c:v>31.2</c:v>
                </c:pt>
                <c:pt idx="6">
                  <c:v>29.4</c:v>
                </c:pt>
                <c:pt idx="7">
                  <c:v>29.1</c:v>
                </c:pt>
                <c:pt idx="8">
                  <c:v>27</c:v>
                </c:pt>
                <c:pt idx="9">
                  <c:v>28.5</c:v>
                </c:pt>
                <c:pt idx="10">
                  <c:v>31.4</c:v>
                </c:pt>
                <c:pt idx="11">
                  <c:v>31</c:v>
                </c:pt>
                <c:pt idx="12">
                  <c:v>31.5</c:v>
                </c:pt>
                <c:pt idx="13">
                  <c:v>29.9</c:v>
                </c:pt>
                <c:pt idx="14">
                  <c:v>30</c:v>
                </c:pt>
                <c:pt idx="15">
                  <c:v>27</c:v>
                </c:pt>
                <c:pt idx="16">
                  <c:v>29.4</c:v>
                </c:pt>
                <c:pt idx="17">
                  <c:v>31.4</c:v>
                </c:pt>
                <c:pt idx="18">
                  <c:v>30.5</c:v>
                </c:pt>
                <c:pt idx="19">
                  <c:v>33</c:v>
                </c:pt>
                <c:pt idx="20">
                  <c:v>33.4</c:v>
                </c:pt>
                <c:pt idx="21">
                  <c:v>32.700000000000003</c:v>
                </c:pt>
                <c:pt idx="22">
                  <c:v>33.700000000000003</c:v>
                </c:pt>
                <c:pt idx="23">
                  <c:v>32.200000000000003</c:v>
                </c:pt>
                <c:pt idx="24">
                  <c:v>32.700000000000003</c:v>
                </c:pt>
                <c:pt idx="25">
                  <c:v>34.299999999999997</c:v>
                </c:pt>
                <c:pt idx="26">
                  <c:v>32.700000000000003</c:v>
                </c:pt>
                <c:pt idx="27">
                  <c:v>32</c:v>
                </c:pt>
                <c:pt idx="28">
                  <c:v>32.6</c:v>
                </c:pt>
                <c:pt idx="29">
                  <c:v>32.299999999999997</c:v>
                </c:pt>
                <c:pt idx="30">
                  <c:v>31.5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25B-4576-A80F-4B6F05C0D5D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Data!$B$150:$AF$150</c:f>
              <c:numCache>
                <c:formatCode>0.0</c:formatCode>
                <c:ptCount val="31"/>
                <c:pt idx="0">
                  <c:v>23.9</c:v>
                </c:pt>
                <c:pt idx="1">
                  <c:v>23.8</c:v>
                </c:pt>
                <c:pt idx="2">
                  <c:v>24.4</c:v>
                </c:pt>
                <c:pt idx="3">
                  <c:v>23.5</c:v>
                </c:pt>
                <c:pt idx="4">
                  <c:v>24.5</c:v>
                </c:pt>
                <c:pt idx="5">
                  <c:v>24.5</c:v>
                </c:pt>
                <c:pt idx="6">
                  <c:v>22.9</c:v>
                </c:pt>
                <c:pt idx="7">
                  <c:v>24.5</c:v>
                </c:pt>
                <c:pt idx="8">
                  <c:v>23.5</c:v>
                </c:pt>
                <c:pt idx="9">
                  <c:v>23.4</c:v>
                </c:pt>
                <c:pt idx="10">
                  <c:v>23.2</c:v>
                </c:pt>
                <c:pt idx="11">
                  <c:v>23.5</c:v>
                </c:pt>
                <c:pt idx="12">
                  <c:v>25</c:v>
                </c:pt>
                <c:pt idx="13">
                  <c:v>23.3</c:v>
                </c:pt>
                <c:pt idx="14">
                  <c:v>24.4</c:v>
                </c:pt>
                <c:pt idx="15">
                  <c:v>23.3</c:v>
                </c:pt>
                <c:pt idx="16">
                  <c:v>23.5</c:v>
                </c:pt>
                <c:pt idx="17">
                  <c:v>25</c:v>
                </c:pt>
                <c:pt idx="18">
                  <c:v>25.3</c:v>
                </c:pt>
                <c:pt idx="19">
                  <c:v>24.5</c:v>
                </c:pt>
                <c:pt idx="20">
                  <c:v>23.9</c:v>
                </c:pt>
                <c:pt idx="21">
                  <c:v>23.5</c:v>
                </c:pt>
                <c:pt idx="22">
                  <c:v>23.8</c:v>
                </c:pt>
                <c:pt idx="23">
                  <c:v>24.6</c:v>
                </c:pt>
                <c:pt idx="24">
                  <c:v>24.5</c:v>
                </c:pt>
                <c:pt idx="25">
                  <c:v>24.4</c:v>
                </c:pt>
                <c:pt idx="26">
                  <c:v>23</c:v>
                </c:pt>
                <c:pt idx="27">
                  <c:v>23.9</c:v>
                </c:pt>
                <c:pt idx="28">
                  <c:v>23</c:v>
                </c:pt>
                <c:pt idx="29">
                  <c:v>23.2</c:v>
                </c:pt>
                <c:pt idx="30">
                  <c:v>23.9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25B-4576-A80F-4B6F05C0D5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55629728"/>
        <c:axId val="-455630272"/>
        <c:extLst/>
      </c:stockChart>
      <c:valAx>
        <c:axId val="-45564115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44960"/>
        <c:crosses val="max"/>
        <c:crossBetween val="between"/>
      </c:valAx>
      <c:catAx>
        <c:axId val="-455644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41152"/>
        <c:crossesAt val="0"/>
        <c:auto val="1"/>
        <c:lblAlgn val="ctr"/>
        <c:lblOffset val="100"/>
        <c:noMultiLvlLbl val="0"/>
      </c:catAx>
      <c:valAx>
        <c:axId val="-45563027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29728"/>
        <c:crosses val="autoZero"/>
        <c:crossBetween val="between"/>
      </c:valAx>
      <c:catAx>
        <c:axId val="-45562972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45563027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พังงา(ตะกั่วป่า)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(8.684167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98.25222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Data!$B$171:$AF$171</c:f>
              <c:numCache>
                <c:formatCode>0.0</c:formatCode>
                <c:ptCount val="31"/>
                <c:pt idx="0">
                  <c:v>16.399999999999999</c:v>
                </c:pt>
                <c:pt idx="1">
                  <c:v>0.5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1.7</c:v>
                </c:pt>
                <c:pt idx="6">
                  <c:v>0</c:v>
                </c:pt>
                <c:pt idx="7">
                  <c:v>17.8</c:v>
                </c:pt>
                <c:pt idx="8">
                  <c:v>0</c:v>
                </c:pt>
                <c:pt idx="9">
                  <c:v>3.6</c:v>
                </c:pt>
                <c:pt idx="10">
                  <c:v>2.5</c:v>
                </c:pt>
                <c:pt idx="11">
                  <c:v>0</c:v>
                </c:pt>
                <c:pt idx="12">
                  <c:v>0</c:v>
                </c:pt>
                <c:pt idx="13">
                  <c:v>1.5</c:v>
                </c:pt>
                <c:pt idx="14">
                  <c:v>6.1</c:v>
                </c:pt>
                <c:pt idx="15">
                  <c:v>2.4</c:v>
                </c:pt>
                <c:pt idx="16">
                  <c:v>0</c:v>
                </c:pt>
                <c:pt idx="17">
                  <c:v>16.399999999999999</c:v>
                </c:pt>
                <c:pt idx="18">
                  <c:v>1.6</c:v>
                </c:pt>
                <c:pt idx="19">
                  <c:v>0</c:v>
                </c:pt>
                <c:pt idx="20">
                  <c:v>12.5</c:v>
                </c:pt>
                <c:pt idx="21">
                  <c:v>0</c:v>
                </c:pt>
                <c:pt idx="22">
                  <c:v>0</c:v>
                </c:pt>
                <c:pt idx="23">
                  <c:v>44.2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3C-4263-AEC0-7EA7EAAE536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55624832"/>
        <c:axId val="-45562537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Data!$B$169:$AF$169</c:f>
              <c:numCache>
                <c:formatCode>0.0</c:formatCode>
                <c:ptCount val="31"/>
                <c:pt idx="0">
                  <c:v>32</c:v>
                </c:pt>
                <c:pt idx="1">
                  <c:v>34.5</c:v>
                </c:pt>
                <c:pt idx="2">
                  <c:v>32.5</c:v>
                </c:pt>
                <c:pt idx="3">
                  <c:v>33</c:v>
                </c:pt>
                <c:pt idx="4">
                  <c:v>33.299999999999997</c:v>
                </c:pt>
                <c:pt idx="5">
                  <c:v>34</c:v>
                </c:pt>
                <c:pt idx="6">
                  <c:v>31.5</c:v>
                </c:pt>
                <c:pt idx="7">
                  <c:v>31.5</c:v>
                </c:pt>
                <c:pt idx="8">
                  <c:v>32</c:v>
                </c:pt>
                <c:pt idx="9">
                  <c:v>31.5</c:v>
                </c:pt>
                <c:pt idx="10">
                  <c:v>32.1</c:v>
                </c:pt>
                <c:pt idx="11">
                  <c:v>32.5</c:v>
                </c:pt>
                <c:pt idx="12">
                  <c:v>33</c:v>
                </c:pt>
                <c:pt idx="13">
                  <c:v>30.5</c:v>
                </c:pt>
                <c:pt idx="14">
                  <c:v>32.200000000000003</c:v>
                </c:pt>
                <c:pt idx="15">
                  <c:v>27.8</c:v>
                </c:pt>
                <c:pt idx="16">
                  <c:v>31</c:v>
                </c:pt>
                <c:pt idx="17">
                  <c:v>31.7</c:v>
                </c:pt>
                <c:pt idx="18">
                  <c:v>31.5</c:v>
                </c:pt>
                <c:pt idx="19">
                  <c:v>31.5</c:v>
                </c:pt>
                <c:pt idx="20">
                  <c:v>31.8</c:v>
                </c:pt>
                <c:pt idx="21">
                  <c:v>32.1</c:v>
                </c:pt>
                <c:pt idx="22">
                  <c:v>32.5</c:v>
                </c:pt>
                <c:pt idx="23">
                  <c:v>32.200000000000003</c:v>
                </c:pt>
                <c:pt idx="24">
                  <c:v>31.5</c:v>
                </c:pt>
                <c:pt idx="25">
                  <c:v>31.5</c:v>
                </c:pt>
                <c:pt idx="26">
                  <c:v>30.9</c:v>
                </c:pt>
                <c:pt idx="27">
                  <c:v>30.7</c:v>
                </c:pt>
                <c:pt idx="28">
                  <c:v>31</c:v>
                </c:pt>
                <c:pt idx="29">
                  <c:v>31.7</c:v>
                </c:pt>
                <c:pt idx="30">
                  <c:v>31.6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53C-4263-AEC0-7EA7EAAE536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Data!$B$170:$AF$170</c:f>
              <c:numCache>
                <c:formatCode>0.0</c:formatCode>
                <c:ptCount val="31"/>
                <c:pt idx="0">
                  <c:v>23.3</c:v>
                </c:pt>
                <c:pt idx="1">
                  <c:v>23.3</c:v>
                </c:pt>
                <c:pt idx="2">
                  <c:v>23.1</c:v>
                </c:pt>
                <c:pt idx="3">
                  <c:v>24.2</c:v>
                </c:pt>
                <c:pt idx="4">
                  <c:v>24.2</c:v>
                </c:pt>
                <c:pt idx="5">
                  <c:v>23.8</c:v>
                </c:pt>
                <c:pt idx="6">
                  <c:v>24.3</c:v>
                </c:pt>
                <c:pt idx="7">
                  <c:v>23.3</c:v>
                </c:pt>
                <c:pt idx="8">
                  <c:v>23.6</c:v>
                </c:pt>
                <c:pt idx="9">
                  <c:v>23</c:v>
                </c:pt>
                <c:pt idx="10">
                  <c:v>23.2</c:v>
                </c:pt>
                <c:pt idx="11">
                  <c:v>23.7</c:v>
                </c:pt>
                <c:pt idx="12">
                  <c:v>23.6</c:v>
                </c:pt>
                <c:pt idx="13">
                  <c:v>23.6</c:v>
                </c:pt>
                <c:pt idx="14">
                  <c:v>22.7</c:v>
                </c:pt>
                <c:pt idx="15">
                  <c:v>24</c:v>
                </c:pt>
                <c:pt idx="16">
                  <c:v>24.4</c:v>
                </c:pt>
                <c:pt idx="17">
                  <c:v>24.4</c:v>
                </c:pt>
                <c:pt idx="18">
                  <c:v>24.2</c:v>
                </c:pt>
                <c:pt idx="19">
                  <c:v>24.1</c:v>
                </c:pt>
                <c:pt idx="20">
                  <c:v>24.9</c:v>
                </c:pt>
                <c:pt idx="21">
                  <c:v>23.7</c:v>
                </c:pt>
                <c:pt idx="22">
                  <c:v>24.2</c:v>
                </c:pt>
                <c:pt idx="23">
                  <c:v>24.5</c:v>
                </c:pt>
                <c:pt idx="24">
                  <c:v>23.7</c:v>
                </c:pt>
                <c:pt idx="25">
                  <c:v>24.3</c:v>
                </c:pt>
                <c:pt idx="26">
                  <c:v>22.6</c:v>
                </c:pt>
                <c:pt idx="27">
                  <c:v>22.6</c:v>
                </c:pt>
                <c:pt idx="28">
                  <c:v>22</c:v>
                </c:pt>
                <c:pt idx="29">
                  <c:v>22.3</c:v>
                </c:pt>
                <c:pt idx="30">
                  <c:v>23.2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53C-4263-AEC0-7EA7EAAE536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55623744"/>
        <c:axId val="-455624288"/>
        <c:extLst/>
      </c:stockChart>
      <c:valAx>
        <c:axId val="-45562537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24832"/>
        <c:crosses val="max"/>
        <c:crossBetween val="between"/>
      </c:valAx>
      <c:catAx>
        <c:axId val="-45562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25376"/>
        <c:crossesAt val="0"/>
        <c:auto val="1"/>
        <c:lblAlgn val="ctr"/>
        <c:lblOffset val="100"/>
        <c:noMultiLvlLbl val="0"/>
      </c:catAx>
      <c:valAx>
        <c:axId val="-45562428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23744"/>
        <c:crosses val="autoZero"/>
        <c:crossBetween val="between"/>
      </c:valAx>
      <c:catAx>
        <c:axId val="-4556237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45562428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Data!$B$176:$AF$176</c:f>
              <c:numCache>
                <c:formatCode>0.0</c:formatCode>
                <c:ptCount val="31"/>
                <c:pt idx="0">
                  <c:v>22.4</c:v>
                </c:pt>
                <c:pt idx="1">
                  <c:v>10.7</c:v>
                </c:pt>
                <c:pt idx="2">
                  <c:v>4</c:v>
                </c:pt>
                <c:pt idx="3">
                  <c:v>0.6</c:v>
                </c:pt>
                <c:pt idx="4">
                  <c:v>0</c:v>
                </c:pt>
                <c:pt idx="5">
                  <c:v>0.8</c:v>
                </c:pt>
                <c:pt idx="6">
                  <c:v>0</c:v>
                </c:pt>
                <c:pt idx="7">
                  <c:v>3.8</c:v>
                </c:pt>
                <c:pt idx="8">
                  <c:v>0</c:v>
                </c:pt>
                <c:pt idx="9">
                  <c:v>4.2</c:v>
                </c:pt>
                <c:pt idx="10">
                  <c:v>0.01</c:v>
                </c:pt>
                <c:pt idx="11">
                  <c:v>0</c:v>
                </c:pt>
                <c:pt idx="12">
                  <c:v>0</c:v>
                </c:pt>
                <c:pt idx="13">
                  <c:v>0.1</c:v>
                </c:pt>
                <c:pt idx="14">
                  <c:v>22.2</c:v>
                </c:pt>
                <c:pt idx="15">
                  <c:v>1</c:v>
                </c:pt>
                <c:pt idx="16">
                  <c:v>5.7</c:v>
                </c:pt>
                <c:pt idx="17">
                  <c:v>3.4</c:v>
                </c:pt>
                <c:pt idx="18">
                  <c:v>1.1000000000000001</c:v>
                </c:pt>
                <c:pt idx="19">
                  <c:v>7.5</c:v>
                </c:pt>
                <c:pt idx="20">
                  <c:v>0</c:v>
                </c:pt>
                <c:pt idx="21">
                  <c:v>0</c:v>
                </c:pt>
                <c:pt idx="22">
                  <c:v>0.01</c:v>
                </c:pt>
                <c:pt idx="23">
                  <c:v>3.3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0.7</c:v>
                </c:pt>
                <c:pt idx="30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82-4F19-87A6-8ED1EA53386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55623200"/>
        <c:axId val="-45564006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Data!$B$174:$AF$174</c:f>
              <c:numCache>
                <c:formatCode>0.0</c:formatCode>
                <c:ptCount val="31"/>
                <c:pt idx="0">
                  <c:v>33.299999999999997</c:v>
                </c:pt>
                <c:pt idx="1">
                  <c:v>32.299999999999997</c:v>
                </c:pt>
                <c:pt idx="2">
                  <c:v>32.5</c:v>
                </c:pt>
                <c:pt idx="3">
                  <c:v>32.299999999999997</c:v>
                </c:pt>
                <c:pt idx="4">
                  <c:v>32.700000000000003</c:v>
                </c:pt>
                <c:pt idx="5">
                  <c:v>32.5</c:v>
                </c:pt>
                <c:pt idx="6">
                  <c:v>31.5</c:v>
                </c:pt>
                <c:pt idx="7">
                  <c:v>32.9</c:v>
                </c:pt>
                <c:pt idx="8">
                  <c:v>31.4</c:v>
                </c:pt>
                <c:pt idx="9">
                  <c:v>32.4</c:v>
                </c:pt>
                <c:pt idx="10">
                  <c:v>31.6</c:v>
                </c:pt>
                <c:pt idx="11">
                  <c:v>31.9</c:v>
                </c:pt>
                <c:pt idx="12">
                  <c:v>33</c:v>
                </c:pt>
                <c:pt idx="13">
                  <c:v>30.2</c:v>
                </c:pt>
                <c:pt idx="14">
                  <c:v>32</c:v>
                </c:pt>
                <c:pt idx="15">
                  <c:v>31.8</c:v>
                </c:pt>
                <c:pt idx="16">
                  <c:v>31.1</c:v>
                </c:pt>
                <c:pt idx="17">
                  <c:v>31</c:v>
                </c:pt>
                <c:pt idx="18">
                  <c:v>31.2</c:v>
                </c:pt>
                <c:pt idx="19">
                  <c:v>32.4</c:v>
                </c:pt>
                <c:pt idx="20">
                  <c:v>32.4</c:v>
                </c:pt>
                <c:pt idx="21">
                  <c:v>32.1</c:v>
                </c:pt>
                <c:pt idx="22">
                  <c:v>33</c:v>
                </c:pt>
                <c:pt idx="23">
                  <c:v>32.9</c:v>
                </c:pt>
                <c:pt idx="24">
                  <c:v>31.7</c:v>
                </c:pt>
                <c:pt idx="25">
                  <c:v>32.1</c:v>
                </c:pt>
                <c:pt idx="26">
                  <c:v>31.1</c:v>
                </c:pt>
                <c:pt idx="27">
                  <c:v>31</c:v>
                </c:pt>
                <c:pt idx="28">
                  <c:v>31.2</c:v>
                </c:pt>
                <c:pt idx="29">
                  <c:v>32.5</c:v>
                </c:pt>
                <c:pt idx="30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A82-4F19-87A6-8ED1EA53386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Data!$B$175:$AF$175</c:f>
              <c:numCache>
                <c:formatCode>0.0</c:formatCode>
                <c:ptCount val="31"/>
                <c:pt idx="0">
                  <c:v>23.5</c:v>
                </c:pt>
                <c:pt idx="1">
                  <c:v>23.5</c:v>
                </c:pt>
                <c:pt idx="2">
                  <c:v>22.8</c:v>
                </c:pt>
                <c:pt idx="3">
                  <c:v>22.8</c:v>
                </c:pt>
                <c:pt idx="4">
                  <c:v>22.9</c:v>
                </c:pt>
                <c:pt idx="5">
                  <c:v>23.6</c:v>
                </c:pt>
                <c:pt idx="6">
                  <c:v>24.6</c:v>
                </c:pt>
                <c:pt idx="7">
                  <c:v>23.7</c:v>
                </c:pt>
                <c:pt idx="8">
                  <c:v>24</c:v>
                </c:pt>
                <c:pt idx="9">
                  <c:v>23.8</c:v>
                </c:pt>
                <c:pt idx="10">
                  <c:v>23.5</c:v>
                </c:pt>
                <c:pt idx="11">
                  <c:v>23.5</c:v>
                </c:pt>
                <c:pt idx="12">
                  <c:v>24.3</c:v>
                </c:pt>
                <c:pt idx="13">
                  <c:v>23.5</c:v>
                </c:pt>
                <c:pt idx="14">
                  <c:v>23.1</c:v>
                </c:pt>
                <c:pt idx="15">
                  <c:v>24.2</c:v>
                </c:pt>
                <c:pt idx="16">
                  <c:v>24.2</c:v>
                </c:pt>
                <c:pt idx="17">
                  <c:v>24.3</c:v>
                </c:pt>
                <c:pt idx="18">
                  <c:v>24.2</c:v>
                </c:pt>
                <c:pt idx="19">
                  <c:v>24.8</c:v>
                </c:pt>
                <c:pt idx="20">
                  <c:v>24.1</c:v>
                </c:pt>
                <c:pt idx="21">
                  <c:v>23.5</c:v>
                </c:pt>
                <c:pt idx="22">
                  <c:v>23.3</c:v>
                </c:pt>
                <c:pt idx="23">
                  <c:v>24.1</c:v>
                </c:pt>
                <c:pt idx="24">
                  <c:v>23.6</c:v>
                </c:pt>
                <c:pt idx="25">
                  <c:v>23.4</c:v>
                </c:pt>
                <c:pt idx="26">
                  <c:v>22</c:v>
                </c:pt>
                <c:pt idx="27">
                  <c:v>22.2</c:v>
                </c:pt>
                <c:pt idx="28">
                  <c:v>21</c:v>
                </c:pt>
                <c:pt idx="29">
                  <c:v>22.4</c:v>
                </c:pt>
                <c:pt idx="30">
                  <c:v>23.3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A82-4F19-87A6-8ED1EA53386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55615040"/>
        <c:axId val="-455639520"/>
        <c:extLst/>
      </c:stockChart>
      <c:valAx>
        <c:axId val="-45564006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23200"/>
        <c:crosses val="max"/>
        <c:crossBetween val="between"/>
      </c:valAx>
      <c:catAx>
        <c:axId val="-45562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40064"/>
        <c:crossesAt val="0"/>
        <c:auto val="1"/>
        <c:lblAlgn val="ctr"/>
        <c:lblOffset val="100"/>
        <c:noMultiLvlLbl val="0"/>
      </c:catAx>
      <c:valAx>
        <c:axId val="-45563952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15040"/>
        <c:crosses val="autoZero"/>
        <c:crossBetween val="between"/>
      </c:valAx>
      <c:catAx>
        <c:axId val="-45561504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45563952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Data!$B$181:$AF$181</c:f>
              <c:numCache>
                <c:formatCode>0.0</c:formatCode>
                <c:ptCount val="31"/>
                <c:pt idx="0">
                  <c:v>0</c:v>
                </c:pt>
                <c:pt idx="1">
                  <c:v>1.2</c:v>
                </c:pt>
                <c:pt idx="2">
                  <c:v>0.9</c:v>
                </c:pt>
                <c:pt idx="3">
                  <c:v>14.2</c:v>
                </c:pt>
                <c:pt idx="4">
                  <c:v>0</c:v>
                </c:pt>
                <c:pt idx="5">
                  <c:v>2.6</c:v>
                </c:pt>
                <c:pt idx="6">
                  <c:v>0</c:v>
                </c:pt>
                <c:pt idx="7">
                  <c:v>5.3</c:v>
                </c:pt>
                <c:pt idx="8">
                  <c:v>0</c:v>
                </c:pt>
                <c:pt idx="9">
                  <c:v>0.4</c:v>
                </c:pt>
                <c:pt idx="10">
                  <c:v>1.6</c:v>
                </c:pt>
                <c:pt idx="11">
                  <c:v>0</c:v>
                </c:pt>
                <c:pt idx="12">
                  <c:v>8</c:v>
                </c:pt>
                <c:pt idx="13">
                  <c:v>0</c:v>
                </c:pt>
                <c:pt idx="14">
                  <c:v>8.6999999999999993</c:v>
                </c:pt>
                <c:pt idx="15">
                  <c:v>10.3</c:v>
                </c:pt>
                <c:pt idx="16">
                  <c:v>1.8</c:v>
                </c:pt>
                <c:pt idx="17">
                  <c:v>6.1</c:v>
                </c:pt>
                <c:pt idx="18">
                  <c:v>0.2</c:v>
                </c:pt>
                <c:pt idx="19">
                  <c:v>0</c:v>
                </c:pt>
                <c:pt idx="20">
                  <c:v>3.8</c:v>
                </c:pt>
                <c:pt idx="21">
                  <c:v>0</c:v>
                </c:pt>
                <c:pt idx="22">
                  <c:v>0.3</c:v>
                </c:pt>
                <c:pt idx="23">
                  <c:v>6.8</c:v>
                </c:pt>
                <c:pt idx="24">
                  <c:v>34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C3-4522-894E-8AB8622EADC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55622656"/>
        <c:axId val="-45561939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Data!$B$179:$AF$179</c:f>
              <c:numCache>
                <c:formatCode>0.0</c:formatCode>
                <c:ptCount val="31"/>
                <c:pt idx="0">
                  <c:v>33.200000000000003</c:v>
                </c:pt>
                <c:pt idx="1">
                  <c:v>31.8</c:v>
                </c:pt>
                <c:pt idx="2">
                  <c:v>33.4</c:v>
                </c:pt>
                <c:pt idx="3">
                  <c:v>30</c:v>
                </c:pt>
                <c:pt idx="4">
                  <c:v>33.9</c:v>
                </c:pt>
                <c:pt idx="5">
                  <c:v>33</c:v>
                </c:pt>
                <c:pt idx="6">
                  <c:v>31.5</c:v>
                </c:pt>
                <c:pt idx="7">
                  <c:v>32.9</c:v>
                </c:pt>
                <c:pt idx="8">
                  <c:v>30</c:v>
                </c:pt>
                <c:pt idx="9">
                  <c:v>32.5</c:v>
                </c:pt>
                <c:pt idx="10">
                  <c:v>31.7</c:v>
                </c:pt>
                <c:pt idx="11">
                  <c:v>30.8</c:v>
                </c:pt>
                <c:pt idx="12">
                  <c:v>32.299999999999997</c:v>
                </c:pt>
                <c:pt idx="13">
                  <c:v>29.4</c:v>
                </c:pt>
                <c:pt idx="14">
                  <c:v>30.9</c:v>
                </c:pt>
                <c:pt idx="15">
                  <c:v>25</c:v>
                </c:pt>
                <c:pt idx="16">
                  <c:v>30.8</c:v>
                </c:pt>
                <c:pt idx="17">
                  <c:v>32.1</c:v>
                </c:pt>
                <c:pt idx="18">
                  <c:v>31.3</c:v>
                </c:pt>
                <c:pt idx="19">
                  <c:v>32</c:v>
                </c:pt>
                <c:pt idx="20">
                  <c:v>33.200000000000003</c:v>
                </c:pt>
                <c:pt idx="21">
                  <c:v>33.1</c:v>
                </c:pt>
                <c:pt idx="22">
                  <c:v>32.5</c:v>
                </c:pt>
                <c:pt idx="23">
                  <c:v>31.7</c:v>
                </c:pt>
                <c:pt idx="24">
                  <c:v>32.9</c:v>
                </c:pt>
                <c:pt idx="25">
                  <c:v>32.5</c:v>
                </c:pt>
                <c:pt idx="26">
                  <c:v>33.5</c:v>
                </c:pt>
                <c:pt idx="27">
                  <c:v>32</c:v>
                </c:pt>
                <c:pt idx="28">
                  <c:v>33.9</c:v>
                </c:pt>
                <c:pt idx="29">
                  <c:v>33.200000000000003</c:v>
                </c:pt>
                <c:pt idx="30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3C3-4522-894E-8AB8622EADC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Data!$B$180:$AF$180</c:f>
              <c:numCache>
                <c:formatCode>0.0</c:formatCode>
                <c:ptCount val="31"/>
                <c:pt idx="0">
                  <c:v>23.7</c:v>
                </c:pt>
                <c:pt idx="1">
                  <c:v>23.1</c:v>
                </c:pt>
                <c:pt idx="2">
                  <c:v>23</c:v>
                </c:pt>
                <c:pt idx="3">
                  <c:v>24.2</c:v>
                </c:pt>
                <c:pt idx="4">
                  <c:v>23</c:v>
                </c:pt>
                <c:pt idx="5">
                  <c:v>23.1</c:v>
                </c:pt>
                <c:pt idx="6">
                  <c:v>23</c:v>
                </c:pt>
                <c:pt idx="7">
                  <c:v>23</c:v>
                </c:pt>
                <c:pt idx="8">
                  <c:v>23.5</c:v>
                </c:pt>
                <c:pt idx="9">
                  <c:v>23</c:v>
                </c:pt>
                <c:pt idx="10">
                  <c:v>22.9</c:v>
                </c:pt>
                <c:pt idx="11">
                  <c:v>22.8</c:v>
                </c:pt>
                <c:pt idx="12">
                  <c:v>23.5</c:v>
                </c:pt>
                <c:pt idx="13">
                  <c:v>23</c:v>
                </c:pt>
                <c:pt idx="14">
                  <c:v>22.9</c:v>
                </c:pt>
                <c:pt idx="15">
                  <c:v>23.4</c:v>
                </c:pt>
                <c:pt idx="16">
                  <c:v>23.1</c:v>
                </c:pt>
                <c:pt idx="17">
                  <c:v>23.8</c:v>
                </c:pt>
                <c:pt idx="18">
                  <c:v>23</c:v>
                </c:pt>
                <c:pt idx="19">
                  <c:v>23.5</c:v>
                </c:pt>
                <c:pt idx="20">
                  <c:v>23</c:v>
                </c:pt>
                <c:pt idx="21">
                  <c:v>23</c:v>
                </c:pt>
                <c:pt idx="22">
                  <c:v>23.1</c:v>
                </c:pt>
                <c:pt idx="23">
                  <c:v>23.9</c:v>
                </c:pt>
                <c:pt idx="24">
                  <c:v>23.3</c:v>
                </c:pt>
                <c:pt idx="25">
                  <c:v>23.1</c:v>
                </c:pt>
                <c:pt idx="26">
                  <c:v>23</c:v>
                </c:pt>
                <c:pt idx="27">
                  <c:v>22.5</c:v>
                </c:pt>
                <c:pt idx="28">
                  <c:v>20.5</c:v>
                </c:pt>
                <c:pt idx="29">
                  <c:v>21.2</c:v>
                </c:pt>
                <c:pt idx="30">
                  <c:v>23.1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3C3-4522-894E-8AB8622EADC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55617760"/>
        <c:axId val="-455622112"/>
        <c:extLst/>
      </c:stockChart>
      <c:valAx>
        <c:axId val="-45561939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22656"/>
        <c:crosses val="max"/>
        <c:crossBetween val="between"/>
      </c:valAx>
      <c:catAx>
        <c:axId val="-455622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19392"/>
        <c:crossesAt val="0"/>
        <c:auto val="1"/>
        <c:lblAlgn val="ctr"/>
        <c:lblOffset val="100"/>
        <c:noMultiLvlLbl val="0"/>
      </c:catAx>
      <c:valAx>
        <c:axId val="-45562211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17760"/>
        <c:crosses val="autoZero"/>
        <c:crossBetween val="between"/>
      </c:valAx>
      <c:catAx>
        <c:axId val="-45561776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45562211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Data!$B$156:$AF$156</c:f>
              <c:numCache>
                <c:formatCode>0.0</c:formatCode>
                <c:ptCount val="31"/>
                <c:pt idx="0">
                  <c:v>5.9</c:v>
                </c:pt>
                <c:pt idx="1">
                  <c:v>0.4</c:v>
                </c:pt>
                <c:pt idx="2">
                  <c:v>21.8</c:v>
                </c:pt>
                <c:pt idx="3">
                  <c:v>15.2</c:v>
                </c:pt>
                <c:pt idx="4">
                  <c:v>16.2</c:v>
                </c:pt>
                <c:pt idx="5">
                  <c:v>3.2</c:v>
                </c:pt>
                <c:pt idx="6">
                  <c:v>46.6</c:v>
                </c:pt>
                <c:pt idx="7">
                  <c:v>7</c:v>
                </c:pt>
                <c:pt idx="8">
                  <c:v>7.2</c:v>
                </c:pt>
                <c:pt idx="9">
                  <c:v>4.4000000000000004</c:v>
                </c:pt>
                <c:pt idx="10">
                  <c:v>5.4</c:v>
                </c:pt>
                <c:pt idx="11">
                  <c:v>13.1</c:v>
                </c:pt>
                <c:pt idx="12">
                  <c:v>3.5</c:v>
                </c:pt>
                <c:pt idx="13">
                  <c:v>54.6</c:v>
                </c:pt>
                <c:pt idx="14">
                  <c:v>56.5</c:v>
                </c:pt>
                <c:pt idx="15">
                  <c:v>64.900000000000006</c:v>
                </c:pt>
                <c:pt idx="16">
                  <c:v>2.4</c:v>
                </c:pt>
                <c:pt idx="17">
                  <c:v>50.7</c:v>
                </c:pt>
                <c:pt idx="18">
                  <c:v>0.3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0.02</c:v>
                </c:pt>
                <c:pt idx="25">
                  <c:v>0</c:v>
                </c:pt>
                <c:pt idx="26">
                  <c:v>0.1</c:v>
                </c:pt>
                <c:pt idx="27">
                  <c:v>0</c:v>
                </c:pt>
                <c:pt idx="28">
                  <c:v>0</c:v>
                </c:pt>
                <c:pt idx="29">
                  <c:v>1.7</c:v>
                </c:pt>
                <c:pt idx="30">
                  <c:v>11.7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9E-4DE8-9BA9-9632678412D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55645504"/>
        <c:axId val="-45564604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Data!$B$154:$AF$154</c:f>
              <c:numCache>
                <c:formatCode>0.0</c:formatCode>
                <c:ptCount val="31"/>
                <c:pt idx="0">
                  <c:v>31.6</c:v>
                </c:pt>
                <c:pt idx="1">
                  <c:v>31.8</c:v>
                </c:pt>
                <c:pt idx="2">
                  <c:v>32.1</c:v>
                </c:pt>
                <c:pt idx="3">
                  <c:v>30.9</c:v>
                </c:pt>
                <c:pt idx="4">
                  <c:v>31.3</c:v>
                </c:pt>
                <c:pt idx="5">
                  <c:v>30.1</c:v>
                </c:pt>
                <c:pt idx="6">
                  <c:v>28</c:v>
                </c:pt>
                <c:pt idx="7">
                  <c:v>30.9</c:v>
                </c:pt>
                <c:pt idx="8">
                  <c:v>28.1</c:v>
                </c:pt>
                <c:pt idx="9">
                  <c:v>30.7</c:v>
                </c:pt>
                <c:pt idx="10">
                  <c:v>29.9</c:v>
                </c:pt>
                <c:pt idx="11">
                  <c:v>29.3</c:v>
                </c:pt>
                <c:pt idx="12">
                  <c:v>31.2</c:v>
                </c:pt>
                <c:pt idx="13">
                  <c:v>31</c:v>
                </c:pt>
                <c:pt idx="14">
                  <c:v>30.1</c:v>
                </c:pt>
                <c:pt idx="15">
                  <c:v>30.1</c:v>
                </c:pt>
                <c:pt idx="16">
                  <c:v>31.2</c:v>
                </c:pt>
                <c:pt idx="17">
                  <c:v>28.7</c:v>
                </c:pt>
                <c:pt idx="18">
                  <c:v>29.1</c:v>
                </c:pt>
                <c:pt idx="19">
                  <c:v>30.1</c:v>
                </c:pt>
                <c:pt idx="20">
                  <c:v>30.6</c:v>
                </c:pt>
                <c:pt idx="21">
                  <c:v>30.6</c:v>
                </c:pt>
                <c:pt idx="22">
                  <c:v>31.6</c:v>
                </c:pt>
                <c:pt idx="23">
                  <c:v>31.1</c:v>
                </c:pt>
                <c:pt idx="24">
                  <c:v>29.6</c:v>
                </c:pt>
                <c:pt idx="25">
                  <c:v>32.299999999999997</c:v>
                </c:pt>
                <c:pt idx="26">
                  <c:v>32.4</c:v>
                </c:pt>
                <c:pt idx="27">
                  <c:v>32.1</c:v>
                </c:pt>
                <c:pt idx="28">
                  <c:v>31.1</c:v>
                </c:pt>
                <c:pt idx="29">
                  <c:v>30.9</c:v>
                </c:pt>
                <c:pt idx="30">
                  <c:v>31.1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A9E-4DE8-9BA9-9632678412D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Data!$B$155:$AF$155</c:f>
              <c:numCache>
                <c:formatCode>0.0</c:formatCode>
                <c:ptCount val="31"/>
                <c:pt idx="0">
                  <c:v>27.4</c:v>
                </c:pt>
                <c:pt idx="1">
                  <c:v>25</c:v>
                </c:pt>
                <c:pt idx="2">
                  <c:v>27.5</c:v>
                </c:pt>
                <c:pt idx="3">
                  <c:v>24.7</c:v>
                </c:pt>
                <c:pt idx="4">
                  <c:v>26.2</c:v>
                </c:pt>
                <c:pt idx="5">
                  <c:v>24.3</c:v>
                </c:pt>
                <c:pt idx="6">
                  <c:v>24.2</c:v>
                </c:pt>
                <c:pt idx="7">
                  <c:v>24.6</c:v>
                </c:pt>
                <c:pt idx="8">
                  <c:v>25.1</c:v>
                </c:pt>
                <c:pt idx="9">
                  <c:v>24.4</c:v>
                </c:pt>
                <c:pt idx="10">
                  <c:v>25</c:v>
                </c:pt>
                <c:pt idx="11">
                  <c:v>25.3</c:v>
                </c:pt>
                <c:pt idx="12">
                  <c:v>25.3</c:v>
                </c:pt>
                <c:pt idx="13">
                  <c:v>25.4</c:v>
                </c:pt>
                <c:pt idx="14">
                  <c:v>24.6</c:v>
                </c:pt>
                <c:pt idx="15">
                  <c:v>23.3</c:v>
                </c:pt>
                <c:pt idx="16">
                  <c:v>23.7</c:v>
                </c:pt>
                <c:pt idx="17">
                  <c:v>24.4</c:v>
                </c:pt>
                <c:pt idx="18">
                  <c:v>24.5</c:v>
                </c:pt>
                <c:pt idx="19">
                  <c:v>23.7</c:v>
                </c:pt>
                <c:pt idx="20">
                  <c:v>25.1</c:v>
                </c:pt>
                <c:pt idx="21">
                  <c:v>24.4</c:v>
                </c:pt>
                <c:pt idx="22">
                  <c:v>24.4</c:v>
                </c:pt>
                <c:pt idx="23">
                  <c:v>25.4</c:v>
                </c:pt>
                <c:pt idx="24">
                  <c:v>25.6</c:v>
                </c:pt>
                <c:pt idx="25">
                  <c:v>25.2</c:v>
                </c:pt>
                <c:pt idx="26">
                  <c:v>25</c:v>
                </c:pt>
                <c:pt idx="27">
                  <c:v>24.5</c:v>
                </c:pt>
                <c:pt idx="28">
                  <c:v>24.5</c:v>
                </c:pt>
                <c:pt idx="29">
                  <c:v>25.2</c:v>
                </c:pt>
                <c:pt idx="30">
                  <c:v>25.2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A9E-4DE8-9BA9-9632678412D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55628640"/>
        <c:axId val="-455629184"/>
        <c:extLst/>
      </c:stockChart>
      <c:valAx>
        <c:axId val="-45564604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45504"/>
        <c:crosses val="max"/>
        <c:crossBetween val="between"/>
      </c:valAx>
      <c:catAx>
        <c:axId val="-4556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46048"/>
        <c:crossesAt val="0"/>
        <c:auto val="1"/>
        <c:lblAlgn val="ctr"/>
        <c:lblOffset val="100"/>
        <c:noMultiLvlLbl val="0"/>
      </c:catAx>
      <c:valAx>
        <c:axId val="-45562918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28640"/>
        <c:crosses val="autoZero"/>
        <c:crossBetween val="between"/>
      </c:valAx>
      <c:catAx>
        <c:axId val="-45562864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45562918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Data!$B$16:$AF$16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0.6</c:v>
                </c:pt>
                <c:pt idx="8">
                  <c:v>0</c:v>
                </c:pt>
                <c:pt idx="9">
                  <c:v>0</c:v>
                </c:pt>
                <c:pt idx="10">
                  <c:v>3.4</c:v>
                </c:pt>
                <c:pt idx="11">
                  <c:v>12.7</c:v>
                </c:pt>
                <c:pt idx="12">
                  <c:v>1.3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2</c:v>
                </c:pt>
                <c:pt idx="28">
                  <c:v>0.5</c:v>
                </c:pt>
                <c:pt idx="29">
                  <c:v>0.2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41-4F15-AB4C-BF8782D7D25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388192960"/>
        <c:axId val="-38818588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Data!$B$14:$AF$14</c:f>
              <c:numCache>
                <c:formatCode>0.0</c:formatCode>
                <c:ptCount val="31"/>
                <c:pt idx="0">
                  <c:v>32.1</c:v>
                </c:pt>
                <c:pt idx="1">
                  <c:v>32.799999999999997</c:v>
                </c:pt>
                <c:pt idx="2">
                  <c:v>32.6</c:v>
                </c:pt>
                <c:pt idx="3">
                  <c:v>33.5</c:v>
                </c:pt>
                <c:pt idx="4">
                  <c:v>33.700000000000003</c:v>
                </c:pt>
                <c:pt idx="5">
                  <c:v>33.6</c:v>
                </c:pt>
                <c:pt idx="6">
                  <c:v>29.7</c:v>
                </c:pt>
                <c:pt idx="7">
                  <c:v>29</c:v>
                </c:pt>
                <c:pt idx="8">
                  <c:v>32.1</c:v>
                </c:pt>
                <c:pt idx="9">
                  <c:v>29</c:v>
                </c:pt>
                <c:pt idx="10">
                  <c:v>30.3</c:v>
                </c:pt>
                <c:pt idx="11">
                  <c:v>28</c:v>
                </c:pt>
                <c:pt idx="12">
                  <c:v>24</c:v>
                </c:pt>
                <c:pt idx="13">
                  <c:v>29.1</c:v>
                </c:pt>
                <c:pt idx="14">
                  <c:v>30.4</c:v>
                </c:pt>
                <c:pt idx="15">
                  <c:v>30.5</c:v>
                </c:pt>
                <c:pt idx="16">
                  <c:v>31.2</c:v>
                </c:pt>
                <c:pt idx="17">
                  <c:v>30.1</c:v>
                </c:pt>
                <c:pt idx="18">
                  <c:v>31.4</c:v>
                </c:pt>
                <c:pt idx="19">
                  <c:v>30.5</c:v>
                </c:pt>
                <c:pt idx="20">
                  <c:v>29.8</c:v>
                </c:pt>
                <c:pt idx="21">
                  <c:v>32.299999999999997</c:v>
                </c:pt>
                <c:pt idx="22">
                  <c:v>31.9</c:v>
                </c:pt>
                <c:pt idx="23">
                  <c:v>30.5</c:v>
                </c:pt>
                <c:pt idx="24">
                  <c:v>30.6</c:v>
                </c:pt>
                <c:pt idx="25">
                  <c:v>30.2</c:v>
                </c:pt>
                <c:pt idx="26">
                  <c:v>30.4</c:v>
                </c:pt>
                <c:pt idx="27">
                  <c:v>30.1</c:v>
                </c:pt>
                <c:pt idx="28">
                  <c:v>27</c:v>
                </c:pt>
                <c:pt idx="29">
                  <c:v>25.2</c:v>
                </c:pt>
                <c:pt idx="30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241-4F15-AB4C-BF8782D7D25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Data!$B$15:$AF$15</c:f>
              <c:numCache>
                <c:formatCode>0.0</c:formatCode>
                <c:ptCount val="31"/>
                <c:pt idx="0">
                  <c:v>20.100000000000001</c:v>
                </c:pt>
                <c:pt idx="1">
                  <c:v>21.4</c:v>
                </c:pt>
                <c:pt idx="2">
                  <c:v>21.4</c:v>
                </c:pt>
                <c:pt idx="3">
                  <c:v>21.6</c:v>
                </c:pt>
                <c:pt idx="4">
                  <c:v>19.8</c:v>
                </c:pt>
                <c:pt idx="5">
                  <c:v>20.9</c:v>
                </c:pt>
                <c:pt idx="6">
                  <c:v>21.5</c:v>
                </c:pt>
                <c:pt idx="7">
                  <c:v>22.4</c:v>
                </c:pt>
                <c:pt idx="8">
                  <c:v>23</c:v>
                </c:pt>
                <c:pt idx="9">
                  <c:v>21.6</c:v>
                </c:pt>
                <c:pt idx="10">
                  <c:v>20.2</c:v>
                </c:pt>
                <c:pt idx="11">
                  <c:v>22.1</c:v>
                </c:pt>
                <c:pt idx="12">
                  <c:v>22.8</c:v>
                </c:pt>
                <c:pt idx="13">
                  <c:v>21.4</c:v>
                </c:pt>
                <c:pt idx="14">
                  <c:v>19.899999999999999</c:v>
                </c:pt>
                <c:pt idx="15">
                  <c:v>19.3</c:v>
                </c:pt>
                <c:pt idx="16">
                  <c:v>20.399999999999999</c:v>
                </c:pt>
                <c:pt idx="17">
                  <c:v>19.5</c:v>
                </c:pt>
                <c:pt idx="18">
                  <c:v>21.1</c:v>
                </c:pt>
                <c:pt idx="19">
                  <c:v>21.4</c:v>
                </c:pt>
                <c:pt idx="20">
                  <c:v>21.1</c:v>
                </c:pt>
                <c:pt idx="21">
                  <c:v>18</c:v>
                </c:pt>
                <c:pt idx="22">
                  <c:v>17.600000000000001</c:v>
                </c:pt>
                <c:pt idx="23">
                  <c:v>17</c:v>
                </c:pt>
                <c:pt idx="24">
                  <c:v>16.7</c:v>
                </c:pt>
                <c:pt idx="25">
                  <c:v>15.6</c:v>
                </c:pt>
                <c:pt idx="26">
                  <c:v>15.1</c:v>
                </c:pt>
                <c:pt idx="27">
                  <c:v>15.9</c:v>
                </c:pt>
                <c:pt idx="28">
                  <c:v>21.2</c:v>
                </c:pt>
                <c:pt idx="29">
                  <c:v>21.9</c:v>
                </c:pt>
                <c:pt idx="30">
                  <c:v>20.5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41-4F15-AB4C-BF8782D7D25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388184800"/>
        <c:axId val="-388186432"/>
        <c:extLst/>
      </c:stockChart>
      <c:valAx>
        <c:axId val="-38818588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388192960"/>
        <c:crosses val="max"/>
        <c:crossBetween val="between"/>
      </c:valAx>
      <c:catAx>
        <c:axId val="-38819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388185888"/>
        <c:crosses val="autoZero"/>
        <c:auto val="1"/>
        <c:lblAlgn val="ctr"/>
        <c:lblOffset val="100"/>
        <c:noMultiLvlLbl val="0"/>
      </c:catAx>
      <c:valAx>
        <c:axId val="-38818643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388184800"/>
        <c:crosses val="autoZero"/>
        <c:crossBetween val="between"/>
      </c:valAx>
      <c:catAx>
        <c:axId val="-38818480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3881864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Data!$B$56:$AF$56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3.4</c:v>
                </c:pt>
                <c:pt idx="7">
                  <c:v>0.8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30-49A2-A502-52B6FDD47B0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17334608"/>
        <c:axId val="-71734113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5"/>
              <c:layout>
                <c:manualLayout>
                  <c:x val="-2.284618268870248E-2"/>
                  <c:y val="-4.2123085597658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30-49A2-A502-52B6FDD47B0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Data!$B$54:$AF$54</c:f>
              <c:numCache>
                <c:formatCode>0.0</c:formatCode>
                <c:ptCount val="31"/>
                <c:pt idx="0">
                  <c:v>34</c:v>
                </c:pt>
                <c:pt idx="1">
                  <c:v>34.200000000000003</c:v>
                </c:pt>
                <c:pt idx="2">
                  <c:v>35.1</c:v>
                </c:pt>
                <c:pt idx="3">
                  <c:v>37.5</c:v>
                </c:pt>
                <c:pt idx="4">
                  <c:v>34.5</c:v>
                </c:pt>
                <c:pt idx="5">
                  <c:v>34.6</c:v>
                </c:pt>
                <c:pt idx="6">
                  <c:v>33.799999999999997</c:v>
                </c:pt>
                <c:pt idx="7">
                  <c:v>29.5</c:v>
                </c:pt>
                <c:pt idx="8">
                  <c:v>28.6</c:v>
                </c:pt>
                <c:pt idx="9">
                  <c:v>29.6</c:v>
                </c:pt>
                <c:pt idx="10">
                  <c:v>31.4</c:v>
                </c:pt>
                <c:pt idx="11">
                  <c:v>29</c:v>
                </c:pt>
                <c:pt idx="12">
                  <c:v>29</c:v>
                </c:pt>
                <c:pt idx="13">
                  <c:v>29.6</c:v>
                </c:pt>
                <c:pt idx="14">
                  <c:v>30.7</c:v>
                </c:pt>
                <c:pt idx="15">
                  <c:v>31.3</c:v>
                </c:pt>
                <c:pt idx="16">
                  <c:v>30.5</c:v>
                </c:pt>
                <c:pt idx="17">
                  <c:v>30.4</c:v>
                </c:pt>
                <c:pt idx="18">
                  <c:v>31</c:v>
                </c:pt>
                <c:pt idx="19">
                  <c:v>33.5</c:v>
                </c:pt>
                <c:pt idx="20">
                  <c:v>34.200000000000003</c:v>
                </c:pt>
                <c:pt idx="21">
                  <c:v>34.5</c:v>
                </c:pt>
                <c:pt idx="22">
                  <c:v>32.200000000000003</c:v>
                </c:pt>
                <c:pt idx="23">
                  <c:v>32</c:v>
                </c:pt>
                <c:pt idx="24">
                  <c:v>32.299999999999997</c:v>
                </c:pt>
                <c:pt idx="25">
                  <c:v>33</c:v>
                </c:pt>
                <c:pt idx="26">
                  <c:v>33</c:v>
                </c:pt>
                <c:pt idx="27">
                  <c:v>32</c:v>
                </c:pt>
                <c:pt idx="28">
                  <c:v>27.6</c:v>
                </c:pt>
                <c:pt idx="29">
                  <c:v>28</c:v>
                </c:pt>
                <c:pt idx="30">
                  <c:v>27.7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D30-49A2-A502-52B6FDD47B0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Data!$B$55:$AF$55</c:f>
              <c:numCache>
                <c:formatCode>0.0</c:formatCode>
                <c:ptCount val="31"/>
                <c:pt idx="0">
                  <c:v>22.3</c:v>
                </c:pt>
                <c:pt idx="1">
                  <c:v>22.8</c:v>
                </c:pt>
                <c:pt idx="2">
                  <c:v>22.7</c:v>
                </c:pt>
                <c:pt idx="3">
                  <c:v>22</c:v>
                </c:pt>
                <c:pt idx="4">
                  <c:v>21.5</c:v>
                </c:pt>
                <c:pt idx="5">
                  <c:v>22.3</c:v>
                </c:pt>
                <c:pt idx="6">
                  <c:v>22.3</c:v>
                </c:pt>
                <c:pt idx="7">
                  <c:v>23.4</c:v>
                </c:pt>
                <c:pt idx="8">
                  <c:v>22.1</c:v>
                </c:pt>
                <c:pt idx="9">
                  <c:v>19.8</c:v>
                </c:pt>
                <c:pt idx="10">
                  <c:v>22.8</c:v>
                </c:pt>
                <c:pt idx="11">
                  <c:v>22.2</c:v>
                </c:pt>
                <c:pt idx="12">
                  <c:v>19.399999999999999</c:v>
                </c:pt>
                <c:pt idx="13">
                  <c:v>17.600000000000001</c:v>
                </c:pt>
                <c:pt idx="14">
                  <c:v>17.899999999999999</c:v>
                </c:pt>
                <c:pt idx="15">
                  <c:v>19.600000000000001</c:v>
                </c:pt>
                <c:pt idx="16">
                  <c:v>18</c:v>
                </c:pt>
                <c:pt idx="17">
                  <c:v>17.5</c:v>
                </c:pt>
                <c:pt idx="18">
                  <c:v>18.399999999999999</c:v>
                </c:pt>
                <c:pt idx="19">
                  <c:v>19.600000000000001</c:v>
                </c:pt>
                <c:pt idx="20">
                  <c:v>21.5</c:v>
                </c:pt>
                <c:pt idx="21">
                  <c:v>24.3</c:v>
                </c:pt>
                <c:pt idx="22">
                  <c:v>22.5</c:v>
                </c:pt>
                <c:pt idx="23">
                  <c:v>21</c:v>
                </c:pt>
                <c:pt idx="24">
                  <c:v>19.3</c:v>
                </c:pt>
                <c:pt idx="25">
                  <c:v>19.399999999999999</c:v>
                </c:pt>
                <c:pt idx="26">
                  <c:v>19.100000000000001</c:v>
                </c:pt>
                <c:pt idx="27">
                  <c:v>20.2</c:v>
                </c:pt>
                <c:pt idx="28">
                  <c:v>22.1</c:v>
                </c:pt>
                <c:pt idx="29">
                  <c:v>19.2</c:v>
                </c:pt>
                <c:pt idx="30">
                  <c:v>17.5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D30-49A2-A502-52B6FDD47B0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17337328"/>
        <c:axId val="-717348208"/>
        <c:extLst/>
      </c:stockChart>
      <c:valAx>
        <c:axId val="-71734113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17334608"/>
        <c:crosses val="max"/>
        <c:crossBetween val="between"/>
      </c:valAx>
      <c:catAx>
        <c:axId val="-717334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17341136"/>
        <c:crossesAt val="0"/>
        <c:auto val="1"/>
        <c:lblAlgn val="ctr"/>
        <c:lblOffset val="100"/>
        <c:noMultiLvlLbl val="0"/>
      </c:catAx>
      <c:valAx>
        <c:axId val="-7173482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17337328"/>
        <c:crosses val="autoZero"/>
        <c:crossBetween val="between"/>
      </c:valAx>
      <c:catAx>
        <c:axId val="-71733732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7173482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Data!$B$96:$AF$96</c:f>
              <c:numCache>
                <c:formatCode>0.0</c:formatCode>
                <c:ptCount val="31"/>
                <c:pt idx="0">
                  <c:v>0</c:v>
                </c:pt>
                <c:pt idx="1">
                  <c:v>18.899999999999999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5.7</c:v>
                </c:pt>
                <c:pt idx="7">
                  <c:v>9.3000000000000007</c:v>
                </c:pt>
                <c:pt idx="8">
                  <c:v>0</c:v>
                </c:pt>
                <c:pt idx="9">
                  <c:v>0</c:v>
                </c:pt>
                <c:pt idx="10">
                  <c:v>3.2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</c:v>
                </c:pt>
                <c:pt idx="28">
                  <c:v>2.1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A8-4367-A020-5EE50353EF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61241696"/>
        <c:axId val="-96124278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Data!$B$94:$AF$94</c:f>
              <c:numCache>
                <c:formatCode>0.0</c:formatCode>
                <c:ptCount val="31"/>
                <c:pt idx="0">
                  <c:v>35</c:v>
                </c:pt>
                <c:pt idx="1">
                  <c:v>35.9</c:v>
                </c:pt>
                <c:pt idx="2">
                  <c:v>36.299999999999997</c:v>
                </c:pt>
                <c:pt idx="3">
                  <c:v>35.5</c:v>
                </c:pt>
                <c:pt idx="4">
                  <c:v>36.799999999999997</c:v>
                </c:pt>
                <c:pt idx="5">
                  <c:v>36.200000000000003</c:v>
                </c:pt>
                <c:pt idx="6">
                  <c:v>35.1</c:v>
                </c:pt>
                <c:pt idx="7">
                  <c:v>27.5</c:v>
                </c:pt>
                <c:pt idx="8">
                  <c:v>30.5</c:v>
                </c:pt>
                <c:pt idx="9">
                  <c:v>31.6</c:v>
                </c:pt>
                <c:pt idx="10">
                  <c:v>34.6</c:v>
                </c:pt>
                <c:pt idx="11">
                  <c:v>30.3</c:v>
                </c:pt>
                <c:pt idx="12">
                  <c:v>31.5</c:v>
                </c:pt>
                <c:pt idx="13">
                  <c:v>32</c:v>
                </c:pt>
                <c:pt idx="14">
                  <c:v>32.299999999999997</c:v>
                </c:pt>
                <c:pt idx="15">
                  <c:v>33.6</c:v>
                </c:pt>
                <c:pt idx="16">
                  <c:v>32.799999999999997</c:v>
                </c:pt>
                <c:pt idx="17">
                  <c:v>32.6</c:v>
                </c:pt>
                <c:pt idx="18">
                  <c:v>34.6</c:v>
                </c:pt>
                <c:pt idx="19">
                  <c:v>35.5</c:v>
                </c:pt>
                <c:pt idx="20">
                  <c:v>35.5</c:v>
                </c:pt>
                <c:pt idx="21">
                  <c:v>35.6</c:v>
                </c:pt>
                <c:pt idx="22">
                  <c:v>36</c:v>
                </c:pt>
                <c:pt idx="23">
                  <c:v>35</c:v>
                </c:pt>
                <c:pt idx="24">
                  <c:v>33.9</c:v>
                </c:pt>
                <c:pt idx="25">
                  <c:v>33.799999999999997</c:v>
                </c:pt>
                <c:pt idx="26">
                  <c:v>35.1</c:v>
                </c:pt>
                <c:pt idx="27">
                  <c:v>34.5</c:v>
                </c:pt>
                <c:pt idx="28">
                  <c:v>32</c:v>
                </c:pt>
                <c:pt idx="29">
                  <c:v>30.9</c:v>
                </c:pt>
                <c:pt idx="30">
                  <c:v>31.5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A8-4367-A020-5EE50353EF2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Data!$B$95:$AF$95</c:f>
              <c:numCache>
                <c:formatCode>0.0</c:formatCode>
                <c:ptCount val="31"/>
                <c:pt idx="0">
                  <c:v>23.2</c:v>
                </c:pt>
                <c:pt idx="1">
                  <c:v>21.5</c:v>
                </c:pt>
                <c:pt idx="2">
                  <c:v>22.7</c:v>
                </c:pt>
                <c:pt idx="3">
                  <c:v>23.2</c:v>
                </c:pt>
                <c:pt idx="4">
                  <c:v>22.3</c:v>
                </c:pt>
                <c:pt idx="5">
                  <c:v>23.5</c:v>
                </c:pt>
                <c:pt idx="6">
                  <c:v>24</c:v>
                </c:pt>
                <c:pt idx="7">
                  <c:v>22.5</c:v>
                </c:pt>
                <c:pt idx="8">
                  <c:v>23.4</c:v>
                </c:pt>
                <c:pt idx="9">
                  <c:v>23.6</c:v>
                </c:pt>
                <c:pt idx="10">
                  <c:v>23.6</c:v>
                </c:pt>
                <c:pt idx="11">
                  <c:v>22.5</c:v>
                </c:pt>
                <c:pt idx="12">
                  <c:v>22.4</c:v>
                </c:pt>
                <c:pt idx="13">
                  <c:v>19.600000000000001</c:v>
                </c:pt>
                <c:pt idx="14">
                  <c:v>21.3</c:v>
                </c:pt>
                <c:pt idx="15">
                  <c:v>23</c:v>
                </c:pt>
                <c:pt idx="16">
                  <c:v>22.5</c:v>
                </c:pt>
                <c:pt idx="17">
                  <c:v>21.2</c:v>
                </c:pt>
                <c:pt idx="18">
                  <c:v>22</c:v>
                </c:pt>
                <c:pt idx="19">
                  <c:v>20.2</c:v>
                </c:pt>
                <c:pt idx="20">
                  <c:v>21.7</c:v>
                </c:pt>
                <c:pt idx="21">
                  <c:v>23.1</c:v>
                </c:pt>
                <c:pt idx="22">
                  <c:v>23.5</c:v>
                </c:pt>
                <c:pt idx="23">
                  <c:v>22</c:v>
                </c:pt>
                <c:pt idx="24">
                  <c:v>20.5</c:v>
                </c:pt>
                <c:pt idx="25">
                  <c:v>18.2</c:v>
                </c:pt>
                <c:pt idx="26">
                  <c:v>17.899999999999999</c:v>
                </c:pt>
                <c:pt idx="27">
                  <c:v>22.5</c:v>
                </c:pt>
                <c:pt idx="28">
                  <c:v>22</c:v>
                </c:pt>
                <c:pt idx="29">
                  <c:v>21.3</c:v>
                </c:pt>
                <c:pt idx="30">
                  <c:v>20.399999999999999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A8-4367-A020-5EE50353EF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61253120"/>
        <c:axId val="-961254208"/>
        <c:extLst/>
      </c:stockChart>
      <c:valAx>
        <c:axId val="-96124278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61241696"/>
        <c:crosses val="max"/>
        <c:crossBetween val="between"/>
      </c:valAx>
      <c:catAx>
        <c:axId val="-961241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61242784"/>
        <c:crossesAt val="0"/>
        <c:auto val="1"/>
        <c:lblAlgn val="ctr"/>
        <c:lblOffset val="100"/>
        <c:noMultiLvlLbl val="0"/>
      </c:catAx>
      <c:valAx>
        <c:axId val="-9612542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61253120"/>
        <c:crosses val="autoZero"/>
        <c:crossBetween val="between"/>
      </c:valAx>
      <c:catAx>
        <c:axId val="-96125312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9612542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Data!$B$66:$AF$66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0.01</c:v>
                </c:pt>
                <c:pt idx="7">
                  <c:v>0.5</c:v>
                </c:pt>
                <c:pt idx="8">
                  <c:v>0</c:v>
                </c:pt>
                <c:pt idx="9">
                  <c:v>0</c:v>
                </c:pt>
                <c:pt idx="10">
                  <c:v>2.9</c:v>
                </c:pt>
                <c:pt idx="11">
                  <c:v>0.2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5E-4C21-8393-41CD5C9761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02455040"/>
        <c:axId val="-90246537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Data!$B$64:$AF$64</c:f>
              <c:numCache>
                <c:formatCode>0.0</c:formatCode>
                <c:ptCount val="31"/>
                <c:pt idx="0">
                  <c:v>33.5</c:v>
                </c:pt>
                <c:pt idx="1">
                  <c:v>34.9</c:v>
                </c:pt>
                <c:pt idx="2">
                  <c:v>35.200000000000003</c:v>
                </c:pt>
                <c:pt idx="3">
                  <c:v>34.299999999999997</c:v>
                </c:pt>
                <c:pt idx="4">
                  <c:v>34.299999999999997</c:v>
                </c:pt>
                <c:pt idx="5">
                  <c:v>35</c:v>
                </c:pt>
                <c:pt idx="6">
                  <c:v>33</c:v>
                </c:pt>
                <c:pt idx="7">
                  <c:v>28</c:v>
                </c:pt>
                <c:pt idx="8">
                  <c:v>29.6</c:v>
                </c:pt>
                <c:pt idx="9">
                  <c:v>31.4</c:v>
                </c:pt>
                <c:pt idx="10">
                  <c:v>32.1</c:v>
                </c:pt>
                <c:pt idx="11">
                  <c:v>30.2</c:v>
                </c:pt>
                <c:pt idx="12">
                  <c:v>29.6</c:v>
                </c:pt>
                <c:pt idx="13">
                  <c:v>30.1</c:v>
                </c:pt>
                <c:pt idx="14">
                  <c:v>30.4</c:v>
                </c:pt>
                <c:pt idx="15">
                  <c:v>32.200000000000003</c:v>
                </c:pt>
                <c:pt idx="16">
                  <c:v>31.5</c:v>
                </c:pt>
                <c:pt idx="17">
                  <c:v>30.1</c:v>
                </c:pt>
                <c:pt idx="18">
                  <c:v>32.5</c:v>
                </c:pt>
                <c:pt idx="19">
                  <c:v>34.6</c:v>
                </c:pt>
                <c:pt idx="20">
                  <c:v>35.799999999999997</c:v>
                </c:pt>
                <c:pt idx="21">
                  <c:v>35.9</c:v>
                </c:pt>
                <c:pt idx="22">
                  <c:v>33.5</c:v>
                </c:pt>
                <c:pt idx="23">
                  <c:v>32.799999999999997</c:v>
                </c:pt>
                <c:pt idx="24">
                  <c:v>32.700000000000003</c:v>
                </c:pt>
                <c:pt idx="25">
                  <c:v>33.799999999999997</c:v>
                </c:pt>
                <c:pt idx="26">
                  <c:v>33.5</c:v>
                </c:pt>
                <c:pt idx="27">
                  <c:v>33</c:v>
                </c:pt>
                <c:pt idx="28">
                  <c:v>28.6</c:v>
                </c:pt>
                <c:pt idx="29">
                  <c:v>29.9</c:v>
                </c:pt>
                <c:pt idx="30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85E-4C21-8393-41CD5C9761B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Data!$B$65:$AF$65</c:f>
              <c:numCache>
                <c:formatCode>0.0</c:formatCode>
                <c:ptCount val="31"/>
                <c:pt idx="0">
                  <c:v>23.9</c:v>
                </c:pt>
                <c:pt idx="1">
                  <c:v>23.1</c:v>
                </c:pt>
                <c:pt idx="2">
                  <c:v>23.5</c:v>
                </c:pt>
                <c:pt idx="3">
                  <c:v>22.2</c:v>
                </c:pt>
                <c:pt idx="4">
                  <c:v>22.5</c:v>
                </c:pt>
                <c:pt idx="5">
                  <c:v>23.1</c:v>
                </c:pt>
                <c:pt idx="6">
                  <c:v>23.7</c:v>
                </c:pt>
                <c:pt idx="7">
                  <c:v>25</c:v>
                </c:pt>
                <c:pt idx="8">
                  <c:v>23.7</c:v>
                </c:pt>
                <c:pt idx="9">
                  <c:v>21.8</c:v>
                </c:pt>
                <c:pt idx="10">
                  <c:v>22.9</c:v>
                </c:pt>
                <c:pt idx="11">
                  <c:v>22.4</c:v>
                </c:pt>
                <c:pt idx="12">
                  <c:v>19.2</c:v>
                </c:pt>
                <c:pt idx="13">
                  <c:v>19</c:v>
                </c:pt>
                <c:pt idx="14">
                  <c:v>20.9</c:v>
                </c:pt>
                <c:pt idx="15">
                  <c:v>22.5</c:v>
                </c:pt>
                <c:pt idx="16">
                  <c:v>20.5</c:v>
                </c:pt>
                <c:pt idx="17">
                  <c:v>19.100000000000001</c:v>
                </c:pt>
                <c:pt idx="18">
                  <c:v>20.8</c:v>
                </c:pt>
                <c:pt idx="19">
                  <c:v>20.6</c:v>
                </c:pt>
                <c:pt idx="20">
                  <c:v>21.8</c:v>
                </c:pt>
                <c:pt idx="21">
                  <c:v>23.7</c:v>
                </c:pt>
                <c:pt idx="22">
                  <c:v>24.2</c:v>
                </c:pt>
                <c:pt idx="23">
                  <c:v>22.6</c:v>
                </c:pt>
                <c:pt idx="24">
                  <c:v>20.5</c:v>
                </c:pt>
                <c:pt idx="25">
                  <c:v>19.899999999999999</c:v>
                </c:pt>
                <c:pt idx="26">
                  <c:v>19.5</c:v>
                </c:pt>
                <c:pt idx="27">
                  <c:v>24.1</c:v>
                </c:pt>
                <c:pt idx="28">
                  <c:v>22.5</c:v>
                </c:pt>
                <c:pt idx="29">
                  <c:v>21.4</c:v>
                </c:pt>
                <c:pt idx="30">
                  <c:v>17.8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85E-4C21-8393-41CD5C9761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02467008"/>
        <c:axId val="-902468096"/>
        <c:extLst/>
      </c:stockChart>
      <c:valAx>
        <c:axId val="-90246537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02455040"/>
        <c:crosses val="max"/>
        <c:crossBetween val="between"/>
      </c:valAx>
      <c:catAx>
        <c:axId val="-902455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02465376"/>
        <c:crossesAt val="0"/>
        <c:auto val="1"/>
        <c:lblAlgn val="ctr"/>
        <c:lblOffset val="100"/>
        <c:noMultiLvlLbl val="0"/>
      </c:catAx>
      <c:valAx>
        <c:axId val="-9024680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02467008"/>
        <c:crosses val="autoZero"/>
        <c:crossBetween val="between"/>
      </c:valAx>
      <c:catAx>
        <c:axId val="-90246700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90246809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Data!$B$86:$AF$86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5.8</c:v>
                </c:pt>
                <c:pt idx="7">
                  <c:v>25.7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0.01</c:v>
                </c:pt>
                <c:pt idx="29">
                  <c:v>0.2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47-4604-AAB6-6E342F42D2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13039888"/>
        <c:axId val="-71304369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Data!$B$84:$AF$84</c:f>
              <c:numCache>
                <c:formatCode>0.0</c:formatCode>
                <c:ptCount val="31"/>
                <c:pt idx="0">
                  <c:v>34.6</c:v>
                </c:pt>
                <c:pt idx="1">
                  <c:v>35.1</c:v>
                </c:pt>
                <c:pt idx="2">
                  <c:v>35.700000000000003</c:v>
                </c:pt>
                <c:pt idx="3">
                  <c:v>36</c:v>
                </c:pt>
                <c:pt idx="4">
                  <c:v>36</c:v>
                </c:pt>
                <c:pt idx="5">
                  <c:v>35.1</c:v>
                </c:pt>
                <c:pt idx="6">
                  <c:v>34.700000000000003</c:v>
                </c:pt>
                <c:pt idx="7">
                  <c:v>26.4</c:v>
                </c:pt>
                <c:pt idx="8">
                  <c:v>29.6</c:v>
                </c:pt>
                <c:pt idx="9">
                  <c:v>31.5</c:v>
                </c:pt>
                <c:pt idx="10">
                  <c:v>32.200000000000003</c:v>
                </c:pt>
                <c:pt idx="11">
                  <c:v>29</c:v>
                </c:pt>
                <c:pt idx="12">
                  <c:v>30.1</c:v>
                </c:pt>
                <c:pt idx="13">
                  <c:v>30.5</c:v>
                </c:pt>
                <c:pt idx="14">
                  <c:v>31.5</c:v>
                </c:pt>
                <c:pt idx="15">
                  <c:v>32.6</c:v>
                </c:pt>
                <c:pt idx="16">
                  <c:v>31.5</c:v>
                </c:pt>
                <c:pt idx="17">
                  <c:v>31.5</c:v>
                </c:pt>
                <c:pt idx="18">
                  <c:v>33.5</c:v>
                </c:pt>
                <c:pt idx="19">
                  <c:v>35.1</c:v>
                </c:pt>
                <c:pt idx="20">
                  <c:v>35.799999999999997</c:v>
                </c:pt>
                <c:pt idx="21">
                  <c:v>36.200000000000003</c:v>
                </c:pt>
                <c:pt idx="22">
                  <c:v>32.9</c:v>
                </c:pt>
                <c:pt idx="23">
                  <c:v>33.5</c:v>
                </c:pt>
                <c:pt idx="24">
                  <c:v>35.200000000000003</c:v>
                </c:pt>
                <c:pt idx="25">
                  <c:v>34</c:v>
                </c:pt>
                <c:pt idx="26">
                  <c:v>34.5</c:v>
                </c:pt>
                <c:pt idx="27">
                  <c:v>33.5</c:v>
                </c:pt>
                <c:pt idx="28">
                  <c:v>29.7</c:v>
                </c:pt>
                <c:pt idx="29">
                  <c:v>28.8</c:v>
                </c:pt>
                <c:pt idx="30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F47-4604-AAB6-6E342F42D27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Data!$B$85:$AF$85</c:f>
              <c:numCache>
                <c:formatCode>0.0</c:formatCode>
                <c:ptCount val="31"/>
                <c:pt idx="0">
                  <c:v>21.6</c:v>
                </c:pt>
                <c:pt idx="1">
                  <c:v>21.9</c:v>
                </c:pt>
                <c:pt idx="2">
                  <c:v>21.5</c:v>
                </c:pt>
                <c:pt idx="3">
                  <c:v>22.7</c:v>
                </c:pt>
                <c:pt idx="4">
                  <c:v>21.3</c:v>
                </c:pt>
                <c:pt idx="5">
                  <c:v>22.6</c:v>
                </c:pt>
                <c:pt idx="6">
                  <c:v>22</c:v>
                </c:pt>
                <c:pt idx="7">
                  <c:v>20.399999999999999</c:v>
                </c:pt>
                <c:pt idx="8">
                  <c:v>22</c:v>
                </c:pt>
                <c:pt idx="9">
                  <c:v>21.4</c:v>
                </c:pt>
                <c:pt idx="10">
                  <c:v>22.8</c:v>
                </c:pt>
                <c:pt idx="11">
                  <c:v>23</c:v>
                </c:pt>
                <c:pt idx="12">
                  <c:v>21.9</c:v>
                </c:pt>
                <c:pt idx="13">
                  <c:v>19.899999999999999</c:v>
                </c:pt>
                <c:pt idx="14">
                  <c:v>21.4</c:v>
                </c:pt>
                <c:pt idx="15">
                  <c:v>23.9</c:v>
                </c:pt>
                <c:pt idx="16">
                  <c:v>21.4</c:v>
                </c:pt>
                <c:pt idx="17">
                  <c:v>20</c:v>
                </c:pt>
                <c:pt idx="18">
                  <c:v>20.5</c:v>
                </c:pt>
                <c:pt idx="19">
                  <c:v>20.2</c:v>
                </c:pt>
                <c:pt idx="20">
                  <c:v>22</c:v>
                </c:pt>
                <c:pt idx="21">
                  <c:v>23.9</c:v>
                </c:pt>
                <c:pt idx="22">
                  <c:v>23.4</c:v>
                </c:pt>
                <c:pt idx="23">
                  <c:v>21.5</c:v>
                </c:pt>
                <c:pt idx="24">
                  <c:v>20.399999999999999</c:v>
                </c:pt>
                <c:pt idx="25">
                  <c:v>18.8</c:v>
                </c:pt>
                <c:pt idx="26">
                  <c:v>18.5</c:v>
                </c:pt>
                <c:pt idx="27">
                  <c:v>20.399999999999999</c:v>
                </c:pt>
                <c:pt idx="28">
                  <c:v>23.1</c:v>
                </c:pt>
                <c:pt idx="29">
                  <c:v>22.7</c:v>
                </c:pt>
                <c:pt idx="30">
                  <c:v>21.9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F47-4604-AAB6-6E342F42D2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13039344"/>
        <c:axId val="-713045872"/>
        <c:extLst/>
      </c:stockChart>
      <c:valAx>
        <c:axId val="-71304369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13039888"/>
        <c:crosses val="max"/>
        <c:crossBetween val="between"/>
      </c:valAx>
      <c:catAx>
        <c:axId val="-713039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13043696"/>
        <c:crossesAt val="0"/>
        <c:auto val="1"/>
        <c:lblAlgn val="ctr"/>
        <c:lblOffset val="100"/>
        <c:noMultiLvlLbl val="0"/>
      </c:catAx>
      <c:valAx>
        <c:axId val="-71304587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13039344"/>
        <c:crosses val="autoZero"/>
        <c:crossBetween val="between"/>
      </c:valAx>
      <c:catAx>
        <c:axId val="-7130393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71304587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กรุงเทพมหานคร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Data!$B$101:$AF$101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26.3</c:v>
                </c:pt>
                <c:pt idx="7">
                  <c:v>3.9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37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3B-4F8A-B807-AE05FD9BF7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11386368"/>
        <c:axId val="-71138745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Data!$B$99:$AF$99</c:f>
              <c:numCache>
                <c:formatCode>0.0</c:formatCode>
                <c:ptCount val="31"/>
                <c:pt idx="0">
                  <c:v>35.299999999999997</c:v>
                </c:pt>
                <c:pt idx="1">
                  <c:v>35.700000000000003</c:v>
                </c:pt>
                <c:pt idx="2">
                  <c:v>36.5</c:v>
                </c:pt>
                <c:pt idx="3">
                  <c:v>36.799999999999997</c:v>
                </c:pt>
                <c:pt idx="4">
                  <c:v>36.1</c:v>
                </c:pt>
                <c:pt idx="5">
                  <c:v>36.200000000000003</c:v>
                </c:pt>
                <c:pt idx="6">
                  <c:v>35.5</c:v>
                </c:pt>
                <c:pt idx="7">
                  <c:v>30.5</c:v>
                </c:pt>
                <c:pt idx="8">
                  <c:v>31.2</c:v>
                </c:pt>
                <c:pt idx="9">
                  <c:v>31.4</c:v>
                </c:pt>
                <c:pt idx="10">
                  <c:v>32.799999999999997</c:v>
                </c:pt>
                <c:pt idx="11">
                  <c:v>30.5</c:v>
                </c:pt>
                <c:pt idx="12">
                  <c:v>32.4</c:v>
                </c:pt>
                <c:pt idx="13">
                  <c:v>31</c:v>
                </c:pt>
                <c:pt idx="14">
                  <c:v>32.299999999999997</c:v>
                </c:pt>
                <c:pt idx="15">
                  <c:v>33.200000000000003</c:v>
                </c:pt>
                <c:pt idx="16">
                  <c:v>33</c:v>
                </c:pt>
                <c:pt idx="17">
                  <c:v>33.5</c:v>
                </c:pt>
                <c:pt idx="18">
                  <c:v>34.299999999999997</c:v>
                </c:pt>
                <c:pt idx="19">
                  <c:v>34.5</c:v>
                </c:pt>
                <c:pt idx="20">
                  <c:v>35</c:v>
                </c:pt>
                <c:pt idx="21">
                  <c:v>36.200000000000003</c:v>
                </c:pt>
                <c:pt idx="22">
                  <c:v>35.1</c:v>
                </c:pt>
                <c:pt idx="23">
                  <c:v>34.200000000000003</c:v>
                </c:pt>
                <c:pt idx="24">
                  <c:v>34.200000000000003</c:v>
                </c:pt>
                <c:pt idx="25">
                  <c:v>34.5</c:v>
                </c:pt>
                <c:pt idx="26">
                  <c:v>34.5</c:v>
                </c:pt>
                <c:pt idx="27">
                  <c:v>33.799999999999997</c:v>
                </c:pt>
                <c:pt idx="28">
                  <c:v>31.2</c:v>
                </c:pt>
                <c:pt idx="29">
                  <c:v>30.1</c:v>
                </c:pt>
                <c:pt idx="30">
                  <c:v>30.8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83B-4F8A-B807-AE05FD9BF77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Data!$B$100:$AF$100</c:f>
              <c:numCache>
                <c:formatCode>0.0</c:formatCode>
                <c:ptCount val="31"/>
                <c:pt idx="0">
                  <c:v>26</c:v>
                </c:pt>
                <c:pt idx="1">
                  <c:v>26.2</c:v>
                </c:pt>
                <c:pt idx="2">
                  <c:v>26.3</c:v>
                </c:pt>
                <c:pt idx="3">
                  <c:v>27</c:v>
                </c:pt>
                <c:pt idx="4">
                  <c:v>27.4</c:v>
                </c:pt>
                <c:pt idx="5">
                  <c:v>27.5</c:v>
                </c:pt>
                <c:pt idx="6">
                  <c:v>27.5</c:v>
                </c:pt>
                <c:pt idx="7">
                  <c:v>25.8</c:v>
                </c:pt>
                <c:pt idx="8">
                  <c:v>25.3</c:v>
                </c:pt>
                <c:pt idx="9">
                  <c:v>24.5</c:v>
                </c:pt>
                <c:pt idx="10">
                  <c:v>25.5</c:v>
                </c:pt>
                <c:pt idx="11">
                  <c:v>25.5</c:v>
                </c:pt>
                <c:pt idx="12">
                  <c:v>23.5</c:v>
                </c:pt>
                <c:pt idx="13">
                  <c:v>23.5</c:v>
                </c:pt>
                <c:pt idx="14">
                  <c:v>24.6</c:v>
                </c:pt>
                <c:pt idx="15">
                  <c:v>25</c:v>
                </c:pt>
                <c:pt idx="16">
                  <c:v>24.8</c:v>
                </c:pt>
                <c:pt idx="17">
                  <c:v>24.5</c:v>
                </c:pt>
                <c:pt idx="18">
                  <c:v>25</c:v>
                </c:pt>
                <c:pt idx="19">
                  <c:v>24.4</c:v>
                </c:pt>
                <c:pt idx="20">
                  <c:v>25.3</c:v>
                </c:pt>
                <c:pt idx="21">
                  <c:v>25.5</c:v>
                </c:pt>
                <c:pt idx="22">
                  <c:v>27.5</c:v>
                </c:pt>
                <c:pt idx="23">
                  <c:v>26.6</c:v>
                </c:pt>
                <c:pt idx="24">
                  <c:v>25</c:v>
                </c:pt>
                <c:pt idx="25">
                  <c:v>24.6</c:v>
                </c:pt>
                <c:pt idx="26">
                  <c:v>24.3</c:v>
                </c:pt>
                <c:pt idx="27">
                  <c:v>26.2</c:v>
                </c:pt>
                <c:pt idx="28">
                  <c:v>24.8</c:v>
                </c:pt>
                <c:pt idx="29">
                  <c:v>24.3</c:v>
                </c:pt>
                <c:pt idx="30">
                  <c:v>23.2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83B-4F8A-B807-AE05FD9BF7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13771296"/>
        <c:axId val="-713772928"/>
        <c:extLst/>
      </c:stockChart>
      <c:valAx>
        <c:axId val="-711387456"/>
        <c:scaling>
          <c:orientation val="minMax"/>
          <c:max val="2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11386368"/>
        <c:crosses val="max"/>
        <c:crossBetween val="between"/>
      </c:valAx>
      <c:catAx>
        <c:axId val="-711386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11387456"/>
        <c:crossesAt val="0"/>
        <c:auto val="1"/>
        <c:lblAlgn val="ctr"/>
        <c:lblOffset val="100"/>
        <c:noMultiLvlLbl val="0"/>
      </c:catAx>
      <c:valAx>
        <c:axId val="-71377292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713771296"/>
        <c:crosses val="autoZero"/>
        <c:crossBetween val="between"/>
      </c:valAx>
      <c:catAx>
        <c:axId val="-7137712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71377292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Data!$B$116:$AF$116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0.01</c:v>
                </c:pt>
                <c:pt idx="7">
                  <c:v>0.7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0.01</c:v>
                </c:pt>
                <c:pt idx="28">
                  <c:v>10.4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2C-4283-AEB2-42A34669D6D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389963696"/>
        <c:axId val="-38996152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Data!$B$114:$AF$114</c:f>
              <c:numCache>
                <c:formatCode>0.0</c:formatCode>
                <c:ptCount val="31"/>
                <c:pt idx="0">
                  <c:v>34.799999999999997</c:v>
                </c:pt>
                <c:pt idx="1">
                  <c:v>36.299999999999997</c:v>
                </c:pt>
                <c:pt idx="2">
                  <c:v>36.6</c:v>
                </c:pt>
                <c:pt idx="3">
                  <c:v>36.799999999999997</c:v>
                </c:pt>
                <c:pt idx="4">
                  <c:v>36.200000000000003</c:v>
                </c:pt>
                <c:pt idx="5">
                  <c:v>35.9</c:v>
                </c:pt>
                <c:pt idx="6">
                  <c:v>36.799999999999997</c:v>
                </c:pt>
                <c:pt idx="7">
                  <c:v>31</c:v>
                </c:pt>
                <c:pt idx="8">
                  <c:v>31.3</c:v>
                </c:pt>
                <c:pt idx="9">
                  <c:v>33</c:v>
                </c:pt>
                <c:pt idx="10">
                  <c:v>34.299999999999997</c:v>
                </c:pt>
                <c:pt idx="11">
                  <c:v>32</c:v>
                </c:pt>
                <c:pt idx="12">
                  <c:v>33</c:v>
                </c:pt>
                <c:pt idx="13">
                  <c:v>32</c:v>
                </c:pt>
                <c:pt idx="14">
                  <c:v>32.700000000000003</c:v>
                </c:pt>
                <c:pt idx="15">
                  <c:v>33.5</c:v>
                </c:pt>
                <c:pt idx="16">
                  <c:v>33.6</c:v>
                </c:pt>
                <c:pt idx="17">
                  <c:v>34.200000000000003</c:v>
                </c:pt>
                <c:pt idx="18">
                  <c:v>35.5</c:v>
                </c:pt>
                <c:pt idx="19">
                  <c:v>33.799999999999997</c:v>
                </c:pt>
                <c:pt idx="20">
                  <c:v>32.700000000000003</c:v>
                </c:pt>
                <c:pt idx="21">
                  <c:v>37.5</c:v>
                </c:pt>
                <c:pt idx="22">
                  <c:v>35.6</c:v>
                </c:pt>
                <c:pt idx="23">
                  <c:v>36.700000000000003</c:v>
                </c:pt>
                <c:pt idx="24">
                  <c:v>34.799999999999997</c:v>
                </c:pt>
                <c:pt idx="25">
                  <c:v>32.700000000000003</c:v>
                </c:pt>
                <c:pt idx="26">
                  <c:v>32.799999999999997</c:v>
                </c:pt>
                <c:pt idx="27">
                  <c:v>35</c:v>
                </c:pt>
                <c:pt idx="28">
                  <c:v>34.299999999999997</c:v>
                </c:pt>
                <c:pt idx="29">
                  <c:v>32.799999999999997</c:v>
                </c:pt>
                <c:pt idx="30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82C-4283-AEB2-42A34669D6D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Data!$B$115:$AF$115</c:f>
              <c:numCache>
                <c:formatCode>0.0</c:formatCode>
                <c:ptCount val="31"/>
                <c:pt idx="0">
                  <c:v>26.3</c:v>
                </c:pt>
                <c:pt idx="1">
                  <c:v>26</c:v>
                </c:pt>
                <c:pt idx="2">
                  <c:v>26.2</c:v>
                </c:pt>
                <c:pt idx="3">
                  <c:v>27</c:v>
                </c:pt>
                <c:pt idx="4">
                  <c:v>27</c:v>
                </c:pt>
                <c:pt idx="5">
                  <c:v>25</c:v>
                </c:pt>
                <c:pt idx="6">
                  <c:v>26.6</c:v>
                </c:pt>
                <c:pt idx="7">
                  <c:v>26.5</c:v>
                </c:pt>
                <c:pt idx="8">
                  <c:v>25.6</c:v>
                </c:pt>
                <c:pt idx="9">
                  <c:v>24.8</c:v>
                </c:pt>
                <c:pt idx="10">
                  <c:v>25.6</c:v>
                </c:pt>
                <c:pt idx="11">
                  <c:v>26</c:v>
                </c:pt>
                <c:pt idx="12">
                  <c:v>23.2</c:v>
                </c:pt>
                <c:pt idx="13">
                  <c:v>23.5</c:v>
                </c:pt>
                <c:pt idx="14">
                  <c:v>23.5</c:v>
                </c:pt>
                <c:pt idx="15">
                  <c:v>25.5</c:v>
                </c:pt>
                <c:pt idx="16">
                  <c:v>24.5</c:v>
                </c:pt>
                <c:pt idx="17">
                  <c:v>24</c:v>
                </c:pt>
                <c:pt idx="18">
                  <c:v>24.4</c:v>
                </c:pt>
                <c:pt idx="19">
                  <c:v>25.5</c:v>
                </c:pt>
                <c:pt idx="20">
                  <c:v>26</c:v>
                </c:pt>
                <c:pt idx="21">
                  <c:v>26.3</c:v>
                </c:pt>
                <c:pt idx="22">
                  <c:v>27.5</c:v>
                </c:pt>
                <c:pt idx="23">
                  <c:v>25.6</c:v>
                </c:pt>
                <c:pt idx="24">
                  <c:v>25.1</c:v>
                </c:pt>
                <c:pt idx="25">
                  <c:v>24.8</c:v>
                </c:pt>
                <c:pt idx="26">
                  <c:v>23.9</c:v>
                </c:pt>
                <c:pt idx="27">
                  <c:v>24.7</c:v>
                </c:pt>
                <c:pt idx="28">
                  <c:v>24.5</c:v>
                </c:pt>
                <c:pt idx="29">
                  <c:v>24.2</c:v>
                </c:pt>
                <c:pt idx="30">
                  <c:v>23.2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82C-4283-AEB2-42A34669D6D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389958800"/>
        <c:axId val="-389959344"/>
        <c:extLst/>
      </c:stockChart>
      <c:valAx>
        <c:axId val="-38996152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389963696"/>
        <c:crosses val="max"/>
        <c:crossBetween val="between"/>
      </c:valAx>
      <c:catAx>
        <c:axId val="-389963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389961520"/>
        <c:crossesAt val="0"/>
        <c:auto val="1"/>
        <c:lblAlgn val="ctr"/>
        <c:lblOffset val="100"/>
        <c:noMultiLvlLbl val="0"/>
      </c:catAx>
      <c:valAx>
        <c:axId val="-38995934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389958800"/>
        <c:crosses val="autoZero"/>
        <c:crossBetween val="between"/>
      </c:valAx>
      <c:catAx>
        <c:axId val="-38995880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38995934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Data!$B$136:$AF$136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20.6</c:v>
                </c:pt>
                <c:pt idx="7">
                  <c:v>2.5</c:v>
                </c:pt>
                <c:pt idx="8">
                  <c:v>0.01</c:v>
                </c:pt>
                <c:pt idx="9">
                  <c:v>0</c:v>
                </c:pt>
                <c:pt idx="10">
                  <c:v>0.01</c:v>
                </c:pt>
                <c:pt idx="11">
                  <c:v>3.3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</c:v>
                </c:pt>
                <c:pt idx="28">
                  <c:v>1.5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D3-4D85-9A9A-7A4D3CB363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55646592"/>
        <c:axId val="-45563190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Data!$B$134:$AF$134</c:f>
              <c:numCache>
                <c:formatCode>0.0</c:formatCode>
                <c:ptCount val="31"/>
                <c:pt idx="0">
                  <c:v>33.5</c:v>
                </c:pt>
                <c:pt idx="1">
                  <c:v>33.5</c:v>
                </c:pt>
                <c:pt idx="2">
                  <c:v>34.5</c:v>
                </c:pt>
                <c:pt idx="3">
                  <c:v>33.5</c:v>
                </c:pt>
                <c:pt idx="4">
                  <c:v>33.9</c:v>
                </c:pt>
                <c:pt idx="5">
                  <c:v>33.5</c:v>
                </c:pt>
                <c:pt idx="6">
                  <c:v>34.200000000000003</c:v>
                </c:pt>
                <c:pt idx="7">
                  <c:v>27.2</c:v>
                </c:pt>
                <c:pt idx="8">
                  <c:v>29.2</c:v>
                </c:pt>
                <c:pt idx="9">
                  <c:v>29</c:v>
                </c:pt>
                <c:pt idx="10">
                  <c:v>30.9</c:v>
                </c:pt>
                <c:pt idx="11">
                  <c:v>29.5</c:v>
                </c:pt>
                <c:pt idx="12">
                  <c:v>29.8</c:v>
                </c:pt>
                <c:pt idx="13">
                  <c:v>29.4</c:v>
                </c:pt>
                <c:pt idx="14">
                  <c:v>28.5</c:v>
                </c:pt>
                <c:pt idx="15">
                  <c:v>30.9</c:v>
                </c:pt>
                <c:pt idx="16">
                  <c:v>30.5</c:v>
                </c:pt>
                <c:pt idx="17">
                  <c:v>31</c:v>
                </c:pt>
                <c:pt idx="18">
                  <c:v>31.9</c:v>
                </c:pt>
                <c:pt idx="19">
                  <c:v>32.9</c:v>
                </c:pt>
                <c:pt idx="20">
                  <c:v>33.4</c:v>
                </c:pt>
                <c:pt idx="21">
                  <c:v>33.5</c:v>
                </c:pt>
                <c:pt idx="22">
                  <c:v>33.4</c:v>
                </c:pt>
                <c:pt idx="23">
                  <c:v>32.700000000000003</c:v>
                </c:pt>
                <c:pt idx="24">
                  <c:v>32.799999999999997</c:v>
                </c:pt>
                <c:pt idx="25">
                  <c:v>33.700000000000003</c:v>
                </c:pt>
                <c:pt idx="26">
                  <c:v>33.200000000000003</c:v>
                </c:pt>
                <c:pt idx="27">
                  <c:v>32.799999999999997</c:v>
                </c:pt>
                <c:pt idx="28">
                  <c:v>31.7</c:v>
                </c:pt>
                <c:pt idx="29">
                  <c:v>30.8</c:v>
                </c:pt>
                <c:pt idx="30">
                  <c:v>29.8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D3-4D85-9A9A-7A4D3CB363A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Data!$B$135:$AF$135</c:f>
              <c:numCache>
                <c:formatCode>0.0</c:formatCode>
                <c:ptCount val="31"/>
                <c:pt idx="0">
                  <c:v>24.4</c:v>
                </c:pt>
                <c:pt idx="1">
                  <c:v>24.5</c:v>
                </c:pt>
                <c:pt idx="2">
                  <c:v>24.3</c:v>
                </c:pt>
                <c:pt idx="3">
                  <c:v>25</c:v>
                </c:pt>
                <c:pt idx="4">
                  <c:v>25.4</c:v>
                </c:pt>
                <c:pt idx="5">
                  <c:v>24.5</c:v>
                </c:pt>
                <c:pt idx="6">
                  <c:v>24.6</c:v>
                </c:pt>
                <c:pt idx="7">
                  <c:v>23</c:v>
                </c:pt>
                <c:pt idx="8">
                  <c:v>24</c:v>
                </c:pt>
                <c:pt idx="9">
                  <c:v>24</c:v>
                </c:pt>
                <c:pt idx="10">
                  <c:v>24.2</c:v>
                </c:pt>
                <c:pt idx="11">
                  <c:v>24.8</c:v>
                </c:pt>
                <c:pt idx="12">
                  <c:v>23.1</c:v>
                </c:pt>
                <c:pt idx="13">
                  <c:v>23.5</c:v>
                </c:pt>
                <c:pt idx="14">
                  <c:v>22.5</c:v>
                </c:pt>
                <c:pt idx="15">
                  <c:v>23.5</c:v>
                </c:pt>
                <c:pt idx="16">
                  <c:v>23.9</c:v>
                </c:pt>
                <c:pt idx="17">
                  <c:v>23.4</c:v>
                </c:pt>
                <c:pt idx="18">
                  <c:v>23.2</c:v>
                </c:pt>
                <c:pt idx="19">
                  <c:v>23.4</c:v>
                </c:pt>
                <c:pt idx="20">
                  <c:v>24.3</c:v>
                </c:pt>
                <c:pt idx="21">
                  <c:v>24.5</c:v>
                </c:pt>
                <c:pt idx="22">
                  <c:v>25.2</c:v>
                </c:pt>
                <c:pt idx="23">
                  <c:v>25.1</c:v>
                </c:pt>
                <c:pt idx="24">
                  <c:v>22.5</c:v>
                </c:pt>
                <c:pt idx="25">
                  <c:v>22.2</c:v>
                </c:pt>
                <c:pt idx="26">
                  <c:v>21.4</c:v>
                </c:pt>
                <c:pt idx="27">
                  <c:v>23.1</c:v>
                </c:pt>
                <c:pt idx="28">
                  <c:v>23.8</c:v>
                </c:pt>
                <c:pt idx="29">
                  <c:v>23.8</c:v>
                </c:pt>
                <c:pt idx="30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BD3-4D85-9A9A-7A4D3CB363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55635168"/>
        <c:axId val="-455634624"/>
        <c:extLst/>
      </c:stockChart>
      <c:valAx>
        <c:axId val="-45563190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46592"/>
        <c:crosses val="max"/>
        <c:crossBetween val="between"/>
      </c:valAx>
      <c:catAx>
        <c:axId val="-45564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31904"/>
        <c:crossesAt val="0"/>
        <c:auto val="1"/>
        <c:lblAlgn val="ctr"/>
        <c:lblOffset val="100"/>
        <c:noMultiLvlLbl val="0"/>
      </c:catAx>
      <c:valAx>
        <c:axId val="-45563462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55635168"/>
        <c:crosses val="autoZero"/>
        <c:crossBetween val="between"/>
      </c:valAx>
      <c:catAx>
        <c:axId val="-45563516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45563462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 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A1DAD79-7EBF-4FAD-9AEC-9A7E3513FCC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793" y="50809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0.25421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5D2B03F-B5E0-4BD8-9762-7595292EEE6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0.42454</cdr:x>
      <cdr:y>0.94302</cdr:y>
    </cdr:from>
    <cdr:to>
      <cdr:x>0.44542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0BB71B8-FD5A-4D80-B51B-24CE982493F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0.25312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0458E05-0075-4F44-A427-CAA5D4C6FD7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D8AF509-131A-4F6B-A113-C10DDCC83FC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0.42564</cdr:x>
      <cdr:y>0.9415</cdr:y>
    </cdr:from>
    <cdr:to>
      <cdr:x>0.44652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893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0.57399</cdr:x>
      <cdr:y>0.9415</cdr:y>
    </cdr:from>
    <cdr:to>
      <cdr:x>0.59487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752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37159FE8-3218-4624-AE8D-AD57A6783CD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0.42894</cdr:x>
      <cdr:y>0.93999</cdr:y>
    </cdr:from>
    <cdr:to>
      <cdr:x>0.44982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179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0.93848</cdr:y>
    </cdr:from>
    <cdr:to>
      <cdr:x>0.59267</cdr:x>
      <cdr:y>0.95966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0867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0.01026</cdr:x>
      <cdr:y>0.00656</cdr:y>
    </cdr:from>
    <cdr:to>
      <cdr:x>0.11539</cdr:x>
      <cdr:y>0.15179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87F206F-5756-47F3-864F-4394982C5D7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88893" y="41284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0.42454</cdr:x>
      <cdr:y>0.9415</cdr:y>
    </cdr:from>
    <cdr:to>
      <cdr:x>0.44542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0.9415</cdr:y>
    </cdr:from>
    <cdr:to>
      <cdr:x>0.59597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0.25312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D3C716A-5683-4D78-8599-A2E70090E50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0.25202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450D5AA-72FE-45AA-B7BA-ADC36EB00D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0.57289</cdr:x>
      <cdr:y>0.9415</cdr:y>
    </cdr:from>
    <cdr:to>
      <cdr:x>0.59377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657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0.25531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343E88A-6E31-4705-931B-229A85C558B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0.93999</cdr:y>
    </cdr:from>
    <cdr:to>
      <cdr:x>0.59927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0.25202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BA23E5D-4D91-4161-A79F-832FBBF2246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0.25312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B7FFB18-625B-4E2F-A74A-1A240D80002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0.93999</cdr:y>
    </cdr:from>
    <cdr:to>
      <cdr:x>0.44872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0.25312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3C35C90-7B02-4BFE-A79D-9E2728A0302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414C3DC-A4BC-49B6-81D1-FA94C1DE5F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0.43004</cdr:x>
      <cdr:y>0.9415</cdr:y>
    </cdr:from>
    <cdr:to>
      <cdr:x>0.45092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274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0.57729</cdr:x>
      <cdr:y>0.93999</cdr:y>
    </cdr:from>
    <cdr:to>
      <cdr:x>0.59817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038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ACDCEFA-4425-458F-BD95-0B96496AB1F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0.25421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889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82F34FF-DC13-47AE-8A3F-ADF31C3FC92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0.57949</cdr:x>
      <cdr:y>0.93999</cdr:y>
    </cdr:from>
    <cdr:to>
      <cdr:x>0.60037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228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0.25531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50CAA70-A8BC-48C3-98C5-3D7D9BD0C2A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0.93696</cdr:y>
    </cdr:from>
    <cdr:to>
      <cdr:x>0.59927</cdr:x>
      <cdr:y>0.95814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8991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0.25531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460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409B3B5-6A29-4E63-85A4-6DB64A7283F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0.93999</cdr:y>
    </cdr:from>
    <cdr:to>
      <cdr:x>0.44762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416" y="1042862"/>
            <a:ext cx="7462044" cy="2218478"/>
          </a:xfrm>
        </p:spPr>
        <p:txBody>
          <a:bodyPr anchor="b"/>
          <a:lstStyle>
            <a:lvl1pPr algn="ctr">
              <a:defRPr sz="55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360" y="3346894"/>
            <a:ext cx="6584156" cy="1538479"/>
          </a:xfrm>
        </p:spPr>
        <p:txBody>
          <a:bodyPr/>
          <a:lstStyle>
            <a:lvl1pPr marL="0" indent="0" algn="ctr">
              <a:buNone/>
              <a:defRPr sz="2230"/>
            </a:lvl1pPr>
            <a:lvl2pPr marL="424830" indent="0" algn="ctr">
              <a:buNone/>
              <a:defRPr sz="1858"/>
            </a:lvl2pPr>
            <a:lvl3pPr marL="849660" indent="0" algn="ctr">
              <a:buNone/>
              <a:defRPr sz="1673"/>
            </a:lvl3pPr>
            <a:lvl4pPr marL="1274491" indent="0" algn="ctr">
              <a:buNone/>
              <a:defRPr sz="1487"/>
            </a:lvl4pPr>
            <a:lvl5pPr marL="1699321" indent="0" algn="ctr">
              <a:buNone/>
              <a:defRPr sz="1487"/>
            </a:lvl5pPr>
            <a:lvl6pPr marL="2124151" indent="0" algn="ctr">
              <a:buNone/>
              <a:defRPr sz="1487"/>
            </a:lvl6pPr>
            <a:lvl7pPr marL="2548981" indent="0" algn="ctr">
              <a:buNone/>
              <a:defRPr sz="1487"/>
            </a:lvl7pPr>
            <a:lvl8pPr marL="2973812" indent="0" algn="ctr">
              <a:buNone/>
              <a:defRPr sz="1487"/>
            </a:lvl8pPr>
            <a:lvl9pPr marL="3398642" indent="0" algn="ctr">
              <a:buNone/>
              <a:defRPr sz="148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952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58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2383" y="339262"/>
            <a:ext cx="1892945" cy="54001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548" y="339262"/>
            <a:ext cx="5569099" cy="540016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1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772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976" y="1588633"/>
            <a:ext cx="7571780" cy="2650668"/>
          </a:xfrm>
        </p:spPr>
        <p:txBody>
          <a:bodyPr anchor="b"/>
          <a:lstStyle>
            <a:lvl1pPr>
              <a:defRPr sz="55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976" y="4264377"/>
            <a:ext cx="7571780" cy="1393924"/>
          </a:xfrm>
        </p:spPr>
        <p:txBody>
          <a:bodyPr/>
          <a:lstStyle>
            <a:lvl1pPr marL="0" indent="0">
              <a:buNone/>
              <a:defRPr sz="2230">
                <a:solidFill>
                  <a:schemeClr val="tx1"/>
                </a:solidFill>
              </a:defRPr>
            </a:lvl1pPr>
            <a:lvl2pPr marL="424830" indent="0">
              <a:buNone/>
              <a:defRPr sz="1858">
                <a:solidFill>
                  <a:schemeClr val="tx1">
                    <a:tint val="75000"/>
                  </a:schemeClr>
                </a:solidFill>
              </a:defRPr>
            </a:lvl2pPr>
            <a:lvl3pPr marL="849660" indent="0">
              <a:buNone/>
              <a:defRPr sz="1673">
                <a:solidFill>
                  <a:schemeClr val="tx1">
                    <a:tint val="75000"/>
                  </a:schemeClr>
                </a:solidFill>
              </a:defRPr>
            </a:lvl3pPr>
            <a:lvl4pPr marL="1274491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4pPr>
            <a:lvl5pPr marL="1699321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5pPr>
            <a:lvl6pPr marL="2124151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6pPr>
            <a:lvl7pPr marL="2548981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7pPr>
            <a:lvl8pPr marL="2973812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8pPr>
            <a:lvl9pPr marL="3398642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6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548" y="1696310"/>
            <a:ext cx="3731022" cy="404311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4305" y="1696310"/>
            <a:ext cx="3731022" cy="404311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179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339263"/>
            <a:ext cx="7571780" cy="1231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692" y="1562080"/>
            <a:ext cx="3713875" cy="765552"/>
          </a:xfrm>
        </p:spPr>
        <p:txBody>
          <a:bodyPr anchor="b"/>
          <a:lstStyle>
            <a:lvl1pPr marL="0" indent="0">
              <a:buNone/>
              <a:defRPr sz="2230" b="1"/>
            </a:lvl1pPr>
            <a:lvl2pPr marL="424830" indent="0">
              <a:buNone/>
              <a:defRPr sz="1858" b="1"/>
            </a:lvl2pPr>
            <a:lvl3pPr marL="849660" indent="0">
              <a:buNone/>
              <a:defRPr sz="1673" b="1"/>
            </a:lvl3pPr>
            <a:lvl4pPr marL="1274491" indent="0">
              <a:buNone/>
              <a:defRPr sz="1487" b="1"/>
            </a:lvl4pPr>
            <a:lvl5pPr marL="1699321" indent="0">
              <a:buNone/>
              <a:defRPr sz="1487" b="1"/>
            </a:lvl5pPr>
            <a:lvl6pPr marL="2124151" indent="0">
              <a:buNone/>
              <a:defRPr sz="1487" b="1"/>
            </a:lvl6pPr>
            <a:lvl7pPr marL="2548981" indent="0">
              <a:buNone/>
              <a:defRPr sz="1487" b="1"/>
            </a:lvl7pPr>
            <a:lvl8pPr marL="2973812" indent="0">
              <a:buNone/>
              <a:defRPr sz="1487" b="1"/>
            </a:lvl8pPr>
            <a:lvl9pPr marL="3398642" indent="0">
              <a:buNone/>
              <a:defRPr sz="148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692" y="2327632"/>
            <a:ext cx="3713875" cy="34235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306" y="1562080"/>
            <a:ext cx="3732165" cy="765552"/>
          </a:xfrm>
        </p:spPr>
        <p:txBody>
          <a:bodyPr anchor="b"/>
          <a:lstStyle>
            <a:lvl1pPr marL="0" indent="0">
              <a:buNone/>
              <a:defRPr sz="2230" b="1"/>
            </a:lvl1pPr>
            <a:lvl2pPr marL="424830" indent="0">
              <a:buNone/>
              <a:defRPr sz="1858" b="1"/>
            </a:lvl2pPr>
            <a:lvl3pPr marL="849660" indent="0">
              <a:buNone/>
              <a:defRPr sz="1673" b="1"/>
            </a:lvl3pPr>
            <a:lvl4pPr marL="1274491" indent="0">
              <a:buNone/>
              <a:defRPr sz="1487" b="1"/>
            </a:lvl4pPr>
            <a:lvl5pPr marL="1699321" indent="0">
              <a:buNone/>
              <a:defRPr sz="1487" b="1"/>
            </a:lvl5pPr>
            <a:lvl6pPr marL="2124151" indent="0">
              <a:buNone/>
              <a:defRPr sz="1487" b="1"/>
            </a:lvl6pPr>
            <a:lvl7pPr marL="2548981" indent="0">
              <a:buNone/>
              <a:defRPr sz="1487" b="1"/>
            </a:lvl7pPr>
            <a:lvl8pPr marL="2973812" indent="0">
              <a:buNone/>
              <a:defRPr sz="1487" b="1"/>
            </a:lvl8pPr>
            <a:lvl9pPr marL="3398642" indent="0">
              <a:buNone/>
              <a:defRPr sz="148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4306" y="2327632"/>
            <a:ext cx="3732165" cy="34235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04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57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021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4815"/>
            <a:ext cx="2831416" cy="1486853"/>
          </a:xfrm>
        </p:spPr>
        <p:txBody>
          <a:bodyPr anchor="b"/>
          <a:lstStyle>
            <a:lvl1pPr>
              <a:defRPr sz="29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166" y="917484"/>
            <a:ext cx="4444305" cy="4528410"/>
          </a:xfrm>
        </p:spPr>
        <p:txBody>
          <a:bodyPr/>
          <a:lstStyle>
            <a:lvl1pPr>
              <a:defRPr sz="2973"/>
            </a:lvl1pPr>
            <a:lvl2pPr>
              <a:defRPr sz="2602"/>
            </a:lvl2pPr>
            <a:lvl3pPr>
              <a:defRPr sz="2230"/>
            </a:lvl3pPr>
            <a:lvl4pPr>
              <a:defRPr sz="1858"/>
            </a:lvl4pPr>
            <a:lvl5pPr>
              <a:defRPr sz="1858"/>
            </a:lvl5pPr>
            <a:lvl6pPr>
              <a:defRPr sz="1858"/>
            </a:lvl6pPr>
            <a:lvl7pPr>
              <a:defRPr sz="1858"/>
            </a:lvl7pPr>
            <a:lvl8pPr>
              <a:defRPr sz="1858"/>
            </a:lvl8pPr>
            <a:lvl9pPr>
              <a:defRPr sz="185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11667"/>
            <a:ext cx="2831416" cy="3541601"/>
          </a:xfrm>
        </p:spPr>
        <p:txBody>
          <a:bodyPr/>
          <a:lstStyle>
            <a:lvl1pPr marL="0" indent="0">
              <a:buNone/>
              <a:defRPr sz="1487"/>
            </a:lvl1pPr>
            <a:lvl2pPr marL="424830" indent="0">
              <a:buNone/>
              <a:defRPr sz="1301"/>
            </a:lvl2pPr>
            <a:lvl3pPr marL="849660" indent="0">
              <a:buNone/>
              <a:defRPr sz="1115"/>
            </a:lvl3pPr>
            <a:lvl4pPr marL="1274491" indent="0">
              <a:buNone/>
              <a:defRPr sz="929"/>
            </a:lvl4pPr>
            <a:lvl5pPr marL="1699321" indent="0">
              <a:buNone/>
              <a:defRPr sz="929"/>
            </a:lvl5pPr>
            <a:lvl6pPr marL="2124151" indent="0">
              <a:buNone/>
              <a:defRPr sz="929"/>
            </a:lvl6pPr>
            <a:lvl7pPr marL="2548981" indent="0">
              <a:buNone/>
              <a:defRPr sz="929"/>
            </a:lvl7pPr>
            <a:lvl8pPr marL="2973812" indent="0">
              <a:buNone/>
              <a:defRPr sz="929"/>
            </a:lvl8pPr>
            <a:lvl9pPr marL="3398642" indent="0">
              <a:buNone/>
              <a:defRPr sz="92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272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4815"/>
            <a:ext cx="2831416" cy="1486853"/>
          </a:xfrm>
        </p:spPr>
        <p:txBody>
          <a:bodyPr anchor="b"/>
          <a:lstStyle>
            <a:lvl1pPr>
              <a:defRPr sz="29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2166" y="917484"/>
            <a:ext cx="4444305" cy="4528410"/>
          </a:xfrm>
        </p:spPr>
        <p:txBody>
          <a:bodyPr anchor="t"/>
          <a:lstStyle>
            <a:lvl1pPr marL="0" indent="0">
              <a:buNone/>
              <a:defRPr sz="2973"/>
            </a:lvl1pPr>
            <a:lvl2pPr marL="424830" indent="0">
              <a:buNone/>
              <a:defRPr sz="2602"/>
            </a:lvl2pPr>
            <a:lvl3pPr marL="849660" indent="0">
              <a:buNone/>
              <a:defRPr sz="2230"/>
            </a:lvl3pPr>
            <a:lvl4pPr marL="1274491" indent="0">
              <a:buNone/>
              <a:defRPr sz="1858"/>
            </a:lvl4pPr>
            <a:lvl5pPr marL="1699321" indent="0">
              <a:buNone/>
              <a:defRPr sz="1858"/>
            </a:lvl5pPr>
            <a:lvl6pPr marL="2124151" indent="0">
              <a:buNone/>
              <a:defRPr sz="1858"/>
            </a:lvl6pPr>
            <a:lvl7pPr marL="2548981" indent="0">
              <a:buNone/>
              <a:defRPr sz="1858"/>
            </a:lvl7pPr>
            <a:lvl8pPr marL="2973812" indent="0">
              <a:buNone/>
              <a:defRPr sz="1858"/>
            </a:lvl8pPr>
            <a:lvl9pPr marL="3398642" indent="0">
              <a:buNone/>
              <a:defRPr sz="185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11667"/>
            <a:ext cx="2831416" cy="3541601"/>
          </a:xfrm>
        </p:spPr>
        <p:txBody>
          <a:bodyPr/>
          <a:lstStyle>
            <a:lvl1pPr marL="0" indent="0">
              <a:buNone/>
              <a:defRPr sz="1487"/>
            </a:lvl1pPr>
            <a:lvl2pPr marL="424830" indent="0">
              <a:buNone/>
              <a:defRPr sz="1301"/>
            </a:lvl2pPr>
            <a:lvl3pPr marL="849660" indent="0">
              <a:buNone/>
              <a:defRPr sz="1115"/>
            </a:lvl3pPr>
            <a:lvl4pPr marL="1274491" indent="0">
              <a:buNone/>
              <a:defRPr sz="929"/>
            </a:lvl4pPr>
            <a:lvl5pPr marL="1699321" indent="0">
              <a:buNone/>
              <a:defRPr sz="929"/>
            </a:lvl5pPr>
            <a:lvl6pPr marL="2124151" indent="0">
              <a:buNone/>
              <a:defRPr sz="929"/>
            </a:lvl6pPr>
            <a:lvl7pPr marL="2548981" indent="0">
              <a:buNone/>
              <a:defRPr sz="929"/>
            </a:lvl7pPr>
            <a:lvl8pPr marL="2973812" indent="0">
              <a:buNone/>
              <a:defRPr sz="929"/>
            </a:lvl8pPr>
            <a:lvl9pPr marL="3398642" indent="0">
              <a:buNone/>
              <a:defRPr sz="92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20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548" y="339263"/>
            <a:ext cx="7571780" cy="1231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48" y="1696310"/>
            <a:ext cx="7571780" cy="40431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548" y="5906110"/>
            <a:ext cx="1975247" cy="3392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8003" y="5906110"/>
            <a:ext cx="2962870" cy="3392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0080" y="5906110"/>
            <a:ext cx="1975247" cy="3392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4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849660" rtl="0" eaLnBrk="1" latinLnBrk="0" hangingPunct="1">
        <a:lnSpc>
          <a:spcPct val="90000"/>
        </a:lnSpc>
        <a:spcBef>
          <a:spcPct val="0"/>
        </a:spcBef>
        <a:buNone/>
        <a:defRPr sz="40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2415" indent="-212415" algn="l" defTabSz="849660" rtl="0" eaLnBrk="1" latinLnBrk="0" hangingPunct="1">
        <a:lnSpc>
          <a:spcPct val="90000"/>
        </a:lnSpc>
        <a:spcBef>
          <a:spcPts val="929"/>
        </a:spcBef>
        <a:buFont typeface="Arial" panose="020B0604020202020204" pitchFamily="34" charset="0"/>
        <a:buChar char="•"/>
        <a:defRPr sz="2602" kern="1200">
          <a:solidFill>
            <a:schemeClr val="tx1"/>
          </a:solidFill>
          <a:latin typeface="+mn-lt"/>
          <a:ea typeface="+mn-ea"/>
          <a:cs typeface="+mn-cs"/>
        </a:defRPr>
      </a:lvl1pPr>
      <a:lvl2pPr marL="637245" indent="-212415" algn="l" defTabSz="849660" rtl="0" eaLnBrk="1" latinLnBrk="0" hangingPunct="1">
        <a:lnSpc>
          <a:spcPct val="90000"/>
        </a:lnSpc>
        <a:spcBef>
          <a:spcPts val="465"/>
        </a:spcBef>
        <a:buFont typeface="Arial" panose="020B0604020202020204" pitchFamily="34" charset="0"/>
        <a:buChar char="•"/>
        <a:defRPr sz="2230" kern="1200">
          <a:solidFill>
            <a:schemeClr val="tx1"/>
          </a:solidFill>
          <a:latin typeface="+mn-lt"/>
          <a:ea typeface="+mn-ea"/>
          <a:cs typeface="+mn-cs"/>
        </a:defRPr>
      </a:lvl2pPr>
      <a:lvl3pPr marL="1062076" indent="-212415" algn="l" defTabSz="849660" rtl="0" eaLnBrk="1" latinLnBrk="0" hangingPunct="1">
        <a:lnSpc>
          <a:spcPct val="90000"/>
        </a:lnSpc>
        <a:spcBef>
          <a:spcPts val="465"/>
        </a:spcBef>
        <a:buFont typeface="Arial" panose="020B0604020202020204" pitchFamily="34" charset="0"/>
        <a:buChar char="•"/>
        <a:defRPr sz="1858" kern="1200">
          <a:solidFill>
            <a:schemeClr val="tx1"/>
          </a:solidFill>
          <a:latin typeface="+mn-lt"/>
          <a:ea typeface="+mn-ea"/>
          <a:cs typeface="+mn-cs"/>
        </a:defRPr>
      </a:lvl3pPr>
      <a:lvl4pPr marL="1486906" indent="-212415" algn="l" defTabSz="849660" rtl="0" eaLnBrk="1" latinLnBrk="0" hangingPunct="1">
        <a:lnSpc>
          <a:spcPct val="90000"/>
        </a:lnSpc>
        <a:spcBef>
          <a:spcPts val="465"/>
        </a:spcBef>
        <a:buFont typeface="Arial" panose="020B0604020202020204" pitchFamily="34" charset="0"/>
        <a:buChar char="•"/>
        <a:defRPr sz="1673" kern="1200">
          <a:solidFill>
            <a:schemeClr val="tx1"/>
          </a:solidFill>
          <a:latin typeface="+mn-lt"/>
          <a:ea typeface="+mn-ea"/>
          <a:cs typeface="+mn-cs"/>
        </a:defRPr>
      </a:lvl4pPr>
      <a:lvl5pPr marL="1911736" indent="-212415" algn="l" defTabSz="849660" rtl="0" eaLnBrk="1" latinLnBrk="0" hangingPunct="1">
        <a:lnSpc>
          <a:spcPct val="90000"/>
        </a:lnSpc>
        <a:spcBef>
          <a:spcPts val="465"/>
        </a:spcBef>
        <a:buFont typeface="Arial" panose="020B0604020202020204" pitchFamily="34" charset="0"/>
        <a:buChar char="•"/>
        <a:defRPr sz="1673" kern="1200">
          <a:solidFill>
            <a:schemeClr val="tx1"/>
          </a:solidFill>
          <a:latin typeface="+mn-lt"/>
          <a:ea typeface="+mn-ea"/>
          <a:cs typeface="+mn-cs"/>
        </a:defRPr>
      </a:lvl5pPr>
      <a:lvl6pPr marL="2336566" indent="-212415" algn="l" defTabSz="849660" rtl="0" eaLnBrk="1" latinLnBrk="0" hangingPunct="1">
        <a:lnSpc>
          <a:spcPct val="90000"/>
        </a:lnSpc>
        <a:spcBef>
          <a:spcPts val="465"/>
        </a:spcBef>
        <a:buFont typeface="Arial" panose="020B0604020202020204" pitchFamily="34" charset="0"/>
        <a:buChar char="•"/>
        <a:defRPr sz="1673" kern="1200">
          <a:solidFill>
            <a:schemeClr val="tx1"/>
          </a:solidFill>
          <a:latin typeface="+mn-lt"/>
          <a:ea typeface="+mn-ea"/>
          <a:cs typeface="+mn-cs"/>
        </a:defRPr>
      </a:lvl6pPr>
      <a:lvl7pPr marL="2761397" indent="-212415" algn="l" defTabSz="849660" rtl="0" eaLnBrk="1" latinLnBrk="0" hangingPunct="1">
        <a:lnSpc>
          <a:spcPct val="90000"/>
        </a:lnSpc>
        <a:spcBef>
          <a:spcPts val="465"/>
        </a:spcBef>
        <a:buFont typeface="Arial" panose="020B0604020202020204" pitchFamily="34" charset="0"/>
        <a:buChar char="•"/>
        <a:defRPr sz="1673" kern="1200">
          <a:solidFill>
            <a:schemeClr val="tx1"/>
          </a:solidFill>
          <a:latin typeface="+mn-lt"/>
          <a:ea typeface="+mn-ea"/>
          <a:cs typeface="+mn-cs"/>
        </a:defRPr>
      </a:lvl7pPr>
      <a:lvl8pPr marL="3186227" indent="-212415" algn="l" defTabSz="849660" rtl="0" eaLnBrk="1" latinLnBrk="0" hangingPunct="1">
        <a:lnSpc>
          <a:spcPct val="90000"/>
        </a:lnSpc>
        <a:spcBef>
          <a:spcPts val="465"/>
        </a:spcBef>
        <a:buFont typeface="Arial" panose="020B0604020202020204" pitchFamily="34" charset="0"/>
        <a:buChar char="•"/>
        <a:defRPr sz="1673" kern="1200">
          <a:solidFill>
            <a:schemeClr val="tx1"/>
          </a:solidFill>
          <a:latin typeface="+mn-lt"/>
          <a:ea typeface="+mn-ea"/>
          <a:cs typeface="+mn-cs"/>
        </a:defRPr>
      </a:lvl8pPr>
      <a:lvl9pPr marL="3611057" indent="-212415" algn="l" defTabSz="849660" rtl="0" eaLnBrk="1" latinLnBrk="0" hangingPunct="1">
        <a:lnSpc>
          <a:spcPct val="90000"/>
        </a:lnSpc>
        <a:spcBef>
          <a:spcPts val="465"/>
        </a:spcBef>
        <a:buFont typeface="Arial" panose="020B0604020202020204" pitchFamily="34" charset="0"/>
        <a:buChar char="•"/>
        <a:defRPr sz="16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9660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1pPr>
      <a:lvl2pPr marL="424830" algn="l" defTabSz="849660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2pPr>
      <a:lvl3pPr marL="849660" algn="l" defTabSz="849660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3pPr>
      <a:lvl4pPr marL="1274491" algn="l" defTabSz="849660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4pPr>
      <a:lvl5pPr marL="1699321" algn="l" defTabSz="849660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5pPr>
      <a:lvl6pPr marL="2124151" algn="l" defTabSz="849660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6pPr>
      <a:lvl7pPr marL="2548981" algn="l" defTabSz="849660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7pPr>
      <a:lvl8pPr marL="2973812" algn="l" defTabSz="849660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8pPr>
      <a:lvl9pPr marL="3398642" algn="l" defTabSz="849660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61912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6129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61912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6336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61912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1706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61912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0226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61912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628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61912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1929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793B038-2101-4BB9-A862-5847C43E243E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61912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3168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61912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7199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61912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0645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61912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541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61912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7212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61912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9787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61912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59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61912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584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61912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3477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61912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4439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61912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4201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61912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170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</TotalTime>
  <Words>406</Words>
  <Application>Microsoft Office PowerPoint</Application>
  <PresentationFormat>Custom</PresentationFormat>
  <Paragraphs>108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AngsanaUPC</vt:lpstr>
      <vt:lpstr>Arial</vt:lpstr>
      <vt:lpstr>Calibri</vt:lpstr>
      <vt:lpstr>Calibri Light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24</cp:revision>
  <dcterms:created xsi:type="dcterms:W3CDTF">2018-10-25T13:21:08Z</dcterms:created>
  <dcterms:modified xsi:type="dcterms:W3CDTF">2019-01-04T07:35:34Z</dcterms:modified>
</cp:coreProperties>
</file>