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Jan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0.2</c:v>
                </c:pt>
                <c:pt idx="3">
                  <c:v>0</c:v>
                </c:pt>
                <c:pt idx="4">
                  <c:v>3.5</c:v>
                </c:pt>
                <c:pt idx="5">
                  <c:v>1.4</c:v>
                </c:pt>
                <c:pt idx="6">
                  <c:v>0.3</c:v>
                </c:pt>
                <c:pt idx="7">
                  <c:v>0</c:v>
                </c:pt>
                <c:pt idx="8">
                  <c:v>0</c:v>
                </c:pt>
                <c:pt idx="9">
                  <c:v>1.1000000000000001</c:v>
                </c:pt>
                <c:pt idx="10">
                  <c:v>0.02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25-4DA1-8AEE-307F3AA0E0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382656"/>
        <c:axId val="433807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28.9</c:v>
                </c:pt>
                <c:pt idx="1">
                  <c:v>28.7</c:v>
                </c:pt>
                <c:pt idx="2">
                  <c:v>24.5</c:v>
                </c:pt>
                <c:pt idx="3">
                  <c:v>26.5</c:v>
                </c:pt>
                <c:pt idx="4">
                  <c:v>24.3</c:v>
                </c:pt>
                <c:pt idx="5">
                  <c:v>24.7</c:v>
                </c:pt>
                <c:pt idx="6">
                  <c:v>28.2</c:v>
                </c:pt>
                <c:pt idx="7">
                  <c:v>30.1</c:v>
                </c:pt>
                <c:pt idx="8">
                  <c:v>31.1</c:v>
                </c:pt>
                <c:pt idx="9">
                  <c:v>30.7</c:v>
                </c:pt>
                <c:pt idx="10">
                  <c:v>30.7</c:v>
                </c:pt>
                <c:pt idx="11">
                  <c:v>28.7</c:v>
                </c:pt>
                <c:pt idx="12">
                  <c:v>26.1</c:v>
                </c:pt>
                <c:pt idx="13">
                  <c:v>26.7</c:v>
                </c:pt>
                <c:pt idx="14">
                  <c:v>28</c:v>
                </c:pt>
                <c:pt idx="15">
                  <c:v>27.5</c:v>
                </c:pt>
                <c:pt idx="16">
                  <c:v>28.6</c:v>
                </c:pt>
                <c:pt idx="17">
                  <c:v>28.2</c:v>
                </c:pt>
                <c:pt idx="18">
                  <c:v>28.1</c:v>
                </c:pt>
                <c:pt idx="19">
                  <c:v>28.6</c:v>
                </c:pt>
                <c:pt idx="20">
                  <c:v>29.2</c:v>
                </c:pt>
                <c:pt idx="21">
                  <c:v>28.6</c:v>
                </c:pt>
                <c:pt idx="22">
                  <c:v>29.2</c:v>
                </c:pt>
                <c:pt idx="23">
                  <c:v>28.2</c:v>
                </c:pt>
                <c:pt idx="24">
                  <c:v>29.8</c:v>
                </c:pt>
                <c:pt idx="25">
                  <c:v>30.8</c:v>
                </c:pt>
                <c:pt idx="26">
                  <c:v>32</c:v>
                </c:pt>
                <c:pt idx="27">
                  <c:v>31.7</c:v>
                </c:pt>
                <c:pt idx="28">
                  <c:v>31</c:v>
                </c:pt>
                <c:pt idx="29">
                  <c:v>30.3</c:v>
                </c:pt>
                <c:pt idx="30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25-4DA1-8AEE-307F3AA0E03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18.2</c:v>
                </c:pt>
                <c:pt idx="1">
                  <c:v>18.5</c:v>
                </c:pt>
                <c:pt idx="2">
                  <c:v>19.100000000000001</c:v>
                </c:pt>
                <c:pt idx="3">
                  <c:v>19.7</c:v>
                </c:pt>
                <c:pt idx="4">
                  <c:v>18.8</c:v>
                </c:pt>
                <c:pt idx="5">
                  <c:v>18.600000000000001</c:v>
                </c:pt>
                <c:pt idx="6">
                  <c:v>19.5</c:v>
                </c:pt>
                <c:pt idx="7">
                  <c:v>20</c:v>
                </c:pt>
                <c:pt idx="8">
                  <c:v>21</c:v>
                </c:pt>
                <c:pt idx="9">
                  <c:v>19.899999999999999</c:v>
                </c:pt>
                <c:pt idx="10">
                  <c:v>18</c:v>
                </c:pt>
                <c:pt idx="11">
                  <c:v>12.4</c:v>
                </c:pt>
                <c:pt idx="12">
                  <c:v>12.6</c:v>
                </c:pt>
                <c:pt idx="13">
                  <c:v>14</c:v>
                </c:pt>
                <c:pt idx="14">
                  <c:v>14.5</c:v>
                </c:pt>
                <c:pt idx="15">
                  <c:v>14.4</c:v>
                </c:pt>
                <c:pt idx="16">
                  <c:v>14.5</c:v>
                </c:pt>
                <c:pt idx="17">
                  <c:v>15.2</c:v>
                </c:pt>
                <c:pt idx="18">
                  <c:v>14.9</c:v>
                </c:pt>
                <c:pt idx="19">
                  <c:v>14</c:v>
                </c:pt>
                <c:pt idx="20">
                  <c:v>13.8</c:v>
                </c:pt>
                <c:pt idx="21">
                  <c:v>13.7</c:v>
                </c:pt>
                <c:pt idx="22">
                  <c:v>13.5</c:v>
                </c:pt>
                <c:pt idx="23">
                  <c:v>13.5</c:v>
                </c:pt>
                <c:pt idx="24">
                  <c:v>12.5</c:v>
                </c:pt>
                <c:pt idx="25">
                  <c:v>14.4</c:v>
                </c:pt>
                <c:pt idx="26">
                  <c:v>16.8</c:v>
                </c:pt>
                <c:pt idx="27">
                  <c:v>16.100000000000001</c:v>
                </c:pt>
                <c:pt idx="28">
                  <c:v>14.2</c:v>
                </c:pt>
                <c:pt idx="29">
                  <c:v>13.8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25-4DA1-8AEE-307F3AA0E0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3582976"/>
        <c:axId val="43384192"/>
        <c:extLst/>
      </c:stockChart>
      <c:valAx>
        <c:axId val="4338073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82656"/>
        <c:crosses val="max"/>
        <c:crossBetween val="between"/>
      </c:valAx>
      <c:catAx>
        <c:axId val="4338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80736"/>
        <c:crosses val="autoZero"/>
        <c:auto val="1"/>
        <c:lblAlgn val="ctr"/>
        <c:lblOffset val="100"/>
        <c:noMultiLvlLbl val="0"/>
      </c:catAx>
      <c:valAx>
        <c:axId val="4338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82976"/>
        <c:crosses val="autoZero"/>
        <c:crossBetween val="between"/>
      </c:valAx>
      <c:catAx>
        <c:axId val="435829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33841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0.8</c:v>
                </c:pt>
                <c:pt idx="6">
                  <c:v>0.9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2.2000000000000002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1.7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09-4FAE-BCFB-CE2DB8B45C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7484288"/>
        <c:axId val="874823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31.1</c:v>
                </c:pt>
                <c:pt idx="1">
                  <c:v>30.2</c:v>
                </c:pt>
                <c:pt idx="2">
                  <c:v>30.2</c:v>
                </c:pt>
                <c:pt idx="3">
                  <c:v>31.5</c:v>
                </c:pt>
                <c:pt idx="4">
                  <c:v>31</c:v>
                </c:pt>
                <c:pt idx="5">
                  <c:v>30</c:v>
                </c:pt>
                <c:pt idx="6">
                  <c:v>30</c:v>
                </c:pt>
                <c:pt idx="7">
                  <c:v>30.5</c:v>
                </c:pt>
                <c:pt idx="8">
                  <c:v>30.5</c:v>
                </c:pt>
                <c:pt idx="9">
                  <c:v>29.7</c:v>
                </c:pt>
                <c:pt idx="10">
                  <c:v>30.2</c:v>
                </c:pt>
                <c:pt idx="11">
                  <c:v>28.5</c:v>
                </c:pt>
                <c:pt idx="12">
                  <c:v>29</c:v>
                </c:pt>
                <c:pt idx="13">
                  <c:v>30</c:v>
                </c:pt>
                <c:pt idx="14">
                  <c:v>30</c:v>
                </c:pt>
                <c:pt idx="15">
                  <c:v>31</c:v>
                </c:pt>
                <c:pt idx="16">
                  <c:v>31</c:v>
                </c:pt>
                <c:pt idx="17">
                  <c:v>31.3</c:v>
                </c:pt>
                <c:pt idx="18">
                  <c:v>32</c:v>
                </c:pt>
                <c:pt idx="19">
                  <c:v>32.4</c:v>
                </c:pt>
                <c:pt idx="20">
                  <c:v>30.5</c:v>
                </c:pt>
                <c:pt idx="21">
                  <c:v>30.2</c:v>
                </c:pt>
                <c:pt idx="22">
                  <c:v>30.4</c:v>
                </c:pt>
                <c:pt idx="23">
                  <c:v>30.5</c:v>
                </c:pt>
                <c:pt idx="24">
                  <c:v>30</c:v>
                </c:pt>
                <c:pt idx="25">
                  <c:v>30.2</c:v>
                </c:pt>
                <c:pt idx="26">
                  <c:v>30.5</c:v>
                </c:pt>
                <c:pt idx="27">
                  <c:v>30.4</c:v>
                </c:pt>
                <c:pt idx="28">
                  <c:v>30</c:v>
                </c:pt>
                <c:pt idx="29">
                  <c:v>31</c:v>
                </c:pt>
                <c:pt idx="30">
                  <c:v>31.2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09-4FAE-BCFB-CE2DB8B45C1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22.5</c:v>
                </c:pt>
                <c:pt idx="1">
                  <c:v>22.3</c:v>
                </c:pt>
                <c:pt idx="2">
                  <c:v>22</c:v>
                </c:pt>
                <c:pt idx="3">
                  <c:v>22</c:v>
                </c:pt>
                <c:pt idx="4">
                  <c:v>22.5</c:v>
                </c:pt>
                <c:pt idx="5">
                  <c:v>23</c:v>
                </c:pt>
                <c:pt idx="6">
                  <c:v>24.8</c:v>
                </c:pt>
                <c:pt idx="7">
                  <c:v>24</c:v>
                </c:pt>
                <c:pt idx="8">
                  <c:v>25</c:v>
                </c:pt>
                <c:pt idx="9">
                  <c:v>25</c:v>
                </c:pt>
                <c:pt idx="10">
                  <c:v>22.6</c:v>
                </c:pt>
                <c:pt idx="11">
                  <c:v>20.399999999999999</c:v>
                </c:pt>
                <c:pt idx="12">
                  <c:v>18.5</c:v>
                </c:pt>
                <c:pt idx="13">
                  <c:v>18.8</c:v>
                </c:pt>
                <c:pt idx="14">
                  <c:v>20.5</c:v>
                </c:pt>
                <c:pt idx="15">
                  <c:v>21.5</c:v>
                </c:pt>
                <c:pt idx="16">
                  <c:v>22.3</c:v>
                </c:pt>
                <c:pt idx="17">
                  <c:v>22.3</c:v>
                </c:pt>
                <c:pt idx="18">
                  <c:v>21.8</c:v>
                </c:pt>
                <c:pt idx="19">
                  <c:v>25</c:v>
                </c:pt>
                <c:pt idx="20">
                  <c:v>23</c:v>
                </c:pt>
                <c:pt idx="21">
                  <c:v>25</c:v>
                </c:pt>
                <c:pt idx="22">
                  <c:v>24.3</c:v>
                </c:pt>
                <c:pt idx="23">
                  <c:v>25.3</c:v>
                </c:pt>
                <c:pt idx="24">
                  <c:v>25.8</c:v>
                </c:pt>
                <c:pt idx="25">
                  <c:v>26</c:v>
                </c:pt>
                <c:pt idx="26">
                  <c:v>25.2</c:v>
                </c:pt>
                <c:pt idx="27">
                  <c:v>26</c:v>
                </c:pt>
                <c:pt idx="28">
                  <c:v>27.2</c:v>
                </c:pt>
                <c:pt idx="29">
                  <c:v>26.5</c:v>
                </c:pt>
                <c:pt idx="30">
                  <c:v>26.8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09-4FAE-BCFB-CE2DB8B45C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92669440"/>
        <c:axId val="87485824"/>
        <c:extLst/>
      </c:stockChart>
      <c:valAx>
        <c:axId val="874823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484288"/>
        <c:crosses val="max"/>
        <c:crossBetween val="between"/>
      </c:valAx>
      <c:catAx>
        <c:axId val="8748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482368"/>
        <c:crossesAt val="0"/>
        <c:auto val="1"/>
        <c:lblAlgn val="ctr"/>
        <c:lblOffset val="100"/>
        <c:noMultiLvlLbl val="0"/>
      </c:catAx>
      <c:valAx>
        <c:axId val="874858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669440"/>
        <c:crosses val="autoZero"/>
        <c:crossBetween val="between"/>
      </c:valAx>
      <c:catAx>
        <c:axId val="926694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74858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14.2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5.6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F-43B2-984C-66F0495A7F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8379520"/>
        <c:axId val="1283776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28.5</c:v>
                </c:pt>
                <c:pt idx="1">
                  <c:v>28.8</c:v>
                </c:pt>
                <c:pt idx="2">
                  <c:v>29.8</c:v>
                </c:pt>
                <c:pt idx="3">
                  <c:v>30.5</c:v>
                </c:pt>
                <c:pt idx="4">
                  <c:v>31.5</c:v>
                </c:pt>
                <c:pt idx="5">
                  <c:v>29.7</c:v>
                </c:pt>
                <c:pt idx="6">
                  <c:v>30.4</c:v>
                </c:pt>
                <c:pt idx="7">
                  <c:v>30.3</c:v>
                </c:pt>
                <c:pt idx="8">
                  <c:v>30.5</c:v>
                </c:pt>
                <c:pt idx="9">
                  <c:v>27.5</c:v>
                </c:pt>
                <c:pt idx="10">
                  <c:v>28.9</c:v>
                </c:pt>
                <c:pt idx="11">
                  <c:v>28.3</c:v>
                </c:pt>
                <c:pt idx="12">
                  <c:v>26.9</c:v>
                </c:pt>
                <c:pt idx="13">
                  <c:v>28.7</c:v>
                </c:pt>
                <c:pt idx="14">
                  <c:v>29</c:v>
                </c:pt>
                <c:pt idx="15">
                  <c:v>29</c:v>
                </c:pt>
                <c:pt idx="16">
                  <c:v>29.3</c:v>
                </c:pt>
                <c:pt idx="17">
                  <c:v>31</c:v>
                </c:pt>
                <c:pt idx="18">
                  <c:v>31</c:v>
                </c:pt>
                <c:pt idx="19">
                  <c:v>31.5</c:v>
                </c:pt>
                <c:pt idx="20">
                  <c:v>30.7</c:v>
                </c:pt>
                <c:pt idx="21">
                  <c:v>31.3</c:v>
                </c:pt>
                <c:pt idx="22">
                  <c:v>31.1</c:v>
                </c:pt>
                <c:pt idx="23">
                  <c:v>30.7</c:v>
                </c:pt>
                <c:pt idx="24">
                  <c:v>30.3</c:v>
                </c:pt>
                <c:pt idx="25">
                  <c:v>31.5</c:v>
                </c:pt>
                <c:pt idx="26">
                  <c:v>30.9</c:v>
                </c:pt>
                <c:pt idx="27">
                  <c:v>33</c:v>
                </c:pt>
                <c:pt idx="28">
                  <c:v>31.5</c:v>
                </c:pt>
                <c:pt idx="29">
                  <c:v>31.6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4F-43B2-984C-66F0495A7FE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23</c:v>
                </c:pt>
                <c:pt idx="1">
                  <c:v>22.4</c:v>
                </c:pt>
                <c:pt idx="2">
                  <c:v>22.6</c:v>
                </c:pt>
                <c:pt idx="3">
                  <c:v>23.5</c:v>
                </c:pt>
                <c:pt idx="4">
                  <c:v>24.2</c:v>
                </c:pt>
                <c:pt idx="5">
                  <c:v>23.4</c:v>
                </c:pt>
                <c:pt idx="6">
                  <c:v>23.4</c:v>
                </c:pt>
                <c:pt idx="7">
                  <c:v>23.7</c:v>
                </c:pt>
                <c:pt idx="8">
                  <c:v>24.2</c:v>
                </c:pt>
                <c:pt idx="9">
                  <c:v>24.8</c:v>
                </c:pt>
                <c:pt idx="10">
                  <c:v>24.1</c:v>
                </c:pt>
                <c:pt idx="11">
                  <c:v>22</c:v>
                </c:pt>
                <c:pt idx="12">
                  <c:v>20.399999999999999</c:v>
                </c:pt>
                <c:pt idx="13">
                  <c:v>20</c:v>
                </c:pt>
                <c:pt idx="14">
                  <c:v>21</c:v>
                </c:pt>
                <c:pt idx="15">
                  <c:v>22.2</c:v>
                </c:pt>
                <c:pt idx="16">
                  <c:v>22.6</c:v>
                </c:pt>
                <c:pt idx="17">
                  <c:v>23.5</c:v>
                </c:pt>
                <c:pt idx="18">
                  <c:v>23.6</c:v>
                </c:pt>
                <c:pt idx="19">
                  <c:v>25</c:v>
                </c:pt>
                <c:pt idx="20">
                  <c:v>23.6</c:v>
                </c:pt>
                <c:pt idx="21">
                  <c:v>25.6</c:v>
                </c:pt>
                <c:pt idx="22">
                  <c:v>25.7</c:v>
                </c:pt>
                <c:pt idx="23">
                  <c:v>24.2</c:v>
                </c:pt>
                <c:pt idx="24">
                  <c:v>24.3</c:v>
                </c:pt>
                <c:pt idx="25">
                  <c:v>23.9</c:v>
                </c:pt>
                <c:pt idx="26">
                  <c:v>24.9</c:v>
                </c:pt>
                <c:pt idx="27">
                  <c:v>25</c:v>
                </c:pt>
                <c:pt idx="28">
                  <c:v>24.5</c:v>
                </c:pt>
                <c:pt idx="29">
                  <c:v>24.1</c:v>
                </c:pt>
                <c:pt idx="3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4F-43B2-984C-66F0495A7F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28518400"/>
        <c:axId val="128516480"/>
        <c:extLst/>
      </c:stockChart>
      <c:valAx>
        <c:axId val="1283776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379520"/>
        <c:crosses val="max"/>
        <c:crossBetween val="between"/>
      </c:valAx>
      <c:catAx>
        <c:axId val="12837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377600"/>
        <c:crossesAt val="0"/>
        <c:auto val="1"/>
        <c:lblAlgn val="ctr"/>
        <c:lblOffset val="100"/>
        <c:noMultiLvlLbl val="0"/>
      </c:catAx>
      <c:valAx>
        <c:axId val="12851648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518400"/>
        <c:crosses val="autoZero"/>
        <c:crossBetween val="between"/>
      </c:valAx>
      <c:catAx>
        <c:axId val="1285184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2851648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0.01</c:v>
                </c:pt>
                <c:pt idx="5">
                  <c:v>13.9</c:v>
                </c:pt>
                <c:pt idx="6">
                  <c:v>0</c:v>
                </c:pt>
                <c:pt idx="7">
                  <c:v>0.01</c:v>
                </c:pt>
                <c:pt idx="8">
                  <c:v>0.8</c:v>
                </c:pt>
                <c:pt idx="9">
                  <c:v>4.5999999999999996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0.01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F9-4BCA-9E49-8E9CB79B6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8777856"/>
        <c:axId val="1087592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33</c:v>
                </c:pt>
                <c:pt idx="1">
                  <c:v>32.5</c:v>
                </c:pt>
                <c:pt idx="2">
                  <c:v>32.700000000000003</c:v>
                </c:pt>
                <c:pt idx="3">
                  <c:v>33</c:v>
                </c:pt>
                <c:pt idx="4">
                  <c:v>32.9</c:v>
                </c:pt>
                <c:pt idx="5">
                  <c:v>30.7</c:v>
                </c:pt>
                <c:pt idx="6">
                  <c:v>32.200000000000003</c:v>
                </c:pt>
                <c:pt idx="7">
                  <c:v>33</c:v>
                </c:pt>
                <c:pt idx="8">
                  <c:v>32.5</c:v>
                </c:pt>
                <c:pt idx="9">
                  <c:v>29.1</c:v>
                </c:pt>
                <c:pt idx="10">
                  <c:v>32.200000000000003</c:v>
                </c:pt>
                <c:pt idx="11">
                  <c:v>31.5</c:v>
                </c:pt>
                <c:pt idx="12">
                  <c:v>31</c:v>
                </c:pt>
                <c:pt idx="13">
                  <c:v>31.5</c:v>
                </c:pt>
                <c:pt idx="14">
                  <c:v>31.8</c:v>
                </c:pt>
                <c:pt idx="15">
                  <c:v>32.200000000000003</c:v>
                </c:pt>
                <c:pt idx="16">
                  <c:v>32</c:v>
                </c:pt>
                <c:pt idx="17">
                  <c:v>32.799999999999997</c:v>
                </c:pt>
                <c:pt idx="18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F9-4BCA-9E49-8E9CB79B6F5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22</c:v>
                </c:pt>
                <c:pt idx="1">
                  <c:v>22.3</c:v>
                </c:pt>
                <c:pt idx="2">
                  <c:v>23</c:v>
                </c:pt>
                <c:pt idx="3">
                  <c:v>22.2</c:v>
                </c:pt>
                <c:pt idx="4">
                  <c:v>21.4</c:v>
                </c:pt>
                <c:pt idx="5">
                  <c:v>24</c:v>
                </c:pt>
                <c:pt idx="6">
                  <c:v>24.2</c:v>
                </c:pt>
                <c:pt idx="7">
                  <c:v>23.2</c:v>
                </c:pt>
                <c:pt idx="8">
                  <c:v>23</c:v>
                </c:pt>
                <c:pt idx="9">
                  <c:v>24.7</c:v>
                </c:pt>
                <c:pt idx="10">
                  <c:v>22</c:v>
                </c:pt>
                <c:pt idx="11">
                  <c:v>23.2</c:v>
                </c:pt>
                <c:pt idx="12">
                  <c:v>20.8</c:v>
                </c:pt>
                <c:pt idx="13">
                  <c:v>17.8</c:v>
                </c:pt>
                <c:pt idx="14">
                  <c:v>21.2</c:v>
                </c:pt>
                <c:pt idx="15">
                  <c:v>21.1</c:v>
                </c:pt>
                <c:pt idx="16">
                  <c:v>22</c:v>
                </c:pt>
                <c:pt idx="17">
                  <c:v>22</c:v>
                </c:pt>
                <c:pt idx="18">
                  <c:v>21.9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BF9-4BCA-9E49-8E9CB79B6F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08789760"/>
        <c:axId val="108779392"/>
        <c:extLst/>
      </c:stockChart>
      <c:valAx>
        <c:axId val="1087592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77856"/>
        <c:crosses val="max"/>
        <c:crossBetween val="between"/>
      </c:valAx>
      <c:catAx>
        <c:axId val="10877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59296"/>
        <c:crossesAt val="0"/>
        <c:auto val="1"/>
        <c:lblAlgn val="ctr"/>
        <c:lblOffset val="100"/>
        <c:noMultiLvlLbl val="0"/>
      </c:catAx>
      <c:valAx>
        <c:axId val="1087793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789760"/>
        <c:crosses val="autoZero"/>
        <c:crossBetween val="between"/>
      </c:valAx>
      <c:catAx>
        <c:axId val="1087897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087793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0.8</c:v>
                </c:pt>
                <c:pt idx="1">
                  <c:v>0</c:v>
                </c:pt>
                <c:pt idx="2">
                  <c:v>1.8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13.5</c:v>
                </c:pt>
                <c:pt idx="7">
                  <c:v>0.6</c:v>
                </c:pt>
                <c:pt idx="8">
                  <c:v>0</c:v>
                </c:pt>
                <c:pt idx="9">
                  <c:v>0</c:v>
                </c:pt>
                <c:pt idx="10">
                  <c:v>16.399999999999999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0.01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0.02</c:v>
                </c:pt>
                <c:pt idx="20">
                  <c:v>13.7</c:v>
                </c:pt>
                <c:pt idx="21">
                  <c:v>0</c:v>
                </c:pt>
                <c:pt idx="22">
                  <c:v>0</c:v>
                </c:pt>
                <c:pt idx="23">
                  <c:v>7.3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7B-473C-9D84-F69F976973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8884096"/>
        <c:axId val="1288821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29</c:v>
                </c:pt>
                <c:pt idx="1">
                  <c:v>29</c:v>
                </c:pt>
                <c:pt idx="2">
                  <c:v>29</c:v>
                </c:pt>
                <c:pt idx="3">
                  <c:v>30.4</c:v>
                </c:pt>
                <c:pt idx="4">
                  <c:v>30</c:v>
                </c:pt>
                <c:pt idx="5">
                  <c:v>32.200000000000003</c:v>
                </c:pt>
                <c:pt idx="6">
                  <c:v>31.8</c:v>
                </c:pt>
                <c:pt idx="7">
                  <c:v>32</c:v>
                </c:pt>
                <c:pt idx="8">
                  <c:v>31.2</c:v>
                </c:pt>
                <c:pt idx="9">
                  <c:v>32.200000000000003</c:v>
                </c:pt>
                <c:pt idx="10">
                  <c:v>27.7</c:v>
                </c:pt>
                <c:pt idx="11">
                  <c:v>28.2</c:v>
                </c:pt>
                <c:pt idx="12">
                  <c:v>28</c:v>
                </c:pt>
                <c:pt idx="13">
                  <c:v>28.7</c:v>
                </c:pt>
                <c:pt idx="14">
                  <c:v>29</c:v>
                </c:pt>
                <c:pt idx="15">
                  <c:v>30.5</c:v>
                </c:pt>
                <c:pt idx="16">
                  <c:v>30.9</c:v>
                </c:pt>
                <c:pt idx="17">
                  <c:v>32.200000000000003</c:v>
                </c:pt>
                <c:pt idx="18">
                  <c:v>32.5</c:v>
                </c:pt>
                <c:pt idx="19">
                  <c:v>28.4</c:v>
                </c:pt>
                <c:pt idx="20">
                  <c:v>30</c:v>
                </c:pt>
                <c:pt idx="21">
                  <c:v>32</c:v>
                </c:pt>
                <c:pt idx="22">
                  <c:v>32.200000000000003</c:v>
                </c:pt>
                <c:pt idx="23">
                  <c:v>32.6</c:v>
                </c:pt>
                <c:pt idx="24">
                  <c:v>31.7</c:v>
                </c:pt>
                <c:pt idx="25">
                  <c:v>31.7</c:v>
                </c:pt>
                <c:pt idx="26">
                  <c:v>31.5</c:v>
                </c:pt>
                <c:pt idx="27">
                  <c:v>32.5</c:v>
                </c:pt>
                <c:pt idx="28">
                  <c:v>33.700000000000003</c:v>
                </c:pt>
                <c:pt idx="29">
                  <c:v>33.700000000000003</c:v>
                </c:pt>
                <c:pt idx="3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7B-473C-9D84-F69F9769732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23</c:v>
                </c:pt>
                <c:pt idx="1">
                  <c:v>22.5</c:v>
                </c:pt>
                <c:pt idx="2">
                  <c:v>23</c:v>
                </c:pt>
                <c:pt idx="3">
                  <c:v>24.5</c:v>
                </c:pt>
                <c:pt idx="4">
                  <c:v>23.2</c:v>
                </c:pt>
                <c:pt idx="5">
                  <c:v>22.8</c:v>
                </c:pt>
                <c:pt idx="6">
                  <c:v>23</c:v>
                </c:pt>
                <c:pt idx="7">
                  <c:v>22.5</c:v>
                </c:pt>
                <c:pt idx="8">
                  <c:v>23</c:v>
                </c:pt>
                <c:pt idx="9">
                  <c:v>23.2</c:v>
                </c:pt>
                <c:pt idx="10">
                  <c:v>22.9</c:v>
                </c:pt>
                <c:pt idx="11">
                  <c:v>23</c:v>
                </c:pt>
                <c:pt idx="12">
                  <c:v>21</c:v>
                </c:pt>
                <c:pt idx="13">
                  <c:v>19.899999999999999</c:v>
                </c:pt>
                <c:pt idx="14">
                  <c:v>21.5</c:v>
                </c:pt>
                <c:pt idx="15">
                  <c:v>22.8</c:v>
                </c:pt>
                <c:pt idx="16">
                  <c:v>22.9</c:v>
                </c:pt>
                <c:pt idx="17">
                  <c:v>22</c:v>
                </c:pt>
                <c:pt idx="18">
                  <c:v>21.1</c:v>
                </c:pt>
                <c:pt idx="19">
                  <c:v>23.5</c:v>
                </c:pt>
                <c:pt idx="20">
                  <c:v>22.8</c:v>
                </c:pt>
                <c:pt idx="21">
                  <c:v>22.5</c:v>
                </c:pt>
                <c:pt idx="22">
                  <c:v>23.5</c:v>
                </c:pt>
                <c:pt idx="23">
                  <c:v>23.6</c:v>
                </c:pt>
                <c:pt idx="24">
                  <c:v>23.8</c:v>
                </c:pt>
                <c:pt idx="25">
                  <c:v>23</c:v>
                </c:pt>
                <c:pt idx="26">
                  <c:v>23.4</c:v>
                </c:pt>
                <c:pt idx="27">
                  <c:v>22.6</c:v>
                </c:pt>
                <c:pt idx="28">
                  <c:v>23.5</c:v>
                </c:pt>
                <c:pt idx="29">
                  <c:v>23.3</c:v>
                </c:pt>
                <c:pt idx="30">
                  <c:v>23.6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7B-473C-9D84-F69F976973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28900096"/>
        <c:axId val="128898176"/>
        <c:extLst/>
      </c:stockChart>
      <c:valAx>
        <c:axId val="1288821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4096"/>
        <c:crosses val="max"/>
        <c:crossBetween val="between"/>
      </c:valAx>
      <c:catAx>
        <c:axId val="12888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882176"/>
        <c:crossesAt val="0"/>
        <c:auto val="1"/>
        <c:lblAlgn val="ctr"/>
        <c:lblOffset val="100"/>
        <c:noMultiLvlLbl val="0"/>
      </c:catAx>
      <c:valAx>
        <c:axId val="1288981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900096"/>
        <c:crosses val="autoZero"/>
        <c:crossBetween val="between"/>
      </c:valAx>
      <c:catAx>
        <c:axId val="1289000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288981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5</c:v>
                </c:pt>
                <c:pt idx="1">
                  <c:v>13.9</c:v>
                </c:pt>
                <c:pt idx="2">
                  <c:v>1.7</c:v>
                </c:pt>
                <c:pt idx="3">
                  <c:v>2.5</c:v>
                </c:pt>
                <c:pt idx="4">
                  <c:v>0</c:v>
                </c:pt>
                <c:pt idx="5">
                  <c:v>2.1</c:v>
                </c:pt>
                <c:pt idx="6">
                  <c:v>23.5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28.2</c:v>
                </c:pt>
                <c:pt idx="11">
                  <c:v>4.4000000000000004</c:v>
                </c:pt>
                <c:pt idx="12">
                  <c:v>0</c:v>
                </c:pt>
                <c:pt idx="13">
                  <c:v>1.5</c:v>
                </c:pt>
                <c:pt idx="14">
                  <c:v>0</c:v>
                </c:pt>
                <c:pt idx="15">
                  <c:v>24.7</c:v>
                </c:pt>
                <c:pt idx="16">
                  <c:v>0</c:v>
                </c:pt>
                <c:pt idx="17">
                  <c:v>0.6</c:v>
                </c:pt>
                <c:pt idx="18">
                  <c:v>14</c:v>
                </c:pt>
                <c:pt idx="19">
                  <c:v>33.1</c:v>
                </c:pt>
                <c:pt idx="20">
                  <c:v>26.3</c:v>
                </c:pt>
                <c:pt idx="21">
                  <c:v>0</c:v>
                </c:pt>
                <c:pt idx="22">
                  <c:v>0</c:v>
                </c:pt>
                <c:pt idx="23">
                  <c:v>41</c:v>
                </c:pt>
                <c:pt idx="24">
                  <c:v>3.8</c:v>
                </c:pt>
                <c:pt idx="25">
                  <c:v>0.3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E7-4B3E-A751-FD5F0C55FD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9299200"/>
        <c:axId val="12928473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29.1</c:v>
                </c:pt>
                <c:pt idx="1">
                  <c:v>28.8</c:v>
                </c:pt>
                <c:pt idx="2">
                  <c:v>29.6</c:v>
                </c:pt>
                <c:pt idx="3">
                  <c:v>29.1</c:v>
                </c:pt>
                <c:pt idx="4">
                  <c:v>30.6</c:v>
                </c:pt>
                <c:pt idx="5">
                  <c:v>31.1</c:v>
                </c:pt>
                <c:pt idx="6">
                  <c:v>30.4</c:v>
                </c:pt>
                <c:pt idx="7">
                  <c:v>31.2</c:v>
                </c:pt>
                <c:pt idx="8">
                  <c:v>31.5</c:v>
                </c:pt>
                <c:pt idx="9">
                  <c:v>31.2</c:v>
                </c:pt>
                <c:pt idx="10">
                  <c:v>27</c:v>
                </c:pt>
                <c:pt idx="11">
                  <c:v>28.7</c:v>
                </c:pt>
                <c:pt idx="12">
                  <c:v>29</c:v>
                </c:pt>
                <c:pt idx="13">
                  <c:v>29.4</c:v>
                </c:pt>
                <c:pt idx="14">
                  <c:v>29</c:v>
                </c:pt>
                <c:pt idx="15">
                  <c:v>30.7</c:v>
                </c:pt>
                <c:pt idx="16">
                  <c:v>30.7</c:v>
                </c:pt>
                <c:pt idx="17">
                  <c:v>32.299999999999997</c:v>
                </c:pt>
                <c:pt idx="18">
                  <c:v>31.5</c:v>
                </c:pt>
                <c:pt idx="19">
                  <c:v>28.5</c:v>
                </c:pt>
                <c:pt idx="20">
                  <c:v>26.8</c:v>
                </c:pt>
                <c:pt idx="21">
                  <c:v>31.5</c:v>
                </c:pt>
                <c:pt idx="22">
                  <c:v>30.5</c:v>
                </c:pt>
                <c:pt idx="23">
                  <c:v>28.5</c:v>
                </c:pt>
                <c:pt idx="24">
                  <c:v>30.5</c:v>
                </c:pt>
                <c:pt idx="25">
                  <c:v>31.4</c:v>
                </c:pt>
                <c:pt idx="26">
                  <c:v>31</c:v>
                </c:pt>
                <c:pt idx="27">
                  <c:v>31.6</c:v>
                </c:pt>
                <c:pt idx="28">
                  <c:v>32</c:v>
                </c:pt>
                <c:pt idx="29">
                  <c:v>32.5</c:v>
                </c:pt>
                <c:pt idx="30">
                  <c:v>31.6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E7-4B3E-A751-FD5F0C55FD2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23.7</c:v>
                </c:pt>
                <c:pt idx="1">
                  <c:v>23</c:v>
                </c:pt>
                <c:pt idx="2">
                  <c:v>23.2</c:v>
                </c:pt>
                <c:pt idx="3">
                  <c:v>24</c:v>
                </c:pt>
                <c:pt idx="4">
                  <c:v>23.5</c:v>
                </c:pt>
                <c:pt idx="5">
                  <c:v>23.1</c:v>
                </c:pt>
                <c:pt idx="6">
                  <c:v>23.7</c:v>
                </c:pt>
                <c:pt idx="7">
                  <c:v>23.1</c:v>
                </c:pt>
                <c:pt idx="8">
                  <c:v>23</c:v>
                </c:pt>
                <c:pt idx="9">
                  <c:v>23.4</c:v>
                </c:pt>
                <c:pt idx="10">
                  <c:v>23.3</c:v>
                </c:pt>
                <c:pt idx="11">
                  <c:v>22.6</c:v>
                </c:pt>
                <c:pt idx="12">
                  <c:v>22.1</c:v>
                </c:pt>
                <c:pt idx="13">
                  <c:v>21.4</c:v>
                </c:pt>
                <c:pt idx="14">
                  <c:v>22.9</c:v>
                </c:pt>
                <c:pt idx="15">
                  <c:v>23.6</c:v>
                </c:pt>
                <c:pt idx="16">
                  <c:v>23.4</c:v>
                </c:pt>
                <c:pt idx="17">
                  <c:v>22.5</c:v>
                </c:pt>
                <c:pt idx="18">
                  <c:v>23.8</c:v>
                </c:pt>
                <c:pt idx="19">
                  <c:v>22.8</c:v>
                </c:pt>
                <c:pt idx="20">
                  <c:v>23.5</c:v>
                </c:pt>
                <c:pt idx="21">
                  <c:v>22.5</c:v>
                </c:pt>
                <c:pt idx="22">
                  <c:v>23.7</c:v>
                </c:pt>
                <c:pt idx="23">
                  <c:v>23.2</c:v>
                </c:pt>
                <c:pt idx="24">
                  <c:v>23</c:v>
                </c:pt>
                <c:pt idx="25">
                  <c:v>22.8</c:v>
                </c:pt>
                <c:pt idx="26">
                  <c:v>23.1</c:v>
                </c:pt>
                <c:pt idx="27">
                  <c:v>23</c:v>
                </c:pt>
                <c:pt idx="28">
                  <c:v>23.2</c:v>
                </c:pt>
                <c:pt idx="29">
                  <c:v>23.2</c:v>
                </c:pt>
                <c:pt idx="3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E7-4B3E-A751-FD5F0C55FD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30023808"/>
        <c:axId val="129300736"/>
        <c:extLst/>
      </c:stockChart>
      <c:valAx>
        <c:axId val="129284736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299200"/>
        <c:crosses val="max"/>
        <c:crossBetween val="between"/>
      </c:valAx>
      <c:catAx>
        <c:axId val="12929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284736"/>
        <c:crossesAt val="0"/>
        <c:auto val="1"/>
        <c:lblAlgn val="ctr"/>
        <c:lblOffset val="100"/>
        <c:noMultiLvlLbl val="0"/>
      </c:catAx>
      <c:valAx>
        <c:axId val="1293007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023808"/>
        <c:crosses val="autoZero"/>
        <c:crossBetween val="between"/>
      </c:valAx>
      <c:catAx>
        <c:axId val="1300238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293007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31.3</c:v>
                </c:pt>
                <c:pt idx="4">
                  <c:v>0</c:v>
                </c:pt>
                <c:pt idx="5">
                  <c:v>36.6</c:v>
                </c:pt>
                <c:pt idx="6">
                  <c:v>2.2000000000000002</c:v>
                </c:pt>
                <c:pt idx="7">
                  <c:v>28.9</c:v>
                </c:pt>
                <c:pt idx="8">
                  <c:v>10.4</c:v>
                </c:pt>
                <c:pt idx="9">
                  <c:v>19.8</c:v>
                </c:pt>
                <c:pt idx="10">
                  <c:v>10.6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2.2999999999999998</c:v>
                </c:pt>
                <c:pt idx="16">
                  <c:v>0</c:v>
                </c:pt>
                <c:pt idx="17">
                  <c:v>0</c:v>
                </c:pt>
                <c:pt idx="18">
                  <c:v>4.3</c:v>
                </c:pt>
                <c:pt idx="19">
                  <c:v>0</c:v>
                </c:pt>
                <c:pt idx="20">
                  <c:v>15.8</c:v>
                </c:pt>
                <c:pt idx="21">
                  <c:v>9.6</c:v>
                </c:pt>
                <c:pt idx="22">
                  <c:v>1.2</c:v>
                </c:pt>
                <c:pt idx="23">
                  <c:v>1.6</c:v>
                </c:pt>
                <c:pt idx="24">
                  <c:v>43.7</c:v>
                </c:pt>
                <c:pt idx="25">
                  <c:v>0.2</c:v>
                </c:pt>
                <c:pt idx="26">
                  <c:v>28</c:v>
                </c:pt>
                <c:pt idx="27">
                  <c:v>12.5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AF-44B9-AC96-6CD86FF3F6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1339008"/>
        <c:axId val="13132044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32</c:v>
                </c:pt>
                <c:pt idx="1">
                  <c:v>32</c:v>
                </c:pt>
                <c:pt idx="2">
                  <c:v>32</c:v>
                </c:pt>
                <c:pt idx="3">
                  <c:v>31.3</c:v>
                </c:pt>
                <c:pt idx="4">
                  <c:v>30.1</c:v>
                </c:pt>
                <c:pt idx="5">
                  <c:v>32</c:v>
                </c:pt>
                <c:pt idx="6">
                  <c:v>29.8</c:v>
                </c:pt>
                <c:pt idx="7">
                  <c:v>30.5</c:v>
                </c:pt>
                <c:pt idx="8">
                  <c:v>31.3</c:v>
                </c:pt>
                <c:pt idx="9">
                  <c:v>31.2</c:v>
                </c:pt>
                <c:pt idx="10">
                  <c:v>30</c:v>
                </c:pt>
                <c:pt idx="11">
                  <c:v>31.5</c:v>
                </c:pt>
                <c:pt idx="12">
                  <c:v>31.5</c:v>
                </c:pt>
                <c:pt idx="13">
                  <c:v>31.5</c:v>
                </c:pt>
                <c:pt idx="14">
                  <c:v>31</c:v>
                </c:pt>
                <c:pt idx="15">
                  <c:v>30.8</c:v>
                </c:pt>
                <c:pt idx="16">
                  <c:v>31.9</c:v>
                </c:pt>
                <c:pt idx="17">
                  <c:v>33</c:v>
                </c:pt>
                <c:pt idx="18">
                  <c:v>31.5</c:v>
                </c:pt>
                <c:pt idx="19">
                  <c:v>30.5</c:v>
                </c:pt>
                <c:pt idx="20">
                  <c:v>30</c:v>
                </c:pt>
                <c:pt idx="21">
                  <c:v>31.3</c:v>
                </c:pt>
                <c:pt idx="22">
                  <c:v>30.7</c:v>
                </c:pt>
                <c:pt idx="23">
                  <c:v>30.5</c:v>
                </c:pt>
                <c:pt idx="24">
                  <c:v>31.4</c:v>
                </c:pt>
                <c:pt idx="25">
                  <c:v>31.3</c:v>
                </c:pt>
                <c:pt idx="26">
                  <c:v>31.5</c:v>
                </c:pt>
                <c:pt idx="27">
                  <c:v>30.9</c:v>
                </c:pt>
                <c:pt idx="28">
                  <c:v>31.6</c:v>
                </c:pt>
                <c:pt idx="29">
                  <c:v>31.5</c:v>
                </c:pt>
                <c:pt idx="30">
                  <c:v>32.299999999999997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AF-44B9-AC96-6CD86FF3F66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22</c:v>
                </c:pt>
                <c:pt idx="1">
                  <c:v>22</c:v>
                </c:pt>
                <c:pt idx="2">
                  <c:v>23.5</c:v>
                </c:pt>
                <c:pt idx="3">
                  <c:v>24</c:v>
                </c:pt>
                <c:pt idx="4">
                  <c:v>23.2</c:v>
                </c:pt>
                <c:pt idx="5">
                  <c:v>23.8</c:v>
                </c:pt>
                <c:pt idx="6">
                  <c:v>24.1</c:v>
                </c:pt>
                <c:pt idx="7">
                  <c:v>23.1</c:v>
                </c:pt>
                <c:pt idx="8">
                  <c:v>22.8</c:v>
                </c:pt>
                <c:pt idx="9">
                  <c:v>23.2</c:v>
                </c:pt>
                <c:pt idx="10">
                  <c:v>22.8</c:v>
                </c:pt>
                <c:pt idx="11">
                  <c:v>23</c:v>
                </c:pt>
                <c:pt idx="12">
                  <c:v>21.6</c:v>
                </c:pt>
                <c:pt idx="13">
                  <c:v>21.5</c:v>
                </c:pt>
                <c:pt idx="14">
                  <c:v>23.6</c:v>
                </c:pt>
                <c:pt idx="15">
                  <c:v>23.6</c:v>
                </c:pt>
                <c:pt idx="16">
                  <c:v>23.2</c:v>
                </c:pt>
                <c:pt idx="17">
                  <c:v>23.8</c:v>
                </c:pt>
                <c:pt idx="18">
                  <c:v>22.2</c:v>
                </c:pt>
                <c:pt idx="19">
                  <c:v>22.8</c:v>
                </c:pt>
                <c:pt idx="20">
                  <c:v>23.8</c:v>
                </c:pt>
                <c:pt idx="21">
                  <c:v>23</c:v>
                </c:pt>
                <c:pt idx="22">
                  <c:v>24.2</c:v>
                </c:pt>
                <c:pt idx="23">
                  <c:v>23.2</c:v>
                </c:pt>
                <c:pt idx="24">
                  <c:v>23.3</c:v>
                </c:pt>
                <c:pt idx="25">
                  <c:v>23.1</c:v>
                </c:pt>
                <c:pt idx="26">
                  <c:v>23.6</c:v>
                </c:pt>
                <c:pt idx="27">
                  <c:v>23.3</c:v>
                </c:pt>
                <c:pt idx="28">
                  <c:v>23.5</c:v>
                </c:pt>
                <c:pt idx="29">
                  <c:v>23.8</c:v>
                </c:pt>
                <c:pt idx="3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7AF-44B9-AC96-6CD86FF3F6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31363200"/>
        <c:axId val="131340544"/>
        <c:extLst/>
      </c:stockChart>
      <c:valAx>
        <c:axId val="131320448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339008"/>
        <c:crosses val="max"/>
        <c:crossBetween val="between"/>
      </c:valAx>
      <c:catAx>
        <c:axId val="13133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320448"/>
        <c:crossesAt val="0"/>
        <c:auto val="1"/>
        <c:lblAlgn val="ctr"/>
        <c:lblOffset val="100"/>
        <c:noMultiLvlLbl val="0"/>
      </c:catAx>
      <c:valAx>
        <c:axId val="1313405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363200"/>
        <c:crosses val="autoZero"/>
        <c:crossBetween val="between"/>
      </c:valAx>
      <c:catAx>
        <c:axId val="1313632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313405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23.4</c:v>
                </c:pt>
                <c:pt idx="6">
                  <c:v>1.6</c:v>
                </c:pt>
                <c:pt idx="7">
                  <c:v>4.9000000000000004</c:v>
                </c:pt>
                <c:pt idx="8">
                  <c:v>10.4</c:v>
                </c:pt>
                <c:pt idx="9">
                  <c:v>27.5</c:v>
                </c:pt>
                <c:pt idx="10">
                  <c:v>31.5</c:v>
                </c:pt>
                <c:pt idx="11">
                  <c:v>12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0.4</c:v>
                </c:pt>
                <c:pt idx="16">
                  <c:v>1.2</c:v>
                </c:pt>
                <c:pt idx="17">
                  <c:v>0</c:v>
                </c:pt>
                <c:pt idx="18">
                  <c:v>6.2</c:v>
                </c:pt>
                <c:pt idx="19">
                  <c:v>7</c:v>
                </c:pt>
                <c:pt idx="20">
                  <c:v>2</c:v>
                </c:pt>
                <c:pt idx="21">
                  <c:v>120.8</c:v>
                </c:pt>
                <c:pt idx="22">
                  <c:v>0.01</c:v>
                </c:pt>
                <c:pt idx="23">
                  <c:v>0.9</c:v>
                </c:pt>
                <c:pt idx="24">
                  <c:v>3.3</c:v>
                </c:pt>
                <c:pt idx="25">
                  <c:v>0</c:v>
                </c:pt>
                <c:pt idx="26">
                  <c:v>0.6</c:v>
                </c:pt>
                <c:pt idx="27">
                  <c:v>2.8</c:v>
                </c:pt>
                <c:pt idx="28">
                  <c:v>0</c:v>
                </c:pt>
                <c:pt idx="29">
                  <c:v>0</c:v>
                </c:pt>
                <c:pt idx="30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40-4555-AD21-6E99B7AC87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1524480"/>
        <c:axId val="1315225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30.7</c:v>
                </c:pt>
                <c:pt idx="1">
                  <c:v>32</c:v>
                </c:pt>
                <c:pt idx="2">
                  <c:v>31.3</c:v>
                </c:pt>
                <c:pt idx="3">
                  <c:v>32.5</c:v>
                </c:pt>
                <c:pt idx="4">
                  <c:v>31.5</c:v>
                </c:pt>
                <c:pt idx="5">
                  <c:v>33.1</c:v>
                </c:pt>
                <c:pt idx="6">
                  <c:v>30.4</c:v>
                </c:pt>
                <c:pt idx="7">
                  <c:v>31.5</c:v>
                </c:pt>
                <c:pt idx="8">
                  <c:v>32.5</c:v>
                </c:pt>
                <c:pt idx="9">
                  <c:v>32.5</c:v>
                </c:pt>
                <c:pt idx="10">
                  <c:v>31.8</c:v>
                </c:pt>
                <c:pt idx="11">
                  <c:v>30.3</c:v>
                </c:pt>
                <c:pt idx="12">
                  <c:v>30.5</c:v>
                </c:pt>
                <c:pt idx="13">
                  <c:v>31</c:v>
                </c:pt>
                <c:pt idx="14">
                  <c:v>31</c:v>
                </c:pt>
                <c:pt idx="15">
                  <c:v>32.700000000000003</c:v>
                </c:pt>
                <c:pt idx="16">
                  <c:v>32.5</c:v>
                </c:pt>
                <c:pt idx="17">
                  <c:v>32.5</c:v>
                </c:pt>
                <c:pt idx="18">
                  <c:v>31.6</c:v>
                </c:pt>
                <c:pt idx="19">
                  <c:v>31.4</c:v>
                </c:pt>
                <c:pt idx="20">
                  <c:v>28.1</c:v>
                </c:pt>
                <c:pt idx="21">
                  <c:v>31.8</c:v>
                </c:pt>
                <c:pt idx="22">
                  <c:v>30.6</c:v>
                </c:pt>
                <c:pt idx="23">
                  <c:v>31.6</c:v>
                </c:pt>
                <c:pt idx="24">
                  <c:v>31.5</c:v>
                </c:pt>
                <c:pt idx="25">
                  <c:v>31.8</c:v>
                </c:pt>
                <c:pt idx="26">
                  <c:v>32.5</c:v>
                </c:pt>
                <c:pt idx="27">
                  <c:v>32.5</c:v>
                </c:pt>
                <c:pt idx="28">
                  <c:v>32.799999999999997</c:v>
                </c:pt>
                <c:pt idx="29">
                  <c:v>32.5</c:v>
                </c:pt>
                <c:pt idx="30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40-4555-AD21-6E99B7AC879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20.5</c:v>
                </c:pt>
                <c:pt idx="1">
                  <c:v>21.5</c:v>
                </c:pt>
                <c:pt idx="2">
                  <c:v>22.5</c:v>
                </c:pt>
                <c:pt idx="3">
                  <c:v>24.5</c:v>
                </c:pt>
                <c:pt idx="4">
                  <c:v>22</c:v>
                </c:pt>
                <c:pt idx="5">
                  <c:v>24</c:v>
                </c:pt>
                <c:pt idx="6">
                  <c:v>20.6</c:v>
                </c:pt>
                <c:pt idx="7">
                  <c:v>24</c:v>
                </c:pt>
                <c:pt idx="8">
                  <c:v>23.1</c:v>
                </c:pt>
                <c:pt idx="9">
                  <c:v>21</c:v>
                </c:pt>
                <c:pt idx="10">
                  <c:v>20.5</c:v>
                </c:pt>
                <c:pt idx="11">
                  <c:v>19.5</c:v>
                </c:pt>
                <c:pt idx="12">
                  <c:v>21</c:v>
                </c:pt>
                <c:pt idx="13">
                  <c:v>21</c:v>
                </c:pt>
                <c:pt idx="14">
                  <c:v>22.5</c:v>
                </c:pt>
                <c:pt idx="15">
                  <c:v>22</c:v>
                </c:pt>
                <c:pt idx="16">
                  <c:v>23</c:v>
                </c:pt>
                <c:pt idx="17">
                  <c:v>24</c:v>
                </c:pt>
                <c:pt idx="18">
                  <c:v>22</c:v>
                </c:pt>
                <c:pt idx="19">
                  <c:v>20.6</c:v>
                </c:pt>
                <c:pt idx="20">
                  <c:v>23.1</c:v>
                </c:pt>
                <c:pt idx="21">
                  <c:v>20.5</c:v>
                </c:pt>
                <c:pt idx="22">
                  <c:v>20</c:v>
                </c:pt>
                <c:pt idx="23">
                  <c:v>21.6</c:v>
                </c:pt>
                <c:pt idx="24">
                  <c:v>23.5</c:v>
                </c:pt>
                <c:pt idx="25">
                  <c:v>21</c:v>
                </c:pt>
                <c:pt idx="26">
                  <c:v>20.9</c:v>
                </c:pt>
                <c:pt idx="27">
                  <c:v>21.5</c:v>
                </c:pt>
                <c:pt idx="28">
                  <c:v>23.7</c:v>
                </c:pt>
                <c:pt idx="29">
                  <c:v>23.5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40-4555-AD21-6E99B7AC87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31597824"/>
        <c:axId val="131526016"/>
        <c:extLst/>
      </c:stockChart>
      <c:valAx>
        <c:axId val="1315225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524480"/>
        <c:crosses val="max"/>
        <c:crossBetween val="between"/>
      </c:valAx>
      <c:catAx>
        <c:axId val="13152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522560"/>
        <c:crossesAt val="0"/>
        <c:auto val="1"/>
        <c:lblAlgn val="ctr"/>
        <c:lblOffset val="100"/>
        <c:noMultiLvlLbl val="0"/>
      </c:catAx>
      <c:valAx>
        <c:axId val="131526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597824"/>
        <c:crosses val="autoZero"/>
        <c:crossBetween val="between"/>
      </c:valAx>
      <c:catAx>
        <c:axId val="1315978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315260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0.1</c:v>
                </c:pt>
                <c:pt idx="1">
                  <c:v>0</c:v>
                </c:pt>
                <c:pt idx="2">
                  <c:v>0</c:v>
                </c:pt>
                <c:pt idx="3">
                  <c:v>3.8</c:v>
                </c:pt>
                <c:pt idx="4">
                  <c:v>0</c:v>
                </c:pt>
                <c:pt idx="5">
                  <c:v>0</c:v>
                </c:pt>
                <c:pt idx="6">
                  <c:v>0.5</c:v>
                </c:pt>
                <c:pt idx="7">
                  <c:v>4.5999999999999996</c:v>
                </c:pt>
                <c:pt idx="8">
                  <c:v>0</c:v>
                </c:pt>
                <c:pt idx="9">
                  <c:v>23.5</c:v>
                </c:pt>
                <c:pt idx="10">
                  <c:v>33.799999999999997</c:v>
                </c:pt>
                <c:pt idx="11">
                  <c:v>4.8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1.1000000000000001</c:v>
                </c:pt>
                <c:pt idx="16">
                  <c:v>0.2</c:v>
                </c:pt>
                <c:pt idx="17">
                  <c:v>0</c:v>
                </c:pt>
                <c:pt idx="18">
                  <c:v>42.4</c:v>
                </c:pt>
                <c:pt idx="19">
                  <c:v>12.3</c:v>
                </c:pt>
                <c:pt idx="20">
                  <c:v>2.2999999999999998</c:v>
                </c:pt>
                <c:pt idx="21">
                  <c:v>7.4</c:v>
                </c:pt>
                <c:pt idx="22">
                  <c:v>100.1</c:v>
                </c:pt>
                <c:pt idx="23">
                  <c:v>24.2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67.900000000000006</c:v>
                </c:pt>
                <c:pt idx="28">
                  <c:v>0.4</c:v>
                </c:pt>
                <c:pt idx="29">
                  <c:v>0</c:v>
                </c:pt>
                <c:pt idx="30">
                  <c:v>39.200000000000003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D7-4DC4-85C8-FF51781EB4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2246528"/>
        <c:axId val="1322446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30.4</c:v>
                </c:pt>
                <c:pt idx="1">
                  <c:v>31.9</c:v>
                </c:pt>
                <c:pt idx="2">
                  <c:v>31</c:v>
                </c:pt>
                <c:pt idx="3">
                  <c:v>31.6</c:v>
                </c:pt>
                <c:pt idx="4">
                  <c:v>30.9</c:v>
                </c:pt>
                <c:pt idx="5">
                  <c:v>33.6</c:v>
                </c:pt>
                <c:pt idx="6">
                  <c:v>28.4</c:v>
                </c:pt>
                <c:pt idx="7">
                  <c:v>32.200000000000003</c:v>
                </c:pt>
                <c:pt idx="8">
                  <c:v>35.200000000000003</c:v>
                </c:pt>
                <c:pt idx="9">
                  <c:v>33.4</c:v>
                </c:pt>
                <c:pt idx="10">
                  <c:v>27.2</c:v>
                </c:pt>
                <c:pt idx="11">
                  <c:v>30</c:v>
                </c:pt>
                <c:pt idx="12">
                  <c:v>30.5</c:v>
                </c:pt>
                <c:pt idx="13">
                  <c:v>31.5</c:v>
                </c:pt>
                <c:pt idx="14">
                  <c:v>29.5</c:v>
                </c:pt>
                <c:pt idx="15">
                  <c:v>32.6</c:v>
                </c:pt>
                <c:pt idx="16">
                  <c:v>31.6</c:v>
                </c:pt>
                <c:pt idx="17">
                  <c:v>32.6</c:v>
                </c:pt>
                <c:pt idx="18">
                  <c:v>31.8</c:v>
                </c:pt>
                <c:pt idx="19">
                  <c:v>29.4</c:v>
                </c:pt>
                <c:pt idx="20">
                  <c:v>28.6</c:v>
                </c:pt>
                <c:pt idx="21">
                  <c:v>32.200000000000003</c:v>
                </c:pt>
                <c:pt idx="22">
                  <c:v>32.4</c:v>
                </c:pt>
                <c:pt idx="23">
                  <c:v>32.6</c:v>
                </c:pt>
                <c:pt idx="24">
                  <c:v>31.5</c:v>
                </c:pt>
                <c:pt idx="25">
                  <c:v>32.200000000000003</c:v>
                </c:pt>
                <c:pt idx="26">
                  <c:v>32</c:v>
                </c:pt>
                <c:pt idx="27">
                  <c:v>32.5</c:v>
                </c:pt>
                <c:pt idx="28">
                  <c:v>33.1</c:v>
                </c:pt>
                <c:pt idx="29">
                  <c:v>33.799999999999997</c:v>
                </c:pt>
                <c:pt idx="30">
                  <c:v>33.200000000000003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D7-4DC4-85C8-FF51781EB47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Data!$B$185:$AF$185</c:f>
              <c:numCache>
                <c:formatCode>0.0</c:formatCode>
                <c:ptCount val="31"/>
                <c:pt idx="0">
                  <c:v>24.7</c:v>
                </c:pt>
                <c:pt idx="1">
                  <c:v>26.1</c:v>
                </c:pt>
                <c:pt idx="2">
                  <c:v>25.7</c:v>
                </c:pt>
                <c:pt idx="3">
                  <c:v>24.5</c:v>
                </c:pt>
                <c:pt idx="4">
                  <c:v>24.9</c:v>
                </c:pt>
                <c:pt idx="5">
                  <c:v>23.3</c:v>
                </c:pt>
                <c:pt idx="6">
                  <c:v>23.8</c:v>
                </c:pt>
                <c:pt idx="7">
                  <c:v>23.4</c:v>
                </c:pt>
                <c:pt idx="8">
                  <c:v>23.9</c:v>
                </c:pt>
                <c:pt idx="9">
                  <c:v>22.6</c:v>
                </c:pt>
                <c:pt idx="10">
                  <c:v>24</c:v>
                </c:pt>
                <c:pt idx="11">
                  <c:v>21.4</c:v>
                </c:pt>
                <c:pt idx="12">
                  <c:v>21.9</c:v>
                </c:pt>
                <c:pt idx="13">
                  <c:v>22.5</c:v>
                </c:pt>
                <c:pt idx="14">
                  <c:v>21.7</c:v>
                </c:pt>
                <c:pt idx="15">
                  <c:v>22</c:v>
                </c:pt>
                <c:pt idx="16">
                  <c:v>23</c:v>
                </c:pt>
                <c:pt idx="17">
                  <c:v>23.4</c:v>
                </c:pt>
                <c:pt idx="18">
                  <c:v>23.8</c:v>
                </c:pt>
                <c:pt idx="19">
                  <c:v>24</c:v>
                </c:pt>
                <c:pt idx="20">
                  <c:v>22.6</c:v>
                </c:pt>
                <c:pt idx="21">
                  <c:v>24.1</c:v>
                </c:pt>
                <c:pt idx="22">
                  <c:v>23.3</c:v>
                </c:pt>
                <c:pt idx="23">
                  <c:v>22.4</c:v>
                </c:pt>
                <c:pt idx="24">
                  <c:v>23.5</c:v>
                </c:pt>
                <c:pt idx="25">
                  <c:v>22.8</c:v>
                </c:pt>
                <c:pt idx="26">
                  <c:v>23.8</c:v>
                </c:pt>
                <c:pt idx="27">
                  <c:v>23</c:v>
                </c:pt>
                <c:pt idx="28">
                  <c:v>22.6</c:v>
                </c:pt>
                <c:pt idx="29">
                  <c:v>23.1</c:v>
                </c:pt>
                <c:pt idx="30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D7-4DC4-85C8-FF51781EB4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32582016"/>
        <c:axId val="132580096"/>
        <c:extLst/>
      </c:stockChart>
      <c:valAx>
        <c:axId val="1322446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246528"/>
        <c:crosses val="max"/>
        <c:crossBetween val="between"/>
      </c:valAx>
      <c:catAx>
        <c:axId val="13224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244608"/>
        <c:crossesAt val="0"/>
        <c:auto val="1"/>
        <c:lblAlgn val="ctr"/>
        <c:lblOffset val="100"/>
        <c:noMultiLvlLbl val="0"/>
      </c:catAx>
      <c:valAx>
        <c:axId val="132580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582016"/>
        <c:crosses val="autoZero"/>
        <c:crossBetween val="between"/>
      </c:valAx>
      <c:catAx>
        <c:axId val="1325820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325800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0.02</c:v>
                </c:pt>
                <c:pt idx="1">
                  <c:v>0</c:v>
                </c:pt>
                <c:pt idx="2">
                  <c:v>0.5</c:v>
                </c:pt>
                <c:pt idx="3">
                  <c:v>0.5</c:v>
                </c:pt>
                <c:pt idx="4">
                  <c:v>3.3</c:v>
                </c:pt>
                <c:pt idx="5">
                  <c:v>0.8</c:v>
                </c:pt>
                <c:pt idx="6">
                  <c:v>0.4</c:v>
                </c:pt>
                <c:pt idx="7">
                  <c:v>0</c:v>
                </c:pt>
                <c:pt idx="8">
                  <c:v>0.8</c:v>
                </c:pt>
                <c:pt idx="9">
                  <c:v>5.6</c:v>
                </c:pt>
                <c:pt idx="10">
                  <c:v>64.3</c:v>
                </c:pt>
                <c:pt idx="11">
                  <c:v>23.1</c:v>
                </c:pt>
                <c:pt idx="12">
                  <c:v>54.9</c:v>
                </c:pt>
                <c:pt idx="13">
                  <c:v>9.4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3.9</c:v>
                </c:pt>
                <c:pt idx="19">
                  <c:v>1.2</c:v>
                </c:pt>
                <c:pt idx="20">
                  <c:v>1.8</c:v>
                </c:pt>
                <c:pt idx="21">
                  <c:v>14.9</c:v>
                </c:pt>
                <c:pt idx="22">
                  <c:v>0.1</c:v>
                </c:pt>
                <c:pt idx="23">
                  <c:v>0.2</c:v>
                </c:pt>
                <c:pt idx="24">
                  <c:v>0.01</c:v>
                </c:pt>
                <c:pt idx="25">
                  <c:v>1.8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43-40DF-9440-09CAE1302C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262528"/>
        <c:axId val="1302480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30.1</c:v>
                </c:pt>
                <c:pt idx="1">
                  <c:v>30.1</c:v>
                </c:pt>
                <c:pt idx="2">
                  <c:v>29.7</c:v>
                </c:pt>
                <c:pt idx="3">
                  <c:v>30.1</c:v>
                </c:pt>
                <c:pt idx="4">
                  <c:v>30.1</c:v>
                </c:pt>
                <c:pt idx="5">
                  <c:v>30.1</c:v>
                </c:pt>
                <c:pt idx="6">
                  <c:v>29.6</c:v>
                </c:pt>
                <c:pt idx="7">
                  <c:v>29.8</c:v>
                </c:pt>
                <c:pt idx="8">
                  <c:v>30.1</c:v>
                </c:pt>
                <c:pt idx="9">
                  <c:v>30.2</c:v>
                </c:pt>
                <c:pt idx="10">
                  <c:v>25.7</c:v>
                </c:pt>
                <c:pt idx="11">
                  <c:v>28.7</c:v>
                </c:pt>
                <c:pt idx="12">
                  <c:v>27.4</c:v>
                </c:pt>
                <c:pt idx="13">
                  <c:v>24.8</c:v>
                </c:pt>
                <c:pt idx="14">
                  <c:v>27.1</c:v>
                </c:pt>
                <c:pt idx="15">
                  <c:v>29.2</c:v>
                </c:pt>
                <c:pt idx="16">
                  <c:v>30.6</c:v>
                </c:pt>
                <c:pt idx="17">
                  <c:v>30.5</c:v>
                </c:pt>
                <c:pt idx="18">
                  <c:v>29</c:v>
                </c:pt>
                <c:pt idx="19">
                  <c:v>28.7</c:v>
                </c:pt>
                <c:pt idx="20">
                  <c:v>30.1</c:v>
                </c:pt>
                <c:pt idx="21">
                  <c:v>30.2</c:v>
                </c:pt>
                <c:pt idx="22">
                  <c:v>30</c:v>
                </c:pt>
                <c:pt idx="23">
                  <c:v>30.5</c:v>
                </c:pt>
                <c:pt idx="24">
                  <c:v>30</c:v>
                </c:pt>
                <c:pt idx="25">
                  <c:v>30.1</c:v>
                </c:pt>
                <c:pt idx="26">
                  <c:v>30.1</c:v>
                </c:pt>
                <c:pt idx="27">
                  <c:v>30.1</c:v>
                </c:pt>
                <c:pt idx="28">
                  <c:v>30.4</c:v>
                </c:pt>
                <c:pt idx="29">
                  <c:v>30.3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43-40DF-9440-09CAE1302CBE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26.3</c:v>
                </c:pt>
                <c:pt idx="1">
                  <c:v>26.4</c:v>
                </c:pt>
                <c:pt idx="2">
                  <c:v>26</c:v>
                </c:pt>
                <c:pt idx="3">
                  <c:v>24.9</c:v>
                </c:pt>
                <c:pt idx="4">
                  <c:v>25.3</c:v>
                </c:pt>
                <c:pt idx="5">
                  <c:v>25</c:v>
                </c:pt>
                <c:pt idx="6">
                  <c:v>25.3</c:v>
                </c:pt>
                <c:pt idx="7">
                  <c:v>23.8</c:v>
                </c:pt>
                <c:pt idx="8">
                  <c:v>25.6</c:v>
                </c:pt>
                <c:pt idx="9">
                  <c:v>24.9</c:v>
                </c:pt>
                <c:pt idx="10">
                  <c:v>24.2</c:v>
                </c:pt>
                <c:pt idx="11">
                  <c:v>22.5</c:v>
                </c:pt>
                <c:pt idx="12">
                  <c:v>22.4</c:v>
                </c:pt>
                <c:pt idx="13">
                  <c:v>21.2</c:v>
                </c:pt>
                <c:pt idx="14">
                  <c:v>22.3</c:v>
                </c:pt>
                <c:pt idx="15">
                  <c:v>23.2</c:v>
                </c:pt>
                <c:pt idx="16">
                  <c:v>24.1</c:v>
                </c:pt>
                <c:pt idx="17">
                  <c:v>24.4</c:v>
                </c:pt>
                <c:pt idx="18">
                  <c:v>24.7</c:v>
                </c:pt>
                <c:pt idx="19">
                  <c:v>24.8</c:v>
                </c:pt>
                <c:pt idx="20">
                  <c:v>24.8</c:v>
                </c:pt>
                <c:pt idx="21">
                  <c:v>24.8</c:v>
                </c:pt>
                <c:pt idx="22">
                  <c:v>24.3</c:v>
                </c:pt>
                <c:pt idx="23">
                  <c:v>25.3</c:v>
                </c:pt>
                <c:pt idx="24">
                  <c:v>25</c:v>
                </c:pt>
                <c:pt idx="25">
                  <c:v>25.6</c:v>
                </c:pt>
                <c:pt idx="26">
                  <c:v>25.3</c:v>
                </c:pt>
                <c:pt idx="27">
                  <c:v>24.6</c:v>
                </c:pt>
                <c:pt idx="28">
                  <c:v>25</c:v>
                </c:pt>
                <c:pt idx="29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43-40DF-9440-09CAE1302C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30274432"/>
        <c:axId val="130264064"/>
        <c:extLst/>
      </c:stockChart>
      <c:valAx>
        <c:axId val="1302480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262528"/>
        <c:crosses val="max"/>
        <c:crossBetween val="between"/>
      </c:valAx>
      <c:catAx>
        <c:axId val="13026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248064"/>
        <c:crossesAt val="0"/>
        <c:auto val="1"/>
        <c:lblAlgn val="ctr"/>
        <c:lblOffset val="100"/>
        <c:noMultiLvlLbl val="0"/>
      </c:catAx>
      <c:valAx>
        <c:axId val="1302640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274432"/>
        <c:crosses val="autoZero"/>
        <c:crossBetween val="between"/>
      </c:valAx>
      <c:catAx>
        <c:axId val="1302744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302640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0.3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56-4D0F-A412-24FD9CF7C3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609088"/>
        <c:axId val="436071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27.6</c:v>
                </c:pt>
                <c:pt idx="1">
                  <c:v>28.5</c:v>
                </c:pt>
                <c:pt idx="2">
                  <c:v>28</c:v>
                </c:pt>
                <c:pt idx="3">
                  <c:v>27.6</c:v>
                </c:pt>
                <c:pt idx="4">
                  <c:v>27.2</c:v>
                </c:pt>
                <c:pt idx="5">
                  <c:v>27.7</c:v>
                </c:pt>
                <c:pt idx="6">
                  <c:v>32.1</c:v>
                </c:pt>
                <c:pt idx="7">
                  <c:v>32</c:v>
                </c:pt>
                <c:pt idx="8">
                  <c:v>33.6</c:v>
                </c:pt>
                <c:pt idx="9">
                  <c:v>33.5</c:v>
                </c:pt>
                <c:pt idx="10">
                  <c:v>28.6</c:v>
                </c:pt>
                <c:pt idx="11">
                  <c:v>20</c:v>
                </c:pt>
                <c:pt idx="12">
                  <c:v>21.2</c:v>
                </c:pt>
                <c:pt idx="13">
                  <c:v>26.9</c:v>
                </c:pt>
                <c:pt idx="14">
                  <c:v>27</c:v>
                </c:pt>
                <c:pt idx="15">
                  <c:v>29.1</c:v>
                </c:pt>
                <c:pt idx="16">
                  <c:v>30.3</c:v>
                </c:pt>
                <c:pt idx="17">
                  <c:v>30.5</c:v>
                </c:pt>
                <c:pt idx="18">
                  <c:v>30.8</c:v>
                </c:pt>
                <c:pt idx="19">
                  <c:v>30.6</c:v>
                </c:pt>
                <c:pt idx="20">
                  <c:v>31.3</c:v>
                </c:pt>
                <c:pt idx="21">
                  <c:v>31.6</c:v>
                </c:pt>
                <c:pt idx="22">
                  <c:v>32</c:v>
                </c:pt>
                <c:pt idx="23">
                  <c:v>31.7</c:v>
                </c:pt>
                <c:pt idx="24">
                  <c:v>32.299999999999997</c:v>
                </c:pt>
                <c:pt idx="25">
                  <c:v>32.200000000000003</c:v>
                </c:pt>
                <c:pt idx="26">
                  <c:v>33.5</c:v>
                </c:pt>
                <c:pt idx="27">
                  <c:v>33.5</c:v>
                </c:pt>
                <c:pt idx="28">
                  <c:v>33</c:v>
                </c:pt>
                <c:pt idx="29">
                  <c:v>32.9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56-4D0F-A412-24FD9CF7C38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20.6</c:v>
                </c:pt>
                <c:pt idx="1">
                  <c:v>20.399999999999999</c:v>
                </c:pt>
                <c:pt idx="2">
                  <c:v>19.8</c:v>
                </c:pt>
                <c:pt idx="3">
                  <c:v>21</c:v>
                </c:pt>
                <c:pt idx="4">
                  <c:v>22</c:v>
                </c:pt>
                <c:pt idx="5">
                  <c:v>22</c:v>
                </c:pt>
                <c:pt idx="6">
                  <c:v>22.1</c:v>
                </c:pt>
                <c:pt idx="7">
                  <c:v>22.1</c:v>
                </c:pt>
                <c:pt idx="8">
                  <c:v>21.5</c:v>
                </c:pt>
                <c:pt idx="9">
                  <c:v>21.3</c:v>
                </c:pt>
                <c:pt idx="10">
                  <c:v>23.3</c:v>
                </c:pt>
                <c:pt idx="11">
                  <c:v>18.600000000000001</c:v>
                </c:pt>
                <c:pt idx="12">
                  <c:v>14.8</c:v>
                </c:pt>
                <c:pt idx="13">
                  <c:v>17.2</c:v>
                </c:pt>
                <c:pt idx="14">
                  <c:v>15.5</c:v>
                </c:pt>
                <c:pt idx="15">
                  <c:v>15.5</c:v>
                </c:pt>
                <c:pt idx="16">
                  <c:v>16.899999999999999</c:v>
                </c:pt>
                <c:pt idx="17">
                  <c:v>17.100000000000001</c:v>
                </c:pt>
                <c:pt idx="18">
                  <c:v>17</c:v>
                </c:pt>
                <c:pt idx="19">
                  <c:v>16</c:v>
                </c:pt>
                <c:pt idx="20">
                  <c:v>16</c:v>
                </c:pt>
                <c:pt idx="21">
                  <c:v>15.6</c:v>
                </c:pt>
                <c:pt idx="22">
                  <c:v>15.2</c:v>
                </c:pt>
                <c:pt idx="23">
                  <c:v>14.1</c:v>
                </c:pt>
                <c:pt idx="24">
                  <c:v>13.3</c:v>
                </c:pt>
                <c:pt idx="25">
                  <c:v>16.600000000000001</c:v>
                </c:pt>
                <c:pt idx="26">
                  <c:v>19.399999999999999</c:v>
                </c:pt>
                <c:pt idx="27">
                  <c:v>19.8</c:v>
                </c:pt>
                <c:pt idx="28">
                  <c:v>18</c:v>
                </c:pt>
                <c:pt idx="29">
                  <c:v>15.9</c:v>
                </c:pt>
                <c:pt idx="30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56-4D0F-A412-24FD9CF7C3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3625088"/>
        <c:axId val="43623168"/>
        <c:extLst/>
      </c:stockChart>
      <c:valAx>
        <c:axId val="436071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09088"/>
        <c:crosses val="max"/>
        <c:crossBetween val="between"/>
      </c:valAx>
      <c:catAx>
        <c:axId val="4360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07168"/>
        <c:crosses val="autoZero"/>
        <c:auto val="1"/>
        <c:lblAlgn val="ctr"/>
        <c:lblOffset val="100"/>
        <c:noMultiLvlLbl val="0"/>
      </c:catAx>
      <c:valAx>
        <c:axId val="436231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25088"/>
        <c:crosses val="autoZero"/>
        <c:crossBetween val="between"/>
      </c:valAx>
      <c:catAx>
        <c:axId val="436250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36231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C4-46C1-B9B3-B85A02E47C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559232"/>
        <c:axId val="485447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C4-46C1-B9B3-B85A02E47C9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29</c:v>
                </c:pt>
                <c:pt idx="1">
                  <c:v>29.4</c:v>
                </c:pt>
                <c:pt idx="2">
                  <c:v>30.3</c:v>
                </c:pt>
                <c:pt idx="3">
                  <c:v>31.6</c:v>
                </c:pt>
                <c:pt idx="4">
                  <c:v>32.6</c:v>
                </c:pt>
                <c:pt idx="5">
                  <c:v>33.4</c:v>
                </c:pt>
                <c:pt idx="6">
                  <c:v>30.9</c:v>
                </c:pt>
                <c:pt idx="7">
                  <c:v>33.6</c:v>
                </c:pt>
                <c:pt idx="8">
                  <c:v>32.299999999999997</c:v>
                </c:pt>
                <c:pt idx="9">
                  <c:v>27.3</c:v>
                </c:pt>
                <c:pt idx="10">
                  <c:v>23.6</c:v>
                </c:pt>
                <c:pt idx="11">
                  <c:v>24.2</c:v>
                </c:pt>
                <c:pt idx="12">
                  <c:v>26.6</c:v>
                </c:pt>
                <c:pt idx="13">
                  <c:v>27.6</c:v>
                </c:pt>
                <c:pt idx="14">
                  <c:v>26.5</c:v>
                </c:pt>
                <c:pt idx="15">
                  <c:v>30.9</c:v>
                </c:pt>
                <c:pt idx="16">
                  <c:v>30.8</c:v>
                </c:pt>
                <c:pt idx="17">
                  <c:v>31.6</c:v>
                </c:pt>
                <c:pt idx="18">
                  <c:v>31.5</c:v>
                </c:pt>
                <c:pt idx="19">
                  <c:v>31.5</c:v>
                </c:pt>
                <c:pt idx="20">
                  <c:v>34.200000000000003</c:v>
                </c:pt>
                <c:pt idx="21">
                  <c:v>32.9</c:v>
                </c:pt>
                <c:pt idx="22">
                  <c:v>33.200000000000003</c:v>
                </c:pt>
                <c:pt idx="23">
                  <c:v>33.4</c:v>
                </c:pt>
                <c:pt idx="24">
                  <c:v>33.5</c:v>
                </c:pt>
                <c:pt idx="25">
                  <c:v>32.700000000000003</c:v>
                </c:pt>
                <c:pt idx="26">
                  <c:v>31.8</c:v>
                </c:pt>
                <c:pt idx="27">
                  <c:v>33.9</c:v>
                </c:pt>
                <c:pt idx="28">
                  <c:v>32.9</c:v>
                </c:pt>
                <c:pt idx="29">
                  <c:v>25.4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6C4-46C1-B9B3-B85A02E47C9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17.2</c:v>
                </c:pt>
                <c:pt idx="1">
                  <c:v>17.3</c:v>
                </c:pt>
                <c:pt idx="2">
                  <c:v>20.2</c:v>
                </c:pt>
                <c:pt idx="3">
                  <c:v>19.8</c:v>
                </c:pt>
                <c:pt idx="4">
                  <c:v>19.899999999999999</c:v>
                </c:pt>
                <c:pt idx="5">
                  <c:v>21.4</c:v>
                </c:pt>
                <c:pt idx="6">
                  <c:v>23.1</c:v>
                </c:pt>
                <c:pt idx="7">
                  <c:v>23</c:v>
                </c:pt>
                <c:pt idx="8">
                  <c:v>23.4</c:v>
                </c:pt>
                <c:pt idx="9">
                  <c:v>18.100000000000001</c:v>
                </c:pt>
                <c:pt idx="10">
                  <c:v>17.399999999999999</c:v>
                </c:pt>
                <c:pt idx="11">
                  <c:v>13.9</c:v>
                </c:pt>
                <c:pt idx="12">
                  <c:v>13.5</c:v>
                </c:pt>
                <c:pt idx="13">
                  <c:v>15.2</c:v>
                </c:pt>
                <c:pt idx="14">
                  <c:v>16.100000000000001</c:v>
                </c:pt>
                <c:pt idx="15">
                  <c:v>16.2</c:v>
                </c:pt>
                <c:pt idx="16">
                  <c:v>18.100000000000001</c:v>
                </c:pt>
                <c:pt idx="17">
                  <c:v>17.899999999999999</c:v>
                </c:pt>
                <c:pt idx="18">
                  <c:v>18.2</c:v>
                </c:pt>
                <c:pt idx="19">
                  <c:v>19.2</c:v>
                </c:pt>
                <c:pt idx="20">
                  <c:v>20.6</c:v>
                </c:pt>
                <c:pt idx="21">
                  <c:v>21.8</c:v>
                </c:pt>
                <c:pt idx="22">
                  <c:v>20.100000000000001</c:v>
                </c:pt>
                <c:pt idx="23">
                  <c:v>19.600000000000001</c:v>
                </c:pt>
                <c:pt idx="24">
                  <c:v>19.7</c:v>
                </c:pt>
                <c:pt idx="25">
                  <c:v>21.2</c:v>
                </c:pt>
                <c:pt idx="26">
                  <c:v>22</c:v>
                </c:pt>
                <c:pt idx="27">
                  <c:v>22.3</c:v>
                </c:pt>
                <c:pt idx="28">
                  <c:v>23.1</c:v>
                </c:pt>
                <c:pt idx="29">
                  <c:v>18.100000000000001</c:v>
                </c:pt>
                <c:pt idx="30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6C4-46C1-B9B3-B85A02E47C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8571136"/>
        <c:axId val="48560768"/>
        <c:extLst/>
      </c:stockChart>
      <c:valAx>
        <c:axId val="485447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59232"/>
        <c:crosses val="max"/>
        <c:crossBetween val="between"/>
      </c:valAx>
      <c:catAx>
        <c:axId val="4855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44768"/>
        <c:crossesAt val="0"/>
        <c:auto val="1"/>
        <c:lblAlgn val="ctr"/>
        <c:lblOffset val="100"/>
        <c:noMultiLvlLbl val="0"/>
      </c:catAx>
      <c:valAx>
        <c:axId val="485607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71136"/>
        <c:crosses val="autoZero"/>
        <c:crossBetween val="between"/>
      </c:valAx>
      <c:catAx>
        <c:axId val="485711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85607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2.8</c:v>
                </c:pt>
                <c:pt idx="9">
                  <c:v>20.3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8-4F66-BD21-62C2C3B1D6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0999680"/>
        <c:axId val="509565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31.3</c:v>
                </c:pt>
                <c:pt idx="1">
                  <c:v>31.8</c:v>
                </c:pt>
                <c:pt idx="2">
                  <c:v>32.5</c:v>
                </c:pt>
                <c:pt idx="3">
                  <c:v>34</c:v>
                </c:pt>
                <c:pt idx="4">
                  <c:v>35.4</c:v>
                </c:pt>
                <c:pt idx="5">
                  <c:v>34</c:v>
                </c:pt>
                <c:pt idx="6">
                  <c:v>33.200000000000003</c:v>
                </c:pt>
                <c:pt idx="7">
                  <c:v>34</c:v>
                </c:pt>
                <c:pt idx="8">
                  <c:v>35.1</c:v>
                </c:pt>
                <c:pt idx="9">
                  <c:v>26</c:v>
                </c:pt>
                <c:pt idx="10">
                  <c:v>26.9</c:v>
                </c:pt>
                <c:pt idx="11">
                  <c:v>26.2</c:v>
                </c:pt>
                <c:pt idx="12">
                  <c:v>28.4</c:v>
                </c:pt>
                <c:pt idx="13">
                  <c:v>30</c:v>
                </c:pt>
                <c:pt idx="14">
                  <c:v>30.4</c:v>
                </c:pt>
                <c:pt idx="15">
                  <c:v>32.700000000000003</c:v>
                </c:pt>
                <c:pt idx="16">
                  <c:v>33.9</c:v>
                </c:pt>
                <c:pt idx="17">
                  <c:v>34.299999999999997</c:v>
                </c:pt>
                <c:pt idx="18">
                  <c:v>34.4</c:v>
                </c:pt>
                <c:pt idx="19">
                  <c:v>33.5</c:v>
                </c:pt>
                <c:pt idx="20">
                  <c:v>34.799999999999997</c:v>
                </c:pt>
                <c:pt idx="21">
                  <c:v>35.5</c:v>
                </c:pt>
                <c:pt idx="22">
                  <c:v>35.299999999999997</c:v>
                </c:pt>
                <c:pt idx="23">
                  <c:v>35.200000000000003</c:v>
                </c:pt>
                <c:pt idx="24">
                  <c:v>34</c:v>
                </c:pt>
                <c:pt idx="25">
                  <c:v>34</c:v>
                </c:pt>
                <c:pt idx="26">
                  <c:v>32.299999999999997</c:v>
                </c:pt>
                <c:pt idx="27">
                  <c:v>34</c:v>
                </c:pt>
                <c:pt idx="28">
                  <c:v>35.1</c:v>
                </c:pt>
                <c:pt idx="29">
                  <c:v>33.700000000000003</c:v>
                </c:pt>
                <c:pt idx="30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18-4F66-BD21-62C2C3B1D60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20.5</c:v>
                </c:pt>
                <c:pt idx="1">
                  <c:v>21</c:v>
                </c:pt>
                <c:pt idx="2">
                  <c:v>22</c:v>
                </c:pt>
                <c:pt idx="3">
                  <c:v>22.1</c:v>
                </c:pt>
                <c:pt idx="4">
                  <c:v>22.5</c:v>
                </c:pt>
                <c:pt idx="5">
                  <c:v>23.4</c:v>
                </c:pt>
                <c:pt idx="6">
                  <c:v>24.9</c:v>
                </c:pt>
                <c:pt idx="7">
                  <c:v>22.4</c:v>
                </c:pt>
                <c:pt idx="8">
                  <c:v>23.2</c:v>
                </c:pt>
                <c:pt idx="9">
                  <c:v>20.5</c:v>
                </c:pt>
                <c:pt idx="10">
                  <c:v>19.2</c:v>
                </c:pt>
                <c:pt idx="11">
                  <c:v>18</c:v>
                </c:pt>
                <c:pt idx="12">
                  <c:v>16.899999999999999</c:v>
                </c:pt>
                <c:pt idx="13">
                  <c:v>15.4</c:v>
                </c:pt>
                <c:pt idx="14">
                  <c:v>15.8</c:v>
                </c:pt>
                <c:pt idx="15">
                  <c:v>18</c:v>
                </c:pt>
                <c:pt idx="16">
                  <c:v>19</c:v>
                </c:pt>
                <c:pt idx="17">
                  <c:v>18.899999999999999</c:v>
                </c:pt>
                <c:pt idx="18">
                  <c:v>19.3</c:v>
                </c:pt>
                <c:pt idx="19">
                  <c:v>20.7</c:v>
                </c:pt>
                <c:pt idx="20">
                  <c:v>20.100000000000001</c:v>
                </c:pt>
                <c:pt idx="21">
                  <c:v>22.3</c:v>
                </c:pt>
                <c:pt idx="22">
                  <c:v>23.3</c:v>
                </c:pt>
                <c:pt idx="23">
                  <c:v>22</c:v>
                </c:pt>
                <c:pt idx="24">
                  <c:v>22</c:v>
                </c:pt>
                <c:pt idx="25">
                  <c:v>23</c:v>
                </c:pt>
                <c:pt idx="26">
                  <c:v>23.7</c:v>
                </c:pt>
                <c:pt idx="27">
                  <c:v>24</c:v>
                </c:pt>
                <c:pt idx="28">
                  <c:v>23.8</c:v>
                </c:pt>
                <c:pt idx="29">
                  <c:v>24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18-4F66-BD21-62C2C3B1D6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1019776"/>
        <c:axId val="51001216"/>
        <c:extLst/>
      </c:stockChart>
      <c:valAx>
        <c:axId val="509565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99680"/>
        <c:crosses val="max"/>
        <c:crossBetween val="between"/>
      </c:valAx>
      <c:catAx>
        <c:axId val="5099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956544"/>
        <c:crossesAt val="0"/>
        <c:auto val="1"/>
        <c:lblAlgn val="ctr"/>
        <c:lblOffset val="100"/>
        <c:noMultiLvlLbl val="0"/>
      </c:catAx>
      <c:valAx>
        <c:axId val="51001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19776"/>
        <c:crosses val="autoZero"/>
        <c:crossBetween val="between"/>
      </c:valAx>
      <c:catAx>
        <c:axId val="510197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1001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8A-4614-B0BC-1FE9D17AA7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9704320"/>
        <c:axId val="497024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29.1</c:v>
                </c:pt>
                <c:pt idx="1">
                  <c:v>29.9</c:v>
                </c:pt>
                <c:pt idx="2">
                  <c:v>30.4</c:v>
                </c:pt>
                <c:pt idx="3">
                  <c:v>32.700000000000003</c:v>
                </c:pt>
                <c:pt idx="4">
                  <c:v>33.799999999999997</c:v>
                </c:pt>
                <c:pt idx="5">
                  <c:v>34.799999999999997</c:v>
                </c:pt>
                <c:pt idx="6">
                  <c:v>33.5</c:v>
                </c:pt>
                <c:pt idx="7">
                  <c:v>34.299999999999997</c:v>
                </c:pt>
                <c:pt idx="8">
                  <c:v>34.799999999999997</c:v>
                </c:pt>
                <c:pt idx="9">
                  <c:v>24.4</c:v>
                </c:pt>
                <c:pt idx="10">
                  <c:v>25.8</c:v>
                </c:pt>
                <c:pt idx="11">
                  <c:v>24.9</c:v>
                </c:pt>
                <c:pt idx="12">
                  <c:v>25.6</c:v>
                </c:pt>
                <c:pt idx="13">
                  <c:v>28.8</c:v>
                </c:pt>
                <c:pt idx="14">
                  <c:v>26.7</c:v>
                </c:pt>
                <c:pt idx="15">
                  <c:v>32</c:v>
                </c:pt>
                <c:pt idx="16">
                  <c:v>31.9</c:v>
                </c:pt>
                <c:pt idx="17">
                  <c:v>32.5</c:v>
                </c:pt>
                <c:pt idx="18">
                  <c:v>32.9</c:v>
                </c:pt>
                <c:pt idx="19">
                  <c:v>31.8</c:v>
                </c:pt>
                <c:pt idx="20">
                  <c:v>33.799999999999997</c:v>
                </c:pt>
                <c:pt idx="21">
                  <c:v>33</c:v>
                </c:pt>
                <c:pt idx="22">
                  <c:v>34</c:v>
                </c:pt>
                <c:pt idx="23">
                  <c:v>34.299999999999997</c:v>
                </c:pt>
                <c:pt idx="24">
                  <c:v>34.5</c:v>
                </c:pt>
                <c:pt idx="25">
                  <c:v>34</c:v>
                </c:pt>
                <c:pt idx="26">
                  <c:v>33.700000000000003</c:v>
                </c:pt>
                <c:pt idx="27">
                  <c:v>33.700000000000003</c:v>
                </c:pt>
                <c:pt idx="28">
                  <c:v>36.6</c:v>
                </c:pt>
                <c:pt idx="29">
                  <c:v>27.2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8A-4614-B0BC-1FE9D17AA7F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18.600000000000001</c:v>
                </c:pt>
                <c:pt idx="1">
                  <c:v>18.7</c:v>
                </c:pt>
                <c:pt idx="2">
                  <c:v>21.1</c:v>
                </c:pt>
                <c:pt idx="3">
                  <c:v>20.6</c:v>
                </c:pt>
                <c:pt idx="4">
                  <c:v>20.5</c:v>
                </c:pt>
                <c:pt idx="5">
                  <c:v>23.3</c:v>
                </c:pt>
                <c:pt idx="6">
                  <c:v>24.3</c:v>
                </c:pt>
                <c:pt idx="7">
                  <c:v>23.4</c:v>
                </c:pt>
                <c:pt idx="8">
                  <c:v>23.6</c:v>
                </c:pt>
                <c:pt idx="9">
                  <c:v>19.2</c:v>
                </c:pt>
                <c:pt idx="10">
                  <c:v>18</c:v>
                </c:pt>
                <c:pt idx="11">
                  <c:v>15.5</c:v>
                </c:pt>
                <c:pt idx="12">
                  <c:v>14.9</c:v>
                </c:pt>
                <c:pt idx="13">
                  <c:v>16.2</c:v>
                </c:pt>
                <c:pt idx="14">
                  <c:v>16.8</c:v>
                </c:pt>
                <c:pt idx="15">
                  <c:v>17.5</c:v>
                </c:pt>
                <c:pt idx="16">
                  <c:v>19.3</c:v>
                </c:pt>
                <c:pt idx="17">
                  <c:v>19.100000000000001</c:v>
                </c:pt>
                <c:pt idx="18">
                  <c:v>18.7</c:v>
                </c:pt>
                <c:pt idx="19">
                  <c:v>21</c:v>
                </c:pt>
                <c:pt idx="20">
                  <c:v>20.6</c:v>
                </c:pt>
                <c:pt idx="21">
                  <c:v>22.2</c:v>
                </c:pt>
                <c:pt idx="22">
                  <c:v>21.7</c:v>
                </c:pt>
                <c:pt idx="23">
                  <c:v>20.7</c:v>
                </c:pt>
                <c:pt idx="24">
                  <c:v>21.2</c:v>
                </c:pt>
                <c:pt idx="25">
                  <c:v>23.7</c:v>
                </c:pt>
                <c:pt idx="26">
                  <c:v>23.9</c:v>
                </c:pt>
                <c:pt idx="27">
                  <c:v>24.2</c:v>
                </c:pt>
                <c:pt idx="28">
                  <c:v>23.7</c:v>
                </c:pt>
                <c:pt idx="29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8A-4614-B0BC-1FE9D17AA7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9736704"/>
        <c:axId val="49734784"/>
        <c:extLst/>
      </c:stockChart>
      <c:valAx>
        <c:axId val="4970240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04320"/>
        <c:crosses val="max"/>
        <c:crossBetween val="between"/>
      </c:valAx>
      <c:catAx>
        <c:axId val="4970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02400"/>
        <c:crossesAt val="0"/>
        <c:auto val="1"/>
        <c:lblAlgn val="ctr"/>
        <c:lblOffset val="100"/>
        <c:noMultiLvlLbl val="0"/>
      </c:catAx>
      <c:valAx>
        <c:axId val="497347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736704"/>
        <c:crosses val="autoZero"/>
        <c:crossBetween val="between"/>
      </c:valAx>
      <c:catAx>
        <c:axId val="497367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97347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F-4EC7-9598-D0884E3328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0554368"/>
        <c:axId val="5053580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30.2</c:v>
                </c:pt>
                <c:pt idx="1">
                  <c:v>31</c:v>
                </c:pt>
                <c:pt idx="2">
                  <c:v>31.4</c:v>
                </c:pt>
                <c:pt idx="3">
                  <c:v>32.9</c:v>
                </c:pt>
                <c:pt idx="4">
                  <c:v>34.200000000000003</c:v>
                </c:pt>
                <c:pt idx="5">
                  <c:v>34</c:v>
                </c:pt>
                <c:pt idx="6">
                  <c:v>33.4</c:v>
                </c:pt>
                <c:pt idx="7">
                  <c:v>34.299999999999997</c:v>
                </c:pt>
                <c:pt idx="8">
                  <c:v>35.700000000000003</c:v>
                </c:pt>
                <c:pt idx="9">
                  <c:v>26.4</c:v>
                </c:pt>
                <c:pt idx="10">
                  <c:v>29.2</c:v>
                </c:pt>
                <c:pt idx="11">
                  <c:v>27</c:v>
                </c:pt>
                <c:pt idx="12">
                  <c:v>27.1</c:v>
                </c:pt>
                <c:pt idx="13">
                  <c:v>29.4</c:v>
                </c:pt>
                <c:pt idx="14">
                  <c:v>31</c:v>
                </c:pt>
                <c:pt idx="15">
                  <c:v>33.299999999999997</c:v>
                </c:pt>
                <c:pt idx="16">
                  <c:v>33.799999999999997</c:v>
                </c:pt>
                <c:pt idx="17">
                  <c:v>33.9</c:v>
                </c:pt>
                <c:pt idx="18">
                  <c:v>34</c:v>
                </c:pt>
                <c:pt idx="19">
                  <c:v>33.4</c:v>
                </c:pt>
                <c:pt idx="20">
                  <c:v>35</c:v>
                </c:pt>
                <c:pt idx="21">
                  <c:v>35.200000000000003</c:v>
                </c:pt>
                <c:pt idx="22">
                  <c:v>35.1</c:v>
                </c:pt>
                <c:pt idx="23">
                  <c:v>34.5</c:v>
                </c:pt>
                <c:pt idx="24">
                  <c:v>33.700000000000003</c:v>
                </c:pt>
                <c:pt idx="25">
                  <c:v>34.700000000000003</c:v>
                </c:pt>
                <c:pt idx="26">
                  <c:v>33.5</c:v>
                </c:pt>
                <c:pt idx="27">
                  <c:v>35.700000000000003</c:v>
                </c:pt>
                <c:pt idx="28">
                  <c:v>36.5</c:v>
                </c:pt>
                <c:pt idx="29">
                  <c:v>37</c:v>
                </c:pt>
                <c:pt idx="30">
                  <c:v>35.700000000000003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FF-4EC7-9598-D0884E33285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21.7</c:v>
                </c:pt>
                <c:pt idx="1">
                  <c:v>20.2</c:v>
                </c:pt>
                <c:pt idx="2">
                  <c:v>21.2</c:v>
                </c:pt>
                <c:pt idx="3">
                  <c:v>21</c:v>
                </c:pt>
                <c:pt idx="4">
                  <c:v>21.8</c:v>
                </c:pt>
                <c:pt idx="5">
                  <c:v>22.2</c:v>
                </c:pt>
                <c:pt idx="6">
                  <c:v>24.5</c:v>
                </c:pt>
                <c:pt idx="7">
                  <c:v>23.4</c:v>
                </c:pt>
                <c:pt idx="8">
                  <c:v>23.4</c:v>
                </c:pt>
                <c:pt idx="9">
                  <c:v>25.6</c:v>
                </c:pt>
                <c:pt idx="10">
                  <c:v>22.6</c:v>
                </c:pt>
                <c:pt idx="11">
                  <c:v>20.7</c:v>
                </c:pt>
                <c:pt idx="12">
                  <c:v>18</c:v>
                </c:pt>
                <c:pt idx="13">
                  <c:v>16.899999999999999</c:v>
                </c:pt>
                <c:pt idx="14">
                  <c:v>17.5</c:v>
                </c:pt>
                <c:pt idx="15">
                  <c:v>18.3</c:v>
                </c:pt>
                <c:pt idx="16">
                  <c:v>20.7</c:v>
                </c:pt>
                <c:pt idx="17">
                  <c:v>22.2</c:v>
                </c:pt>
                <c:pt idx="18">
                  <c:v>21.2</c:v>
                </c:pt>
                <c:pt idx="19">
                  <c:v>21.4</c:v>
                </c:pt>
                <c:pt idx="20">
                  <c:v>22</c:v>
                </c:pt>
                <c:pt idx="21">
                  <c:v>23</c:v>
                </c:pt>
                <c:pt idx="22">
                  <c:v>23.9</c:v>
                </c:pt>
                <c:pt idx="23">
                  <c:v>23.9</c:v>
                </c:pt>
                <c:pt idx="24">
                  <c:v>23.7</c:v>
                </c:pt>
                <c:pt idx="25">
                  <c:v>24</c:v>
                </c:pt>
                <c:pt idx="26">
                  <c:v>25.8</c:v>
                </c:pt>
                <c:pt idx="27">
                  <c:v>24.9</c:v>
                </c:pt>
                <c:pt idx="28">
                  <c:v>25.6</c:v>
                </c:pt>
                <c:pt idx="29">
                  <c:v>25.3</c:v>
                </c:pt>
                <c:pt idx="30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8FF-4EC7-9598-D0884E3328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50562176"/>
        <c:axId val="50555904"/>
        <c:extLst/>
      </c:stockChart>
      <c:valAx>
        <c:axId val="505358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54368"/>
        <c:crosses val="max"/>
        <c:crossBetween val="between"/>
      </c:valAx>
      <c:catAx>
        <c:axId val="50554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35808"/>
        <c:crossesAt val="0"/>
        <c:auto val="1"/>
        <c:lblAlgn val="ctr"/>
        <c:lblOffset val="100"/>
        <c:noMultiLvlLbl val="0"/>
      </c:catAx>
      <c:valAx>
        <c:axId val="5055590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62176"/>
        <c:crosses val="autoZero"/>
        <c:crossBetween val="between"/>
      </c:valAx>
      <c:catAx>
        <c:axId val="505621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5055590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41.3</c:v>
                </c:pt>
                <c:pt idx="9">
                  <c:v>15.6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7A-47E9-91A5-027C7329F6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9578624"/>
        <c:axId val="795641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31.2</c:v>
                </c:pt>
                <c:pt idx="1">
                  <c:v>31.8</c:v>
                </c:pt>
                <c:pt idx="2">
                  <c:v>31.5</c:v>
                </c:pt>
                <c:pt idx="3">
                  <c:v>33.799999999999997</c:v>
                </c:pt>
                <c:pt idx="4">
                  <c:v>35.299999999999997</c:v>
                </c:pt>
                <c:pt idx="5">
                  <c:v>33.5</c:v>
                </c:pt>
                <c:pt idx="6">
                  <c:v>32.5</c:v>
                </c:pt>
                <c:pt idx="7">
                  <c:v>34</c:v>
                </c:pt>
                <c:pt idx="8">
                  <c:v>34.799999999999997</c:v>
                </c:pt>
                <c:pt idx="9">
                  <c:v>28.7</c:v>
                </c:pt>
                <c:pt idx="10">
                  <c:v>28.8</c:v>
                </c:pt>
                <c:pt idx="11">
                  <c:v>28.4</c:v>
                </c:pt>
                <c:pt idx="12">
                  <c:v>28.4</c:v>
                </c:pt>
                <c:pt idx="13">
                  <c:v>30.4</c:v>
                </c:pt>
                <c:pt idx="14">
                  <c:v>30.3</c:v>
                </c:pt>
                <c:pt idx="15">
                  <c:v>33.1</c:v>
                </c:pt>
                <c:pt idx="16">
                  <c:v>33.4</c:v>
                </c:pt>
                <c:pt idx="17">
                  <c:v>33.9</c:v>
                </c:pt>
                <c:pt idx="18">
                  <c:v>34.799999999999997</c:v>
                </c:pt>
                <c:pt idx="19">
                  <c:v>33.6</c:v>
                </c:pt>
                <c:pt idx="20">
                  <c:v>33.4</c:v>
                </c:pt>
                <c:pt idx="21">
                  <c:v>33.799999999999997</c:v>
                </c:pt>
                <c:pt idx="22">
                  <c:v>33.799999999999997</c:v>
                </c:pt>
                <c:pt idx="23">
                  <c:v>30.8</c:v>
                </c:pt>
                <c:pt idx="24">
                  <c:v>32.799999999999997</c:v>
                </c:pt>
                <c:pt idx="25">
                  <c:v>33.299999999999997</c:v>
                </c:pt>
                <c:pt idx="26">
                  <c:v>32.700000000000003</c:v>
                </c:pt>
                <c:pt idx="27">
                  <c:v>32.799999999999997</c:v>
                </c:pt>
                <c:pt idx="28">
                  <c:v>33.799999999999997</c:v>
                </c:pt>
                <c:pt idx="29">
                  <c:v>34.200000000000003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7A-47E9-91A5-027C7329F6B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0.0</c:formatCode>
                <c:ptCount val="31"/>
                <c:pt idx="0">
                  <c:v>23</c:v>
                </c:pt>
                <c:pt idx="1">
                  <c:v>23.2</c:v>
                </c:pt>
                <c:pt idx="2">
                  <c:v>24.9</c:v>
                </c:pt>
                <c:pt idx="3">
                  <c:v>24.7</c:v>
                </c:pt>
                <c:pt idx="4">
                  <c:v>25.5</c:v>
                </c:pt>
                <c:pt idx="5">
                  <c:v>26</c:v>
                </c:pt>
                <c:pt idx="6">
                  <c:v>25.9</c:v>
                </c:pt>
                <c:pt idx="7">
                  <c:v>25.6</c:v>
                </c:pt>
                <c:pt idx="8">
                  <c:v>26.5</c:v>
                </c:pt>
                <c:pt idx="9">
                  <c:v>24.4</c:v>
                </c:pt>
                <c:pt idx="10">
                  <c:v>22.4</c:v>
                </c:pt>
                <c:pt idx="11">
                  <c:v>21.5</c:v>
                </c:pt>
                <c:pt idx="12">
                  <c:v>19.600000000000001</c:v>
                </c:pt>
                <c:pt idx="13">
                  <c:v>20</c:v>
                </c:pt>
                <c:pt idx="14">
                  <c:v>21.4</c:v>
                </c:pt>
                <c:pt idx="15">
                  <c:v>22</c:v>
                </c:pt>
                <c:pt idx="16">
                  <c:v>23.5</c:v>
                </c:pt>
                <c:pt idx="17">
                  <c:v>24.5</c:v>
                </c:pt>
                <c:pt idx="18">
                  <c:v>23.8</c:v>
                </c:pt>
                <c:pt idx="19">
                  <c:v>24.4</c:v>
                </c:pt>
                <c:pt idx="20">
                  <c:v>25</c:v>
                </c:pt>
                <c:pt idx="21">
                  <c:v>25.4</c:v>
                </c:pt>
                <c:pt idx="22">
                  <c:v>25.6</c:v>
                </c:pt>
                <c:pt idx="23">
                  <c:v>27</c:v>
                </c:pt>
                <c:pt idx="24">
                  <c:v>25.6</c:v>
                </c:pt>
                <c:pt idx="25">
                  <c:v>26.3</c:v>
                </c:pt>
                <c:pt idx="26">
                  <c:v>26.6</c:v>
                </c:pt>
                <c:pt idx="27">
                  <c:v>26</c:v>
                </c:pt>
                <c:pt idx="28">
                  <c:v>26.1</c:v>
                </c:pt>
                <c:pt idx="29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7A-47E9-91A5-027C7329F6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9594624"/>
        <c:axId val="79580160"/>
        <c:extLst/>
      </c:stockChart>
      <c:valAx>
        <c:axId val="79564160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8624"/>
        <c:crosses val="max"/>
        <c:crossBetween val="between"/>
      </c:valAx>
      <c:catAx>
        <c:axId val="7957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64160"/>
        <c:crossesAt val="0"/>
        <c:auto val="1"/>
        <c:lblAlgn val="ctr"/>
        <c:lblOffset val="100"/>
        <c:noMultiLvlLbl val="0"/>
      </c:catAx>
      <c:valAx>
        <c:axId val="795801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94624"/>
        <c:crosses val="autoZero"/>
        <c:crossBetween val="between"/>
      </c:valAx>
      <c:catAx>
        <c:axId val="795946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795801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0.2</c:v>
                </c:pt>
                <c:pt idx="6">
                  <c:v>0.2</c:v>
                </c:pt>
                <c:pt idx="7">
                  <c:v>0.01</c:v>
                </c:pt>
                <c:pt idx="8">
                  <c:v>27.2</c:v>
                </c:pt>
                <c:pt idx="9">
                  <c:v>15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0.01</c:v>
                </c:pt>
                <c:pt idx="25">
                  <c:v>4.4000000000000004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05-41B7-B9F2-7DF8D24518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319232"/>
        <c:axId val="803006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32</c:v>
                </c:pt>
                <c:pt idx="1">
                  <c:v>33</c:v>
                </c:pt>
                <c:pt idx="2">
                  <c:v>33.799999999999997</c:v>
                </c:pt>
                <c:pt idx="3">
                  <c:v>35.299999999999997</c:v>
                </c:pt>
                <c:pt idx="4">
                  <c:v>35.200000000000003</c:v>
                </c:pt>
                <c:pt idx="5">
                  <c:v>35.200000000000003</c:v>
                </c:pt>
                <c:pt idx="6">
                  <c:v>31.2</c:v>
                </c:pt>
                <c:pt idx="7">
                  <c:v>31</c:v>
                </c:pt>
                <c:pt idx="8">
                  <c:v>31.7</c:v>
                </c:pt>
                <c:pt idx="9">
                  <c:v>26.3</c:v>
                </c:pt>
                <c:pt idx="10">
                  <c:v>27</c:v>
                </c:pt>
                <c:pt idx="11">
                  <c:v>27.9</c:v>
                </c:pt>
                <c:pt idx="12">
                  <c:v>28.8</c:v>
                </c:pt>
                <c:pt idx="13">
                  <c:v>29.5</c:v>
                </c:pt>
                <c:pt idx="14">
                  <c:v>31</c:v>
                </c:pt>
                <c:pt idx="15">
                  <c:v>32</c:v>
                </c:pt>
                <c:pt idx="16">
                  <c:v>33.1</c:v>
                </c:pt>
                <c:pt idx="17">
                  <c:v>34.6</c:v>
                </c:pt>
                <c:pt idx="18">
                  <c:v>34.700000000000003</c:v>
                </c:pt>
                <c:pt idx="19">
                  <c:v>35</c:v>
                </c:pt>
                <c:pt idx="20">
                  <c:v>35</c:v>
                </c:pt>
                <c:pt idx="21">
                  <c:v>35.200000000000003</c:v>
                </c:pt>
                <c:pt idx="22">
                  <c:v>35.200000000000003</c:v>
                </c:pt>
                <c:pt idx="23">
                  <c:v>31.3</c:v>
                </c:pt>
                <c:pt idx="24">
                  <c:v>35.299999999999997</c:v>
                </c:pt>
                <c:pt idx="25">
                  <c:v>31.5</c:v>
                </c:pt>
                <c:pt idx="26">
                  <c:v>32.299999999999997</c:v>
                </c:pt>
                <c:pt idx="27">
                  <c:v>33</c:v>
                </c:pt>
                <c:pt idx="30">
                  <c:v>32.799999999999997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05-41B7-B9F2-7DF8D245181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22.3</c:v>
                </c:pt>
                <c:pt idx="1">
                  <c:v>22.1</c:v>
                </c:pt>
                <c:pt idx="2">
                  <c:v>23</c:v>
                </c:pt>
                <c:pt idx="3">
                  <c:v>24</c:v>
                </c:pt>
                <c:pt idx="4">
                  <c:v>24.7</c:v>
                </c:pt>
                <c:pt idx="5">
                  <c:v>25.3</c:v>
                </c:pt>
                <c:pt idx="6">
                  <c:v>25.3</c:v>
                </c:pt>
                <c:pt idx="7">
                  <c:v>25</c:v>
                </c:pt>
                <c:pt idx="8">
                  <c:v>25</c:v>
                </c:pt>
                <c:pt idx="9">
                  <c:v>24.5</c:v>
                </c:pt>
                <c:pt idx="10">
                  <c:v>21.4</c:v>
                </c:pt>
                <c:pt idx="11">
                  <c:v>19.5</c:v>
                </c:pt>
                <c:pt idx="12">
                  <c:v>18.5</c:v>
                </c:pt>
                <c:pt idx="13">
                  <c:v>19</c:v>
                </c:pt>
                <c:pt idx="14">
                  <c:v>21</c:v>
                </c:pt>
                <c:pt idx="15">
                  <c:v>22.5</c:v>
                </c:pt>
                <c:pt idx="16">
                  <c:v>22.9</c:v>
                </c:pt>
                <c:pt idx="17">
                  <c:v>23</c:v>
                </c:pt>
                <c:pt idx="18">
                  <c:v>24.9</c:v>
                </c:pt>
                <c:pt idx="19">
                  <c:v>25.5</c:v>
                </c:pt>
                <c:pt idx="20">
                  <c:v>24.9</c:v>
                </c:pt>
                <c:pt idx="21">
                  <c:v>25.7</c:v>
                </c:pt>
                <c:pt idx="22">
                  <c:v>25.7</c:v>
                </c:pt>
                <c:pt idx="23">
                  <c:v>25.4</c:v>
                </c:pt>
                <c:pt idx="24">
                  <c:v>25.7</c:v>
                </c:pt>
                <c:pt idx="25">
                  <c:v>25.4</c:v>
                </c:pt>
                <c:pt idx="26">
                  <c:v>25.9</c:v>
                </c:pt>
                <c:pt idx="27">
                  <c:v>25.8</c:v>
                </c:pt>
                <c:pt idx="30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05-41B7-B9F2-7DF8D24518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335232"/>
        <c:axId val="80320768"/>
        <c:extLst/>
      </c:stockChart>
      <c:valAx>
        <c:axId val="803006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319232"/>
        <c:crosses val="max"/>
        <c:crossBetween val="between"/>
      </c:valAx>
      <c:catAx>
        <c:axId val="8031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300672"/>
        <c:crossesAt val="0"/>
        <c:auto val="1"/>
        <c:lblAlgn val="ctr"/>
        <c:lblOffset val="100"/>
        <c:noMultiLvlLbl val="0"/>
      </c:catAx>
      <c:valAx>
        <c:axId val="803207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335232"/>
        <c:crosses val="autoZero"/>
        <c:crossBetween val="between"/>
      </c:valAx>
      <c:catAx>
        <c:axId val="803352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3207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1.3</c:v>
                </c:pt>
                <c:pt idx="6">
                  <c:v>0.1</c:v>
                </c:pt>
                <c:pt idx="7">
                  <c:v>0</c:v>
                </c:pt>
                <c:pt idx="8">
                  <c:v>0</c:v>
                </c:pt>
                <c:pt idx="9">
                  <c:v>7.2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1A-428F-A427-5EDFA2FEDC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7501824"/>
        <c:axId val="1274914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29.5</c:v>
                </c:pt>
                <c:pt idx="1">
                  <c:v>29.8</c:v>
                </c:pt>
                <c:pt idx="2">
                  <c:v>30.8</c:v>
                </c:pt>
                <c:pt idx="3">
                  <c:v>32.5</c:v>
                </c:pt>
                <c:pt idx="4">
                  <c:v>32.799999999999997</c:v>
                </c:pt>
                <c:pt idx="5">
                  <c:v>30.3</c:v>
                </c:pt>
                <c:pt idx="6">
                  <c:v>31.5</c:v>
                </c:pt>
                <c:pt idx="7">
                  <c:v>29.1</c:v>
                </c:pt>
                <c:pt idx="8">
                  <c:v>31.8</c:v>
                </c:pt>
                <c:pt idx="9">
                  <c:v>26.7</c:v>
                </c:pt>
                <c:pt idx="10">
                  <c:v>28.8</c:v>
                </c:pt>
                <c:pt idx="11">
                  <c:v>27.4</c:v>
                </c:pt>
                <c:pt idx="12">
                  <c:v>27.6</c:v>
                </c:pt>
                <c:pt idx="13">
                  <c:v>28.8</c:v>
                </c:pt>
                <c:pt idx="14">
                  <c:v>30.5</c:v>
                </c:pt>
                <c:pt idx="15">
                  <c:v>31.5</c:v>
                </c:pt>
                <c:pt idx="16">
                  <c:v>32.799999999999997</c:v>
                </c:pt>
                <c:pt idx="17">
                  <c:v>31.8</c:v>
                </c:pt>
                <c:pt idx="18">
                  <c:v>32.700000000000003</c:v>
                </c:pt>
                <c:pt idx="19">
                  <c:v>32.700000000000003</c:v>
                </c:pt>
                <c:pt idx="20">
                  <c:v>33.6</c:v>
                </c:pt>
                <c:pt idx="21">
                  <c:v>33.1</c:v>
                </c:pt>
                <c:pt idx="22">
                  <c:v>32.299999999999997</c:v>
                </c:pt>
                <c:pt idx="23">
                  <c:v>31.3</c:v>
                </c:pt>
                <c:pt idx="24">
                  <c:v>31.5</c:v>
                </c:pt>
                <c:pt idx="25">
                  <c:v>32.6</c:v>
                </c:pt>
                <c:pt idx="26">
                  <c:v>32.299999999999997</c:v>
                </c:pt>
                <c:pt idx="27">
                  <c:v>31.7</c:v>
                </c:pt>
                <c:pt idx="28">
                  <c:v>31.8</c:v>
                </c:pt>
                <c:pt idx="29">
                  <c:v>31.8</c:v>
                </c:pt>
                <c:pt idx="30">
                  <c:v>31.5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1A-428F-A427-5EDFA2FEDC6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21.3</c:v>
                </c:pt>
                <c:pt idx="1">
                  <c:v>20.9</c:v>
                </c:pt>
                <c:pt idx="2">
                  <c:v>23.5</c:v>
                </c:pt>
                <c:pt idx="3">
                  <c:v>22.2</c:v>
                </c:pt>
                <c:pt idx="4">
                  <c:v>22.6</c:v>
                </c:pt>
                <c:pt idx="5">
                  <c:v>21.2</c:v>
                </c:pt>
                <c:pt idx="6">
                  <c:v>23.6</c:v>
                </c:pt>
                <c:pt idx="7">
                  <c:v>23.6</c:v>
                </c:pt>
                <c:pt idx="8">
                  <c:v>24.5</c:v>
                </c:pt>
                <c:pt idx="9">
                  <c:v>24.9</c:v>
                </c:pt>
                <c:pt idx="10">
                  <c:v>23.6</c:v>
                </c:pt>
                <c:pt idx="11">
                  <c:v>20.3</c:v>
                </c:pt>
                <c:pt idx="12">
                  <c:v>18.600000000000001</c:v>
                </c:pt>
                <c:pt idx="13">
                  <c:v>18.5</c:v>
                </c:pt>
                <c:pt idx="14">
                  <c:v>18.8</c:v>
                </c:pt>
                <c:pt idx="15">
                  <c:v>20.5</c:v>
                </c:pt>
                <c:pt idx="16">
                  <c:v>21.1</c:v>
                </c:pt>
                <c:pt idx="17">
                  <c:v>21.8</c:v>
                </c:pt>
                <c:pt idx="18">
                  <c:v>20.6</c:v>
                </c:pt>
                <c:pt idx="19">
                  <c:v>23.8</c:v>
                </c:pt>
                <c:pt idx="20">
                  <c:v>22.7</c:v>
                </c:pt>
                <c:pt idx="21">
                  <c:v>24.3</c:v>
                </c:pt>
                <c:pt idx="22">
                  <c:v>24.5</c:v>
                </c:pt>
                <c:pt idx="23">
                  <c:v>24.7</c:v>
                </c:pt>
                <c:pt idx="24">
                  <c:v>24.4</c:v>
                </c:pt>
                <c:pt idx="25">
                  <c:v>24.3</c:v>
                </c:pt>
                <c:pt idx="26">
                  <c:v>25.3</c:v>
                </c:pt>
                <c:pt idx="27">
                  <c:v>25.5</c:v>
                </c:pt>
                <c:pt idx="28">
                  <c:v>24.3</c:v>
                </c:pt>
                <c:pt idx="29">
                  <c:v>24.8</c:v>
                </c:pt>
                <c:pt idx="30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81A-428F-A427-5EDFA2FEDC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27517824"/>
        <c:axId val="127503360"/>
        <c:extLst/>
      </c:stockChart>
      <c:valAx>
        <c:axId val="1274914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01824"/>
        <c:crosses val="max"/>
        <c:crossBetween val="between"/>
      </c:valAx>
      <c:catAx>
        <c:axId val="12750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91456"/>
        <c:crossesAt val="0"/>
        <c:auto val="1"/>
        <c:lblAlgn val="ctr"/>
        <c:lblOffset val="100"/>
        <c:noMultiLvlLbl val="0"/>
      </c:catAx>
      <c:valAx>
        <c:axId val="12750336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517824"/>
        <c:crosses val="autoZero"/>
        <c:crossBetween val="between"/>
      </c:valAx>
      <c:catAx>
        <c:axId val="1275178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12750336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มกราคม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4888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1968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157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3971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887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4720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5742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20282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0456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33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989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498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824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482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300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668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7011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6517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5</cp:revision>
  <dcterms:created xsi:type="dcterms:W3CDTF">2018-10-25T13:21:08Z</dcterms:created>
  <dcterms:modified xsi:type="dcterms:W3CDTF">2018-10-25T14:12:35Z</dcterms:modified>
</cp:coreProperties>
</file>