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</p:sldIdLst>
  <p:sldSz cx="8778875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an2018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an2018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an2018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an2018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an2018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an2018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an2018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an2018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an2018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an2018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an2018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an2018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an2018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an2018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an2018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an2018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an2018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an2018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เชียงราย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(19.96139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99.88139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Data!$B$11:$AF$11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0.2</c:v>
                </c:pt>
                <c:pt idx="3">
                  <c:v>0</c:v>
                </c:pt>
                <c:pt idx="4">
                  <c:v>3.5</c:v>
                </c:pt>
                <c:pt idx="5">
                  <c:v>1.4</c:v>
                </c:pt>
                <c:pt idx="6">
                  <c:v>0.3</c:v>
                </c:pt>
                <c:pt idx="7">
                  <c:v>0</c:v>
                </c:pt>
                <c:pt idx="8">
                  <c:v>0</c:v>
                </c:pt>
                <c:pt idx="9">
                  <c:v>1.1000000000000001</c:v>
                </c:pt>
                <c:pt idx="10">
                  <c:v>0.02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25-4DA1-8AEE-307F3AA0E0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382656"/>
        <c:axId val="4338073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Data!$B$9:$AF$9</c:f>
              <c:numCache>
                <c:formatCode>0.0</c:formatCode>
                <c:ptCount val="31"/>
                <c:pt idx="0">
                  <c:v>28.9</c:v>
                </c:pt>
                <c:pt idx="1">
                  <c:v>28.7</c:v>
                </c:pt>
                <c:pt idx="2">
                  <c:v>24.5</c:v>
                </c:pt>
                <c:pt idx="3">
                  <c:v>26.5</c:v>
                </c:pt>
                <c:pt idx="4">
                  <c:v>24.3</c:v>
                </c:pt>
                <c:pt idx="5">
                  <c:v>24.7</c:v>
                </c:pt>
                <c:pt idx="6">
                  <c:v>28.2</c:v>
                </c:pt>
                <c:pt idx="7">
                  <c:v>30.1</c:v>
                </c:pt>
                <c:pt idx="8">
                  <c:v>31.1</c:v>
                </c:pt>
                <c:pt idx="9">
                  <c:v>30.7</c:v>
                </c:pt>
                <c:pt idx="10">
                  <c:v>30.7</c:v>
                </c:pt>
                <c:pt idx="11">
                  <c:v>28.7</c:v>
                </c:pt>
                <c:pt idx="12">
                  <c:v>26.1</c:v>
                </c:pt>
                <c:pt idx="13">
                  <c:v>26.7</c:v>
                </c:pt>
                <c:pt idx="14">
                  <c:v>28</c:v>
                </c:pt>
                <c:pt idx="15">
                  <c:v>27.5</c:v>
                </c:pt>
                <c:pt idx="16">
                  <c:v>28.6</c:v>
                </c:pt>
                <c:pt idx="17">
                  <c:v>28.2</c:v>
                </c:pt>
                <c:pt idx="18">
                  <c:v>28.1</c:v>
                </c:pt>
                <c:pt idx="19">
                  <c:v>28.6</c:v>
                </c:pt>
                <c:pt idx="20">
                  <c:v>29.2</c:v>
                </c:pt>
                <c:pt idx="21">
                  <c:v>28.6</c:v>
                </c:pt>
                <c:pt idx="22">
                  <c:v>29.2</c:v>
                </c:pt>
                <c:pt idx="23">
                  <c:v>28.2</c:v>
                </c:pt>
                <c:pt idx="24">
                  <c:v>29.8</c:v>
                </c:pt>
                <c:pt idx="25">
                  <c:v>30.8</c:v>
                </c:pt>
                <c:pt idx="26">
                  <c:v>32</c:v>
                </c:pt>
                <c:pt idx="27">
                  <c:v>31.7</c:v>
                </c:pt>
                <c:pt idx="28">
                  <c:v>31</c:v>
                </c:pt>
                <c:pt idx="29">
                  <c:v>30.3</c:v>
                </c:pt>
                <c:pt idx="30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25-4DA1-8AEE-307F3AA0E03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Data!$B$10:$AF$10</c:f>
              <c:numCache>
                <c:formatCode>0.0</c:formatCode>
                <c:ptCount val="31"/>
                <c:pt idx="0">
                  <c:v>18.2</c:v>
                </c:pt>
                <c:pt idx="1">
                  <c:v>18.5</c:v>
                </c:pt>
                <c:pt idx="2">
                  <c:v>19.100000000000001</c:v>
                </c:pt>
                <c:pt idx="3">
                  <c:v>19.7</c:v>
                </c:pt>
                <c:pt idx="4">
                  <c:v>18.8</c:v>
                </c:pt>
                <c:pt idx="5">
                  <c:v>18.600000000000001</c:v>
                </c:pt>
                <c:pt idx="6">
                  <c:v>19.5</c:v>
                </c:pt>
                <c:pt idx="7">
                  <c:v>20</c:v>
                </c:pt>
                <c:pt idx="8">
                  <c:v>21</c:v>
                </c:pt>
                <c:pt idx="9">
                  <c:v>19.899999999999999</c:v>
                </c:pt>
                <c:pt idx="10">
                  <c:v>18</c:v>
                </c:pt>
                <c:pt idx="11">
                  <c:v>12.4</c:v>
                </c:pt>
                <c:pt idx="12">
                  <c:v>12.6</c:v>
                </c:pt>
                <c:pt idx="13">
                  <c:v>14</c:v>
                </c:pt>
                <c:pt idx="14">
                  <c:v>14.5</c:v>
                </c:pt>
                <c:pt idx="15">
                  <c:v>14.4</c:v>
                </c:pt>
                <c:pt idx="16">
                  <c:v>14.5</c:v>
                </c:pt>
                <c:pt idx="17">
                  <c:v>15.2</c:v>
                </c:pt>
                <c:pt idx="18">
                  <c:v>14.9</c:v>
                </c:pt>
                <c:pt idx="19">
                  <c:v>14</c:v>
                </c:pt>
                <c:pt idx="20">
                  <c:v>13.8</c:v>
                </c:pt>
                <c:pt idx="21">
                  <c:v>13.7</c:v>
                </c:pt>
                <c:pt idx="22">
                  <c:v>13.5</c:v>
                </c:pt>
                <c:pt idx="23">
                  <c:v>13.5</c:v>
                </c:pt>
                <c:pt idx="24">
                  <c:v>12.5</c:v>
                </c:pt>
                <c:pt idx="25">
                  <c:v>14.4</c:v>
                </c:pt>
                <c:pt idx="26">
                  <c:v>16.8</c:v>
                </c:pt>
                <c:pt idx="27">
                  <c:v>16.100000000000001</c:v>
                </c:pt>
                <c:pt idx="28">
                  <c:v>14.2</c:v>
                </c:pt>
                <c:pt idx="29">
                  <c:v>13.8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F25-4DA1-8AEE-307F3AA0E0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43582976"/>
        <c:axId val="43384192"/>
        <c:extLst/>
      </c:stockChart>
      <c:valAx>
        <c:axId val="4338073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82656"/>
        <c:crosses val="max"/>
        <c:crossBetween val="between"/>
      </c:valAx>
      <c:catAx>
        <c:axId val="43382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80736"/>
        <c:crosses val="autoZero"/>
        <c:auto val="1"/>
        <c:lblAlgn val="ctr"/>
        <c:lblOffset val="100"/>
        <c:noMultiLvlLbl val="0"/>
      </c:catAx>
      <c:valAx>
        <c:axId val="43384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582976"/>
        <c:crosses val="autoZero"/>
        <c:crossBetween val="between"/>
      </c:valAx>
      <c:catAx>
        <c:axId val="4358297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4338419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ระยอง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(12.63222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101.3436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Data!$B$121:$AF$121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0.8</c:v>
                </c:pt>
                <c:pt idx="6">
                  <c:v>0.9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2.2000000000000002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1.7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09-4FAE-BCFB-CE2DB8B45C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7484288"/>
        <c:axId val="8748236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Data!$B$119:$AF$119</c:f>
              <c:numCache>
                <c:formatCode>0.0</c:formatCode>
                <c:ptCount val="31"/>
                <c:pt idx="0">
                  <c:v>31.1</c:v>
                </c:pt>
                <c:pt idx="1">
                  <c:v>30.2</c:v>
                </c:pt>
                <c:pt idx="2">
                  <c:v>30.2</c:v>
                </c:pt>
                <c:pt idx="3">
                  <c:v>31.5</c:v>
                </c:pt>
                <c:pt idx="4">
                  <c:v>31</c:v>
                </c:pt>
                <c:pt idx="5">
                  <c:v>30</c:v>
                </c:pt>
                <c:pt idx="6">
                  <c:v>30</c:v>
                </c:pt>
                <c:pt idx="7">
                  <c:v>30.5</c:v>
                </c:pt>
                <c:pt idx="8">
                  <c:v>30.5</c:v>
                </c:pt>
                <c:pt idx="9">
                  <c:v>29.7</c:v>
                </c:pt>
                <c:pt idx="10">
                  <c:v>30.2</c:v>
                </c:pt>
                <c:pt idx="11">
                  <c:v>28.5</c:v>
                </c:pt>
                <c:pt idx="12">
                  <c:v>29</c:v>
                </c:pt>
                <c:pt idx="13">
                  <c:v>30</c:v>
                </c:pt>
                <c:pt idx="14">
                  <c:v>30</c:v>
                </c:pt>
                <c:pt idx="15">
                  <c:v>31</c:v>
                </c:pt>
                <c:pt idx="16">
                  <c:v>31</c:v>
                </c:pt>
                <c:pt idx="17">
                  <c:v>31.3</c:v>
                </c:pt>
                <c:pt idx="18">
                  <c:v>32</c:v>
                </c:pt>
                <c:pt idx="19">
                  <c:v>32.4</c:v>
                </c:pt>
                <c:pt idx="20">
                  <c:v>30.5</c:v>
                </c:pt>
                <c:pt idx="21">
                  <c:v>30.2</c:v>
                </c:pt>
                <c:pt idx="22">
                  <c:v>30.4</c:v>
                </c:pt>
                <c:pt idx="23">
                  <c:v>30.5</c:v>
                </c:pt>
                <c:pt idx="24">
                  <c:v>30</c:v>
                </c:pt>
                <c:pt idx="25">
                  <c:v>30.2</c:v>
                </c:pt>
                <c:pt idx="26">
                  <c:v>30.5</c:v>
                </c:pt>
                <c:pt idx="27">
                  <c:v>30.4</c:v>
                </c:pt>
                <c:pt idx="28">
                  <c:v>30</c:v>
                </c:pt>
                <c:pt idx="29">
                  <c:v>31</c:v>
                </c:pt>
                <c:pt idx="30">
                  <c:v>31.2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609-4FAE-BCFB-CE2DB8B45C1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Data!$B$120:$AF$120</c:f>
              <c:numCache>
                <c:formatCode>0.0</c:formatCode>
                <c:ptCount val="31"/>
                <c:pt idx="0">
                  <c:v>22.5</c:v>
                </c:pt>
                <c:pt idx="1">
                  <c:v>22.3</c:v>
                </c:pt>
                <c:pt idx="2">
                  <c:v>22</c:v>
                </c:pt>
                <c:pt idx="3">
                  <c:v>22</c:v>
                </c:pt>
                <c:pt idx="4">
                  <c:v>22.5</c:v>
                </c:pt>
                <c:pt idx="5">
                  <c:v>23</c:v>
                </c:pt>
                <c:pt idx="6">
                  <c:v>24.8</c:v>
                </c:pt>
                <c:pt idx="7">
                  <c:v>24</c:v>
                </c:pt>
                <c:pt idx="8">
                  <c:v>25</c:v>
                </c:pt>
                <c:pt idx="9">
                  <c:v>25</c:v>
                </c:pt>
                <c:pt idx="10">
                  <c:v>22.6</c:v>
                </c:pt>
                <c:pt idx="11">
                  <c:v>20.399999999999999</c:v>
                </c:pt>
                <c:pt idx="12">
                  <c:v>18.5</c:v>
                </c:pt>
                <c:pt idx="13">
                  <c:v>18.8</c:v>
                </c:pt>
                <c:pt idx="14">
                  <c:v>20.5</c:v>
                </c:pt>
                <c:pt idx="15">
                  <c:v>21.5</c:v>
                </c:pt>
                <c:pt idx="16">
                  <c:v>22.3</c:v>
                </c:pt>
                <c:pt idx="17">
                  <c:v>22.3</c:v>
                </c:pt>
                <c:pt idx="18">
                  <c:v>21.8</c:v>
                </c:pt>
                <c:pt idx="19">
                  <c:v>25</c:v>
                </c:pt>
                <c:pt idx="20">
                  <c:v>23</c:v>
                </c:pt>
                <c:pt idx="21">
                  <c:v>25</c:v>
                </c:pt>
                <c:pt idx="22">
                  <c:v>24.3</c:v>
                </c:pt>
                <c:pt idx="23">
                  <c:v>25.3</c:v>
                </c:pt>
                <c:pt idx="24">
                  <c:v>25.8</c:v>
                </c:pt>
                <c:pt idx="25">
                  <c:v>26</c:v>
                </c:pt>
                <c:pt idx="26">
                  <c:v>25.2</c:v>
                </c:pt>
                <c:pt idx="27">
                  <c:v>26</c:v>
                </c:pt>
                <c:pt idx="28">
                  <c:v>27.2</c:v>
                </c:pt>
                <c:pt idx="29">
                  <c:v>26.5</c:v>
                </c:pt>
                <c:pt idx="30">
                  <c:v>26.8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609-4FAE-BCFB-CE2DB8B45C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92669440"/>
        <c:axId val="87485824"/>
        <c:extLst/>
      </c:stockChart>
      <c:valAx>
        <c:axId val="8748236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484288"/>
        <c:crosses val="max"/>
        <c:crossBetween val="between"/>
      </c:valAx>
      <c:catAx>
        <c:axId val="8748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482368"/>
        <c:crossesAt val="0"/>
        <c:auto val="1"/>
        <c:lblAlgn val="ctr"/>
        <c:lblOffset val="100"/>
        <c:noMultiLvlLbl val="0"/>
      </c:catAx>
      <c:valAx>
        <c:axId val="8748582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669440"/>
        <c:crosses val="autoZero"/>
        <c:crossBetween val="between"/>
      </c:valAx>
      <c:catAx>
        <c:axId val="9266944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748582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ประจวบคีรีขันธ์(หัวหิน)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(12.58611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Data!$B$141:$AF$141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14.2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5.6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4F-43B2-984C-66F0495A7F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8379520"/>
        <c:axId val="12837760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Data!$B$139:$AF$139</c:f>
              <c:numCache>
                <c:formatCode>0.0</c:formatCode>
                <c:ptCount val="31"/>
                <c:pt idx="0">
                  <c:v>28.5</c:v>
                </c:pt>
                <c:pt idx="1">
                  <c:v>28.8</c:v>
                </c:pt>
                <c:pt idx="2">
                  <c:v>29.8</c:v>
                </c:pt>
                <c:pt idx="3">
                  <c:v>30.5</c:v>
                </c:pt>
                <c:pt idx="4">
                  <c:v>31.5</c:v>
                </c:pt>
                <c:pt idx="5">
                  <c:v>29.7</c:v>
                </c:pt>
                <c:pt idx="6">
                  <c:v>30.4</c:v>
                </c:pt>
                <c:pt idx="7">
                  <c:v>30.3</c:v>
                </c:pt>
                <c:pt idx="8">
                  <c:v>30.5</c:v>
                </c:pt>
                <c:pt idx="9">
                  <c:v>27.5</c:v>
                </c:pt>
                <c:pt idx="10">
                  <c:v>28.9</c:v>
                </c:pt>
                <c:pt idx="11">
                  <c:v>28.3</c:v>
                </c:pt>
                <c:pt idx="12">
                  <c:v>26.9</c:v>
                </c:pt>
                <c:pt idx="13">
                  <c:v>28.7</c:v>
                </c:pt>
                <c:pt idx="14">
                  <c:v>29</c:v>
                </c:pt>
                <c:pt idx="15">
                  <c:v>29</c:v>
                </c:pt>
                <c:pt idx="16">
                  <c:v>29.3</c:v>
                </c:pt>
                <c:pt idx="17">
                  <c:v>31</c:v>
                </c:pt>
                <c:pt idx="18">
                  <c:v>31</c:v>
                </c:pt>
                <c:pt idx="19">
                  <c:v>31.5</c:v>
                </c:pt>
                <c:pt idx="20">
                  <c:v>30.7</c:v>
                </c:pt>
                <c:pt idx="21">
                  <c:v>31.3</c:v>
                </c:pt>
                <c:pt idx="22">
                  <c:v>31.1</c:v>
                </c:pt>
                <c:pt idx="23">
                  <c:v>30.7</c:v>
                </c:pt>
                <c:pt idx="24">
                  <c:v>30.3</c:v>
                </c:pt>
                <c:pt idx="25">
                  <c:v>31.5</c:v>
                </c:pt>
                <c:pt idx="26">
                  <c:v>30.9</c:v>
                </c:pt>
                <c:pt idx="27">
                  <c:v>33</c:v>
                </c:pt>
                <c:pt idx="28">
                  <c:v>31.5</c:v>
                </c:pt>
                <c:pt idx="29">
                  <c:v>31.6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84F-43B2-984C-66F0495A7FE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Data!$B$140:$AF$140</c:f>
              <c:numCache>
                <c:formatCode>0.0</c:formatCode>
                <c:ptCount val="31"/>
                <c:pt idx="0">
                  <c:v>23</c:v>
                </c:pt>
                <c:pt idx="1">
                  <c:v>22.4</c:v>
                </c:pt>
                <c:pt idx="2">
                  <c:v>22.6</c:v>
                </c:pt>
                <c:pt idx="3">
                  <c:v>23.5</c:v>
                </c:pt>
                <c:pt idx="4">
                  <c:v>24.2</c:v>
                </c:pt>
                <c:pt idx="5">
                  <c:v>23.4</c:v>
                </c:pt>
                <c:pt idx="6">
                  <c:v>23.4</c:v>
                </c:pt>
                <c:pt idx="7">
                  <c:v>23.7</c:v>
                </c:pt>
                <c:pt idx="8">
                  <c:v>24.2</c:v>
                </c:pt>
                <c:pt idx="9">
                  <c:v>24.8</c:v>
                </c:pt>
                <c:pt idx="10">
                  <c:v>24.1</c:v>
                </c:pt>
                <c:pt idx="11">
                  <c:v>22</c:v>
                </c:pt>
                <c:pt idx="12">
                  <c:v>20.399999999999999</c:v>
                </c:pt>
                <c:pt idx="13">
                  <c:v>20</c:v>
                </c:pt>
                <c:pt idx="14">
                  <c:v>21</c:v>
                </c:pt>
                <c:pt idx="15">
                  <c:v>22.2</c:v>
                </c:pt>
                <c:pt idx="16">
                  <c:v>22.6</c:v>
                </c:pt>
                <c:pt idx="17">
                  <c:v>23.5</c:v>
                </c:pt>
                <c:pt idx="18">
                  <c:v>23.6</c:v>
                </c:pt>
                <c:pt idx="19">
                  <c:v>25</c:v>
                </c:pt>
                <c:pt idx="20">
                  <c:v>23.6</c:v>
                </c:pt>
                <c:pt idx="21">
                  <c:v>25.6</c:v>
                </c:pt>
                <c:pt idx="22">
                  <c:v>25.7</c:v>
                </c:pt>
                <c:pt idx="23">
                  <c:v>24.2</c:v>
                </c:pt>
                <c:pt idx="24">
                  <c:v>24.3</c:v>
                </c:pt>
                <c:pt idx="25">
                  <c:v>23.9</c:v>
                </c:pt>
                <c:pt idx="26">
                  <c:v>24.9</c:v>
                </c:pt>
                <c:pt idx="27">
                  <c:v>25</c:v>
                </c:pt>
                <c:pt idx="28">
                  <c:v>24.5</c:v>
                </c:pt>
                <c:pt idx="29">
                  <c:v>24.1</c:v>
                </c:pt>
                <c:pt idx="30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84F-43B2-984C-66F0495A7F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28518400"/>
        <c:axId val="128516480"/>
        <c:extLst/>
      </c:stockChart>
      <c:valAx>
        <c:axId val="12837760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379520"/>
        <c:crosses val="max"/>
        <c:crossBetween val="between"/>
      </c:valAx>
      <c:catAx>
        <c:axId val="12837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377600"/>
        <c:crossesAt val="0"/>
        <c:auto val="1"/>
        <c:lblAlgn val="ctr"/>
        <c:lblOffset val="100"/>
        <c:noMultiLvlLbl val="0"/>
      </c:catAx>
      <c:valAx>
        <c:axId val="12851648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518400"/>
        <c:crosses val="autoZero"/>
        <c:crossBetween val="between"/>
      </c:valAx>
      <c:catAx>
        <c:axId val="12851840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2851648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ตราด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(11.76667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102.8833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Data!$B$131:$AF$131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0.01</c:v>
                </c:pt>
                <c:pt idx="5">
                  <c:v>13.9</c:v>
                </c:pt>
                <c:pt idx="6">
                  <c:v>0</c:v>
                </c:pt>
                <c:pt idx="7">
                  <c:v>0.01</c:v>
                </c:pt>
                <c:pt idx="8">
                  <c:v>0.8</c:v>
                </c:pt>
                <c:pt idx="9">
                  <c:v>4.5999999999999996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0.01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F9-4BCA-9E49-8E9CB79B6F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8777856"/>
        <c:axId val="10875929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Data!$B$129:$AF$129</c:f>
              <c:numCache>
                <c:formatCode>0.0</c:formatCode>
                <c:ptCount val="31"/>
                <c:pt idx="0">
                  <c:v>33</c:v>
                </c:pt>
                <c:pt idx="1">
                  <c:v>32.5</c:v>
                </c:pt>
                <c:pt idx="2">
                  <c:v>32.700000000000003</c:v>
                </c:pt>
                <c:pt idx="3">
                  <c:v>33</c:v>
                </c:pt>
                <c:pt idx="4">
                  <c:v>32.9</c:v>
                </c:pt>
                <c:pt idx="5">
                  <c:v>30.7</c:v>
                </c:pt>
                <c:pt idx="6">
                  <c:v>32.200000000000003</c:v>
                </c:pt>
                <c:pt idx="7">
                  <c:v>33</c:v>
                </c:pt>
                <c:pt idx="8">
                  <c:v>32.5</c:v>
                </c:pt>
                <c:pt idx="9">
                  <c:v>29.1</c:v>
                </c:pt>
                <c:pt idx="10">
                  <c:v>32.200000000000003</c:v>
                </c:pt>
                <c:pt idx="11">
                  <c:v>31.5</c:v>
                </c:pt>
                <c:pt idx="12">
                  <c:v>31</c:v>
                </c:pt>
                <c:pt idx="13">
                  <c:v>31.5</c:v>
                </c:pt>
                <c:pt idx="14">
                  <c:v>31.8</c:v>
                </c:pt>
                <c:pt idx="15">
                  <c:v>32.200000000000003</c:v>
                </c:pt>
                <c:pt idx="16">
                  <c:v>32</c:v>
                </c:pt>
                <c:pt idx="17">
                  <c:v>32.799999999999997</c:v>
                </c:pt>
                <c:pt idx="18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F9-4BCA-9E49-8E9CB79B6F5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Data!$B$130:$AF$130</c:f>
              <c:numCache>
                <c:formatCode>0.0</c:formatCode>
                <c:ptCount val="31"/>
                <c:pt idx="0">
                  <c:v>22</c:v>
                </c:pt>
                <c:pt idx="1">
                  <c:v>22.3</c:v>
                </c:pt>
                <c:pt idx="2">
                  <c:v>23</c:v>
                </c:pt>
                <c:pt idx="3">
                  <c:v>22.2</c:v>
                </c:pt>
                <c:pt idx="4">
                  <c:v>21.4</c:v>
                </c:pt>
                <c:pt idx="5">
                  <c:v>24</c:v>
                </c:pt>
                <c:pt idx="6">
                  <c:v>24.2</c:v>
                </c:pt>
                <c:pt idx="7">
                  <c:v>23.2</c:v>
                </c:pt>
                <c:pt idx="8">
                  <c:v>23</c:v>
                </c:pt>
                <c:pt idx="9">
                  <c:v>24.7</c:v>
                </c:pt>
                <c:pt idx="10">
                  <c:v>22</c:v>
                </c:pt>
                <c:pt idx="11">
                  <c:v>23.2</c:v>
                </c:pt>
                <c:pt idx="12">
                  <c:v>20.8</c:v>
                </c:pt>
                <c:pt idx="13">
                  <c:v>17.8</c:v>
                </c:pt>
                <c:pt idx="14">
                  <c:v>21.2</c:v>
                </c:pt>
                <c:pt idx="15">
                  <c:v>21.1</c:v>
                </c:pt>
                <c:pt idx="16">
                  <c:v>22</c:v>
                </c:pt>
                <c:pt idx="17">
                  <c:v>22</c:v>
                </c:pt>
                <c:pt idx="18">
                  <c:v>21.9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BF9-4BCA-9E49-8E9CB79B6F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08789760"/>
        <c:axId val="108779392"/>
        <c:extLst/>
      </c:stockChart>
      <c:valAx>
        <c:axId val="10875929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77856"/>
        <c:crosses val="max"/>
        <c:crossBetween val="between"/>
      </c:valAx>
      <c:catAx>
        <c:axId val="10877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59296"/>
        <c:crossesAt val="0"/>
        <c:auto val="1"/>
        <c:lblAlgn val="ctr"/>
        <c:lblOffset val="100"/>
        <c:noMultiLvlLbl val="0"/>
      </c:catAx>
      <c:valAx>
        <c:axId val="10877939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89760"/>
        <c:crosses val="autoZero"/>
        <c:crossBetween val="between"/>
      </c:valAx>
      <c:catAx>
        <c:axId val="10878976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0877939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สุราษฎร์ธานี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(9.135556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99.15194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Data!$B$146:$AF$146</c:f>
              <c:numCache>
                <c:formatCode>0.0</c:formatCode>
                <c:ptCount val="31"/>
                <c:pt idx="0">
                  <c:v>0.8</c:v>
                </c:pt>
                <c:pt idx="1">
                  <c:v>0</c:v>
                </c:pt>
                <c:pt idx="2">
                  <c:v>1.8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13.5</c:v>
                </c:pt>
                <c:pt idx="7">
                  <c:v>0.6</c:v>
                </c:pt>
                <c:pt idx="8">
                  <c:v>0</c:v>
                </c:pt>
                <c:pt idx="9">
                  <c:v>0</c:v>
                </c:pt>
                <c:pt idx="10">
                  <c:v>16.399999999999999</c:v>
                </c:pt>
                <c:pt idx="11">
                  <c:v>0.01</c:v>
                </c:pt>
                <c:pt idx="12">
                  <c:v>0</c:v>
                </c:pt>
                <c:pt idx="13">
                  <c:v>0</c:v>
                </c:pt>
                <c:pt idx="14">
                  <c:v>0.01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0.02</c:v>
                </c:pt>
                <c:pt idx="20">
                  <c:v>13.7</c:v>
                </c:pt>
                <c:pt idx="21">
                  <c:v>0</c:v>
                </c:pt>
                <c:pt idx="22">
                  <c:v>0</c:v>
                </c:pt>
                <c:pt idx="23">
                  <c:v>7.3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7B-473C-9D84-F69F976973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8884096"/>
        <c:axId val="12888217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Data!$B$144:$AF$144</c:f>
              <c:numCache>
                <c:formatCode>0.0</c:formatCode>
                <c:ptCount val="31"/>
                <c:pt idx="0">
                  <c:v>29</c:v>
                </c:pt>
                <c:pt idx="1">
                  <c:v>29</c:v>
                </c:pt>
                <c:pt idx="2">
                  <c:v>29</c:v>
                </c:pt>
                <c:pt idx="3">
                  <c:v>30.4</c:v>
                </c:pt>
                <c:pt idx="4">
                  <c:v>30</c:v>
                </c:pt>
                <c:pt idx="5">
                  <c:v>32.200000000000003</c:v>
                </c:pt>
                <c:pt idx="6">
                  <c:v>31.8</c:v>
                </c:pt>
                <c:pt idx="7">
                  <c:v>32</c:v>
                </c:pt>
                <c:pt idx="8">
                  <c:v>31.2</c:v>
                </c:pt>
                <c:pt idx="9">
                  <c:v>32.200000000000003</c:v>
                </c:pt>
                <c:pt idx="10">
                  <c:v>27.7</c:v>
                </c:pt>
                <c:pt idx="11">
                  <c:v>28.2</c:v>
                </c:pt>
                <c:pt idx="12">
                  <c:v>28</c:v>
                </c:pt>
                <c:pt idx="13">
                  <c:v>28.7</c:v>
                </c:pt>
                <c:pt idx="14">
                  <c:v>29</c:v>
                </c:pt>
                <c:pt idx="15">
                  <c:v>30.5</c:v>
                </c:pt>
                <c:pt idx="16">
                  <c:v>30.9</c:v>
                </c:pt>
                <c:pt idx="17">
                  <c:v>32.200000000000003</c:v>
                </c:pt>
                <c:pt idx="18">
                  <c:v>32.5</c:v>
                </c:pt>
                <c:pt idx="19">
                  <c:v>28.4</c:v>
                </c:pt>
                <c:pt idx="20">
                  <c:v>30</c:v>
                </c:pt>
                <c:pt idx="21">
                  <c:v>32</c:v>
                </c:pt>
                <c:pt idx="22">
                  <c:v>32.200000000000003</c:v>
                </c:pt>
                <c:pt idx="23">
                  <c:v>32.6</c:v>
                </c:pt>
                <c:pt idx="24">
                  <c:v>31.7</c:v>
                </c:pt>
                <c:pt idx="25">
                  <c:v>31.7</c:v>
                </c:pt>
                <c:pt idx="26">
                  <c:v>31.5</c:v>
                </c:pt>
                <c:pt idx="27">
                  <c:v>32.5</c:v>
                </c:pt>
                <c:pt idx="28">
                  <c:v>33.700000000000003</c:v>
                </c:pt>
                <c:pt idx="29">
                  <c:v>33.700000000000003</c:v>
                </c:pt>
                <c:pt idx="30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7B-473C-9D84-F69F97697324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Data!$B$145:$AF$145</c:f>
              <c:numCache>
                <c:formatCode>0.0</c:formatCode>
                <c:ptCount val="31"/>
                <c:pt idx="0">
                  <c:v>23</c:v>
                </c:pt>
                <c:pt idx="1">
                  <c:v>22.5</c:v>
                </c:pt>
                <c:pt idx="2">
                  <c:v>23</c:v>
                </c:pt>
                <c:pt idx="3">
                  <c:v>24.5</c:v>
                </c:pt>
                <c:pt idx="4">
                  <c:v>23.2</c:v>
                </c:pt>
                <c:pt idx="5">
                  <c:v>22.8</c:v>
                </c:pt>
                <c:pt idx="6">
                  <c:v>23</c:v>
                </c:pt>
                <c:pt idx="7">
                  <c:v>22.5</c:v>
                </c:pt>
                <c:pt idx="8">
                  <c:v>23</c:v>
                </c:pt>
                <c:pt idx="9">
                  <c:v>23.2</c:v>
                </c:pt>
                <c:pt idx="10">
                  <c:v>22.9</c:v>
                </c:pt>
                <c:pt idx="11">
                  <c:v>23</c:v>
                </c:pt>
                <c:pt idx="12">
                  <c:v>21</c:v>
                </c:pt>
                <c:pt idx="13">
                  <c:v>19.899999999999999</c:v>
                </c:pt>
                <c:pt idx="14">
                  <c:v>21.5</c:v>
                </c:pt>
                <c:pt idx="15">
                  <c:v>22.8</c:v>
                </c:pt>
                <c:pt idx="16">
                  <c:v>22.9</c:v>
                </c:pt>
                <c:pt idx="17">
                  <c:v>22</c:v>
                </c:pt>
                <c:pt idx="18">
                  <c:v>21.1</c:v>
                </c:pt>
                <c:pt idx="19">
                  <c:v>23.5</c:v>
                </c:pt>
                <c:pt idx="20">
                  <c:v>22.8</c:v>
                </c:pt>
                <c:pt idx="21">
                  <c:v>22.5</c:v>
                </c:pt>
                <c:pt idx="22">
                  <c:v>23.5</c:v>
                </c:pt>
                <c:pt idx="23">
                  <c:v>23.6</c:v>
                </c:pt>
                <c:pt idx="24">
                  <c:v>23.8</c:v>
                </c:pt>
                <c:pt idx="25">
                  <c:v>23</c:v>
                </c:pt>
                <c:pt idx="26">
                  <c:v>23.4</c:v>
                </c:pt>
                <c:pt idx="27">
                  <c:v>22.6</c:v>
                </c:pt>
                <c:pt idx="28">
                  <c:v>23.5</c:v>
                </c:pt>
                <c:pt idx="29">
                  <c:v>23.3</c:v>
                </c:pt>
                <c:pt idx="30">
                  <c:v>23.6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7B-473C-9D84-F69F976973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28900096"/>
        <c:axId val="128898176"/>
        <c:extLst/>
      </c:stockChart>
      <c:valAx>
        <c:axId val="12888217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84096"/>
        <c:crosses val="max"/>
        <c:crossBetween val="between"/>
      </c:valAx>
      <c:catAx>
        <c:axId val="128884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82176"/>
        <c:crossesAt val="0"/>
        <c:auto val="1"/>
        <c:lblAlgn val="ctr"/>
        <c:lblOffset val="100"/>
        <c:noMultiLvlLbl val="0"/>
      </c:catAx>
      <c:valAx>
        <c:axId val="12889817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900096"/>
        <c:crosses val="autoZero"/>
        <c:crossBetween val="between"/>
      </c:valAx>
      <c:catAx>
        <c:axId val="1289000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2889817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นครศรีธรรมราช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(8.537778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99.96389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Data!$B$151:$AF$151</c:f>
              <c:numCache>
                <c:formatCode>0.0</c:formatCode>
                <c:ptCount val="31"/>
                <c:pt idx="0">
                  <c:v>5</c:v>
                </c:pt>
                <c:pt idx="1">
                  <c:v>13.9</c:v>
                </c:pt>
                <c:pt idx="2">
                  <c:v>1.7</c:v>
                </c:pt>
                <c:pt idx="3">
                  <c:v>2.5</c:v>
                </c:pt>
                <c:pt idx="4">
                  <c:v>0</c:v>
                </c:pt>
                <c:pt idx="5">
                  <c:v>2.1</c:v>
                </c:pt>
                <c:pt idx="6">
                  <c:v>23.5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28.2</c:v>
                </c:pt>
                <c:pt idx="11">
                  <c:v>4.4000000000000004</c:v>
                </c:pt>
                <c:pt idx="12">
                  <c:v>0</c:v>
                </c:pt>
                <c:pt idx="13">
                  <c:v>1.5</c:v>
                </c:pt>
                <c:pt idx="14">
                  <c:v>0</c:v>
                </c:pt>
                <c:pt idx="15">
                  <c:v>24.7</c:v>
                </c:pt>
                <c:pt idx="16">
                  <c:v>0</c:v>
                </c:pt>
                <c:pt idx="17">
                  <c:v>0.6</c:v>
                </c:pt>
                <c:pt idx="18">
                  <c:v>14</c:v>
                </c:pt>
                <c:pt idx="19">
                  <c:v>33.1</c:v>
                </c:pt>
                <c:pt idx="20">
                  <c:v>26.3</c:v>
                </c:pt>
                <c:pt idx="21">
                  <c:v>0</c:v>
                </c:pt>
                <c:pt idx="22">
                  <c:v>0</c:v>
                </c:pt>
                <c:pt idx="23">
                  <c:v>41</c:v>
                </c:pt>
                <c:pt idx="24">
                  <c:v>3.8</c:v>
                </c:pt>
                <c:pt idx="25">
                  <c:v>0.3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E7-4B3E-A751-FD5F0C55FD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9299200"/>
        <c:axId val="12928473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Data!$B$149:$AF$149</c:f>
              <c:numCache>
                <c:formatCode>0.0</c:formatCode>
                <c:ptCount val="31"/>
                <c:pt idx="0">
                  <c:v>29.1</c:v>
                </c:pt>
                <c:pt idx="1">
                  <c:v>28.8</c:v>
                </c:pt>
                <c:pt idx="2">
                  <c:v>29.6</c:v>
                </c:pt>
                <c:pt idx="3">
                  <c:v>29.1</c:v>
                </c:pt>
                <c:pt idx="4">
                  <c:v>30.6</c:v>
                </c:pt>
                <c:pt idx="5">
                  <c:v>31.1</c:v>
                </c:pt>
                <c:pt idx="6">
                  <c:v>30.4</c:v>
                </c:pt>
                <c:pt idx="7">
                  <c:v>31.2</c:v>
                </c:pt>
                <c:pt idx="8">
                  <c:v>31.5</c:v>
                </c:pt>
                <c:pt idx="9">
                  <c:v>31.2</c:v>
                </c:pt>
                <c:pt idx="10">
                  <c:v>27</c:v>
                </c:pt>
                <c:pt idx="11">
                  <c:v>28.7</c:v>
                </c:pt>
                <c:pt idx="12">
                  <c:v>29</c:v>
                </c:pt>
                <c:pt idx="13">
                  <c:v>29.4</c:v>
                </c:pt>
                <c:pt idx="14">
                  <c:v>29</c:v>
                </c:pt>
                <c:pt idx="15">
                  <c:v>30.7</c:v>
                </c:pt>
                <c:pt idx="16">
                  <c:v>30.7</c:v>
                </c:pt>
                <c:pt idx="17">
                  <c:v>32.299999999999997</c:v>
                </c:pt>
                <c:pt idx="18">
                  <c:v>31.5</c:v>
                </c:pt>
                <c:pt idx="19">
                  <c:v>28.5</c:v>
                </c:pt>
                <c:pt idx="20">
                  <c:v>26.8</c:v>
                </c:pt>
                <c:pt idx="21">
                  <c:v>31.5</c:v>
                </c:pt>
                <c:pt idx="22">
                  <c:v>30.5</c:v>
                </c:pt>
                <c:pt idx="23">
                  <c:v>28.5</c:v>
                </c:pt>
                <c:pt idx="24">
                  <c:v>30.5</c:v>
                </c:pt>
                <c:pt idx="25">
                  <c:v>31.4</c:v>
                </c:pt>
                <c:pt idx="26">
                  <c:v>31</c:v>
                </c:pt>
                <c:pt idx="27">
                  <c:v>31.6</c:v>
                </c:pt>
                <c:pt idx="28">
                  <c:v>32</c:v>
                </c:pt>
                <c:pt idx="29">
                  <c:v>32.5</c:v>
                </c:pt>
                <c:pt idx="30">
                  <c:v>31.6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3E7-4B3E-A751-FD5F0C55FD2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Data!$B$150:$AF$150</c:f>
              <c:numCache>
                <c:formatCode>0.0</c:formatCode>
                <c:ptCount val="31"/>
                <c:pt idx="0">
                  <c:v>23.7</c:v>
                </c:pt>
                <c:pt idx="1">
                  <c:v>23</c:v>
                </c:pt>
                <c:pt idx="2">
                  <c:v>23.2</c:v>
                </c:pt>
                <c:pt idx="3">
                  <c:v>24</c:v>
                </c:pt>
                <c:pt idx="4">
                  <c:v>23.5</c:v>
                </c:pt>
                <c:pt idx="5">
                  <c:v>23.1</c:v>
                </c:pt>
                <c:pt idx="6">
                  <c:v>23.7</c:v>
                </c:pt>
                <c:pt idx="7">
                  <c:v>23.1</c:v>
                </c:pt>
                <c:pt idx="8">
                  <c:v>23</c:v>
                </c:pt>
                <c:pt idx="9">
                  <c:v>23.4</c:v>
                </c:pt>
                <c:pt idx="10">
                  <c:v>23.3</c:v>
                </c:pt>
                <c:pt idx="11">
                  <c:v>22.6</c:v>
                </c:pt>
                <c:pt idx="12">
                  <c:v>22.1</c:v>
                </c:pt>
                <c:pt idx="13">
                  <c:v>21.4</c:v>
                </c:pt>
                <c:pt idx="14">
                  <c:v>22.9</c:v>
                </c:pt>
                <c:pt idx="15">
                  <c:v>23.6</c:v>
                </c:pt>
                <c:pt idx="16">
                  <c:v>23.4</c:v>
                </c:pt>
                <c:pt idx="17">
                  <c:v>22.5</c:v>
                </c:pt>
                <c:pt idx="18">
                  <c:v>23.8</c:v>
                </c:pt>
                <c:pt idx="19">
                  <c:v>22.8</c:v>
                </c:pt>
                <c:pt idx="20">
                  <c:v>23.5</c:v>
                </c:pt>
                <c:pt idx="21">
                  <c:v>22.5</c:v>
                </c:pt>
                <c:pt idx="22">
                  <c:v>23.7</c:v>
                </c:pt>
                <c:pt idx="23">
                  <c:v>23.2</c:v>
                </c:pt>
                <c:pt idx="24">
                  <c:v>23</c:v>
                </c:pt>
                <c:pt idx="25">
                  <c:v>22.8</c:v>
                </c:pt>
                <c:pt idx="26">
                  <c:v>23.1</c:v>
                </c:pt>
                <c:pt idx="27">
                  <c:v>23</c:v>
                </c:pt>
                <c:pt idx="28">
                  <c:v>23.2</c:v>
                </c:pt>
                <c:pt idx="29">
                  <c:v>23.2</c:v>
                </c:pt>
                <c:pt idx="30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3E7-4B3E-A751-FD5F0C55FD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30023808"/>
        <c:axId val="129300736"/>
        <c:extLst/>
      </c:stockChart>
      <c:valAx>
        <c:axId val="129284736"/>
        <c:scaling>
          <c:orientation val="minMax"/>
          <c:max val="18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299200"/>
        <c:crosses val="max"/>
        <c:crossBetween val="between"/>
      </c:valAx>
      <c:catAx>
        <c:axId val="12929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284736"/>
        <c:crossesAt val="0"/>
        <c:auto val="1"/>
        <c:lblAlgn val="ctr"/>
        <c:lblOffset val="100"/>
        <c:noMultiLvlLbl val="0"/>
      </c:catAx>
      <c:valAx>
        <c:axId val="12930073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023808"/>
        <c:crosses val="autoZero"/>
        <c:crossBetween val="between"/>
      </c:valAx>
      <c:catAx>
        <c:axId val="13002380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2930073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พังงา(ตะกั่วป่า)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(8.684167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98.25222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Data!$B$171:$AF$171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31.3</c:v>
                </c:pt>
                <c:pt idx="4">
                  <c:v>0</c:v>
                </c:pt>
                <c:pt idx="5">
                  <c:v>36.6</c:v>
                </c:pt>
                <c:pt idx="6">
                  <c:v>2.2000000000000002</c:v>
                </c:pt>
                <c:pt idx="7">
                  <c:v>28.9</c:v>
                </c:pt>
                <c:pt idx="8">
                  <c:v>10.4</c:v>
                </c:pt>
                <c:pt idx="9">
                  <c:v>19.8</c:v>
                </c:pt>
                <c:pt idx="10">
                  <c:v>10.6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2.2999999999999998</c:v>
                </c:pt>
                <c:pt idx="16">
                  <c:v>0</c:v>
                </c:pt>
                <c:pt idx="17">
                  <c:v>0</c:v>
                </c:pt>
                <c:pt idx="18">
                  <c:v>4.3</c:v>
                </c:pt>
                <c:pt idx="19">
                  <c:v>0</c:v>
                </c:pt>
                <c:pt idx="20">
                  <c:v>15.8</c:v>
                </c:pt>
                <c:pt idx="21">
                  <c:v>9.6</c:v>
                </c:pt>
                <c:pt idx="22">
                  <c:v>1.2</c:v>
                </c:pt>
                <c:pt idx="23">
                  <c:v>1.6</c:v>
                </c:pt>
                <c:pt idx="24">
                  <c:v>43.7</c:v>
                </c:pt>
                <c:pt idx="25">
                  <c:v>0.2</c:v>
                </c:pt>
                <c:pt idx="26">
                  <c:v>28</c:v>
                </c:pt>
                <c:pt idx="27">
                  <c:v>12.5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AF-44B9-AC96-6CD86FF3F66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1339008"/>
        <c:axId val="13132044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Data!$B$169:$AF$169</c:f>
              <c:numCache>
                <c:formatCode>0.0</c:formatCode>
                <c:ptCount val="31"/>
                <c:pt idx="0">
                  <c:v>32</c:v>
                </c:pt>
                <c:pt idx="1">
                  <c:v>32</c:v>
                </c:pt>
                <c:pt idx="2">
                  <c:v>32</c:v>
                </c:pt>
                <c:pt idx="3">
                  <c:v>31.3</c:v>
                </c:pt>
                <c:pt idx="4">
                  <c:v>30.1</c:v>
                </c:pt>
                <c:pt idx="5">
                  <c:v>32</c:v>
                </c:pt>
                <c:pt idx="6">
                  <c:v>29.8</c:v>
                </c:pt>
                <c:pt idx="7">
                  <c:v>30.5</c:v>
                </c:pt>
                <c:pt idx="8">
                  <c:v>31.3</c:v>
                </c:pt>
                <c:pt idx="9">
                  <c:v>31.2</c:v>
                </c:pt>
                <c:pt idx="10">
                  <c:v>30</c:v>
                </c:pt>
                <c:pt idx="11">
                  <c:v>31.5</c:v>
                </c:pt>
                <c:pt idx="12">
                  <c:v>31.5</c:v>
                </c:pt>
                <c:pt idx="13">
                  <c:v>31.5</c:v>
                </c:pt>
                <c:pt idx="14">
                  <c:v>31</c:v>
                </c:pt>
                <c:pt idx="15">
                  <c:v>30.8</c:v>
                </c:pt>
                <c:pt idx="16">
                  <c:v>31.9</c:v>
                </c:pt>
                <c:pt idx="17">
                  <c:v>33</c:v>
                </c:pt>
                <c:pt idx="18">
                  <c:v>31.5</c:v>
                </c:pt>
                <c:pt idx="19">
                  <c:v>30.5</c:v>
                </c:pt>
                <c:pt idx="20">
                  <c:v>30</c:v>
                </c:pt>
                <c:pt idx="21">
                  <c:v>31.3</c:v>
                </c:pt>
                <c:pt idx="22">
                  <c:v>30.7</c:v>
                </c:pt>
                <c:pt idx="23">
                  <c:v>30.5</c:v>
                </c:pt>
                <c:pt idx="24">
                  <c:v>31.4</c:v>
                </c:pt>
                <c:pt idx="25">
                  <c:v>31.3</c:v>
                </c:pt>
                <c:pt idx="26">
                  <c:v>31.5</c:v>
                </c:pt>
                <c:pt idx="27">
                  <c:v>30.9</c:v>
                </c:pt>
                <c:pt idx="28">
                  <c:v>31.6</c:v>
                </c:pt>
                <c:pt idx="29">
                  <c:v>31.5</c:v>
                </c:pt>
                <c:pt idx="30">
                  <c:v>32.299999999999997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7AF-44B9-AC96-6CD86FF3F66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Data!$B$170:$AF$170</c:f>
              <c:numCache>
                <c:formatCode>0.0</c:formatCode>
                <c:ptCount val="31"/>
                <c:pt idx="0">
                  <c:v>22</c:v>
                </c:pt>
                <c:pt idx="1">
                  <c:v>22</c:v>
                </c:pt>
                <c:pt idx="2">
                  <c:v>23.5</c:v>
                </c:pt>
                <c:pt idx="3">
                  <c:v>24</c:v>
                </c:pt>
                <c:pt idx="4">
                  <c:v>23.2</c:v>
                </c:pt>
                <c:pt idx="5">
                  <c:v>23.8</c:v>
                </c:pt>
                <c:pt idx="6">
                  <c:v>24.1</c:v>
                </c:pt>
                <c:pt idx="7">
                  <c:v>23.1</c:v>
                </c:pt>
                <c:pt idx="8">
                  <c:v>22.8</c:v>
                </c:pt>
                <c:pt idx="9">
                  <c:v>23.2</c:v>
                </c:pt>
                <c:pt idx="10">
                  <c:v>22.8</c:v>
                </c:pt>
                <c:pt idx="11">
                  <c:v>23</c:v>
                </c:pt>
                <c:pt idx="12">
                  <c:v>21.6</c:v>
                </c:pt>
                <c:pt idx="13">
                  <c:v>21.5</c:v>
                </c:pt>
                <c:pt idx="14">
                  <c:v>23.6</c:v>
                </c:pt>
                <c:pt idx="15">
                  <c:v>23.6</c:v>
                </c:pt>
                <c:pt idx="16">
                  <c:v>23.2</c:v>
                </c:pt>
                <c:pt idx="17">
                  <c:v>23.8</c:v>
                </c:pt>
                <c:pt idx="18">
                  <c:v>22.2</c:v>
                </c:pt>
                <c:pt idx="19">
                  <c:v>22.8</c:v>
                </c:pt>
                <c:pt idx="20">
                  <c:v>23.8</c:v>
                </c:pt>
                <c:pt idx="21">
                  <c:v>23</c:v>
                </c:pt>
                <c:pt idx="22">
                  <c:v>24.2</c:v>
                </c:pt>
                <c:pt idx="23">
                  <c:v>23.2</c:v>
                </c:pt>
                <c:pt idx="24">
                  <c:v>23.3</c:v>
                </c:pt>
                <c:pt idx="25">
                  <c:v>23.1</c:v>
                </c:pt>
                <c:pt idx="26">
                  <c:v>23.6</c:v>
                </c:pt>
                <c:pt idx="27">
                  <c:v>23.3</c:v>
                </c:pt>
                <c:pt idx="28">
                  <c:v>23.5</c:v>
                </c:pt>
                <c:pt idx="29">
                  <c:v>23.8</c:v>
                </c:pt>
                <c:pt idx="30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7AF-44B9-AC96-6CD86FF3F66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31363200"/>
        <c:axId val="131340544"/>
        <c:extLst/>
      </c:stockChart>
      <c:valAx>
        <c:axId val="131320448"/>
        <c:scaling>
          <c:orientation val="minMax"/>
          <c:max val="16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339008"/>
        <c:crosses val="max"/>
        <c:crossBetween val="between"/>
      </c:valAx>
      <c:catAx>
        <c:axId val="13133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320448"/>
        <c:crossesAt val="0"/>
        <c:auto val="1"/>
        <c:lblAlgn val="ctr"/>
        <c:lblOffset val="100"/>
        <c:noMultiLvlLbl val="0"/>
      </c:catAx>
      <c:valAx>
        <c:axId val="13134054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363200"/>
        <c:crosses val="autoZero"/>
        <c:crossBetween val="between"/>
      </c:valAx>
      <c:catAx>
        <c:axId val="13136320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3134054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ภูเก็ต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(8.1450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98.31444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Data!$B$176:$AF$176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23.4</c:v>
                </c:pt>
                <c:pt idx="6">
                  <c:v>1.6</c:v>
                </c:pt>
                <c:pt idx="7">
                  <c:v>4.9000000000000004</c:v>
                </c:pt>
                <c:pt idx="8">
                  <c:v>10.4</c:v>
                </c:pt>
                <c:pt idx="9">
                  <c:v>27.5</c:v>
                </c:pt>
                <c:pt idx="10">
                  <c:v>31.5</c:v>
                </c:pt>
                <c:pt idx="11">
                  <c:v>12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0.4</c:v>
                </c:pt>
                <c:pt idx="16">
                  <c:v>1.2</c:v>
                </c:pt>
                <c:pt idx="17">
                  <c:v>0</c:v>
                </c:pt>
                <c:pt idx="18">
                  <c:v>6.2</c:v>
                </c:pt>
                <c:pt idx="19">
                  <c:v>7</c:v>
                </c:pt>
                <c:pt idx="20">
                  <c:v>2</c:v>
                </c:pt>
                <c:pt idx="21">
                  <c:v>120.8</c:v>
                </c:pt>
                <c:pt idx="22">
                  <c:v>0.01</c:v>
                </c:pt>
                <c:pt idx="23">
                  <c:v>0.9</c:v>
                </c:pt>
                <c:pt idx="24">
                  <c:v>3.3</c:v>
                </c:pt>
                <c:pt idx="25">
                  <c:v>0</c:v>
                </c:pt>
                <c:pt idx="26">
                  <c:v>0.6</c:v>
                </c:pt>
                <c:pt idx="27">
                  <c:v>2.8</c:v>
                </c:pt>
                <c:pt idx="28">
                  <c:v>0</c:v>
                </c:pt>
                <c:pt idx="29">
                  <c:v>0</c:v>
                </c:pt>
                <c:pt idx="30">
                  <c:v>14.5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40-4555-AD21-6E99B7AC87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1524480"/>
        <c:axId val="13152256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Data!$B$174:$AF$174</c:f>
              <c:numCache>
                <c:formatCode>0.0</c:formatCode>
                <c:ptCount val="31"/>
                <c:pt idx="0">
                  <c:v>30.7</c:v>
                </c:pt>
                <c:pt idx="1">
                  <c:v>32</c:v>
                </c:pt>
                <c:pt idx="2">
                  <c:v>31.3</c:v>
                </c:pt>
                <c:pt idx="3">
                  <c:v>32.5</c:v>
                </c:pt>
                <c:pt idx="4">
                  <c:v>31.5</c:v>
                </c:pt>
                <c:pt idx="5">
                  <c:v>33.1</c:v>
                </c:pt>
                <c:pt idx="6">
                  <c:v>30.4</c:v>
                </c:pt>
                <c:pt idx="7">
                  <c:v>31.5</c:v>
                </c:pt>
                <c:pt idx="8">
                  <c:v>32.5</c:v>
                </c:pt>
                <c:pt idx="9">
                  <c:v>32.5</c:v>
                </c:pt>
                <c:pt idx="10">
                  <c:v>31.8</c:v>
                </c:pt>
                <c:pt idx="11">
                  <c:v>30.3</c:v>
                </c:pt>
                <c:pt idx="12">
                  <c:v>30.5</c:v>
                </c:pt>
                <c:pt idx="13">
                  <c:v>31</c:v>
                </c:pt>
                <c:pt idx="14">
                  <c:v>31</c:v>
                </c:pt>
                <c:pt idx="15">
                  <c:v>32.700000000000003</c:v>
                </c:pt>
                <c:pt idx="16">
                  <c:v>32.5</c:v>
                </c:pt>
                <c:pt idx="17">
                  <c:v>32.5</c:v>
                </c:pt>
                <c:pt idx="18">
                  <c:v>31.6</c:v>
                </c:pt>
                <c:pt idx="19">
                  <c:v>31.4</c:v>
                </c:pt>
                <c:pt idx="20">
                  <c:v>28.1</c:v>
                </c:pt>
                <c:pt idx="21">
                  <c:v>31.8</c:v>
                </c:pt>
                <c:pt idx="22">
                  <c:v>30.6</c:v>
                </c:pt>
                <c:pt idx="23">
                  <c:v>31.6</c:v>
                </c:pt>
                <c:pt idx="24">
                  <c:v>31.5</c:v>
                </c:pt>
                <c:pt idx="25">
                  <c:v>31.8</c:v>
                </c:pt>
                <c:pt idx="26">
                  <c:v>32.5</c:v>
                </c:pt>
                <c:pt idx="27">
                  <c:v>32.5</c:v>
                </c:pt>
                <c:pt idx="28">
                  <c:v>32.799999999999997</c:v>
                </c:pt>
                <c:pt idx="29">
                  <c:v>32.5</c:v>
                </c:pt>
                <c:pt idx="30">
                  <c:v>33.5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40-4555-AD21-6E99B7AC879D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Data!$B$175:$AF$175</c:f>
              <c:numCache>
                <c:formatCode>0.0</c:formatCode>
                <c:ptCount val="31"/>
                <c:pt idx="0">
                  <c:v>20.5</c:v>
                </c:pt>
                <c:pt idx="1">
                  <c:v>21.5</c:v>
                </c:pt>
                <c:pt idx="2">
                  <c:v>22.5</c:v>
                </c:pt>
                <c:pt idx="3">
                  <c:v>24.5</c:v>
                </c:pt>
                <c:pt idx="4">
                  <c:v>22</c:v>
                </c:pt>
                <c:pt idx="5">
                  <c:v>24</c:v>
                </c:pt>
                <c:pt idx="6">
                  <c:v>20.6</c:v>
                </c:pt>
                <c:pt idx="7">
                  <c:v>24</c:v>
                </c:pt>
                <c:pt idx="8">
                  <c:v>23.1</c:v>
                </c:pt>
                <c:pt idx="9">
                  <c:v>21</c:v>
                </c:pt>
                <c:pt idx="10">
                  <c:v>20.5</c:v>
                </c:pt>
                <c:pt idx="11">
                  <c:v>19.5</c:v>
                </c:pt>
                <c:pt idx="12">
                  <c:v>21</c:v>
                </c:pt>
                <c:pt idx="13">
                  <c:v>21</c:v>
                </c:pt>
                <c:pt idx="14">
                  <c:v>22.5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22</c:v>
                </c:pt>
                <c:pt idx="19">
                  <c:v>20.6</c:v>
                </c:pt>
                <c:pt idx="20">
                  <c:v>23.1</c:v>
                </c:pt>
                <c:pt idx="21">
                  <c:v>20.5</c:v>
                </c:pt>
                <c:pt idx="22">
                  <c:v>20</c:v>
                </c:pt>
                <c:pt idx="23">
                  <c:v>21.6</c:v>
                </c:pt>
                <c:pt idx="24">
                  <c:v>23.5</c:v>
                </c:pt>
                <c:pt idx="25">
                  <c:v>21</c:v>
                </c:pt>
                <c:pt idx="26">
                  <c:v>20.9</c:v>
                </c:pt>
                <c:pt idx="27">
                  <c:v>21.5</c:v>
                </c:pt>
                <c:pt idx="28">
                  <c:v>23.7</c:v>
                </c:pt>
                <c:pt idx="29">
                  <c:v>23.5</c:v>
                </c:pt>
                <c:pt idx="30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40-4555-AD21-6E99B7AC87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31597824"/>
        <c:axId val="131526016"/>
        <c:extLst/>
      </c:stockChart>
      <c:valAx>
        <c:axId val="13152256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524480"/>
        <c:crosses val="max"/>
        <c:crossBetween val="between"/>
      </c:valAx>
      <c:catAx>
        <c:axId val="13152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522560"/>
        <c:crossesAt val="0"/>
        <c:auto val="1"/>
        <c:lblAlgn val="ctr"/>
        <c:lblOffset val="100"/>
        <c:noMultiLvlLbl val="0"/>
      </c:catAx>
      <c:valAx>
        <c:axId val="13152601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597824"/>
        <c:crosses val="autoZero"/>
        <c:crossBetween val="between"/>
      </c:valAx>
      <c:catAx>
        <c:axId val="13159782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3152601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กระบี่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(8.103611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98.97528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Data!$B$181:$AF$181</c:f>
              <c:numCache>
                <c:formatCode>0.0</c:formatCode>
                <c:ptCount val="31"/>
                <c:pt idx="0">
                  <c:v>0.1</c:v>
                </c:pt>
                <c:pt idx="1">
                  <c:v>0</c:v>
                </c:pt>
                <c:pt idx="2">
                  <c:v>0</c:v>
                </c:pt>
                <c:pt idx="3">
                  <c:v>3.8</c:v>
                </c:pt>
                <c:pt idx="4">
                  <c:v>0</c:v>
                </c:pt>
                <c:pt idx="5">
                  <c:v>0</c:v>
                </c:pt>
                <c:pt idx="6">
                  <c:v>0.5</c:v>
                </c:pt>
                <c:pt idx="7">
                  <c:v>4.5999999999999996</c:v>
                </c:pt>
                <c:pt idx="8">
                  <c:v>0</c:v>
                </c:pt>
                <c:pt idx="9">
                  <c:v>23.5</c:v>
                </c:pt>
                <c:pt idx="10">
                  <c:v>33.799999999999997</c:v>
                </c:pt>
                <c:pt idx="11">
                  <c:v>4.8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1.1000000000000001</c:v>
                </c:pt>
                <c:pt idx="16">
                  <c:v>0.2</c:v>
                </c:pt>
                <c:pt idx="17">
                  <c:v>0</c:v>
                </c:pt>
                <c:pt idx="18">
                  <c:v>42.4</c:v>
                </c:pt>
                <c:pt idx="19">
                  <c:v>12.3</c:v>
                </c:pt>
                <c:pt idx="20">
                  <c:v>2.2999999999999998</c:v>
                </c:pt>
                <c:pt idx="21">
                  <c:v>7.4</c:v>
                </c:pt>
                <c:pt idx="22">
                  <c:v>100.1</c:v>
                </c:pt>
                <c:pt idx="23">
                  <c:v>24.2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67.900000000000006</c:v>
                </c:pt>
                <c:pt idx="28">
                  <c:v>0.4</c:v>
                </c:pt>
                <c:pt idx="29">
                  <c:v>0</c:v>
                </c:pt>
                <c:pt idx="30">
                  <c:v>39.200000000000003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D7-4DC4-85C8-FF51781EB4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2246528"/>
        <c:axId val="13224460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Data!$B$179:$AF$179</c:f>
              <c:numCache>
                <c:formatCode>0.0</c:formatCode>
                <c:ptCount val="31"/>
                <c:pt idx="0">
                  <c:v>30.4</c:v>
                </c:pt>
                <c:pt idx="1">
                  <c:v>31.9</c:v>
                </c:pt>
                <c:pt idx="2">
                  <c:v>31</c:v>
                </c:pt>
                <c:pt idx="3">
                  <c:v>31.6</c:v>
                </c:pt>
                <c:pt idx="4">
                  <c:v>30.9</c:v>
                </c:pt>
                <c:pt idx="5">
                  <c:v>33.6</c:v>
                </c:pt>
                <c:pt idx="6">
                  <c:v>28.4</c:v>
                </c:pt>
                <c:pt idx="7">
                  <c:v>32.200000000000003</c:v>
                </c:pt>
                <c:pt idx="8">
                  <c:v>35.200000000000003</c:v>
                </c:pt>
                <c:pt idx="9">
                  <c:v>33.4</c:v>
                </c:pt>
                <c:pt idx="10">
                  <c:v>27.2</c:v>
                </c:pt>
                <c:pt idx="11">
                  <c:v>30</c:v>
                </c:pt>
                <c:pt idx="12">
                  <c:v>30.5</c:v>
                </c:pt>
                <c:pt idx="13">
                  <c:v>31.5</c:v>
                </c:pt>
                <c:pt idx="14">
                  <c:v>29.5</c:v>
                </c:pt>
                <c:pt idx="15">
                  <c:v>32.6</c:v>
                </c:pt>
                <c:pt idx="16">
                  <c:v>31.6</c:v>
                </c:pt>
                <c:pt idx="17">
                  <c:v>32.6</c:v>
                </c:pt>
                <c:pt idx="18">
                  <c:v>31.8</c:v>
                </c:pt>
                <c:pt idx="19">
                  <c:v>29.4</c:v>
                </c:pt>
                <c:pt idx="20">
                  <c:v>28.6</c:v>
                </c:pt>
                <c:pt idx="21">
                  <c:v>32.200000000000003</c:v>
                </c:pt>
                <c:pt idx="22">
                  <c:v>32.4</c:v>
                </c:pt>
                <c:pt idx="23">
                  <c:v>32.6</c:v>
                </c:pt>
                <c:pt idx="24">
                  <c:v>31.5</c:v>
                </c:pt>
                <c:pt idx="25">
                  <c:v>32.200000000000003</c:v>
                </c:pt>
                <c:pt idx="26">
                  <c:v>32</c:v>
                </c:pt>
                <c:pt idx="27">
                  <c:v>32.5</c:v>
                </c:pt>
                <c:pt idx="28">
                  <c:v>33.1</c:v>
                </c:pt>
                <c:pt idx="29">
                  <c:v>33.799999999999997</c:v>
                </c:pt>
                <c:pt idx="30">
                  <c:v>33.200000000000003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D7-4DC4-85C8-FF51781EB47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Data!$B$185:$AF$185</c:f>
              <c:numCache>
                <c:formatCode>0.0</c:formatCode>
                <c:ptCount val="31"/>
                <c:pt idx="0">
                  <c:v>24.7</c:v>
                </c:pt>
                <c:pt idx="1">
                  <c:v>26.1</c:v>
                </c:pt>
                <c:pt idx="2">
                  <c:v>25.7</c:v>
                </c:pt>
                <c:pt idx="3">
                  <c:v>24.5</c:v>
                </c:pt>
                <c:pt idx="4">
                  <c:v>24.9</c:v>
                </c:pt>
                <c:pt idx="5">
                  <c:v>23.3</c:v>
                </c:pt>
                <c:pt idx="6">
                  <c:v>23.8</c:v>
                </c:pt>
                <c:pt idx="7">
                  <c:v>23.4</c:v>
                </c:pt>
                <c:pt idx="8">
                  <c:v>23.9</c:v>
                </c:pt>
                <c:pt idx="9">
                  <c:v>22.6</c:v>
                </c:pt>
                <c:pt idx="10">
                  <c:v>24</c:v>
                </c:pt>
                <c:pt idx="11">
                  <c:v>21.4</c:v>
                </c:pt>
                <c:pt idx="12">
                  <c:v>21.9</c:v>
                </c:pt>
                <c:pt idx="13">
                  <c:v>22.5</c:v>
                </c:pt>
                <c:pt idx="14">
                  <c:v>21.7</c:v>
                </c:pt>
                <c:pt idx="15">
                  <c:v>22</c:v>
                </c:pt>
                <c:pt idx="16">
                  <c:v>23</c:v>
                </c:pt>
                <c:pt idx="17">
                  <c:v>23.4</c:v>
                </c:pt>
                <c:pt idx="18">
                  <c:v>23.8</c:v>
                </c:pt>
                <c:pt idx="19">
                  <c:v>24</c:v>
                </c:pt>
                <c:pt idx="20">
                  <c:v>22.6</c:v>
                </c:pt>
                <c:pt idx="21">
                  <c:v>24.1</c:v>
                </c:pt>
                <c:pt idx="22">
                  <c:v>23.3</c:v>
                </c:pt>
                <c:pt idx="23">
                  <c:v>22.4</c:v>
                </c:pt>
                <c:pt idx="24">
                  <c:v>23.5</c:v>
                </c:pt>
                <c:pt idx="25">
                  <c:v>22.8</c:v>
                </c:pt>
                <c:pt idx="26">
                  <c:v>23.8</c:v>
                </c:pt>
                <c:pt idx="27">
                  <c:v>23</c:v>
                </c:pt>
                <c:pt idx="28">
                  <c:v>22.6</c:v>
                </c:pt>
                <c:pt idx="29">
                  <c:v>23.1</c:v>
                </c:pt>
                <c:pt idx="30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ED7-4DC4-85C8-FF51781EB4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32582016"/>
        <c:axId val="132580096"/>
        <c:extLst/>
      </c:stockChart>
      <c:valAx>
        <c:axId val="13224460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246528"/>
        <c:crosses val="max"/>
        <c:crossBetween val="between"/>
      </c:valAx>
      <c:catAx>
        <c:axId val="13224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244608"/>
        <c:crossesAt val="0"/>
        <c:auto val="1"/>
        <c:lblAlgn val="ctr"/>
        <c:lblOffset val="100"/>
        <c:noMultiLvlLbl val="0"/>
      </c:catAx>
      <c:valAx>
        <c:axId val="13258009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582016"/>
        <c:crosses val="autoZero"/>
        <c:crossBetween val="between"/>
      </c:valAx>
      <c:catAx>
        <c:axId val="13258201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3258009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สงขลา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(7.182111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100.60770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Data!$B$156:$AF$156</c:f>
              <c:numCache>
                <c:formatCode>0.0</c:formatCode>
                <c:ptCount val="31"/>
                <c:pt idx="0">
                  <c:v>0.02</c:v>
                </c:pt>
                <c:pt idx="1">
                  <c:v>0</c:v>
                </c:pt>
                <c:pt idx="2">
                  <c:v>0.5</c:v>
                </c:pt>
                <c:pt idx="3">
                  <c:v>0.5</c:v>
                </c:pt>
                <c:pt idx="4">
                  <c:v>3.3</c:v>
                </c:pt>
                <c:pt idx="5">
                  <c:v>0.8</c:v>
                </c:pt>
                <c:pt idx="6">
                  <c:v>0.4</c:v>
                </c:pt>
                <c:pt idx="7">
                  <c:v>0</c:v>
                </c:pt>
                <c:pt idx="8">
                  <c:v>0.8</c:v>
                </c:pt>
                <c:pt idx="9">
                  <c:v>5.6</c:v>
                </c:pt>
                <c:pt idx="10">
                  <c:v>64.3</c:v>
                </c:pt>
                <c:pt idx="11">
                  <c:v>23.1</c:v>
                </c:pt>
                <c:pt idx="12">
                  <c:v>54.9</c:v>
                </c:pt>
                <c:pt idx="13">
                  <c:v>9.4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3.9</c:v>
                </c:pt>
                <c:pt idx="19">
                  <c:v>1.2</c:v>
                </c:pt>
                <c:pt idx="20">
                  <c:v>1.8</c:v>
                </c:pt>
                <c:pt idx="21">
                  <c:v>14.9</c:v>
                </c:pt>
                <c:pt idx="22">
                  <c:v>0.1</c:v>
                </c:pt>
                <c:pt idx="23">
                  <c:v>0.2</c:v>
                </c:pt>
                <c:pt idx="24">
                  <c:v>0.01</c:v>
                </c:pt>
                <c:pt idx="25">
                  <c:v>1.8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43-40DF-9440-09CAE1302C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0262528"/>
        <c:axId val="13024806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Data!$B$154:$AF$154</c:f>
              <c:numCache>
                <c:formatCode>0.0</c:formatCode>
                <c:ptCount val="31"/>
                <c:pt idx="0">
                  <c:v>30.1</c:v>
                </c:pt>
                <c:pt idx="1">
                  <c:v>30.1</c:v>
                </c:pt>
                <c:pt idx="2">
                  <c:v>29.7</c:v>
                </c:pt>
                <c:pt idx="3">
                  <c:v>30.1</c:v>
                </c:pt>
                <c:pt idx="4">
                  <c:v>30.1</c:v>
                </c:pt>
                <c:pt idx="5">
                  <c:v>30.1</c:v>
                </c:pt>
                <c:pt idx="6">
                  <c:v>29.6</c:v>
                </c:pt>
                <c:pt idx="7">
                  <c:v>29.8</c:v>
                </c:pt>
                <c:pt idx="8">
                  <c:v>30.1</c:v>
                </c:pt>
                <c:pt idx="9">
                  <c:v>30.2</c:v>
                </c:pt>
                <c:pt idx="10">
                  <c:v>25.7</c:v>
                </c:pt>
                <c:pt idx="11">
                  <c:v>28.7</c:v>
                </c:pt>
                <c:pt idx="12">
                  <c:v>27.4</c:v>
                </c:pt>
                <c:pt idx="13">
                  <c:v>24.8</c:v>
                </c:pt>
                <c:pt idx="14">
                  <c:v>27.1</c:v>
                </c:pt>
                <c:pt idx="15">
                  <c:v>29.2</c:v>
                </c:pt>
                <c:pt idx="16">
                  <c:v>30.6</c:v>
                </c:pt>
                <c:pt idx="17">
                  <c:v>30.5</c:v>
                </c:pt>
                <c:pt idx="18">
                  <c:v>29</c:v>
                </c:pt>
                <c:pt idx="19">
                  <c:v>28.7</c:v>
                </c:pt>
                <c:pt idx="20">
                  <c:v>30.1</c:v>
                </c:pt>
                <c:pt idx="21">
                  <c:v>30.2</c:v>
                </c:pt>
                <c:pt idx="22">
                  <c:v>30</c:v>
                </c:pt>
                <c:pt idx="23">
                  <c:v>30.5</c:v>
                </c:pt>
                <c:pt idx="24">
                  <c:v>30</c:v>
                </c:pt>
                <c:pt idx="25">
                  <c:v>30.1</c:v>
                </c:pt>
                <c:pt idx="26">
                  <c:v>30.1</c:v>
                </c:pt>
                <c:pt idx="27">
                  <c:v>30.1</c:v>
                </c:pt>
                <c:pt idx="28">
                  <c:v>30.4</c:v>
                </c:pt>
                <c:pt idx="29">
                  <c:v>30.3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D43-40DF-9440-09CAE1302CBE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Data!$B$155:$AF$155</c:f>
              <c:numCache>
                <c:formatCode>0.0</c:formatCode>
                <c:ptCount val="31"/>
                <c:pt idx="0">
                  <c:v>26.3</c:v>
                </c:pt>
                <c:pt idx="1">
                  <c:v>26.4</c:v>
                </c:pt>
                <c:pt idx="2">
                  <c:v>26</c:v>
                </c:pt>
                <c:pt idx="3">
                  <c:v>24.9</c:v>
                </c:pt>
                <c:pt idx="4">
                  <c:v>25.3</c:v>
                </c:pt>
                <c:pt idx="5">
                  <c:v>25</c:v>
                </c:pt>
                <c:pt idx="6">
                  <c:v>25.3</c:v>
                </c:pt>
                <c:pt idx="7">
                  <c:v>23.8</c:v>
                </c:pt>
                <c:pt idx="8">
                  <c:v>25.6</c:v>
                </c:pt>
                <c:pt idx="9">
                  <c:v>24.9</c:v>
                </c:pt>
                <c:pt idx="10">
                  <c:v>24.2</c:v>
                </c:pt>
                <c:pt idx="11">
                  <c:v>22.5</c:v>
                </c:pt>
                <c:pt idx="12">
                  <c:v>22.4</c:v>
                </c:pt>
                <c:pt idx="13">
                  <c:v>21.2</c:v>
                </c:pt>
                <c:pt idx="14">
                  <c:v>22.3</c:v>
                </c:pt>
                <c:pt idx="15">
                  <c:v>23.2</c:v>
                </c:pt>
                <c:pt idx="16">
                  <c:v>24.1</c:v>
                </c:pt>
                <c:pt idx="17">
                  <c:v>24.4</c:v>
                </c:pt>
                <c:pt idx="18">
                  <c:v>24.7</c:v>
                </c:pt>
                <c:pt idx="19">
                  <c:v>24.8</c:v>
                </c:pt>
                <c:pt idx="20">
                  <c:v>24.8</c:v>
                </c:pt>
                <c:pt idx="21">
                  <c:v>24.8</c:v>
                </c:pt>
                <c:pt idx="22">
                  <c:v>24.3</c:v>
                </c:pt>
                <c:pt idx="23">
                  <c:v>25.3</c:v>
                </c:pt>
                <c:pt idx="24">
                  <c:v>25</c:v>
                </c:pt>
                <c:pt idx="25">
                  <c:v>25.6</c:v>
                </c:pt>
                <c:pt idx="26">
                  <c:v>25.3</c:v>
                </c:pt>
                <c:pt idx="27">
                  <c:v>24.6</c:v>
                </c:pt>
                <c:pt idx="28">
                  <c:v>25</c:v>
                </c:pt>
                <c:pt idx="29">
                  <c:v>25.2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D43-40DF-9440-09CAE1302C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30274432"/>
        <c:axId val="130264064"/>
        <c:extLst/>
      </c:stockChart>
      <c:valAx>
        <c:axId val="13024806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262528"/>
        <c:crosses val="max"/>
        <c:crossBetween val="between"/>
      </c:valAx>
      <c:catAx>
        <c:axId val="13026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248064"/>
        <c:crossesAt val="0"/>
        <c:auto val="1"/>
        <c:lblAlgn val="ctr"/>
        <c:lblOffset val="100"/>
        <c:noMultiLvlLbl val="0"/>
      </c:catAx>
      <c:valAx>
        <c:axId val="13026406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274432"/>
        <c:crosses val="autoZero"/>
        <c:crossBetween val="between"/>
      </c:valAx>
      <c:catAx>
        <c:axId val="1302744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3026406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เชียงใหม่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(18.79000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98.97694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Data!$B$16:$AF$16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0.3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0.01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56-4D0F-A412-24FD9CF7C3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609088"/>
        <c:axId val="4360716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Data!$B$14:$AF$14</c:f>
              <c:numCache>
                <c:formatCode>0.0</c:formatCode>
                <c:ptCount val="31"/>
                <c:pt idx="0">
                  <c:v>27.6</c:v>
                </c:pt>
                <c:pt idx="1">
                  <c:v>28.5</c:v>
                </c:pt>
                <c:pt idx="2">
                  <c:v>28</c:v>
                </c:pt>
                <c:pt idx="3">
                  <c:v>27.6</c:v>
                </c:pt>
                <c:pt idx="4">
                  <c:v>27.2</c:v>
                </c:pt>
                <c:pt idx="5">
                  <c:v>27.7</c:v>
                </c:pt>
                <c:pt idx="6">
                  <c:v>32.1</c:v>
                </c:pt>
                <c:pt idx="7">
                  <c:v>32</c:v>
                </c:pt>
                <c:pt idx="8">
                  <c:v>33.6</c:v>
                </c:pt>
                <c:pt idx="9">
                  <c:v>33.5</c:v>
                </c:pt>
                <c:pt idx="10">
                  <c:v>28.6</c:v>
                </c:pt>
                <c:pt idx="11">
                  <c:v>20</c:v>
                </c:pt>
                <c:pt idx="12">
                  <c:v>21.2</c:v>
                </c:pt>
                <c:pt idx="13">
                  <c:v>26.9</c:v>
                </c:pt>
                <c:pt idx="14">
                  <c:v>27</c:v>
                </c:pt>
                <c:pt idx="15">
                  <c:v>29.1</c:v>
                </c:pt>
                <c:pt idx="16">
                  <c:v>30.3</c:v>
                </c:pt>
                <c:pt idx="17">
                  <c:v>30.5</c:v>
                </c:pt>
                <c:pt idx="18">
                  <c:v>30.8</c:v>
                </c:pt>
                <c:pt idx="19">
                  <c:v>30.6</c:v>
                </c:pt>
                <c:pt idx="20">
                  <c:v>31.3</c:v>
                </c:pt>
                <c:pt idx="21">
                  <c:v>31.6</c:v>
                </c:pt>
                <c:pt idx="22">
                  <c:v>32</c:v>
                </c:pt>
                <c:pt idx="23">
                  <c:v>31.7</c:v>
                </c:pt>
                <c:pt idx="24">
                  <c:v>32.299999999999997</c:v>
                </c:pt>
                <c:pt idx="25">
                  <c:v>32.200000000000003</c:v>
                </c:pt>
                <c:pt idx="26">
                  <c:v>33.5</c:v>
                </c:pt>
                <c:pt idx="27">
                  <c:v>33.5</c:v>
                </c:pt>
                <c:pt idx="28">
                  <c:v>33</c:v>
                </c:pt>
                <c:pt idx="29">
                  <c:v>32.9</c:v>
                </c:pt>
                <c:pt idx="30">
                  <c:v>32.5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F56-4D0F-A412-24FD9CF7C38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Data!$B$15:$AF$15</c:f>
              <c:numCache>
                <c:formatCode>0.0</c:formatCode>
                <c:ptCount val="31"/>
                <c:pt idx="0">
                  <c:v>20.6</c:v>
                </c:pt>
                <c:pt idx="1">
                  <c:v>20.399999999999999</c:v>
                </c:pt>
                <c:pt idx="2">
                  <c:v>19.8</c:v>
                </c:pt>
                <c:pt idx="3">
                  <c:v>21</c:v>
                </c:pt>
                <c:pt idx="4">
                  <c:v>22</c:v>
                </c:pt>
                <c:pt idx="5">
                  <c:v>22</c:v>
                </c:pt>
                <c:pt idx="6">
                  <c:v>22.1</c:v>
                </c:pt>
                <c:pt idx="7">
                  <c:v>22.1</c:v>
                </c:pt>
                <c:pt idx="8">
                  <c:v>21.5</c:v>
                </c:pt>
                <c:pt idx="9">
                  <c:v>21.3</c:v>
                </c:pt>
                <c:pt idx="10">
                  <c:v>23.3</c:v>
                </c:pt>
                <c:pt idx="11">
                  <c:v>18.600000000000001</c:v>
                </c:pt>
                <c:pt idx="12">
                  <c:v>14.8</c:v>
                </c:pt>
                <c:pt idx="13">
                  <c:v>17.2</c:v>
                </c:pt>
                <c:pt idx="14">
                  <c:v>15.5</c:v>
                </c:pt>
                <c:pt idx="15">
                  <c:v>15.5</c:v>
                </c:pt>
                <c:pt idx="16">
                  <c:v>16.899999999999999</c:v>
                </c:pt>
                <c:pt idx="17">
                  <c:v>17.100000000000001</c:v>
                </c:pt>
                <c:pt idx="18">
                  <c:v>17</c:v>
                </c:pt>
                <c:pt idx="19">
                  <c:v>16</c:v>
                </c:pt>
                <c:pt idx="20">
                  <c:v>16</c:v>
                </c:pt>
                <c:pt idx="21">
                  <c:v>15.6</c:v>
                </c:pt>
                <c:pt idx="22">
                  <c:v>15.2</c:v>
                </c:pt>
                <c:pt idx="23">
                  <c:v>14.1</c:v>
                </c:pt>
                <c:pt idx="24">
                  <c:v>13.3</c:v>
                </c:pt>
                <c:pt idx="25">
                  <c:v>16.600000000000001</c:v>
                </c:pt>
                <c:pt idx="26">
                  <c:v>19.399999999999999</c:v>
                </c:pt>
                <c:pt idx="27">
                  <c:v>19.8</c:v>
                </c:pt>
                <c:pt idx="28">
                  <c:v>18</c:v>
                </c:pt>
                <c:pt idx="29">
                  <c:v>15.9</c:v>
                </c:pt>
                <c:pt idx="30">
                  <c:v>12.5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F56-4D0F-A412-24FD9CF7C3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43625088"/>
        <c:axId val="43623168"/>
        <c:extLst/>
      </c:stockChart>
      <c:valAx>
        <c:axId val="4360716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09088"/>
        <c:crosses val="max"/>
        <c:crossBetween val="between"/>
      </c:valAx>
      <c:catAx>
        <c:axId val="43609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07168"/>
        <c:crosses val="autoZero"/>
        <c:auto val="1"/>
        <c:lblAlgn val="ctr"/>
        <c:lblOffset val="100"/>
        <c:noMultiLvlLbl val="0"/>
      </c:catAx>
      <c:valAx>
        <c:axId val="4362316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25088"/>
        <c:crosses val="autoZero"/>
        <c:crossBetween val="between"/>
      </c:valAx>
      <c:catAx>
        <c:axId val="4362508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436231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ขอนแก่น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(16.46111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102.78970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Data!$B$56:$AF$56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C4-46C1-B9B3-B85A02E47C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8559232"/>
        <c:axId val="4854476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25"/>
              <c:layout>
                <c:manualLayout>
                  <c:x val="-2.284618268870248E-2"/>
                  <c:y val="-4.2123085597658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C4-46C1-B9B3-B85A02E47C9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Data!$B$54:$AF$54</c:f>
              <c:numCache>
                <c:formatCode>0.0</c:formatCode>
                <c:ptCount val="31"/>
                <c:pt idx="0">
                  <c:v>29</c:v>
                </c:pt>
                <c:pt idx="1">
                  <c:v>29.4</c:v>
                </c:pt>
                <c:pt idx="2">
                  <c:v>30.3</c:v>
                </c:pt>
                <c:pt idx="3">
                  <c:v>31.6</c:v>
                </c:pt>
                <c:pt idx="4">
                  <c:v>32.6</c:v>
                </c:pt>
                <c:pt idx="5">
                  <c:v>33.4</c:v>
                </c:pt>
                <c:pt idx="6">
                  <c:v>30.9</c:v>
                </c:pt>
                <c:pt idx="7">
                  <c:v>33.6</c:v>
                </c:pt>
                <c:pt idx="8">
                  <c:v>32.299999999999997</c:v>
                </c:pt>
                <c:pt idx="9">
                  <c:v>27.3</c:v>
                </c:pt>
                <c:pt idx="10">
                  <c:v>23.6</c:v>
                </c:pt>
                <c:pt idx="11">
                  <c:v>24.2</c:v>
                </c:pt>
                <c:pt idx="12">
                  <c:v>26.6</c:v>
                </c:pt>
                <c:pt idx="13">
                  <c:v>27.6</c:v>
                </c:pt>
                <c:pt idx="14">
                  <c:v>26.5</c:v>
                </c:pt>
                <c:pt idx="15">
                  <c:v>30.9</c:v>
                </c:pt>
                <c:pt idx="16">
                  <c:v>30.8</c:v>
                </c:pt>
                <c:pt idx="17">
                  <c:v>31.6</c:v>
                </c:pt>
                <c:pt idx="18">
                  <c:v>31.5</c:v>
                </c:pt>
                <c:pt idx="19">
                  <c:v>31.5</c:v>
                </c:pt>
                <c:pt idx="20">
                  <c:v>34.200000000000003</c:v>
                </c:pt>
                <c:pt idx="21">
                  <c:v>32.9</c:v>
                </c:pt>
                <c:pt idx="22">
                  <c:v>33.200000000000003</c:v>
                </c:pt>
                <c:pt idx="23">
                  <c:v>33.4</c:v>
                </c:pt>
                <c:pt idx="24">
                  <c:v>33.5</c:v>
                </c:pt>
                <c:pt idx="25">
                  <c:v>32.700000000000003</c:v>
                </c:pt>
                <c:pt idx="26">
                  <c:v>31.8</c:v>
                </c:pt>
                <c:pt idx="27">
                  <c:v>33.9</c:v>
                </c:pt>
                <c:pt idx="28">
                  <c:v>32.9</c:v>
                </c:pt>
                <c:pt idx="29">
                  <c:v>25.4</c:v>
                </c:pt>
                <c:pt idx="30">
                  <c:v>25.5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6C4-46C1-B9B3-B85A02E47C9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Data!$B$55:$AF$55</c:f>
              <c:numCache>
                <c:formatCode>0.0</c:formatCode>
                <c:ptCount val="31"/>
                <c:pt idx="0">
                  <c:v>17.2</c:v>
                </c:pt>
                <c:pt idx="1">
                  <c:v>17.3</c:v>
                </c:pt>
                <c:pt idx="2">
                  <c:v>20.2</c:v>
                </c:pt>
                <c:pt idx="3">
                  <c:v>19.8</c:v>
                </c:pt>
                <c:pt idx="4">
                  <c:v>19.899999999999999</c:v>
                </c:pt>
                <c:pt idx="5">
                  <c:v>21.4</c:v>
                </c:pt>
                <c:pt idx="6">
                  <c:v>23.1</c:v>
                </c:pt>
                <c:pt idx="7">
                  <c:v>23</c:v>
                </c:pt>
                <c:pt idx="8">
                  <c:v>23.4</c:v>
                </c:pt>
                <c:pt idx="9">
                  <c:v>18.100000000000001</c:v>
                </c:pt>
                <c:pt idx="10">
                  <c:v>17.399999999999999</c:v>
                </c:pt>
                <c:pt idx="11">
                  <c:v>13.9</c:v>
                </c:pt>
                <c:pt idx="12">
                  <c:v>13.5</c:v>
                </c:pt>
                <c:pt idx="13">
                  <c:v>15.2</c:v>
                </c:pt>
                <c:pt idx="14">
                  <c:v>16.100000000000001</c:v>
                </c:pt>
                <c:pt idx="15">
                  <c:v>16.2</c:v>
                </c:pt>
                <c:pt idx="16">
                  <c:v>18.100000000000001</c:v>
                </c:pt>
                <c:pt idx="17">
                  <c:v>17.899999999999999</c:v>
                </c:pt>
                <c:pt idx="18">
                  <c:v>18.2</c:v>
                </c:pt>
                <c:pt idx="19">
                  <c:v>19.2</c:v>
                </c:pt>
                <c:pt idx="20">
                  <c:v>20.6</c:v>
                </c:pt>
                <c:pt idx="21">
                  <c:v>21.8</c:v>
                </c:pt>
                <c:pt idx="22">
                  <c:v>20.100000000000001</c:v>
                </c:pt>
                <c:pt idx="23">
                  <c:v>19.600000000000001</c:v>
                </c:pt>
                <c:pt idx="24">
                  <c:v>19.7</c:v>
                </c:pt>
                <c:pt idx="25">
                  <c:v>21.2</c:v>
                </c:pt>
                <c:pt idx="26">
                  <c:v>22</c:v>
                </c:pt>
                <c:pt idx="27">
                  <c:v>22.3</c:v>
                </c:pt>
                <c:pt idx="28">
                  <c:v>23.1</c:v>
                </c:pt>
                <c:pt idx="29">
                  <c:v>18.100000000000001</c:v>
                </c:pt>
                <c:pt idx="30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6C4-46C1-B9B3-B85A02E47C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48571136"/>
        <c:axId val="48560768"/>
        <c:extLst/>
      </c:stockChart>
      <c:valAx>
        <c:axId val="4854476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59232"/>
        <c:crosses val="max"/>
        <c:crossBetween val="between"/>
      </c:valAx>
      <c:catAx>
        <c:axId val="4855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44768"/>
        <c:crossesAt val="0"/>
        <c:auto val="1"/>
        <c:lblAlgn val="ctr"/>
        <c:lblOffset val="100"/>
        <c:noMultiLvlLbl val="0"/>
      </c:catAx>
      <c:valAx>
        <c:axId val="4856076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71136"/>
        <c:crosses val="autoZero"/>
        <c:crossBetween val="between"/>
      </c:valAx>
      <c:catAx>
        <c:axId val="4857113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4856076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พระนครศรีอยุธยา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(14.53472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100.7250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Data!$B$96:$AF$96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2.8</c:v>
                </c:pt>
                <c:pt idx="9">
                  <c:v>20.3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18-4F66-BD21-62C2C3B1D6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0999680"/>
        <c:axId val="5095654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Data!$B$94:$AF$94</c:f>
              <c:numCache>
                <c:formatCode>0.0</c:formatCode>
                <c:ptCount val="31"/>
                <c:pt idx="0">
                  <c:v>31.3</c:v>
                </c:pt>
                <c:pt idx="1">
                  <c:v>31.8</c:v>
                </c:pt>
                <c:pt idx="2">
                  <c:v>32.5</c:v>
                </c:pt>
                <c:pt idx="3">
                  <c:v>34</c:v>
                </c:pt>
                <c:pt idx="4">
                  <c:v>35.4</c:v>
                </c:pt>
                <c:pt idx="5">
                  <c:v>34</c:v>
                </c:pt>
                <c:pt idx="6">
                  <c:v>33.200000000000003</c:v>
                </c:pt>
                <c:pt idx="7">
                  <c:v>34</c:v>
                </c:pt>
                <c:pt idx="8">
                  <c:v>35.1</c:v>
                </c:pt>
                <c:pt idx="9">
                  <c:v>26</c:v>
                </c:pt>
                <c:pt idx="10">
                  <c:v>26.9</c:v>
                </c:pt>
                <c:pt idx="11">
                  <c:v>26.2</c:v>
                </c:pt>
                <c:pt idx="12">
                  <c:v>28.4</c:v>
                </c:pt>
                <c:pt idx="13">
                  <c:v>30</c:v>
                </c:pt>
                <c:pt idx="14">
                  <c:v>30.4</c:v>
                </c:pt>
                <c:pt idx="15">
                  <c:v>32.700000000000003</c:v>
                </c:pt>
                <c:pt idx="16">
                  <c:v>33.9</c:v>
                </c:pt>
                <c:pt idx="17">
                  <c:v>34.299999999999997</c:v>
                </c:pt>
                <c:pt idx="18">
                  <c:v>34.4</c:v>
                </c:pt>
                <c:pt idx="19">
                  <c:v>33.5</c:v>
                </c:pt>
                <c:pt idx="20">
                  <c:v>34.799999999999997</c:v>
                </c:pt>
                <c:pt idx="21">
                  <c:v>35.5</c:v>
                </c:pt>
                <c:pt idx="22">
                  <c:v>35.299999999999997</c:v>
                </c:pt>
                <c:pt idx="23">
                  <c:v>35.200000000000003</c:v>
                </c:pt>
                <c:pt idx="24">
                  <c:v>34</c:v>
                </c:pt>
                <c:pt idx="25">
                  <c:v>34</c:v>
                </c:pt>
                <c:pt idx="26">
                  <c:v>32.299999999999997</c:v>
                </c:pt>
                <c:pt idx="27">
                  <c:v>34</c:v>
                </c:pt>
                <c:pt idx="28">
                  <c:v>35.1</c:v>
                </c:pt>
                <c:pt idx="29">
                  <c:v>33.700000000000003</c:v>
                </c:pt>
                <c:pt idx="30">
                  <c:v>33.5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A18-4F66-BD21-62C2C3B1D604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Data!$B$95:$AF$95</c:f>
              <c:numCache>
                <c:formatCode>0.0</c:formatCode>
                <c:ptCount val="31"/>
                <c:pt idx="0">
                  <c:v>20.5</c:v>
                </c:pt>
                <c:pt idx="1">
                  <c:v>21</c:v>
                </c:pt>
                <c:pt idx="2">
                  <c:v>22</c:v>
                </c:pt>
                <c:pt idx="3">
                  <c:v>22.1</c:v>
                </c:pt>
                <c:pt idx="4">
                  <c:v>22.5</c:v>
                </c:pt>
                <c:pt idx="5">
                  <c:v>23.4</c:v>
                </c:pt>
                <c:pt idx="6">
                  <c:v>24.9</c:v>
                </c:pt>
                <c:pt idx="7">
                  <c:v>22.4</c:v>
                </c:pt>
                <c:pt idx="8">
                  <c:v>23.2</c:v>
                </c:pt>
                <c:pt idx="9">
                  <c:v>20.5</c:v>
                </c:pt>
                <c:pt idx="10">
                  <c:v>19.2</c:v>
                </c:pt>
                <c:pt idx="11">
                  <c:v>18</c:v>
                </c:pt>
                <c:pt idx="12">
                  <c:v>16.899999999999999</c:v>
                </c:pt>
                <c:pt idx="13">
                  <c:v>15.4</c:v>
                </c:pt>
                <c:pt idx="14">
                  <c:v>15.8</c:v>
                </c:pt>
                <c:pt idx="15">
                  <c:v>18</c:v>
                </c:pt>
                <c:pt idx="16">
                  <c:v>19</c:v>
                </c:pt>
                <c:pt idx="17">
                  <c:v>18.899999999999999</c:v>
                </c:pt>
                <c:pt idx="18">
                  <c:v>19.3</c:v>
                </c:pt>
                <c:pt idx="19">
                  <c:v>20.7</c:v>
                </c:pt>
                <c:pt idx="20">
                  <c:v>20.100000000000001</c:v>
                </c:pt>
                <c:pt idx="21">
                  <c:v>22.3</c:v>
                </c:pt>
                <c:pt idx="22">
                  <c:v>23.3</c:v>
                </c:pt>
                <c:pt idx="23">
                  <c:v>22</c:v>
                </c:pt>
                <c:pt idx="24">
                  <c:v>22</c:v>
                </c:pt>
                <c:pt idx="25">
                  <c:v>23</c:v>
                </c:pt>
                <c:pt idx="26">
                  <c:v>23.7</c:v>
                </c:pt>
                <c:pt idx="27">
                  <c:v>24</c:v>
                </c:pt>
                <c:pt idx="28">
                  <c:v>23.8</c:v>
                </c:pt>
                <c:pt idx="29">
                  <c:v>24</c:v>
                </c:pt>
                <c:pt idx="3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A18-4F66-BD21-62C2C3B1D6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51019776"/>
        <c:axId val="51001216"/>
        <c:extLst/>
      </c:stockChart>
      <c:valAx>
        <c:axId val="5095654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999680"/>
        <c:crosses val="max"/>
        <c:crossBetween val="between"/>
      </c:valAx>
      <c:catAx>
        <c:axId val="5099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956544"/>
        <c:crossesAt val="0"/>
        <c:auto val="1"/>
        <c:lblAlgn val="ctr"/>
        <c:lblOffset val="100"/>
        <c:noMultiLvlLbl val="0"/>
      </c:catAx>
      <c:valAx>
        <c:axId val="5100121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19776"/>
        <c:crosses val="autoZero"/>
        <c:crossBetween val="between"/>
      </c:valAx>
      <c:catAx>
        <c:axId val="5101977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5100121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นครราชสีมา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(14.96831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102.08600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Data!$B$66:$AF$66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2.6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8A-4614-B0BC-1FE9D17AA7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9704320"/>
        <c:axId val="4970240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Data!$B$64:$AF$64</c:f>
              <c:numCache>
                <c:formatCode>0.0</c:formatCode>
                <c:ptCount val="31"/>
                <c:pt idx="0">
                  <c:v>29.1</c:v>
                </c:pt>
                <c:pt idx="1">
                  <c:v>29.9</c:v>
                </c:pt>
                <c:pt idx="2">
                  <c:v>30.4</c:v>
                </c:pt>
                <c:pt idx="3">
                  <c:v>32.700000000000003</c:v>
                </c:pt>
                <c:pt idx="4">
                  <c:v>33.799999999999997</c:v>
                </c:pt>
                <c:pt idx="5">
                  <c:v>34.799999999999997</c:v>
                </c:pt>
                <c:pt idx="6">
                  <c:v>33.5</c:v>
                </c:pt>
                <c:pt idx="7">
                  <c:v>34.299999999999997</c:v>
                </c:pt>
                <c:pt idx="8">
                  <c:v>34.799999999999997</c:v>
                </c:pt>
                <c:pt idx="9">
                  <c:v>24.4</c:v>
                </c:pt>
                <c:pt idx="10">
                  <c:v>25.8</c:v>
                </c:pt>
                <c:pt idx="11">
                  <c:v>24.9</c:v>
                </c:pt>
                <c:pt idx="12">
                  <c:v>25.6</c:v>
                </c:pt>
                <c:pt idx="13">
                  <c:v>28.8</c:v>
                </c:pt>
                <c:pt idx="14">
                  <c:v>26.7</c:v>
                </c:pt>
                <c:pt idx="15">
                  <c:v>32</c:v>
                </c:pt>
                <c:pt idx="16">
                  <c:v>31.9</c:v>
                </c:pt>
                <c:pt idx="17">
                  <c:v>32.5</c:v>
                </c:pt>
                <c:pt idx="18">
                  <c:v>32.9</c:v>
                </c:pt>
                <c:pt idx="19">
                  <c:v>31.8</c:v>
                </c:pt>
                <c:pt idx="20">
                  <c:v>33.799999999999997</c:v>
                </c:pt>
                <c:pt idx="21">
                  <c:v>33</c:v>
                </c:pt>
                <c:pt idx="22">
                  <c:v>34</c:v>
                </c:pt>
                <c:pt idx="23">
                  <c:v>34.299999999999997</c:v>
                </c:pt>
                <c:pt idx="24">
                  <c:v>34.5</c:v>
                </c:pt>
                <c:pt idx="25">
                  <c:v>34</c:v>
                </c:pt>
                <c:pt idx="26">
                  <c:v>33.700000000000003</c:v>
                </c:pt>
                <c:pt idx="27">
                  <c:v>33.700000000000003</c:v>
                </c:pt>
                <c:pt idx="28">
                  <c:v>36.6</c:v>
                </c:pt>
                <c:pt idx="29">
                  <c:v>27.2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98A-4614-B0BC-1FE9D17AA7F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Data!$B$65:$AF$65</c:f>
              <c:numCache>
                <c:formatCode>0.0</c:formatCode>
                <c:ptCount val="31"/>
                <c:pt idx="0">
                  <c:v>18.600000000000001</c:v>
                </c:pt>
                <c:pt idx="1">
                  <c:v>18.7</c:v>
                </c:pt>
                <c:pt idx="2">
                  <c:v>21.1</c:v>
                </c:pt>
                <c:pt idx="3">
                  <c:v>20.6</c:v>
                </c:pt>
                <c:pt idx="4">
                  <c:v>20.5</c:v>
                </c:pt>
                <c:pt idx="5">
                  <c:v>23.3</c:v>
                </c:pt>
                <c:pt idx="6">
                  <c:v>24.3</c:v>
                </c:pt>
                <c:pt idx="7">
                  <c:v>23.4</c:v>
                </c:pt>
                <c:pt idx="8">
                  <c:v>23.6</c:v>
                </c:pt>
                <c:pt idx="9">
                  <c:v>19.2</c:v>
                </c:pt>
                <c:pt idx="10">
                  <c:v>18</c:v>
                </c:pt>
                <c:pt idx="11">
                  <c:v>15.5</c:v>
                </c:pt>
                <c:pt idx="12">
                  <c:v>14.9</c:v>
                </c:pt>
                <c:pt idx="13">
                  <c:v>16.2</c:v>
                </c:pt>
                <c:pt idx="14">
                  <c:v>16.8</c:v>
                </c:pt>
                <c:pt idx="15">
                  <c:v>17.5</c:v>
                </c:pt>
                <c:pt idx="16">
                  <c:v>19.3</c:v>
                </c:pt>
                <c:pt idx="17">
                  <c:v>19.100000000000001</c:v>
                </c:pt>
                <c:pt idx="18">
                  <c:v>18.7</c:v>
                </c:pt>
                <c:pt idx="19">
                  <c:v>21</c:v>
                </c:pt>
                <c:pt idx="20">
                  <c:v>20.6</c:v>
                </c:pt>
                <c:pt idx="21">
                  <c:v>22.2</c:v>
                </c:pt>
                <c:pt idx="22">
                  <c:v>21.7</c:v>
                </c:pt>
                <c:pt idx="23">
                  <c:v>20.7</c:v>
                </c:pt>
                <c:pt idx="24">
                  <c:v>21.2</c:v>
                </c:pt>
                <c:pt idx="25">
                  <c:v>23.7</c:v>
                </c:pt>
                <c:pt idx="26">
                  <c:v>23.9</c:v>
                </c:pt>
                <c:pt idx="27">
                  <c:v>24.2</c:v>
                </c:pt>
                <c:pt idx="28">
                  <c:v>23.7</c:v>
                </c:pt>
                <c:pt idx="29">
                  <c:v>23.1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98A-4614-B0BC-1FE9D17AA7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49736704"/>
        <c:axId val="49734784"/>
        <c:extLst/>
      </c:stockChart>
      <c:valAx>
        <c:axId val="4970240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04320"/>
        <c:crosses val="max"/>
        <c:crossBetween val="between"/>
      </c:valAx>
      <c:catAx>
        <c:axId val="4970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02400"/>
        <c:crossesAt val="0"/>
        <c:auto val="1"/>
        <c:lblAlgn val="ctr"/>
        <c:lblOffset val="100"/>
        <c:noMultiLvlLbl val="0"/>
      </c:catAx>
      <c:valAx>
        <c:axId val="4973478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36704"/>
        <c:crosses val="autoZero"/>
        <c:crossBetween val="between"/>
      </c:valAx>
      <c:catAx>
        <c:axId val="4973670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4973478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กาญจนบุรี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(14.0225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99.53583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Data!$B$86:$AF$86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FF-4EC7-9598-D0884E3328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0554368"/>
        <c:axId val="5053580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Data!$B$84:$AF$84</c:f>
              <c:numCache>
                <c:formatCode>0.0</c:formatCode>
                <c:ptCount val="31"/>
                <c:pt idx="0">
                  <c:v>30.2</c:v>
                </c:pt>
                <c:pt idx="1">
                  <c:v>31</c:v>
                </c:pt>
                <c:pt idx="2">
                  <c:v>31.4</c:v>
                </c:pt>
                <c:pt idx="3">
                  <c:v>32.9</c:v>
                </c:pt>
                <c:pt idx="4">
                  <c:v>34.200000000000003</c:v>
                </c:pt>
                <c:pt idx="5">
                  <c:v>34</c:v>
                </c:pt>
                <c:pt idx="6">
                  <c:v>33.4</c:v>
                </c:pt>
                <c:pt idx="7">
                  <c:v>34.299999999999997</c:v>
                </c:pt>
                <c:pt idx="8">
                  <c:v>35.700000000000003</c:v>
                </c:pt>
                <c:pt idx="9">
                  <c:v>26.4</c:v>
                </c:pt>
                <c:pt idx="10">
                  <c:v>29.2</c:v>
                </c:pt>
                <c:pt idx="11">
                  <c:v>27</c:v>
                </c:pt>
                <c:pt idx="12">
                  <c:v>27.1</c:v>
                </c:pt>
                <c:pt idx="13">
                  <c:v>29.4</c:v>
                </c:pt>
                <c:pt idx="14">
                  <c:v>31</c:v>
                </c:pt>
                <c:pt idx="15">
                  <c:v>33.299999999999997</c:v>
                </c:pt>
                <c:pt idx="16">
                  <c:v>33.799999999999997</c:v>
                </c:pt>
                <c:pt idx="17">
                  <c:v>33.9</c:v>
                </c:pt>
                <c:pt idx="18">
                  <c:v>34</c:v>
                </c:pt>
                <c:pt idx="19">
                  <c:v>33.4</c:v>
                </c:pt>
                <c:pt idx="20">
                  <c:v>35</c:v>
                </c:pt>
                <c:pt idx="21">
                  <c:v>35.200000000000003</c:v>
                </c:pt>
                <c:pt idx="22">
                  <c:v>35.1</c:v>
                </c:pt>
                <c:pt idx="23">
                  <c:v>34.5</c:v>
                </c:pt>
                <c:pt idx="24">
                  <c:v>33.700000000000003</c:v>
                </c:pt>
                <c:pt idx="25">
                  <c:v>34.700000000000003</c:v>
                </c:pt>
                <c:pt idx="26">
                  <c:v>33.5</c:v>
                </c:pt>
                <c:pt idx="27">
                  <c:v>35.700000000000003</c:v>
                </c:pt>
                <c:pt idx="28">
                  <c:v>36.5</c:v>
                </c:pt>
                <c:pt idx="29">
                  <c:v>37</c:v>
                </c:pt>
                <c:pt idx="30">
                  <c:v>35.700000000000003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FF-4EC7-9598-D0884E33285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Data!$B$85:$AF$85</c:f>
              <c:numCache>
                <c:formatCode>0.0</c:formatCode>
                <c:ptCount val="31"/>
                <c:pt idx="0">
                  <c:v>21.7</c:v>
                </c:pt>
                <c:pt idx="1">
                  <c:v>20.2</c:v>
                </c:pt>
                <c:pt idx="2">
                  <c:v>21.2</c:v>
                </c:pt>
                <c:pt idx="3">
                  <c:v>21</c:v>
                </c:pt>
                <c:pt idx="4">
                  <c:v>21.8</c:v>
                </c:pt>
                <c:pt idx="5">
                  <c:v>22.2</c:v>
                </c:pt>
                <c:pt idx="6">
                  <c:v>24.5</c:v>
                </c:pt>
                <c:pt idx="7">
                  <c:v>23.4</c:v>
                </c:pt>
                <c:pt idx="8">
                  <c:v>23.4</c:v>
                </c:pt>
                <c:pt idx="9">
                  <c:v>25.6</c:v>
                </c:pt>
                <c:pt idx="10">
                  <c:v>22.6</c:v>
                </c:pt>
                <c:pt idx="11">
                  <c:v>20.7</c:v>
                </c:pt>
                <c:pt idx="12">
                  <c:v>18</c:v>
                </c:pt>
                <c:pt idx="13">
                  <c:v>16.899999999999999</c:v>
                </c:pt>
                <c:pt idx="14">
                  <c:v>17.5</c:v>
                </c:pt>
                <c:pt idx="15">
                  <c:v>18.3</c:v>
                </c:pt>
                <c:pt idx="16">
                  <c:v>20.7</c:v>
                </c:pt>
                <c:pt idx="17">
                  <c:v>22.2</c:v>
                </c:pt>
                <c:pt idx="18">
                  <c:v>21.2</c:v>
                </c:pt>
                <c:pt idx="19">
                  <c:v>21.4</c:v>
                </c:pt>
                <c:pt idx="20">
                  <c:v>22</c:v>
                </c:pt>
                <c:pt idx="21">
                  <c:v>23</c:v>
                </c:pt>
                <c:pt idx="22">
                  <c:v>23.9</c:v>
                </c:pt>
                <c:pt idx="23">
                  <c:v>23.9</c:v>
                </c:pt>
                <c:pt idx="24">
                  <c:v>23.7</c:v>
                </c:pt>
                <c:pt idx="25">
                  <c:v>24</c:v>
                </c:pt>
                <c:pt idx="26">
                  <c:v>25.8</c:v>
                </c:pt>
                <c:pt idx="27">
                  <c:v>24.9</c:v>
                </c:pt>
                <c:pt idx="28">
                  <c:v>25.6</c:v>
                </c:pt>
                <c:pt idx="29">
                  <c:v>25.3</c:v>
                </c:pt>
                <c:pt idx="30">
                  <c:v>24.7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8FF-4EC7-9598-D0884E3328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50562176"/>
        <c:axId val="50555904"/>
        <c:extLst/>
      </c:stockChart>
      <c:valAx>
        <c:axId val="5053580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54368"/>
        <c:crosses val="max"/>
        <c:crossBetween val="between"/>
      </c:valAx>
      <c:catAx>
        <c:axId val="5055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35808"/>
        <c:crossesAt val="0"/>
        <c:auto val="1"/>
        <c:lblAlgn val="ctr"/>
        <c:lblOffset val="100"/>
        <c:noMultiLvlLbl val="0"/>
      </c:catAx>
      <c:valAx>
        <c:axId val="5055590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62176"/>
        <c:crosses val="autoZero"/>
        <c:crossBetween val="between"/>
      </c:valAx>
      <c:catAx>
        <c:axId val="5056217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5055590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กรุงเทพมหานคร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(13.72639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100.5600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Data!$B$101:$AF$101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41.3</c:v>
                </c:pt>
                <c:pt idx="9">
                  <c:v>15.6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12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7A-47E9-91A5-027C7329F6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9578624"/>
        <c:axId val="7956416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Data!$B$99:$AF$99</c:f>
              <c:numCache>
                <c:formatCode>0.0</c:formatCode>
                <c:ptCount val="31"/>
                <c:pt idx="0">
                  <c:v>31.2</c:v>
                </c:pt>
                <c:pt idx="1">
                  <c:v>31.8</c:v>
                </c:pt>
                <c:pt idx="2">
                  <c:v>31.5</c:v>
                </c:pt>
                <c:pt idx="3">
                  <c:v>33.799999999999997</c:v>
                </c:pt>
                <c:pt idx="4">
                  <c:v>35.299999999999997</c:v>
                </c:pt>
                <c:pt idx="5">
                  <c:v>33.5</c:v>
                </c:pt>
                <c:pt idx="6">
                  <c:v>32.5</c:v>
                </c:pt>
                <c:pt idx="7">
                  <c:v>34</c:v>
                </c:pt>
                <c:pt idx="8">
                  <c:v>34.799999999999997</c:v>
                </c:pt>
                <c:pt idx="9">
                  <c:v>28.7</c:v>
                </c:pt>
                <c:pt idx="10">
                  <c:v>28.8</c:v>
                </c:pt>
                <c:pt idx="11">
                  <c:v>28.4</c:v>
                </c:pt>
                <c:pt idx="12">
                  <c:v>28.4</c:v>
                </c:pt>
                <c:pt idx="13">
                  <c:v>30.4</c:v>
                </c:pt>
                <c:pt idx="14">
                  <c:v>30.3</c:v>
                </c:pt>
                <c:pt idx="15">
                  <c:v>33.1</c:v>
                </c:pt>
                <c:pt idx="16">
                  <c:v>33.4</c:v>
                </c:pt>
                <c:pt idx="17">
                  <c:v>33.9</c:v>
                </c:pt>
                <c:pt idx="18">
                  <c:v>34.799999999999997</c:v>
                </c:pt>
                <c:pt idx="19">
                  <c:v>33.6</c:v>
                </c:pt>
                <c:pt idx="20">
                  <c:v>33.4</c:v>
                </c:pt>
                <c:pt idx="21">
                  <c:v>33.799999999999997</c:v>
                </c:pt>
                <c:pt idx="22">
                  <c:v>33.799999999999997</c:v>
                </c:pt>
                <c:pt idx="23">
                  <c:v>30.8</c:v>
                </c:pt>
                <c:pt idx="24">
                  <c:v>32.799999999999997</c:v>
                </c:pt>
                <c:pt idx="25">
                  <c:v>33.299999999999997</c:v>
                </c:pt>
                <c:pt idx="26">
                  <c:v>32.700000000000003</c:v>
                </c:pt>
                <c:pt idx="27">
                  <c:v>32.799999999999997</c:v>
                </c:pt>
                <c:pt idx="28">
                  <c:v>33.799999999999997</c:v>
                </c:pt>
                <c:pt idx="29">
                  <c:v>34.200000000000003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47A-47E9-91A5-027C7329F6B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Data!$B$100:$AF$100</c:f>
              <c:numCache>
                <c:formatCode>0.0</c:formatCode>
                <c:ptCount val="31"/>
                <c:pt idx="0">
                  <c:v>23</c:v>
                </c:pt>
                <c:pt idx="1">
                  <c:v>23.2</c:v>
                </c:pt>
                <c:pt idx="2">
                  <c:v>24.9</c:v>
                </c:pt>
                <c:pt idx="3">
                  <c:v>24.7</c:v>
                </c:pt>
                <c:pt idx="4">
                  <c:v>25.5</c:v>
                </c:pt>
                <c:pt idx="5">
                  <c:v>26</c:v>
                </c:pt>
                <c:pt idx="6">
                  <c:v>25.9</c:v>
                </c:pt>
                <c:pt idx="7">
                  <c:v>25.6</c:v>
                </c:pt>
                <c:pt idx="8">
                  <c:v>26.5</c:v>
                </c:pt>
                <c:pt idx="9">
                  <c:v>24.4</c:v>
                </c:pt>
                <c:pt idx="10">
                  <c:v>22.4</c:v>
                </c:pt>
                <c:pt idx="11">
                  <c:v>21.5</c:v>
                </c:pt>
                <c:pt idx="12">
                  <c:v>19.600000000000001</c:v>
                </c:pt>
                <c:pt idx="13">
                  <c:v>20</c:v>
                </c:pt>
                <c:pt idx="14">
                  <c:v>21.4</c:v>
                </c:pt>
                <c:pt idx="15">
                  <c:v>22</c:v>
                </c:pt>
                <c:pt idx="16">
                  <c:v>23.5</c:v>
                </c:pt>
                <c:pt idx="17">
                  <c:v>24.5</c:v>
                </c:pt>
                <c:pt idx="18">
                  <c:v>23.8</c:v>
                </c:pt>
                <c:pt idx="19">
                  <c:v>24.4</c:v>
                </c:pt>
                <c:pt idx="20">
                  <c:v>25</c:v>
                </c:pt>
                <c:pt idx="21">
                  <c:v>25.4</c:v>
                </c:pt>
                <c:pt idx="22">
                  <c:v>25.6</c:v>
                </c:pt>
                <c:pt idx="23">
                  <c:v>27</c:v>
                </c:pt>
                <c:pt idx="24">
                  <c:v>25.6</c:v>
                </c:pt>
                <c:pt idx="25">
                  <c:v>26.3</c:v>
                </c:pt>
                <c:pt idx="26">
                  <c:v>26.6</c:v>
                </c:pt>
                <c:pt idx="27">
                  <c:v>26</c:v>
                </c:pt>
                <c:pt idx="28">
                  <c:v>26.1</c:v>
                </c:pt>
                <c:pt idx="29">
                  <c:v>26.2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47A-47E9-91A5-027C7329F6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79594624"/>
        <c:axId val="79580160"/>
        <c:extLst/>
      </c:stockChart>
      <c:valAx>
        <c:axId val="79564160"/>
        <c:scaling>
          <c:orientation val="minMax"/>
          <c:max val="2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78624"/>
        <c:crosses val="max"/>
        <c:crossBetween val="between"/>
      </c:valAx>
      <c:catAx>
        <c:axId val="7957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64160"/>
        <c:crossesAt val="0"/>
        <c:auto val="1"/>
        <c:lblAlgn val="ctr"/>
        <c:lblOffset val="100"/>
        <c:noMultiLvlLbl val="0"/>
      </c:catAx>
      <c:valAx>
        <c:axId val="7958016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94624"/>
        <c:crosses val="autoZero"/>
        <c:crossBetween val="between"/>
      </c:valAx>
      <c:catAx>
        <c:axId val="7959462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7958016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ชลบุรี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(13.36667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100.98333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Data!$B$116:$AF$116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0.2</c:v>
                </c:pt>
                <c:pt idx="6">
                  <c:v>0.2</c:v>
                </c:pt>
                <c:pt idx="7">
                  <c:v>0.01</c:v>
                </c:pt>
                <c:pt idx="8">
                  <c:v>27.2</c:v>
                </c:pt>
                <c:pt idx="9">
                  <c:v>15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0.01</c:v>
                </c:pt>
                <c:pt idx="25">
                  <c:v>4.4000000000000004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05-41B7-B9F2-7DF8D24518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0319232"/>
        <c:axId val="8030067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Data!$B$114:$AF$114</c:f>
              <c:numCache>
                <c:formatCode>0.0</c:formatCode>
                <c:ptCount val="31"/>
                <c:pt idx="0">
                  <c:v>32</c:v>
                </c:pt>
                <c:pt idx="1">
                  <c:v>33</c:v>
                </c:pt>
                <c:pt idx="2">
                  <c:v>33.799999999999997</c:v>
                </c:pt>
                <c:pt idx="3">
                  <c:v>35.299999999999997</c:v>
                </c:pt>
                <c:pt idx="4">
                  <c:v>35.200000000000003</c:v>
                </c:pt>
                <c:pt idx="5">
                  <c:v>35.200000000000003</c:v>
                </c:pt>
                <c:pt idx="6">
                  <c:v>31.2</c:v>
                </c:pt>
                <c:pt idx="7">
                  <c:v>31</c:v>
                </c:pt>
                <c:pt idx="8">
                  <c:v>31.7</c:v>
                </c:pt>
                <c:pt idx="9">
                  <c:v>26.3</c:v>
                </c:pt>
                <c:pt idx="10">
                  <c:v>27</c:v>
                </c:pt>
                <c:pt idx="11">
                  <c:v>27.9</c:v>
                </c:pt>
                <c:pt idx="12">
                  <c:v>28.8</c:v>
                </c:pt>
                <c:pt idx="13">
                  <c:v>29.5</c:v>
                </c:pt>
                <c:pt idx="14">
                  <c:v>31</c:v>
                </c:pt>
                <c:pt idx="15">
                  <c:v>32</c:v>
                </c:pt>
                <c:pt idx="16">
                  <c:v>33.1</c:v>
                </c:pt>
                <c:pt idx="17">
                  <c:v>34.6</c:v>
                </c:pt>
                <c:pt idx="18">
                  <c:v>34.700000000000003</c:v>
                </c:pt>
                <c:pt idx="19">
                  <c:v>35</c:v>
                </c:pt>
                <c:pt idx="20">
                  <c:v>35</c:v>
                </c:pt>
                <c:pt idx="21">
                  <c:v>35.200000000000003</c:v>
                </c:pt>
                <c:pt idx="22">
                  <c:v>35.200000000000003</c:v>
                </c:pt>
                <c:pt idx="23">
                  <c:v>31.3</c:v>
                </c:pt>
                <c:pt idx="24">
                  <c:v>35.299999999999997</c:v>
                </c:pt>
                <c:pt idx="25">
                  <c:v>31.5</c:v>
                </c:pt>
                <c:pt idx="26">
                  <c:v>32.299999999999997</c:v>
                </c:pt>
                <c:pt idx="27">
                  <c:v>33</c:v>
                </c:pt>
                <c:pt idx="30">
                  <c:v>32.799999999999997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505-41B7-B9F2-7DF8D245181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Data!$B$115:$AF$115</c:f>
              <c:numCache>
                <c:formatCode>0.0</c:formatCode>
                <c:ptCount val="31"/>
                <c:pt idx="0">
                  <c:v>22.3</c:v>
                </c:pt>
                <c:pt idx="1">
                  <c:v>22.1</c:v>
                </c:pt>
                <c:pt idx="2">
                  <c:v>23</c:v>
                </c:pt>
                <c:pt idx="3">
                  <c:v>24</c:v>
                </c:pt>
                <c:pt idx="4">
                  <c:v>24.7</c:v>
                </c:pt>
                <c:pt idx="5">
                  <c:v>25.3</c:v>
                </c:pt>
                <c:pt idx="6">
                  <c:v>25.3</c:v>
                </c:pt>
                <c:pt idx="7">
                  <c:v>25</c:v>
                </c:pt>
                <c:pt idx="8">
                  <c:v>25</c:v>
                </c:pt>
                <c:pt idx="9">
                  <c:v>24.5</c:v>
                </c:pt>
                <c:pt idx="10">
                  <c:v>21.4</c:v>
                </c:pt>
                <c:pt idx="11">
                  <c:v>19.5</c:v>
                </c:pt>
                <c:pt idx="12">
                  <c:v>18.5</c:v>
                </c:pt>
                <c:pt idx="13">
                  <c:v>19</c:v>
                </c:pt>
                <c:pt idx="14">
                  <c:v>21</c:v>
                </c:pt>
                <c:pt idx="15">
                  <c:v>22.5</c:v>
                </c:pt>
                <c:pt idx="16">
                  <c:v>22.9</c:v>
                </c:pt>
                <c:pt idx="17">
                  <c:v>23</c:v>
                </c:pt>
                <c:pt idx="18">
                  <c:v>24.9</c:v>
                </c:pt>
                <c:pt idx="19">
                  <c:v>25.5</c:v>
                </c:pt>
                <c:pt idx="20">
                  <c:v>24.9</c:v>
                </c:pt>
                <c:pt idx="21">
                  <c:v>25.7</c:v>
                </c:pt>
                <c:pt idx="22">
                  <c:v>25.7</c:v>
                </c:pt>
                <c:pt idx="23">
                  <c:v>25.4</c:v>
                </c:pt>
                <c:pt idx="24">
                  <c:v>25.7</c:v>
                </c:pt>
                <c:pt idx="25">
                  <c:v>25.4</c:v>
                </c:pt>
                <c:pt idx="26">
                  <c:v>25.9</c:v>
                </c:pt>
                <c:pt idx="27">
                  <c:v>25.8</c:v>
                </c:pt>
                <c:pt idx="30">
                  <c:v>25.5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505-41B7-B9F2-7DF8D24518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0335232"/>
        <c:axId val="80320768"/>
        <c:extLst/>
      </c:stockChart>
      <c:valAx>
        <c:axId val="8030067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319232"/>
        <c:crosses val="max"/>
        <c:crossBetween val="between"/>
      </c:valAx>
      <c:catAx>
        <c:axId val="8031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300672"/>
        <c:crossesAt val="0"/>
        <c:auto val="1"/>
        <c:lblAlgn val="ctr"/>
        <c:lblOffset val="100"/>
        <c:noMultiLvlLbl val="0"/>
      </c:catAx>
      <c:valAx>
        <c:axId val="8032076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335232"/>
        <c:crosses val="autoZero"/>
        <c:crossBetween val="between"/>
      </c:valAx>
      <c:catAx>
        <c:axId val="803352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032076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เพชรบุรี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(12.99944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100.06060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Data!$B$136:$AF$136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1.3</c:v>
                </c:pt>
                <c:pt idx="6">
                  <c:v>0.1</c:v>
                </c:pt>
                <c:pt idx="7">
                  <c:v>0</c:v>
                </c:pt>
                <c:pt idx="8">
                  <c:v>0</c:v>
                </c:pt>
                <c:pt idx="9">
                  <c:v>7.2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1A-428F-A427-5EDFA2FEDC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7501824"/>
        <c:axId val="12749145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Data!$B$134:$AF$134</c:f>
              <c:numCache>
                <c:formatCode>0.0</c:formatCode>
                <c:ptCount val="31"/>
                <c:pt idx="0">
                  <c:v>29.5</c:v>
                </c:pt>
                <c:pt idx="1">
                  <c:v>29.8</c:v>
                </c:pt>
                <c:pt idx="2">
                  <c:v>30.8</c:v>
                </c:pt>
                <c:pt idx="3">
                  <c:v>32.5</c:v>
                </c:pt>
                <c:pt idx="4">
                  <c:v>32.799999999999997</c:v>
                </c:pt>
                <c:pt idx="5">
                  <c:v>30.3</c:v>
                </c:pt>
                <c:pt idx="6">
                  <c:v>31.5</c:v>
                </c:pt>
                <c:pt idx="7">
                  <c:v>29.1</c:v>
                </c:pt>
                <c:pt idx="8">
                  <c:v>31.8</c:v>
                </c:pt>
                <c:pt idx="9">
                  <c:v>26.7</c:v>
                </c:pt>
                <c:pt idx="10">
                  <c:v>28.8</c:v>
                </c:pt>
                <c:pt idx="11">
                  <c:v>27.4</c:v>
                </c:pt>
                <c:pt idx="12">
                  <c:v>27.6</c:v>
                </c:pt>
                <c:pt idx="13">
                  <c:v>28.8</c:v>
                </c:pt>
                <c:pt idx="14">
                  <c:v>30.5</c:v>
                </c:pt>
                <c:pt idx="15">
                  <c:v>31.5</c:v>
                </c:pt>
                <c:pt idx="16">
                  <c:v>32.799999999999997</c:v>
                </c:pt>
                <c:pt idx="17">
                  <c:v>31.8</c:v>
                </c:pt>
                <c:pt idx="18">
                  <c:v>32.700000000000003</c:v>
                </c:pt>
                <c:pt idx="19">
                  <c:v>32.700000000000003</c:v>
                </c:pt>
                <c:pt idx="20">
                  <c:v>33.6</c:v>
                </c:pt>
                <c:pt idx="21">
                  <c:v>33.1</c:v>
                </c:pt>
                <c:pt idx="22">
                  <c:v>32.299999999999997</c:v>
                </c:pt>
                <c:pt idx="23">
                  <c:v>31.3</c:v>
                </c:pt>
                <c:pt idx="24">
                  <c:v>31.5</c:v>
                </c:pt>
                <c:pt idx="25">
                  <c:v>32.6</c:v>
                </c:pt>
                <c:pt idx="26">
                  <c:v>32.299999999999997</c:v>
                </c:pt>
                <c:pt idx="27">
                  <c:v>31.7</c:v>
                </c:pt>
                <c:pt idx="28">
                  <c:v>31.8</c:v>
                </c:pt>
                <c:pt idx="29">
                  <c:v>31.8</c:v>
                </c:pt>
                <c:pt idx="30">
                  <c:v>31.5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81A-428F-A427-5EDFA2FEDC6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Data!$B$135:$AF$135</c:f>
              <c:numCache>
                <c:formatCode>0.0</c:formatCode>
                <c:ptCount val="31"/>
                <c:pt idx="0">
                  <c:v>21.3</c:v>
                </c:pt>
                <c:pt idx="1">
                  <c:v>20.9</c:v>
                </c:pt>
                <c:pt idx="2">
                  <c:v>23.5</c:v>
                </c:pt>
                <c:pt idx="3">
                  <c:v>22.2</c:v>
                </c:pt>
                <c:pt idx="4">
                  <c:v>22.6</c:v>
                </c:pt>
                <c:pt idx="5">
                  <c:v>21.2</c:v>
                </c:pt>
                <c:pt idx="6">
                  <c:v>23.6</c:v>
                </c:pt>
                <c:pt idx="7">
                  <c:v>23.6</c:v>
                </c:pt>
                <c:pt idx="8">
                  <c:v>24.5</c:v>
                </c:pt>
                <c:pt idx="9">
                  <c:v>24.9</c:v>
                </c:pt>
                <c:pt idx="10">
                  <c:v>23.6</c:v>
                </c:pt>
                <c:pt idx="11">
                  <c:v>20.3</c:v>
                </c:pt>
                <c:pt idx="12">
                  <c:v>18.600000000000001</c:v>
                </c:pt>
                <c:pt idx="13">
                  <c:v>18.5</c:v>
                </c:pt>
                <c:pt idx="14">
                  <c:v>18.8</c:v>
                </c:pt>
                <c:pt idx="15">
                  <c:v>20.5</c:v>
                </c:pt>
                <c:pt idx="16">
                  <c:v>21.1</c:v>
                </c:pt>
                <c:pt idx="17">
                  <c:v>21.8</c:v>
                </c:pt>
                <c:pt idx="18">
                  <c:v>20.6</c:v>
                </c:pt>
                <c:pt idx="19">
                  <c:v>23.8</c:v>
                </c:pt>
                <c:pt idx="20">
                  <c:v>22.7</c:v>
                </c:pt>
                <c:pt idx="21">
                  <c:v>24.3</c:v>
                </c:pt>
                <c:pt idx="22">
                  <c:v>24.5</c:v>
                </c:pt>
                <c:pt idx="23">
                  <c:v>24.7</c:v>
                </c:pt>
                <c:pt idx="24">
                  <c:v>24.4</c:v>
                </c:pt>
                <c:pt idx="25">
                  <c:v>24.3</c:v>
                </c:pt>
                <c:pt idx="26">
                  <c:v>25.3</c:v>
                </c:pt>
                <c:pt idx="27">
                  <c:v>25.5</c:v>
                </c:pt>
                <c:pt idx="28">
                  <c:v>24.3</c:v>
                </c:pt>
                <c:pt idx="29">
                  <c:v>24.8</c:v>
                </c:pt>
                <c:pt idx="30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81A-428F-A427-5EDFA2FEDC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27517824"/>
        <c:axId val="127503360"/>
        <c:extLst/>
      </c:stockChart>
      <c:valAx>
        <c:axId val="12749145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501824"/>
        <c:crosses val="max"/>
        <c:crossBetween val="between"/>
      </c:valAx>
      <c:catAx>
        <c:axId val="127501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491456"/>
        <c:crossesAt val="0"/>
        <c:auto val="1"/>
        <c:lblAlgn val="ctr"/>
        <c:lblOffset val="100"/>
        <c:noMultiLvlLbl val="0"/>
      </c:catAx>
      <c:valAx>
        <c:axId val="12750336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517824"/>
        <c:crosses val="autoZero"/>
        <c:crossBetween val="between"/>
      </c:valAx>
      <c:catAx>
        <c:axId val="12751782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2750336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 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A1DAD79-7EBF-4FAD-9AEC-9A7E3513FCC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793" y="50809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0.05194</cdr:y>
    </cdr:from>
    <cdr:to>
      <cdr:x>0.25421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5D2B03F-B5E0-4BD8-9762-7595292EEE6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0.42454</cdr:x>
      <cdr:y>0.94302</cdr:y>
    </cdr:from>
    <cdr:to>
      <cdr:x>0.44542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A0BB71B8-FD5A-4D80-B51B-24CE982493F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0.05043</cdr:y>
    </cdr:from>
    <cdr:to>
      <cdr:x>0.25312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0458E05-0075-4F44-A427-CAA5D4C6FD77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D8AF509-131A-4F6B-A113-C10DDCC83FC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0.42564</cdr:x>
      <cdr:y>0.9415</cdr:y>
    </cdr:from>
    <cdr:to>
      <cdr:x>0.44652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893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0.57399</cdr:x>
      <cdr:y>0.9415</cdr:y>
    </cdr:from>
    <cdr:to>
      <cdr:x>0.59487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752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37159FE8-3218-4624-AE8D-AD57A6783CD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0.42894</cdr:x>
      <cdr:y>0.93999</cdr:y>
    </cdr:from>
    <cdr:to>
      <cdr:x>0.44982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179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0.93848</cdr:y>
    </cdr:from>
    <cdr:to>
      <cdr:x>0.59267</cdr:x>
      <cdr:y>0.95966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0867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0.01026</cdr:x>
      <cdr:y>0.00656</cdr:y>
    </cdr:from>
    <cdr:to>
      <cdr:x>0.11539</cdr:x>
      <cdr:y>0.15179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87F206F-5756-47F3-864F-4394982C5D79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88893" y="41284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0.42454</cdr:x>
      <cdr:y>0.9415</cdr:y>
    </cdr:from>
    <cdr:to>
      <cdr:x>0.44542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0.9415</cdr:y>
    </cdr:from>
    <cdr:to>
      <cdr:x>0.59597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0.05346</cdr:y>
    </cdr:from>
    <cdr:to>
      <cdr:x>0.25312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D3C716A-5683-4D78-8599-A2E70090E50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0.05043</cdr:y>
    </cdr:from>
    <cdr:to>
      <cdr:x>0.25202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450D5AA-72FE-45AA-B7BA-ADC36EB00D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0.57289</cdr:x>
      <cdr:y>0.9415</cdr:y>
    </cdr:from>
    <cdr:to>
      <cdr:x>0.59377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657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0.05043</cdr:y>
    </cdr:from>
    <cdr:to>
      <cdr:x>0.25531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7343E88A-6E31-4705-931B-229A85C558B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0.93999</cdr:y>
    </cdr:from>
    <cdr:to>
      <cdr:x>0.59927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0.05346</cdr:y>
    </cdr:from>
    <cdr:to>
      <cdr:x>0.25202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BA23E5D-4D91-4161-A79F-832FBBF22460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0.04892</cdr:y>
    </cdr:from>
    <cdr:to>
      <cdr:x>0.25312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B7FFB18-625B-4E2F-A74A-1A240D80002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0.93999</cdr:y>
    </cdr:from>
    <cdr:to>
      <cdr:x>0.44872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0.0474</cdr:y>
    </cdr:from>
    <cdr:to>
      <cdr:x>0.25312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3C35C90-7B02-4BFE-A79D-9E2728A0302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414C3DC-A4BC-49B6-81D1-FA94C1DE5F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0.43004</cdr:x>
      <cdr:y>0.9415</cdr:y>
    </cdr:from>
    <cdr:to>
      <cdr:x>0.45092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274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0.57729</cdr:x>
      <cdr:y>0.93999</cdr:y>
    </cdr:from>
    <cdr:to>
      <cdr:x>0.59817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038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ACDCEFA-4425-458F-BD95-0B96496AB1F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0.04589</cdr:y>
    </cdr:from>
    <cdr:to>
      <cdr:x>0.25421</cdr:x>
      <cdr:y>0.10389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889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82F34FF-DC13-47AE-8A3F-ADF31C3FC92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0.57949</cdr:x>
      <cdr:y>0.93999</cdr:y>
    </cdr:from>
    <cdr:to>
      <cdr:x>0.60037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228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0.05194</cdr:y>
    </cdr:from>
    <cdr:to>
      <cdr:x>0.25531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50CAA70-A8BC-48C3-98C5-3D7D9BD0C2A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0.93696</cdr:y>
    </cdr:from>
    <cdr:to>
      <cdr:x>0.59927</cdr:x>
      <cdr:y>0.95814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8991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0.05497</cdr:y>
    </cdr:from>
    <cdr:to>
      <cdr:x>0.25531</cdr:x>
      <cdr:y>0.11297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460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4409B3B5-6A29-4E63-85A4-6DB64A7283F1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0.93999</cdr:y>
    </cdr:from>
    <cdr:to>
      <cdr:x>0.44762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416" y="1047539"/>
            <a:ext cx="7462044" cy="2228427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60" y="3361902"/>
            <a:ext cx="6584156" cy="1545378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05" indent="0" algn="ctr">
              <a:buNone/>
              <a:defRPr sz="1867"/>
            </a:lvl2pPr>
            <a:lvl3pPr marL="853410" indent="0" algn="ctr">
              <a:buNone/>
              <a:defRPr sz="1680"/>
            </a:lvl3pPr>
            <a:lvl4pPr marL="1280114" indent="0" algn="ctr">
              <a:buNone/>
              <a:defRPr sz="1493"/>
            </a:lvl4pPr>
            <a:lvl5pPr marL="1706819" indent="0" algn="ctr">
              <a:buNone/>
              <a:defRPr sz="1493"/>
            </a:lvl5pPr>
            <a:lvl6pPr marL="2133524" indent="0" algn="ctr">
              <a:buNone/>
              <a:defRPr sz="1493"/>
            </a:lvl6pPr>
            <a:lvl7pPr marL="2560229" indent="0" algn="ctr">
              <a:buNone/>
              <a:defRPr sz="1493"/>
            </a:lvl7pPr>
            <a:lvl8pPr marL="2986933" indent="0" algn="ctr">
              <a:buNone/>
              <a:defRPr sz="1493"/>
            </a:lvl8pPr>
            <a:lvl9pPr marL="3413638" indent="0" algn="ctr">
              <a:buNone/>
              <a:defRPr sz="149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9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2383" y="340783"/>
            <a:ext cx="1892945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548" y="340783"/>
            <a:ext cx="5569099" cy="54243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5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6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976" y="1595757"/>
            <a:ext cx="7571780" cy="2662555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976" y="4283500"/>
            <a:ext cx="7571780" cy="1400175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/>
                </a:solidFill>
              </a:defRPr>
            </a:lvl1pPr>
            <a:lvl2pPr marL="42670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1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1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70681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13352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56022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2986933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413638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0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548" y="1703917"/>
            <a:ext cx="3731022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4305" y="1703917"/>
            <a:ext cx="3731022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5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340785"/>
            <a:ext cx="757178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692" y="1569085"/>
            <a:ext cx="371387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692" y="2338070"/>
            <a:ext cx="3713875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306" y="1569085"/>
            <a:ext cx="373216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4306" y="2338070"/>
            <a:ext cx="3732165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0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1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6720"/>
            <a:ext cx="283141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166" y="921598"/>
            <a:ext cx="4444305" cy="4548717"/>
          </a:xfrm>
        </p:spPr>
        <p:txBody>
          <a:bodyPr/>
          <a:lstStyle>
            <a:lvl1pPr>
              <a:defRPr sz="2987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20240"/>
            <a:ext cx="283141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0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6720"/>
            <a:ext cx="283141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2166" y="921598"/>
            <a:ext cx="4444305" cy="4548717"/>
          </a:xfrm>
        </p:spPr>
        <p:txBody>
          <a:bodyPr anchor="t"/>
          <a:lstStyle>
            <a:lvl1pPr marL="0" indent="0">
              <a:buNone/>
              <a:defRPr sz="2987"/>
            </a:lvl1pPr>
            <a:lvl2pPr marL="426705" indent="0">
              <a:buNone/>
              <a:defRPr sz="2613"/>
            </a:lvl2pPr>
            <a:lvl3pPr marL="853410" indent="0">
              <a:buNone/>
              <a:defRPr sz="2240"/>
            </a:lvl3pPr>
            <a:lvl4pPr marL="1280114" indent="0">
              <a:buNone/>
              <a:defRPr sz="1867"/>
            </a:lvl4pPr>
            <a:lvl5pPr marL="1706819" indent="0">
              <a:buNone/>
              <a:defRPr sz="1867"/>
            </a:lvl5pPr>
            <a:lvl6pPr marL="2133524" indent="0">
              <a:buNone/>
              <a:defRPr sz="1867"/>
            </a:lvl6pPr>
            <a:lvl7pPr marL="2560229" indent="0">
              <a:buNone/>
              <a:defRPr sz="1867"/>
            </a:lvl7pPr>
            <a:lvl8pPr marL="2986933" indent="0">
              <a:buNone/>
              <a:defRPr sz="1867"/>
            </a:lvl8pPr>
            <a:lvl9pPr marL="3413638" indent="0">
              <a:buNone/>
              <a:defRPr sz="18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20240"/>
            <a:ext cx="283141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2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548" y="340785"/>
            <a:ext cx="757178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48" y="1703917"/>
            <a:ext cx="757178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548" y="5932595"/>
            <a:ext cx="19752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D418-B9C2-487C-9C18-48F775FB9DA1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8003" y="5932595"/>
            <a:ext cx="296287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0080" y="5932595"/>
            <a:ext cx="19752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9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853410" rtl="0" eaLnBrk="1" latinLnBrk="0" hangingPunct="1">
        <a:lnSpc>
          <a:spcPct val="90000"/>
        </a:lnSpc>
        <a:spcBef>
          <a:spcPct val="0"/>
        </a:spcBef>
        <a:buNone/>
        <a:defRPr sz="4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2" indent="-213352" algn="l" defTabSz="8534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5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62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6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7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87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58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6990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05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1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1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1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2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2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33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638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4888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B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1968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157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D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3971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887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1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4720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793B038-2101-4BB9-A862-5847C43E243E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5742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2028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0456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1338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9896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4989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8247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482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4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300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6686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7011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6517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407</Words>
  <Application>Microsoft Office PowerPoint</Application>
  <PresentationFormat>Custom</PresentationFormat>
  <Paragraphs>109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AngsanaUPC</vt:lpstr>
      <vt:lpstr>Arial</vt:lpstr>
      <vt:lpstr>Calibri</vt:lpstr>
      <vt:lpstr>Calibri Light</vt:lpstr>
      <vt:lpstr>Cordia New</vt:lpstr>
      <vt:lpstr>FreesiaUPC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Chanattha Saengrattanayon</dc:creator>
  <cp:lastModifiedBy>Chanattha Saengrattanayon</cp:lastModifiedBy>
  <cp:revision>5</cp:revision>
  <dcterms:created xsi:type="dcterms:W3CDTF">2018-10-25T13:21:08Z</dcterms:created>
  <dcterms:modified xsi:type="dcterms:W3CDTF">2018-10-25T14:12:35Z</dcterms:modified>
</cp:coreProperties>
</file>