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1" r:id="rId15"/>
    <p:sldId id="300" r:id="rId16"/>
    <p:sldId id="302" r:id="rId17"/>
    <p:sldId id="303" r:id="rId18"/>
    <p:sldId id="304" r:id="rId19"/>
  </p:sldIdLst>
  <p:sldSz cx="8778875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_Feb2018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Data!$B$1:$AC$1</c:f>
              <c:numCache>
                <c:formatCode>General</c:formatCode>
                <c:ptCount val="2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Data!$B$11:$AC$11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7</c:v>
                </c:pt>
                <c:pt idx="23">
                  <c:v>0</c:v>
                </c:pt>
                <c:pt idx="24">
                  <c:v>0</c:v>
                </c:pt>
                <c:pt idx="25">
                  <c:v>0.8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8B-4993-AE59-21459220F3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1994832"/>
        <c:axId val="8019915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Data!$B$9:$AC$9</c:f>
              <c:numCache>
                <c:formatCode>0.0</c:formatCode>
                <c:ptCount val="28"/>
                <c:pt idx="0">
                  <c:v>29.4</c:v>
                </c:pt>
                <c:pt idx="1">
                  <c:v>29.1</c:v>
                </c:pt>
                <c:pt idx="2">
                  <c:v>29.8</c:v>
                </c:pt>
                <c:pt idx="3">
                  <c:v>29.6</c:v>
                </c:pt>
                <c:pt idx="4">
                  <c:v>30.6</c:v>
                </c:pt>
                <c:pt idx="5">
                  <c:v>30.7</c:v>
                </c:pt>
                <c:pt idx="6">
                  <c:v>30.7</c:v>
                </c:pt>
                <c:pt idx="7">
                  <c:v>31.1</c:v>
                </c:pt>
                <c:pt idx="8">
                  <c:v>29.8</c:v>
                </c:pt>
                <c:pt idx="9">
                  <c:v>31.8</c:v>
                </c:pt>
                <c:pt idx="10">
                  <c:v>32.299999999999997</c:v>
                </c:pt>
                <c:pt idx="11">
                  <c:v>32.200000000000003</c:v>
                </c:pt>
                <c:pt idx="12">
                  <c:v>32.6</c:v>
                </c:pt>
                <c:pt idx="13">
                  <c:v>33</c:v>
                </c:pt>
                <c:pt idx="14">
                  <c:v>33.700000000000003</c:v>
                </c:pt>
                <c:pt idx="15">
                  <c:v>33.5</c:v>
                </c:pt>
                <c:pt idx="16">
                  <c:v>33.4</c:v>
                </c:pt>
                <c:pt idx="17">
                  <c:v>33.700000000000003</c:v>
                </c:pt>
                <c:pt idx="18">
                  <c:v>33.799999999999997</c:v>
                </c:pt>
                <c:pt idx="19">
                  <c:v>33.700000000000003</c:v>
                </c:pt>
                <c:pt idx="20">
                  <c:v>34.6</c:v>
                </c:pt>
                <c:pt idx="21">
                  <c:v>35.299999999999997</c:v>
                </c:pt>
                <c:pt idx="22">
                  <c:v>35.799999999999997</c:v>
                </c:pt>
                <c:pt idx="23">
                  <c:v>35.9</c:v>
                </c:pt>
                <c:pt idx="24">
                  <c:v>36</c:v>
                </c:pt>
                <c:pt idx="25">
                  <c:v>35.5</c:v>
                </c:pt>
                <c:pt idx="26">
                  <c:v>35.1</c:v>
                </c:pt>
                <c:pt idx="27">
                  <c:v>34.200000000000003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8B-4993-AE59-21459220F32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Data!$B$10:$AC$10</c:f>
              <c:numCache>
                <c:formatCode>0.0</c:formatCode>
                <c:ptCount val="28"/>
                <c:pt idx="0">
                  <c:v>13.6</c:v>
                </c:pt>
                <c:pt idx="1">
                  <c:v>14.5</c:v>
                </c:pt>
                <c:pt idx="2">
                  <c:v>14</c:v>
                </c:pt>
                <c:pt idx="3">
                  <c:v>17</c:v>
                </c:pt>
                <c:pt idx="4">
                  <c:v>16.5</c:v>
                </c:pt>
                <c:pt idx="5">
                  <c:v>16</c:v>
                </c:pt>
                <c:pt idx="6">
                  <c:v>13.8</c:v>
                </c:pt>
                <c:pt idx="7">
                  <c:v>15.2</c:v>
                </c:pt>
                <c:pt idx="8">
                  <c:v>16.3</c:v>
                </c:pt>
                <c:pt idx="9">
                  <c:v>16.399999999999999</c:v>
                </c:pt>
                <c:pt idx="10">
                  <c:v>13.6</c:v>
                </c:pt>
                <c:pt idx="11">
                  <c:v>14.7</c:v>
                </c:pt>
                <c:pt idx="12">
                  <c:v>16.3</c:v>
                </c:pt>
                <c:pt idx="13">
                  <c:v>17.399999999999999</c:v>
                </c:pt>
                <c:pt idx="14">
                  <c:v>16.600000000000001</c:v>
                </c:pt>
                <c:pt idx="15">
                  <c:v>14.7</c:v>
                </c:pt>
                <c:pt idx="16">
                  <c:v>12</c:v>
                </c:pt>
                <c:pt idx="17">
                  <c:v>14.1</c:v>
                </c:pt>
                <c:pt idx="18">
                  <c:v>15</c:v>
                </c:pt>
                <c:pt idx="19">
                  <c:v>16.5</c:v>
                </c:pt>
                <c:pt idx="20">
                  <c:v>16.5</c:v>
                </c:pt>
                <c:pt idx="21">
                  <c:v>17.600000000000001</c:v>
                </c:pt>
                <c:pt idx="22">
                  <c:v>16.100000000000001</c:v>
                </c:pt>
                <c:pt idx="23">
                  <c:v>20</c:v>
                </c:pt>
                <c:pt idx="24">
                  <c:v>18.5</c:v>
                </c:pt>
                <c:pt idx="25">
                  <c:v>15.4</c:v>
                </c:pt>
                <c:pt idx="26">
                  <c:v>17.5</c:v>
                </c:pt>
                <c:pt idx="27">
                  <c:v>17.3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8B-4993-AE59-21459220F3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02001904"/>
        <c:axId val="801995920"/>
        <c:extLst/>
      </c:stockChart>
      <c:valAx>
        <c:axId val="8019915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94832"/>
        <c:crosses val="max"/>
        <c:crossBetween val="between"/>
      </c:valAx>
      <c:catAx>
        <c:axId val="80199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91568"/>
        <c:crosses val="autoZero"/>
        <c:auto val="1"/>
        <c:lblAlgn val="ctr"/>
        <c:lblOffset val="100"/>
        <c:noMultiLvlLbl val="0"/>
      </c:catAx>
      <c:valAx>
        <c:axId val="80199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001904"/>
        <c:crosses val="autoZero"/>
        <c:crossBetween val="between"/>
      </c:valAx>
      <c:catAx>
        <c:axId val="8020019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019959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Data!$B$121:$AC$121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0.1</c:v>
                </c:pt>
                <c:pt idx="19">
                  <c:v>5</c:v>
                </c:pt>
                <c:pt idx="20">
                  <c:v>0</c:v>
                </c:pt>
                <c:pt idx="21">
                  <c:v>0</c:v>
                </c:pt>
                <c:pt idx="22">
                  <c:v>4.0999999999999996</c:v>
                </c:pt>
                <c:pt idx="23">
                  <c:v>0</c:v>
                </c:pt>
                <c:pt idx="24">
                  <c:v>0.9</c:v>
                </c:pt>
                <c:pt idx="25">
                  <c:v>6.5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5A-4061-8380-911D2D5E5B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8614416"/>
        <c:axId val="8486133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Data!$B$119:$AC$119</c:f>
              <c:numCache>
                <c:formatCode>0.0</c:formatCode>
                <c:ptCount val="28"/>
                <c:pt idx="0">
                  <c:v>30.5</c:v>
                </c:pt>
                <c:pt idx="1">
                  <c:v>30.5</c:v>
                </c:pt>
                <c:pt idx="2">
                  <c:v>31.2</c:v>
                </c:pt>
                <c:pt idx="3">
                  <c:v>30.5</c:v>
                </c:pt>
                <c:pt idx="4">
                  <c:v>30.2</c:v>
                </c:pt>
                <c:pt idx="5">
                  <c:v>29.5</c:v>
                </c:pt>
                <c:pt idx="6">
                  <c:v>29.5</c:v>
                </c:pt>
                <c:pt idx="7">
                  <c:v>30</c:v>
                </c:pt>
                <c:pt idx="8">
                  <c:v>31</c:v>
                </c:pt>
                <c:pt idx="9">
                  <c:v>30.3</c:v>
                </c:pt>
                <c:pt idx="10">
                  <c:v>30</c:v>
                </c:pt>
                <c:pt idx="11">
                  <c:v>32.700000000000003</c:v>
                </c:pt>
                <c:pt idx="12">
                  <c:v>32</c:v>
                </c:pt>
                <c:pt idx="13">
                  <c:v>31</c:v>
                </c:pt>
                <c:pt idx="14">
                  <c:v>31</c:v>
                </c:pt>
                <c:pt idx="15">
                  <c:v>30.5</c:v>
                </c:pt>
                <c:pt idx="16">
                  <c:v>31.2</c:v>
                </c:pt>
                <c:pt idx="17">
                  <c:v>31.5</c:v>
                </c:pt>
                <c:pt idx="18">
                  <c:v>29</c:v>
                </c:pt>
                <c:pt idx="19">
                  <c:v>30.5</c:v>
                </c:pt>
                <c:pt idx="20">
                  <c:v>30.7</c:v>
                </c:pt>
                <c:pt idx="21">
                  <c:v>32</c:v>
                </c:pt>
                <c:pt idx="22">
                  <c:v>30</c:v>
                </c:pt>
                <c:pt idx="23">
                  <c:v>33.5</c:v>
                </c:pt>
                <c:pt idx="24">
                  <c:v>31</c:v>
                </c:pt>
                <c:pt idx="25">
                  <c:v>30.7</c:v>
                </c:pt>
                <c:pt idx="26">
                  <c:v>30.7</c:v>
                </c:pt>
                <c:pt idx="27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5A-4061-8380-911D2D5E5BF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Data!$B$120:$AC$120</c:f>
              <c:numCache>
                <c:formatCode>0.0</c:formatCode>
                <c:ptCount val="28"/>
                <c:pt idx="0">
                  <c:v>24.7</c:v>
                </c:pt>
                <c:pt idx="1">
                  <c:v>24</c:v>
                </c:pt>
                <c:pt idx="2">
                  <c:v>24</c:v>
                </c:pt>
                <c:pt idx="3">
                  <c:v>20.5</c:v>
                </c:pt>
                <c:pt idx="4">
                  <c:v>20</c:v>
                </c:pt>
                <c:pt idx="5">
                  <c:v>19</c:v>
                </c:pt>
                <c:pt idx="6">
                  <c:v>19.3</c:v>
                </c:pt>
                <c:pt idx="7">
                  <c:v>20</c:v>
                </c:pt>
                <c:pt idx="8">
                  <c:v>24.5</c:v>
                </c:pt>
                <c:pt idx="9">
                  <c:v>26.3</c:v>
                </c:pt>
                <c:pt idx="10">
                  <c:v>23</c:v>
                </c:pt>
                <c:pt idx="11">
                  <c:v>24</c:v>
                </c:pt>
                <c:pt idx="12">
                  <c:v>22.3</c:v>
                </c:pt>
                <c:pt idx="13">
                  <c:v>20.3</c:v>
                </c:pt>
                <c:pt idx="14">
                  <c:v>21.3</c:v>
                </c:pt>
                <c:pt idx="15">
                  <c:v>22.5</c:v>
                </c:pt>
                <c:pt idx="16">
                  <c:v>25</c:v>
                </c:pt>
                <c:pt idx="17">
                  <c:v>26.6</c:v>
                </c:pt>
                <c:pt idx="18">
                  <c:v>25</c:v>
                </c:pt>
                <c:pt idx="19">
                  <c:v>23.9</c:v>
                </c:pt>
                <c:pt idx="20">
                  <c:v>27</c:v>
                </c:pt>
                <c:pt idx="21">
                  <c:v>26.8</c:v>
                </c:pt>
                <c:pt idx="22">
                  <c:v>25.2</c:v>
                </c:pt>
                <c:pt idx="23">
                  <c:v>24</c:v>
                </c:pt>
                <c:pt idx="24">
                  <c:v>23.8</c:v>
                </c:pt>
                <c:pt idx="25">
                  <c:v>25.5</c:v>
                </c:pt>
                <c:pt idx="26">
                  <c:v>23.7</c:v>
                </c:pt>
                <c:pt idx="27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5A-4061-8380-911D2D5E5B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8615504"/>
        <c:axId val="848616592"/>
        <c:extLst/>
      </c:stockChart>
      <c:valAx>
        <c:axId val="8486133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4416"/>
        <c:crosses val="max"/>
        <c:crossBetween val="between"/>
      </c:valAx>
      <c:catAx>
        <c:axId val="84861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3328"/>
        <c:crossesAt val="0"/>
        <c:auto val="1"/>
        <c:lblAlgn val="ctr"/>
        <c:lblOffset val="100"/>
        <c:noMultiLvlLbl val="0"/>
      </c:catAx>
      <c:valAx>
        <c:axId val="84861659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5504"/>
        <c:crosses val="autoZero"/>
        <c:crossBetween val="between"/>
      </c:valAx>
      <c:catAx>
        <c:axId val="8486155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861659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Data!$B$141:$AC$141</c:f>
              <c:numCache>
                <c:formatCode>0.0</c:formatCode>
                <c:ptCount val="28"/>
                <c:pt idx="0">
                  <c:v>0.5</c:v>
                </c:pt>
                <c:pt idx="1">
                  <c:v>42.6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07-49EC-93BE-DFBE56603D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45296"/>
        <c:axId val="8512463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Data!$B$139:$AC$139</c:f>
              <c:numCache>
                <c:formatCode>0.0</c:formatCode>
                <c:ptCount val="28"/>
                <c:pt idx="0">
                  <c:v>31.3</c:v>
                </c:pt>
                <c:pt idx="1">
                  <c:v>27</c:v>
                </c:pt>
                <c:pt idx="2">
                  <c:v>26.4</c:v>
                </c:pt>
                <c:pt idx="3">
                  <c:v>28.3</c:v>
                </c:pt>
                <c:pt idx="4">
                  <c:v>28.8</c:v>
                </c:pt>
                <c:pt idx="5">
                  <c:v>28.3</c:v>
                </c:pt>
                <c:pt idx="6">
                  <c:v>29</c:v>
                </c:pt>
                <c:pt idx="7">
                  <c:v>30.1</c:v>
                </c:pt>
                <c:pt idx="8">
                  <c:v>31.3</c:v>
                </c:pt>
                <c:pt idx="9">
                  <c:v>30.5</c:v>
                </c:pt>
                <c:pt idx="10">
                  <c:v>30</c:v>
                </c:pt>
                <c:pt idx="11">
                  <c:v>29.4</c:v>
                </c:pt>
                <c:pt idx="12">
                  <c:v>30</c:v>
                </c:pt>
                <c:pt idx="13">
                  <c:v>30.4</c:v>
                </c:pt>
                <c:pt idx="14">
                  <c:v>30.5</c:v>
                </c:pt>
                <c:pt idx="15">
                  <c:v>31.1</c:v>
                </c:pt>
                <c:pt idx="16">
                  <c:v>32</c:v>
                </c:pt>
                <c:pt idx="17">
                  <c:v>31.2</c:v>
                </c:pt>
                <c:pt idx="18">
                  <c:v>30.8</c:v>
                </c:pt>
                <c:pt idx="19">
                  <c:v>31.4</c:v>
                </c:pt>
                <c:pt idx="20">
                  <c:v>31.7</c:v>
                </c:pt>
                <c:pt idx="21">
                  <c:v>31.7</c:v>
                </c:pt>
                <c:pt idx="22">
                  <c:v>31.4</c:v>
                </c:pt>
                <c:pt idx="23">
                  <c:v>31.2</c:v>
                </c:pt>
                <c:pt idx="24">
                  <c:v>32.5</c:v>
                </c:pt>
                <c:pt idx="25">
                  <c:v>31.5</c:v>
                </c:pt>
                <c:pt idx="26">
                  <c:v>32</c:v>
                </c:pt>
                <c:pt idx="27">
                  <c:v>31.9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07-49EC-93BE-DFBE56603D8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Data!$B$140:$AC$140</c:f>
              <c:numCache>
                <c:formatCode>0.0</c:formatCode>
                <c:ptCount val="28"/>
                <c:pt idx="0">
                  <c:v>25</c:v>
                </c:pt>
                <c:pt idx="1">
                  <c:v>24.3</c:v>
                </c:pt>
                <c:pt idx="2">
                  <c:v>23</c:v>
                </c:pt>
                <c:pt idx="3">
                  <c:v>21.7</c:v>
                </c:pt>
                <c:pt idx="4">
                  <c:v>22.4</c:v>
                </c:pt>
                <c:pt idx="5">
                  <c:v>21.4</c:v>
                </c:pt>
                <c:pt idx="6">
                  <c:v>20.3</c:v>
                </c:pt>
                <c:pt idx="7">
                  <c:v>21.4</c:v>
                </c:pt>
                <c:pt idx="8">
                  <c:v>22</c:v>
                </c:pt>
                <c:pt idx="9">
                  <c:v>22.2</c:v>
                </c:pt>
                <c:pt idx="10">
                  <c:v>22.2</c:v>
                </c:pt>
                <c:pt idx="11">
                  <c:v>24.4</c:v>
                </c:pt>
                <c:pt idx="12">
                  <c:v>22.7</c:v>
                </c:pt>
                <c:pt idx="13">
                  <c:v>21.6</c:v>
                </c:pt>
                <c:pt idx="14">
                  <c:v>22.3</c:v>
                </c:pt>
                <c:pt idx="15">
                  <c:v>23.7</c:v>
                </c:pt>
                <c:pt idx="16">
                  <c:v>23</c:v>
                </c:pt>
                <c:pt idx="17">
                  <c:v>24.2</c:v>
                </c:pt>
                <c:pt idx="18">
                  <c:v>24.2</c:v>
                </c:pt>
                <c:pt idx="19">
                  <c:v>24</c:v>
                </c:pt>
                <c:pt idx="20">
                  <c:v>24</c:v>
                </c:pt>
                <c:pt idx="21">
                  <c:v>24.3</c:v>
                </c:pt>
                <c:pt idx="22">
                  <c:v>25</c:v>
                </c:pt>
                <c:pt idx="23">
                  <c:v>24.7</c:v>
                </c:pt>
                <c:pt idx="24">
                  <c:v>24.5</c:v>
                </c:pt>
                <c:pt idx="25">
                  <c:v>25.4</c:v>
                </c:pt>
                <c:pt idx="26">
                  <c:v>25</c:v>
                </c:pt>
                <c:pt idx="27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07-49EC-93BE-DFBE56603D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46928"/>
        <c:axId val="851245840"/>
        <c:extLst/>
      </c:stockChart>
      <c:valAx>
        <c:axId val="8512463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5296"/>
        <c:crosses val="max"/>
        <c:crossBetween val="between"/>
      </c:valAx>
      <c:catAx>
        <c:axId val="85124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6384"/>
        <c:crossesAt val="0"/>
        <c:auto val="1"/>
        <c:lblAlgn val="ctr"/>
        <c:lblOffset val="100"/>
        <c:noMultiLvlLbl val="0"/>
      </c:catAx>
      <c:valAx>
        <c:axId val="8512458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6928"/>
        <c:crosses val="autoZero"/>
        <c:crossBetween val="between"/>
      </c:valAx>
      <c:catAx>
        <c:axId val="8512469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458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Data!$B$131:$AC$131</c:f>
              <c:numCache>
                <c:formatCode>0.0</c:formatCode>
                <c:ptCount val="28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5.0999999999999996</c:v>
                </c:pt>
                <c:pt idx="19">
                  <c:v>4.3</c:v>
                </c:pt>
                <c:pt idx="20">
                  <c:v>0</c:v>
                </c:pt>
                <c:pt idx="21">
                  <c:v>8</c:v>
                </c:pt>
                <c:pt idx="22">
                  <c:v>45.9</c:v>
                </c:pt>
                <c:pt idx="23">
                  <c:v>3.9</c:v>
                </c:pt>
                <c:pt idx="24">
                  <c:v>7.5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F5-4E1D-B8C9-6098F3AEBE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0696992"/>
        <c:axId val="8507013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Data!$B$129:$AC$129</c:f>
              <c:numCache>
                <c:formatCode>0.0</c:formatCode>
                <c:ptCount val="28"/>
                <c:pt idx="0">
                  <c:v>26.8</c:v>
                </c:pt>
                <c:pt idx="1">
                  <c:v>32</c:v>
                </c:pt>
                <c:pt idx="2">
                  <c:v>33</c:v>
                </c:pt>
                <c:pt idx="3">
                  <c:v>31.3</c:v>
                </c:pt>
                <c:pt idx="4">
                  <c:v>32.1</c:v>
                </c:pt>
                <c:pt idx="5">
                  <c:v>31.8</c:v>
                </c:pt>
                <c:pt idx="6">
                  <c:v>32</c:v>
                </c:pt>
                <c:pt idx="7">
                  <c:v>31.3</c:v>
                </c:pt>
                <c:pt idx="8">
                  <c:v>31.2</c:v>
                </c:pt>
                <c:pt idx="9">
                  <c:v>31.6</c:v>
                </c:pt>
                <c:pt idx="10">
                  <c:v>31.5</c:v>
                </c:pt>
                <c:pt idx="11">
                  <c:v>34</c:v>
                </c:pt>
                <c:pt idx="12">
                  <c:v>33.5</c:v>
                </c:pt>
                <c:pt idx="13">
                  <c:v>32.9</c:v>
                </c:pt>
                <c:pt idx="14">
                  <c:v>32.700000000000003</c:v>
                </c:pt>
                <c:pt idx="15">
                  <c:v>32.9</c:v>
                </c:pt>
                <c:pt idx="16">
                  <c:v>33</c:v>
                </c:pt>
                <c:pt idx="17">
                  <c:v>33.5</c:v>
                </c:pt>
                <c:pt idx="18">
                  <c:v>32.700000000000003</c:v>
                </c:pt>
                <c:pt idx="19">
                  <c:v>32.299999999999997</c:v>
                </c:pt>
                <c:pt idx="20">
                  <c:v>32.5</c:v>
                </c:pt>
                <c:pt idx="21">
                  <c:v>33</c:v>
                </c:pt>
                <c:pt idx="22">
                  <c:v>32.5</c:v>
                </c:pt>
                <c:pt idx="23">
                  <c:v>32.5</c:v>
                </c:pt>
                <c:pt idx="24">
                  <c:v>32.700000000000003</c:v>
                </c:pt>
                <c:pt idx="25">
                  <c:v>31.9</c:v>
                </c:pt>
                <c:pt idx="26">
                  <c:v>32.5</c:v>
                </c:pt>
                <c:pt idx="27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F5-4E1D-B8C9-6098F3AEBE8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Data!$B$130:$AC$130</c:f>
              <c:numCache>
                <c:formatCode>0.0</c:formatCode>
                <c:ptCount val="28"/>
                <c:pt idx="0">
                  <c:v>24.2</c:v>
                </c:pt>
                <c:pt idx="1">
                  <c:v>23</c:v>
                </c:pt>
                <c:pt idx="2">
                  <c:v>21.6</c:v>
                </c:pt>
                <c:pt idx="3">
                  <c:v>20.2</c:v>
                </c:pt>
                <c:pt idx="4">
                  <c:v>21.1</c:v>
                </c:pt>
                <c:pt idx="5">
                  <c:v>19.600000000000001</c:v>
                </c:pt>
                <c:pt idx="6">
                  <c:v>18.5</c:v>
                </c:pt>
                <c:pt idx="7">
                  <c:v>19.600000000000001</c:v>
                </c:pt>
                <c:pt idx="8">
                  <c:v>20.5</c:v>
                </c:pt>
                <c:pt idx="9">
                  <c:v>22.5</c:v>
                </c:pt>
                <c:pt idx="10">
                  <c:v>22.5</c:v>
                </c:pt>
                <c:pt idx="11">
                  <c:v>22.3</c:v>
                </c:pt>
                <c:pt idx="12">
                  <c:v>21.3</c:v>
                </c:pt>
                <c:pt idx="13">
                  <c:v>19.8</c:v>
                </c:pt>
                <c:pt idx="14">
                  <c:v>20.3</c:v>
                </c:pt>
                <c:pt idx="15">
                  <c:v>22.2</c:v>
                </c:pt>
                <c:pt idx="16">
                  <c:v>24</c:v>
                </c:pt>
                <c:pt idx="17">
                  <c:v>24.4</c:v>
                </c:pt>
                <c:pt idx="18">
                  <c:v>25</c:v>
                </c:pt>
                <c:pt idx="19">
                  <c:v>22.8</c:v>
                </c:pt>
                <c:pt idx="20">
                  <c:v>24.2</c:v>
                </c:pt>
                <c:pt idx="21">
                  <c:v>23.5</c:v>
                </c:pt>
                <c:pt idx="22">
                  <c:v>23.5</c:v>
                </c:pt>
                <c:pt idx="23">
                  <c:v>22.5</c:v>
                </c:pt>
                <c:pt idx="24">
                  <c:v>23.6</c:v>
                </c:pt>
                <c:pt idx="25">
                  <c:v>23</c:v>
                </c:pt>
                <c:pt idx="26">
                  <c:v>24</c:v>
                </c:pt>
                <c:pt idx="27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F5-4E1D-B8C9-6098F3AEBE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0700256"/>
        <c:axId val="850697536"/>
        <c:extLst/>
      </c:stockChart>
      <c:valAx>
        <c:axId val="8507013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696992"/>
        <c:crosses val="max"/>
        <c:crossBetween val="between"/>
      </c:valAx>
      <c:catAx>
        <c:axId val="85069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701344"/>
        <c:crossesAt val="0"/>
        <c:auto val="1"/>
        <c:lblAlgn val="ctr"/>
        <c:lblOffset val="100"/>
        <c:noMultiLvlLbl val="0"/>
      </c:catAx>
      <c:valAx>
        <c:axId val="8506975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700256"/>
        <c:crosses val="autoZero"/>
        <c:crossBetween val="between"/>
      </c:valAx>
      <c:catAx>
        <c:axId val="8507002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06975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Data!$B$146:$AC$146</c:f>
              <c:numCache>
                <c:formatCode>0.0</c:formatCode>
                <c:ptCount val="28"/>
                <c:pt idx="0">
                  <c:v>0</c:v>
                </c:pt>
                <c:pt idx="1">
                  <c:v>1.5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0.5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6B-4FD4-8C90-9EAA9965FA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43120"/>
        <c:axId val="8512501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Data!$B$144:$AC$144</c:f>
              <c:numCache>
                <c:formatCode>0.0</c:formatCode>
                <c:ptCount val="28"/>
                <c:pt idx="0">
                  <c:v>33.299999999999997</c:v>
                </c:pt>
                <c:pt idx="1">
                  <c:v>32.700000000000003</c:v>
                </c:pt>
                <c:pt idx="2">
                  <c:v>32.5</c:v>
                </c:pt>
                <c:pt idx="3">
                  <c:v>33</c:v>
                </c:pt>
                <c:pt idx="4">
                  <c:v>31.7</c:v>
                </c:pt>
                <c:pt idx="5">
                  <c:v>32</c:v>
                </c:pt>
                <c:pt idx="6">
                  <c:v>31.5</c:v>
                </c:pt>
                <c:pt idx="7">
                  <c:v>31.6</c:v>
                </c:pt>
                <c:pt idx="8">
                  <c:v>33.799999999999997</c:v>
                </c:pt>
                <c:pt idx="9">
                  <c:v>32</c:v>
                </c:pt>
                <c:pt idx="10">
                  <c:v>32.5</c:v>
                </c:pt>
                <c:pt idx="11">
                  <c:v>32.799999999999997</c:v>
                </c:pt>
                <c:pt idx="12">
                  <c:v>32</c:v>
                </c:pt>
                <c:pt idx="13">
                  <c:v>31.9</c:v>
                </c:pt>
                <c:pt idx="14">
                  <c:v>32.700000000000003</c:v>
                </c:pt>
                <c:pt idx="15">
                  <c:v>34.6</c:v>
                </c:pt>
                <c:pt idx="16">
                  <c:v>33.4</c:v>
                </c:pt>
                <c:pt idx="17">
                  <c:v>32.700000000000003</c:v>
                </c:pt>
                <c:pt idx="18">
                  <c:v>32.299999999999997</c:v>
                </c:pt>
                <c:pt idx="19">
                  <c:v>32.799999999999997</c:v>
                </c:pt>
                <c:pt idx="20">
                  <c:v>33.4</c:v>
                </c:pt>
                <c:pt idx="21">
                  <c:v>32.700000000000003</c:v>
                </c:pt>
                <c:pt idx="22">
                  <c:v>32.5</c:v>
                </c:pt>
                <c:pt idx="23">
                  <c:v>34</c:v>
                </c:pt>
                <c:pt idx="24">
                  <c:v>33.5</c:v>
                </c:pt>
                <c:pt idx="25">
                  <c:v>34.700000000000003</c:v>
                </c:pt>
                <c:pt idx="26">
                  <c:v>33.200000000000003</c:v>
                </c:pt>
                <c:pt idx="27">
                  <c:v>34.200000000000003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6B-4FD4-8C90-9EAA9965FA4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Data!$B$145:$AC$145</c:f>
              <c:numCache>
                <c:formatCode>0.0</c:formatCode>
                <c:ptCount val="28"/>
                <c:pt idx="0">
                  <c:v>23.5</c:v>
                </c:pt>
                <c:pt idx="1">
                  <c:v>22.4</c:v>
                </c:pt>
                <c:pt idx="2">
                  <c:v>23</c:v>
                </c:pt>
                <c:pt idx="3">
                  <c:v>22</c:v>
                </c:pt>
                <c:pt idx="4">
                  <c:v>22.5</c:v>
                </c:pt>
                <c:pt idx="5">
                  <c:v>23.5</c:v>
                </c:pt>
                <c:pt idx="6">
                  <c:v>18.399999999999999</c:v>
                </c:pt>
                <c:pt idx="7">
                  <c:v>20.2</c:v>
                </c:pt>
                <c:pt idx="8">
                  <c:v>19.399999999999999</c:v>
                </c:pt>
                <c:pt idx="9">
                  <c:v>20</c:v>
                </c:pt>
                <c:pt idx="10">
                  <c:v>19.5</c:v>
                </c:pt>
                <c:pt idx="11">
                  <c:v>21</c:v>
                </c:pt>
                <c:pt idx="12">
                  <c:v>21.2</c:v>
                </c:pt>
                <c:pt idx="13">
                  <c:v>22.5</c:v>
                </c:pt>
                <c:pt idx="14">
                  <c:v>21.5</c:v>
                </c:pt>
                <c:pt idx="15">
                  <c:v>20.3</c:v>
                </c:pt>
                <c:pt idx="16">
                  <c:v>19.899999999999999</c:v>
                </c:pt>
                <c:pt idx="17">
                  <c:v>22.5</c:v>
                </c:pt>
                <c:pt idx="18">
                  <c:v>21.5</c:v>
                </c:pt>
                <c:pt idx="19">
                  <c:v>23</c:v>
                </c:pt>
                <c:pt idx="20">
                  <c:v>22.5</c:v>
                </c:pt>
                <c:pt idx="21">
                  <c:v>21.5</c:v>
                </c:pt>
                <c:pt idx="22">
                  <c:v>22.3</c:v>
                </c:pt>
                <c:pt idx="23">
                  <c:v>23.6</c:v>
                </c:pt>
                <c:pt idx="24">
                  <c:v>22.6</c:v>
                </c:pt>
                <c:pt idx="25">
                  <c:v>22</c:v>
                </c:pt>
                <c:pt idx="26">
                  <c:v>21.5</c:v>
                </c:pt>
                <c:pt idx="27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6B-4FD4-8C90-9EAA9965FA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90672"/>
        <c:axId val="851291216"/>
        <c:extLst/>
      </c:stockChart>
      <c:valAx>
        <c:axId val="8512501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3120"/>
        <c:crosses val="max"/>
        <c:crossBetween val="between"/>
      </c:valAx>
      <c:catAx>
        <c:axId val="85124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50192"/>
        <c:crossesAt val="0"/>
        <c:auto val="1"/>
        <c:lblAlgn val="ctr"/>
        <c:lblOffset val="100"/>
        <c:noMultiLvlLbl val="0"/>
      </c:catAx>
      <c:valAx>
        <c:axId val="8512912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90672"/>
        <c:crosses val="autoZero"/>
        <c:crossBetween val="between"/>
      </c:valAx>
      <c:catAx>
        <c:axId val="8512906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912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Data!$B$151:$AC$151</c:f>
              <c:numCache>
                <c:formatCode>0.0</c:formatCode>
                <c:ptCount val="28"/>
                <c:pt idx="0">
                  <c:v>1</c:v>
                </c:pt>
                <c:pt idx="1">
                  <c:v>4.7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6.2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09-4EFE-99B0-142554EF6F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85776"/>
        <c:axId val="8512890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Data!$B$149:$AC$149</c:f>
              <c:numCache>
                <c:formatCode>0.0</c:formatCode>
                <c:ptCount val="28"/>
                <c:pt idx="0">
                  <c:v>31.7</c:v>
                </c:pt>
                <c:pt idx="1">
                  <c:v>31.1</c:v>
                </c:pt>
                <c:pt idx="2">
                  <c:v>31</c:v>
                </c:pt>
                <c:pt idx="3">
                  <c:v>31.2</c:v>
                </c:pt>
                <c:pt idx="4">
                  <c:v>30.5</c:v>
                </c:pt>
                <c:pt idx="5">
                  <c:v>31</c:v>
                </c:pt>
                <c:pt idx="6">
                  <c:v>30.5</c:v>
                </c:pt>
                <c:pt idx="7">
                  <c:v>30.7</c:v>
                </c:pt>
                <c:pt idx="8">
                  <c:v>31</c:v>
                </c:pt>
                <c:pt idx="9">
                  <c:v>31.5</c:v>
                </c:pt>
                <c:pt idx="10">
                  <c:v>31.7</c:v>
                </c:pt>
                <c:pt idx="11">
                  <c:v>31</c:v>
                </c:pt>
                <c:pt idx="12">
                  <c:v>30.5</c:v>
                </c:pt>
                <c:pt idx="13">
                  <c:v>32</c:v>
                </c:pt>
                <c:pt idx="14">
                  <c:v>31.5</c:v>
                </c:pt>
                <c:pt idx="15">
                  <c:v>33</c:v>
                </c:pt>
                <c:pt idx="16">
                  <c:v>32</c:v>
                </c:pt>
                <c:pt idx="17">
                  <c:v>32</c:v>
                </c:pt>
                <c:pt idx="18">
                  <c:v>31.8</c:v>
                </c:pt>
                <c:pt idx="19">
                  <c:v>32.299999999999997</c:v>
                </c:pt>
                <c:pt idx="20">
                  <c:v>32</c:v>
                </c:pt>
                <c:pt idx="21">
                  <c:v>31.5</c:v>
                </c:pt>
                <c:pt idx="22">
                  <c:v>31.5</c:v>
                </c:pt>
                <c:pt idx="23">
                  <c:v>31.5</c:v>
                </c:pt>
                <c:pt idx="24">
                  <c:v>31.7</c:v>
                </c:pt>
                <c:pt idx="25">
                  <c:v>32.299999999999997</c:v>
                </c:pt>
                <c:pt idx="26">
                  <c:v>32</c:v>
                </c:pt>
                <c:pt idx="27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09-4EFE-99B0-142554EF6F1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Data!$B$150:$AC$150</c:f>
              <c:numCache>
                <c:formatCode>0.0</c:formatCode>
                <c:ptCount val="28"/>
                <c:pt idx="0">
                  <c:v>24.1</c:v>
                </c:pt>
                <c:pt idx="1">
                  <c:v>25</c:v>
                </c:pt>
                <c:pt idx="2">
                  <c:v>24.1</c:v>
                </c:pt>
                <c:pt idx="3">
                  <c:v>23.5</c:v>
                </c:pt>
                <c:pt idx="4">
                  <c:v>23</c:v>
                </c:pt>
                <c:pt idx="5">
                  <c:v>22.9</c:v>
                </c:pt>
                <c:pt idx="6">
                  <c:v>20.9</c:v>
                </c:pt>
                <c:pt idx="7">
                  <c:v>21.2</c:v>
                </c:pt>
                <c:pt idx="8">
                  <c:v>21.4</c:v>
                </c:pt>
                <c:pt idx="9">
                  <c:v>20.6</c:v>
                </c:pt>
                <c:pt idx="10">
                  <c:v>20</c:v>
                </c:pt>
                <c:pt idx="11">
                  <c:v>22.2</c:v>
                </c:pt>
                <c:pt idx="12">
                  <c:v>22.7</c:v>
                </c:pt>
                <c:pt idx="13">
                  <c:v>23.6</c:v>
                </c:pt>
                <c:pt idx="14">
                  <c:v>20.2</c:v>
                </c:pt>
                <c:pt idx="15">
                  <c:v>20.8</c:v>
                </c:pt>
                <c:pt idx="16">
                  <c:v>21.4</c:v>
                </c:pt>
                <c:pt idx="17">
                  <c:v>22.7</c:v>
                </c:pt>
                <c:pt idx="18">
                  <c:v>22</c:v>
                </c:pt>
                <c:pt idx="19">
                  <c:v>23.2</c:v>
                </c:pt>
                <c:pt idx="20">
                  <c:v>23.4</c:v>
                </c:pt>
                <c:pt idx="21">
                  <c:v>22.6</c:v>
                </c:pt>
                <c:pt idx="22">
                  <c:v>22.6</c:v>
                </c:pt>
                <c:pt idx="23">
                  <c:v>24.3</c:v>
                </c:pt>
                <c:pt idx="24">
                  <c:v>23.4</c:v>
                </c:pt>
                <c:pt idx="25">
                  <c:v>22.5</c:v>
                </c:pt>
                <c:pt idx="26">
                  <c:v>22.4</c:v>
                </c:pt>
                <c:pt idx="27">
                  <c:v>22.4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09-4EFE-99B0-142554EF6F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84144"/>
        <c:axId val="851287408"/>
        <c:extLst/>
      </c:stockChart>
      <c:valAx>
        <c:axId val="851289040"/>
        <c:scaling>
          <c:orientation val="minMax"/>
          <c:max val="18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5776"/>
        <c:crosses val="max"/>
        <c:crossBetween val="between"/>
      </c:valAx>
      <c:catAx>
        <c:axId val="85128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9040"/>
        <c:crossesAt val="0"/>
        <c:auto val="1"/>
        <c:lblAlgn val="ctr"/>
        <c:lblOffset val="100"/>
        <c:noMultiLvlLbl val="0"/>
      </c:catAx>
      <c:valAx>
        <c:axId val="8512874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4144"/>
        <c:crosses val="autoZero"/>
        <c:crossBetween val="between"/>
      </c:valAx>
      <c:catAx>
        <c:axId val="8512841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874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Data!$B$171:$AC$171</c:f>
              <c:numCache>
                <c:formatCode>0.0</c:formatCode>
                <c:ptCount val="28"/>
                <c:pt idx="0">
                  <c:v>2.8</c:v>
                </c:pt>
                <c:pt idx="1">
                  <c:v>51.2</c:v>
                </c:pt>
                <c:pt idx="2">
                  <c:v>31.4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2.2000000000000002</c:v>
                </c:pt>
                <c:pt idx="13">
                  <c:v>0.8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1.8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27.7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D2-4BCE-8E25-0D910AE880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2044336"/>
        <c:axId val="86205086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Data!$B$169:$AC$169</c:f>
              <c:numCache>
                <c:formatCode>0.0</c:formatCode>
                <c:ptCount val="28"/>
                <c:pt idx="0">
                  <c:v>32.299999999999997</c:v>
                </c:pt>
                <c:pt idx="1">
                  <c:v>32</c:v>
                </c:pt>
                <c:pt idx="2">
                  <c:v>32</c:v>
                </c:pt>
                <c:pt idx="3">
                  <c:v>33.5</c:v>
                </c:pt>
                <c:pt idx="4">
                  <c:v>33.200000000000003</c:v>
                </c:pt>
                <c:pt idx="5">
                  <c:v>33.4</c:v>
                </c:pt>
                <c:pt idx="6">
                  <c:v>32.5</c:v>
                </c:pt>
                <c:pt idx="7">
                  <c:v>32.5</c:v>
                </c:pt>
                <c:pt idx="8">
                  <c:v>32.4</c:v>
                </c:pt>
                <c:pt idx="9">
                  <c:v>33</c:v>
                </c:pt>
                <c:pt idx="10">
                  <c:v>33.700000000000003</c:v>
                </c:pt>
                <c:pt idx="11">
                  <c:v>31.3</c:v>
                </c:pt>
                <c:pt idx="12">
                  <c:v>31.2</c:v>
                </c:pt>
                <c:pt idx="13">
                  <c:v>32.1</c:v>
                </c:pt>
                <c:pt idx="14">
                  <c:v>32.5</c:v>
                </c:pt>
                <c:pt idx="15">
                  <c:v>32.200000000000003</c:v>
                </c:pt>
                <c:pt idx="16">
                  <c:v>32.200000000000003</c:v>
                </c:pt>
                <c:pt idx="17">
                  <c:v>32.200000000000003</c:v>
                </c:pt>
                <c:pt idx="18">
                  <c:v>32.5</c:v>
                </c:pt>
                <c:pt idx="19">
                  <c:v>32.200000000000003</c:v>
                </c:pt>
                <c:pt idx="20">
                  <c:v>31.7</c:v>
                </c:pt>
                <c:pt idx="21">
                  <c:v>33</c:v>
                </c:pt>
                <c:pt idx="22">
                  <c:v>32.5</c:v>
                </c:pt>
                <c:pt idx="23">
                  <c:v>34.200000000000003</c:v>
                </c:pt>
                <c:pt idx="24">
                  <c:v>31.7</c:v>
                </c:pt>
                <c:pt idx="25">
                  <c:v>31</c:v>
                </c:pt>
                <c:pt idx="26">
                  <c:v>31.8</c:v>
                </c:pt>
                <c:pt idx="27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D2-4BCE-8E25-0D910AE8800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Data!$B$170:$AC$170</c:f>
              <c:numCache>
                <c:formatCode>0.0</c:formatCode>
                <c:ptCount val="28"/>
                <c:pt idx="0">
                  <c:v>24.8</c:v>
                </c:pt>
                <c:pt idx="1">
                  <c:v>23.8</c:v>
                </c:pt>
                <c:pt idx="2">
                  <c:v>22.8</c:v>
                </c:pt>
                <c:pt idx="3">
                  <c:v>22</c:v>
                </c:pt>
                <c:pt idx="4">
                  <c:v>22.3</c:v>
                </c:pt>
                <c:pt idx="5">
                  <c:v>22</c:v>
                </c:pt>
                <c:pt idx="6">
                  <c:v>22.8</c:v>
                </c:pt>
                <c:pt idx="7">
                  <c:v>22.7</c:v>
                </c:pt>
                <c:pt idx="8">
                  <c:v>22.5</c:v>
                </c:pt>
                <c:pt idx="9">
                  <c:v>21.2</c:v>
                </c:pt>
                <c:pt idx="10">
                  <c:v>21.3</c:v>
                </c:pt>
                <c:pt idx="11">
                  <c:v>21.6</c:v>
                </c:pt>
                <c:pt idx="12">
                  <c:v>21.6</c:v>
                </c:pt>
                <c:pt idx="13">
                  <c:v>22.8</c:v>
                </c:pt>
                <c:pt idx="14">
                  <c:v>24.1</c:v>
                </c:pt>
                <c:pt idx="15">
                  <c:v>23.3</c:v>
                </c:pt>
                <c:pt idx="16">
                  <c:v>23.7</c:v>
                </c:pt>
                <c:pt idx="17">
                  <c:v>24.1</c:v>
                </c:pt>
                <c:pt idx="18">
                  <c:v>23.5</c:v>
                </c:pt>
                <c:pt idx="19">
                  <c:v>23.8</c:v>
                </c:pt>
                <c:pt idx="20">
                  <c:v>22.2</c:v>
                </c:pt>
                <c:pt idx="21">
                  <c:v>22.8</c:v>
                </c:pt>
                <c:pt idx="22">
                  <c:v>24.8</c:v>
                </c:pt>
                <c:pt idx="23">
                  <c:v>23.7</c:v>
                </c:pt>
                <c:pt idx="24">
                  <c:v>23</c:v>
                </c:pt>
                <c:pt idx="25">
                  <c:v>21</c:v>
                </c:pt>
                <c:pt idx="26">
                  <c:v>22</c:v>
                </c:pt>
                <c:pt idx="27">
                  <c:v>22.2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D2-4BCE-8E25-0D910AE880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62052496"/>
        <c:axId val="862041072"/>
        <c:extLst/>
      </c:stockChart>
      <c:valAx>
        <c:axId val="862050864"/>
        <c:scaling>
          <c:orientation val="minMax"/>
          <c:max val="16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44336"/>
        <c:crosses val="max"/>
        <c:crossBetween val="between"/>
      </c:valAx>
      <c:catAx>
        <c:axId val="86204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50864"/>
        <c:crossesAt val="0"/>
        <c:auto val="1"/>
        <c:lblAlgn val="ctr"/>
        <c:lblOffset val="100"/>
        <c:noMultiLvlLbl val="0"/>
      </c:catAx>
      <c:valAx>
        <c:axId val="86204107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52496"/>
        <c:crosses val="autoZero"/>
        <c:crossBetween val="between"/>
      </c:valAx>
      <c:catAx>
        <c:axId val="8620524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6204107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Data!$B$176:$AC$176</c:f>
              <c:numCache>
                <c:formatCode>0.0</c:formatCode>
                <c:ptCount val="28"/>
                <c:pt idx="0">
                  <c:v>5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26.4</c:v>
                </c:pt>
                <c:pt idx="19">
                  <c:v>0</c:v>
                </c:pt>
                <c:pt idx="20">
                  <c:v>0</c:v>
                </c:pt>
                <c:pt idx="21">
                  <c:v>6.6</c:v>
                </c:pt>
                <c:pt idx="22">
                  <c:v>0.4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B-4013-8346-1AA6507FE8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2038352"/>
        <c:axId val="8620497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Data!$B$174:$AC$174</c:f>
              <c:numCache>
                <c:formatCode>0.0</c:formatCode>
                <c:ptCount val="28"/>
                <c:pt idx="0">
                  <c:v>32.799999999999997</c:v>
                </c:pt>
                <c:pt idx="1">
                  <c:v>32.799999999999997</c:v>
                </c:pt>
                <c:pt idx="2">
                  <c:v>32.4</c:v>
                </c:pt>
                <c:pt idx="3">
                  <c:v>32.700000000000003</c:v>
                </c:pt>
                <c:pt idx="4">
                  <c:v>32.5</c:v>
                </c:pt>
                <c:pt idx="5">
                  <c:v>32</c:v>
                </c:pt>
                <c:pt idx="6">
                  <c:v>32.200000000000003</c:v>
                </c:pt>
                <c:pt idx="7">
                  <c:v>32.5</c:v>
                </c:pt>
                <c:pt idx="8">
                  <c:v>32.5</c:v>
                </c:pt>
                <c:pt idx="9">
                  <c:v>33.4</c:v>
                </c:pt>
                <c:pt idx="10">
                  <c:v>33.200000000000003</c:v>
                </c:pt>
                <c:pt idx="11">
                  <c:v>32.6</c:v>
                </c:pt>
                <c:pt idx="12">
                  <c:v>32</c:v>
                </c:pt>
                <c:pt idx="13">
                  <c:v>33.5</c:v>
                </c:pt>
                <c:pt idx="14">
                  <c:v>32.5</c:v>
                </c:pt>
                <c:pt idx="15">
                  <c:v>32.4</c:v>
                </c:pt>
                <c:pt idx="16">
                  <c:v>32.1</c:v>
                </c:pt>
                <c:pt idx="17">
                  <c:v>33.9</c:v>
                </c:pt>
                <c:pt idx="18">
                  <c:v>32.799999999999997</c:v>
                </c:pt>
                <c:pt idx="19">
                  <c:v>33</c:v>
                </c:pt>
                <c:pt idx="20">
                  <c:v>34.1</c:v>
                </c:pt>
                <c:pt idx="21">
                  <c:v>33.700000000000003</c:v>
                </c:pt>
                <c:pt idx="22">
                  <c:v>33.1</c:v>
                </c:pt>
                <c:pt idx="23">
                  <c:v>33.799999999999997</c:v>
                </c:pt>
                <c:pt idx="24">
                  <c:v>33.700000000000003</c:v>
                </c:pt>
                <c:pt idx="25">
                  <c:v>33.6</c:v>
                </c:pt>
                <c:pt idx="26">
                  <c:v>33.9</c:v>
                </c:pt>
                <c:pt idx="27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8B-4013-8346-1AA6507FE86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Data!$B$175:$AC$175</c:f>
              <c:numCache>
                <c:formatCode>0.0</c:formatCode>
                <c:ptCount val="28"/>
                <c:pt idx="0">
                  <c:v>22.5</c:v>
                </c:pt>
                <c:pt idx="1">
                  <c:v>22.6</c:v>
                </c:pt>
                <c:pt idx="2">
                  <c:v>23.9</c:v>
                </c:pt>
                <c:pt idx="3">
                  <c:v>24</c:v>
                </c:pt>
                <c:pt idx="4">
                  <c:v>24.3</c:v>
                </c:pt>
                <c:pt idx="5">
                  <c:v>23.5</c:v>
                </c:pt>
                <c:pt idx="6">
                  <c:v>23.7</c:v>
                </c:pt>
                <c:pt idx="7">
                  <c:v>22.7</c:v>
                </c:pt>
                <c:pt idx="8">
                  <c:v>22.2</c:v>
                </c:pt>
                <c:pt idx="9">
                  <c:v>22.5</c:v>
                </c:pt>
                <c:pt idx="10">
                  <c:v>22.4</c:v>
                </c:pt>
                <c:pt idx="11">
                  <c:v>23.2</c:v>
                </c:pt>
                <c:pt idx="12">
                  <c:v>22.8</c:v>
                </c:pt>
                <c:pt idx="13">
                  <c:v>22.5</c:v>
                </c:pt>
                <c:pt idx="14">
                  <c:v>23.3</c:v>
                </c:pt>
                <c:pt idx="15">
                  <c:v>22.5</c:v>
                </c:pt>
                <c:pt idx="16">
                  <c:v>23</c:v>
                </c:pt>
                <c:pt idx="17">
                  <c:v>23</c:v>
                </c:pt>
                <c:pt idx="18">
                  <c:v>23</c:v>
                </c:pt>
                <c:pt idx="19">
                  <c:v>21.4</c:v>
                </c:pt>
                <c:pt idx="20">
                  <c:v>22.5</c:v>
                </c:pt>
                <c:pt idx="21">
                  <c:v>23.5</c:v>
                </c:pt>
                <c:pt idx="22">
                  <c:v>22.7</c:v>
                </c:pt>
                <c:pt idx="23">
                  <c:v>24.5</c:v>
                </c:pt>
                <c:pt idx="24">
                  <c:v>23.5</c:v>
                </c:pt>
                <c:pt idx="25">
                  <c:v>23.8</c:v>
                </c:pt>
                <c:pt idx="26">
                  <c:v>21.5</c:v>
                </c:pt>
                <c:pt idx="27">
                  <c:v>22.3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8B-4013-8346-1AA6507FE8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62048688"/>
        <c:axId val="862038896"/>
        <c:extLst/>
      </c:stockChart>
      <c:valAx>
        <c:axId val="8620497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38352"/>
        <c:crosses val="max"/>
        <c:crossBetween val="between"/>
      </c:valAx>
      <c:catAx>
        <c:axId val="86203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49776"/>
        <c:crossesAt val="0"/>
        <c:auto val="1"/>
        <c:lblAlgn val="ctr"/>
        <c:lblOffset val="100"/>
        <c:noMultiLvlLbl val="0"/>
      </c:catAx>
      <c:valAx>
        <c:axId val="8620388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48688"/>
        <c:crosses val="autoZero"/>
        <c:crossBetween val="between"/>
      </c:valAx>
      <c:catAx>
        <c:axId val="8620486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620388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Data!$B$181:$AC$181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5.4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6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C2-4140-BA95-D0013515BB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62039440"/>
        <c:axId val="8620666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Data!$B$179:$AC$179</c:f>
              <c:numCache>
                <c:formatCode>0.0</c:formatCode>
                <c:ptCount val="28"/>
                <c:pt idx="0">
                  <c:v>33.5</c:v>
                </c:pt>
                <c:pt idx="1">
                  <c:v>34</c:v>
                </c:pt>
                <c:pt idx="2">
                  <c:v>33.799999999999997</c:v>
                </c:pt>
                <c:pt idx="3">
                  <c:v>33.1</c:v>
                </c:pt>
                <c:pt idx="4">
                  <c:v>33.200000000000003</c:v>
                </c:pt>
                <c:pt idx="5">
                  <c:v>32.5</c:v>
                </c:pt>
                <c:pt idx="6">
                  <c:v>33.1</c:v>
                </c:pt>
                <c:pt idx="7">
                  <c:v>33.1</c:v>
                </c:pt>
                <c:pt idx="8">
                  <c:v>33</c:v>
                </c:pt>
                <c:pt idx="9">
                  <c:v>35.4</c:v>
                </c:pt>
                <c:pt idx="10">
                  <c:v>33.4</c:v>
                </c:pt>
                <c:pt idx="11">
                  <c:v>33.1</c:v>
                </c:pt>
                <c:pt idx="12">
                  <c:v>31.1</c:v>
                </c:pt>
                <c:pt idx="13">
                  <c:v>35.4</c:v>
                </c:pt>
                <c:pt idx="14">
                  <c:v>34.200000000000003</c:v>
                </c:pt>
                <c:pt idx="15">
                  <c:v>34.299999999999997</c:v>
                </c:pt>
                <c:pt idx="16">
                  <c:v>34.5</c:v>
                </c:pt>
                <c:pt idx="17">
                  <c:v>34.5</c:v>
                </c:pt>
                <c:pt idx="18">
                  <c:v>36</c:v>
                </c:pt>
                <c:pt idx="19">
                  <c:v>33.6</c:v>
                </c:pt>
                <c:pt idx="20">
                  <c:v>34.299999999999997</c:v>
                </c:pt>
                <c:pt idx="21">
                  <c:v>36</c:v>
                </c:pt>
                <c:pt idx="22">
                  <c:v>31.5</c:v>
                </c:pt>
                <c:pt idx="23">
                  <c:v>34.200000000000003</c:v>
                </c:pt>
                <c:pt idx="24">
                  <c:v>34</c:v>
                </c:pt>
                <c:pt idx="25">
                  <c:v>34.1</c:v>
                </c:pt>
                <c:pt idx="26">
                  <c:v>36.6</c:v>
                </c:pt>
                <c:pt idx="27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C2-4140-BA95-D0013515BB6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Data!$B$185:$AC$185</c:f>
              <c:numCache>
                <c:formatCode>0.0</c:formatCode>
                <c:ptCount val="28"/>
                <c:pt idx="0">
                  <c:v>23.5</c:v>
                </c:pt>
                <c:pt idx="1">
                  <c:v>25.4</c:v>
                </c:pt>
                <c:pt idx="2">
                  <c:v>23.8</c:v>
                </c:pt>
                <c:pt idx="3">
                  <c:v>24.5</c:v>
                </c:pt>
                <c:pt idx="4">
                  <c:v>22.6</c:v>
                </c:pt>
                <c:pt idx="5">
                  <c:v>23.8</c:v>
                </c:pt>
                <c:pt idx="6">
                  <c:v>21.3</c:v>
                </c:pt>
                <c:pt idx="7">
                  <c:v>21.5</c:v>
                </c:pt>
                <c:pt idx="8">
                  <c:v>22</c:v>
                </c:pt>
                <c:pt idx="9">
                  <c:v>21.8</c:v>
                </c:pt>
                <c:pt idx="10">
                  <c:v>19.8</c:v>
                </c:pt>
                <c:pt idx="11">
                  <c:v>23.8</c:v>
                </c:pt>
                <c:pt idx="12">
                  <c:v>22.8</c:v>
                </c:pt>
                <c:pt idx="13">
                  <c:v>24.7</c:v>
                </c:pt>
                <c:pt idx="14">
                  <c:v>22.3</c:v>
                </c:pt>
                <c:pt idx="15">
                  <c:v>22.9</c:v>
                </c:pt>
                <c:pt idx="16">
                  <c:v>22.4</c:v>
                </c:pt>
                <c:pt idx="17">
                  <c:v>21.6</c:v>
                </c:pt>
                <c:pt idx="18">
                  <c:v>22.5</c:v>
                </c:pt>
                <c:pt idx="19">
                  <c:v>24</c:v>
                </c:pt>
                <c:pt idx="20">
                  <c:v>24.7</c:v>
                </c:pt>
                <c:pt idx="21">
                  <c:v>25.2</c:v>
                </c:pt>
                <c:pt idx="22">
                  <c:v>25.4</c:v>
                </c:pt>
                <c:pt idx="23">
                  <c:v>25.7</c:v>
                </c:pt>
                <c:pt idx="24">
                  <c:v>25.2</c:v>
                </c:pt>
                <c:pt idx="25">
                  <c:v>23.5</c:v>
                </c:pt>
                <c:pt idx="26">
                  <c:v>24.6</c:v>
                </c:pt>
                <c:pt idx="27">
                  <c:v>23.7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C2-4140-BA95-D0013515BB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62062832"/>
        <c:axId val="862065008"/>
        <c:extLst/>
      </c:stockChart>
      <c:valAx>
        <c:axId val="8620666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39440"/>
        <c:crosses val="max"/>
        <c:crossBetween val="between"/>
      </c:valAx>
      <c:catAx>
        <c:axId val="86203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66640"/>
        <c:crossesAt val="0"/>
        <c:auto val="1"/>
        <c:lblAlgn val="ctr"/>
        <c:lblOffset val="100"/>
        <c:noMultiLvlLbl val="0"/>
      </c:catAx>
      <c:valAx>
        <c:axId val="8620650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062832"/>
        <c:crosses val="autoZero"/>
        <c:crossBetween val="between"/>
      </c:valAx>
      <c:catAx>
        <c:axId val="8620628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620650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Data!$B$156:$AC$156</c:f>
              <c:numCache>
                <c:formatCode>0.0</c:formatCode>
                <c:ptCount val="28"/>
                <c:pt idx="0">
                  <c:v>5</c:v>
                </c:pt>
                <c:pt idx="1">
                  <c:v>0.6</c:v>
                </c:pt>
                <c:pt idx="2">
                  <c:v>0.01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0.01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94.3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13-4017-870A-8CF52ACC82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86320"/>
        <c:axId val="8512846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Data!$B$154:$AC$154</c:f>
              <c:numCache>
                <c:formatCode>0.0</c:formatCode>
                <c:ptCount val="28"/>
                <c:pt idx="0">
                  <c:v>31.2</c:v>
                </c:pt>
                <c:pt idx="1">
                  <c:v>29.7</c:v>
                </c:pt>
                <c:pt idx="2">
                  <c:v>30</c:v>
                </c:pt>
                <c:pt idx="3">
                  <c:v>30.2</c:v>
                </c:pt>
                <c:pt idx="4">
                  <c:v>31</c:v>
                </c:pt>
                <c:pt idx="5">
                  <c:v>29.5</c:v>
                </c:pt>
                <c:pt idx="6">
                  <c:v>29.7</c:v>
                </c:pt>
                <c:pt idx="7">
                  <c:v>29.8</c:v>
                </c:pt>
                <c:pt idx="8">
                  <c:v>29.7</c:v>
                </c:pt>
                <c:pt idx="9">
                  <c:v>29.1</c:v>
                </c:pt>
                <c:pt idx="10">
                  <c:v>29.4</c:v>
                </c:pt>
                <c:pt idx="11">
                  <c:v>30.5</c:v>
                </c:pt>
                <c:pt idx="12">
                  <c:v>30.1</c:v>
                </c:pt>
                <c:pt idx="13">
                  <c:v>29.9</c:v>
                </c:pt>
                <c:pt idx="14">
                  <c:v>30.1</c:v>
                </c:pt>
                <c:pt idx="15">
                  <c:v>30.5</c:v>
                </c:pt>
                <c:pt idx="16">
                  <c:v>30</c:v>
                </c:pt>
                <c:pt idx="17">
                  <c:v>30.2</c:v>
                </c:pt>
                <c:pt idx="18">
                  <c:v>31.6</c:v>
                </c:pt>
                <c:pt idx="19">
                  <c:v>30.5</c:v>
                </c:pt>
                <c:pt idx="20">
                  <c:v>30.6</c:v>
                </c:pt>
                <c:pt idx="21">
                  <c:v>31</c:v>
                </c:pt>
                <c:pt idx="22">
                  <c:v>30.6</c:v>
                </c:pt>
                <c:pt idx="23">
                  <c:v>30.4</c:v>
                </c:pt>
                <c:pt idx="24">
                  <c:v>30.5</c:v>
                </c:pt>
                <c:pt idx="25">
                  <c:v>30.6</c:v>
                </c:pt>
                <c:pt idx="26">
                  <c:v>30.3</c:v>
                </c:pt>
                <c:pt idx="27">
                  <c:v>30.5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13-4017-870A-8CF52ACC82A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Data!$B$155:$AC$155</c:f>
              <c:numCache>
                <c:formatCode>0.0</c:formatCode>
                <c:ptCount val="28"/>
                <c:pt idx="0">
                  <c:v>26</c:v>
                </c:pt>
                <c:pt idx="1">
                  <c:v>25.1</c:v>
                </c:pt>
                <c:pt idx="2">
                  <c:v>26.2</c:v>
                </c:pt>
                <c:pt idx="3">
                  <c:v>26.1</c:v>
                </c:pt>
                <c:pt idx="4">
                  <c:v>25.4</c:v>
                </c:pt>
                <c:pt idx="5">
                  <c:v>24.3</c:v>
                </c:pt>
                <c:pt idx="6">
                  <c:v>23.6</c:v>
                </c:pt>
                <c:pt idx="7">
                  <c:v>23.2</c:v>
                </c:pt>
                <c:pt idx="8">
                  <c:v>24.2</c:v>
                </c:pt>
                <c:pt idx="9">
                  <c:v>24.4</c:v>
                </c:pt>
                <c:pt idx="10">
                  <c:v>22.4</c:v>
                </c:pt>
                <c:pt idx="11">
                  <c:v>24.3</c:v>
                </c:pt>
                <c:pt idx="12">
                  <c:v>25.7</c:v>
                </c:pt>
                <c:pt idx="13">
                  <c:v>25.1</c:v>
                </c:pt>
                <c:pt idx="14">
                  <c:v>23.8</c:v>
                </c:pt>
                <c:pt idx="15">
                  <c:v>23.5</c:v>
                </c:pt>
                <c:pt idx="16">
                  <c:v>23.5</c:v>
                </c:pt>
                <c:pt idx="17">
                  <c:v>24.1</c:v>
                </c:pt>
                <c:pt idx="18">
                  <c:v>23.7</c:v>
                </c:pt>
                <c:pt idx="19">
                  <c:v>25.9</c:v>
                </c:pt>
                <c:pt idx="20">
                  <c:v>26.3</c:v>
                </c:pt>
                <c:pt idx="21">
                  <c:v>26.3</c:v>
                </c:pt>
                <c:pt idx="22">
                  <c:v>26.6</c:v>
                </c:pt>
                <c:pt idx="23">
                  <c:v>23.5</c:v>
                </c:pt>
                <c:pt idx="24">
                  <c:v>25.9</c:v>
                </c:pt>
                <c:pt idx="25">
                  <c:v>26.3</c:v>
                </c:pt>
                <c:pt idx="26">
                  <c:v>26.1</c:v>
                </c:pt>
                <c:pt idx="27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13-4017-870A-8CF52ACC82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88496"/>
        <c:axId val="851286864"/>
        <c:extLst/>
      </c:stockChart>
      <c:valAx>
        <c:axId val="8512846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6320"/>
        <c:crosses val="max"/>
        <c:crossBetween val="between"/>
      </c:valAx>
      <c:catAx>
        <c:axId val="85128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4688"/>
        <c:crossesAt val="0"/>
        <c:auto val="1"/>
        <c:lblAlgn val="ctr"/>
        <c:lblOffset val="100"/>
        <c:noMultiLvlLbl val="0"/>
      </c:catAx>
      <c:valAx>
        <c:axId val="8512868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88496"/>
        <c:crosses val="autoZero"/>
        <c:crossBetween val="between"/>
      </c:valAx>
      <c:catAx>
        <c:axId val="8512884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868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Data!$B$16:$AC$16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00-46CF-AE04-C290C7526D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2000272"/>
        <c:axId val="8019997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Data!$B$14:$AC$14</c:f>
              <c:numCache>
                <c:formatCode>0.0</c:formatCode>
                <c:ptCount val="28"/>
                <c:pt idx="0">
                  <c:v>32.5</c:v>
                </c:pt>
                <c:pt idx="1">
                  <c:v>30.5</c:v>
                </c:pt>
                <c:pt idx="2">
                  <c:v>30.2</c:v>
                </c:pt>
                <c:pt idx="3">
                  <c:v>30.2</c:v>
                </c:pt>
                <c:pt idx="4">
                  <c:v>30.2</c:v>
                </c:pt>
                <c:pt idx="5">
                  <c:v>30</c:v>
                </c:pt>
                <c:pt idx="6">
                  <c:v>30.7</c:v>
                </c:pt>
                <c:pt idx="7">
                  <c:v>31.6</c:v>
                </c:pt>
                <c:pt idx="8">
                  <c:v>31.5</c:v>
                </c:pt>
                <c:pt idx="9">
                  <c:v>33.1</c:v>
                </c:pt>
                <c:pt idx="10">
                  <c:v>33.1</c:v>
                </c:pt>
                <c:pt idx="11">
                  <c:v>32.5</c:v>
                </c:pt>
                <c:pt idx="12">
                  <c:v>32.5</c:v>
                </c:pt>
                <c:pt idx="13">
                  <c:v>33.6</c:v>
                </c:pt>
                <c:pt idx="14">
                  <c:v>35.299999999999997</c:v>
                </c:pt>
                <c:pt idx="15">
                  <c:v>34.5</c:v>
                </c:pt>
                <c:pt idx="16">
                  <c:v>34.799999999999997</c:v>
                </c:pt>
                <c:pt idx="17">
                  <c:v>33.9</c:v>
                </c:pt>
                <c:pt idx="18">
                  <c:v>34.5</c:v>
                </c:pt>
                <c:pt idx="19">
                  <c:v>35.4</c:v>
                </c:pt>
                <c:pt idx="20">
                  <c:v>35.299999999999997</c:v>
                </c:pt>
                <c:pt idx="21">
                  <c:v>35.9</c:v>
                </c:pt>
                <c:pt idx="22">
                  <c:v>34</c:v>
                </c:pt>
                <c:pt idx="23">
                  <c:v>34.700000000000003</c:v>
                </c:pt>
                <c:pt idx="24">
                  <c:v>36.1</c:v>
                </c:pt>
                <c:pt idx="25">
                  <c:v>34.5</c:v>
                </c:pt>
                <c:pt idx="26">
                  <c:v>35.299999999999997</c:v>
                </c:pt>
                <c:pt idx="27">
                  <c:v>34.700000000000003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00-46CF-AE04-C290C7526DD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Data!$B$15:$AC$15</c:f>
              <c:numCache>
                <c:formatCode>0.0</c:formatCode>
                <c:ptCount val="28"/>
                <c:pt idx="0">
                  <c:v>13.1</c:v>
                </c:pt>
                <c:pt idx="1">
                  <c:v>14.5</c:v>
                </c:pt>
                <c:pt idx="2">
                  <c:v>18.3</c:v>
                </c:pt>
                <c:pt idx="3">
                  <c:v>19.399999999999999</c:v>
                </c:pt>
                <c:pt idx="4">
                  <c:v>17.899999999999999</c:v>
                </c:pt>
                <c:pt idx="5">
                  <c:v>17.5</c:v>
                </c:pt>
                <c:pt idx="6">
                  <c:v>17.3</c:v>
                </c:pt>
                <c:pt idx="7">
                  <c:v>17.399999999999999</c:v>
                </c:pt>
                <c:pt idx="8">
                  <c:v>17.5</c:v>
                </c:pt>
                <c:pt idx="9">
                  <c:v>17.100000000000001</c:v>
                </c:pt>
                <c:pt idx="10">
                  <c:v>16.899999999999999</c:v>
                </c:pt>
                <c:pt idx="11">
                  <c:v>17.2</c:v>
                </c:pt>
                <c:pt idx="12">
                  <c:v>19</c:v>
                </c:pt>
                <c:pt idx="13">
                  <c:v>19.5</c:v>
                </c:pt>
                <c:pt idx="14">
                  <c:v>19.399999999999999</c:v>
                </c:pt>
                <c:pt idx="15">
                  <c:v>17.399999999999999</c:v>
                </c:pt>
                <c:pt idx="16">
                  <c:v>15.5</c:v>
                </c:pt>
                <c:pt idx="17">
                  <c:v>16.2</c:v>
                </c:pt>
                <c:pt idx="18">
                  <c:v>17.5</c:v>
                </c:pt>
                <c:pt idx="19">
                  <c:v>18.899999999999999</c:v>
                </c:pt>
                <c:pt idx="20">
                  <c:v>21.2</c:v>
                </c:pt>
                <c:pt idx="21">
                  <c:v>21.1</c:v>
                </c:pt>
                <c:pt idx="22">
                  <c:v>23.6</c:v>
                </c:pt>
                <c:pt idx="23">
                  <c:v>22.8</c:v>
                </c:pt>
                <c:pt idx="24">
                  <c:v>21.2</c:v>
                </c:pt>
                <c:pt idx="25">
                  <c:v>20.9</c:v>
                </c:pt>
                <c:pt idx="26">
                  <c:v>20.5</c:v>
                </c:pt>
                <c:pt idx="27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00-46CF-AE04-C290C7526D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01989936"/>
        <c:axId val="802002448"/>
        <c:extLst/>
      </c:stockChart>
      <c:valAx>
        <c:axId val="8019997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000272"/>
        <c:crosses val="max"/>
        <c:crossBetween val="between"/>
      </c:valAx>
      <c:catAx>
        <c:axId val="80200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99728"/>
        <c:crosses val="autoZero"/>
        <c:auto val="1"/>
        <c:lblAlgn val="ctr"/>
        <c:lblOffset val="100"/>
        <c:noMultiLvlLbl val="0"/>
      </c:catAx>
      <c:valAx>
        <c:axId val="8020024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989936"/>
        <c:crosses val="autoZero"/>
        <c:crossBetween val="between"/>
      </c:valAx>
      <c:catAx>
        <c:axId val="8019899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02002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Data!$B$56:$AC$56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1.7</c:v>
                </c:pt>
                <c:pt idx="21">
                  <c:v>3.7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0.01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E3-4423-8CB4-A8C27DF587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7410080"/>
        <c:axId val="8474138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E3-4423-8CB4-A8C27DF587C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Data!$B$54:$AC$54</c:f>
              <c:numCache>
                <c:formatCode>0.0</c:formatCode>
                <c:ptCount val="28"/>
                <c:pt idx="0">
                  <c:v>22.1</c:v>
                </c:pt>
                <c:pt idx="1">
                  <c:v>26.9</c:v>
                </c:pt>
                <c:pt idx="2">
                  <c:v>24.4</c:v>
                </c:pt>
                <c:pt idx="3">
                  <c:v>26</c:v>
                </c:pt>
                <c:pt idx="4">
                  <c:v>25.2</c:v>
                </c:pt>
                <c:pt idx="5">
                  <c:v>24.3</c:v>
                </c:pt>
                <c:pt idx="6">
                  <c:v>27</c:v>
                </c:pt>
                <c:pt idx="7">
                  <c:v>27.7</c:v>
                </c:pt>
                <c:pt idx="8">
                  <c:v>31.2</c:v>
                </c:pt>
                <c:pt idx="9">
                  <c:v>33.5</c:v>
                </c:pt>
                <c:pt idx="10">
                  <c:v>32</c:v>
                </c:pt>
                <c:pt idx="11">
                  <c:v>29.9</c:v>
                </c:pt>
                <c:pt idx="12">
                  <c:v>29.2</c:v>
                </c:pt>
                <c:pt idx="13">
                  <c:v>33.200000000000003</c:v>
                </c:pt>
                <c:pt idx="14">
                  <c:v>36.5</c:v>
                </c:pt>
                <c:pt idx="15">
                  <c:v>35.799999999999997</c:v>
                </c:pt>
                <c:pt idx="16">
                  <c:v>35</c:v>
                </c:pt>
                <c:pt idx="17">
                  <c:v>35</c:v>
                </c:pt>
                <c:pt idx="18">
                  <c:v>33.9</c:v>
                </c:pt>
                <c:pt idx="19">
                  <c:v>35.200000000000003</c:v>
                </c:pt>
                <c:pt idx="20">
                  <c:v>35.6</c:v>
                </c:pt>
                <c:pt idx="21">
                  <c:v>27.7</c:v>
                </c:pt>
                <c:pt idx="22">
                  <c:v>28.6</c:v>
                </c:pt>
                <c:pt idx="23">
                  <c:v>31.9</c:v>
                </c:pt>
                <c:pt idx="24">
                  <c:v>33.6</c:v>
                </c:pt>
                <c:pt idx="25">
                  <c:v>31.6</c:v>
                </c:pt>
                <c:pt idx="26">
                  <c:v>30.4</c:v>
                </c:pt>
                <c:pt idx="27">
                  <c:v>35.1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E3-4423-8CB4-A8C27DF587C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Data!$B$55:$AC$55</c:f>
              <c:numCache>
                <c:formatCode>0.0</c:formatCode>
                <c:ptCount val="28"/>
                <c:pt idx="0">
                  <c:v>16.3</c:v>
                </c:pt>
                <c:pt idx="1">
                  <c:v>15.6</c:v>
                </c:pt>
                <c:pt idx="2">
                  <c:v>14.6</c:v>
                </c:pt>
                <c:pt idx="3">
                  <c:v>14</c:v>
                </c:pt>
                <c:pt idx="4">
                  <c:v>15.1</c:v>
                </c:pt>
                <c:pt idx="5">
                  <c:v>11.7</c:v>
                </c:pt>
                <c:pt idx="6">
                  <c:v>13.9</c:v>
                </c:pt>
                <c:pt idx="7">
                  <c:v>15</c:v>
                </c:pt>
                <c:pt idx="8">
                  <c:v>16.399999999999999</c:v>
                </c:pt>
                <c:pt idx="9">
                  <c:v>19.5</c:v>
                </c:pt>
                <c:pt idx="10">
                  <c:v>20.9</c:v>
                </c:pt>
                <c:pt idx="11">
                  <c:v>18</c:v>
                </c:pt>
                <c:pt idx="12">
                  <c:v>16.100000000000001</c:v>
                </c:pt>
                <c:pt idx="13">
                  <c:v>17.2</c:v>
                </c:pt>
                <c:pt idx="14">
                  <c:v>19.2</c:v>
                </c:pt>
                <c:pt idx="15">
                  <c:v>21</c:v>
                </c:pt>
                <c:pt idx="16">
                  <c:v>23.1</c:v>
                </c:pt>
                <c:pt idx="17">
                  <c:v>24.7</c:v>
                </c:pt>
                <c:pt idx="18">
                  <c:v>23.8</c:v>
                </c:pt>
                <c:pt idx="19">
                  <c:v>24.5</c:v>
                </c:pt>
                <c:pt idx="20">
                  <c:v>24.5</c:v>
                </c:pt>
                <c:pt idx="21">
                  <c:v>23.4</c:v>
                </c:pt>
                <c:pt idx="22">
                  <c:v>21.8</c:v>
                </c:pt>
                <c:pt idx="23">
                  <c:v>21.4</c:v>
                </c:pt>
                <c:pt idx="24">
                  <c:v>23.2</c:v>
                </c:pt>
                <c:pt idx="25">
                  <c:v>21.5</c:v>
                </c:pt>
                <c:pt idx="26">
                  <c:v>21</c:v>
                </c:pt>
                <c:pt idx="27">
                  <c:v>22.4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AE3-4423-8CB4-A8C27DF587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7410624"/>
        <c:axId val="847408448"/>
        <c:extLst/>
      </c:stockChart>
      <c:valAx>
        <c:axId val="8474138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10080"/>
        <c:crosses val="max"/>
        <c:crossBetween val="between"/>
      </c:valAx>
      <c:catAx>
        <c:axId val="84741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13888"/>
        <c:crossesAt val="0"/>
        <c:auto val="1"/>
        <c:lblAlgn val="ctr"/>
        <c:lblOffset val="100"/>
        <c:noMultiLvlLbl val="0"/>
      </c:catAx>
      <c:valAx>
        <c:axId val="8474084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10624"/>
        <c:crosses val="autoZero"/>
        <c:crossBetween val="between"/>
      </c:valAx>
      <c:catAx>
        <c:axId val="8474106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74084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Data!$B$96:$AC$96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10.6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73-4548-B467-5142E22DA1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9678896"/>
        <c:axId val="8496767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Data!$B$94:$AC$94</c:f>
              <c:numCache>
                <c:formatCode>0.0</c:formatCode>
                <c:ptCount val="28"/>
                <c:pt idx="0">
                  <c:v>31.1</c:v>
                </c:pt>
                <c:pt idx="1">
                  <c:v>31.3</c:v>
                </c:pt>
                <c:pt idx="2">
                  <c:v>28.1</c:v>
                </c:pt>
                <c:pt idx="3">
                  <c:v>30.2</c:v>
                </c:pt>
                <c:pt idx="4">
                  <c:v>30.6</c:v>
                </c:pt>
                <c:pt idx="5">
                  <c:v>29.9</c:v>
                </c:pt>
                <c:pt idx="6">
                  <c:v>31.8</c:v>
                </c:pt>
                <c:pt idx="7">
                  <c:v>32.799999999999997</c:v>
                </c:pt>
                <c:pt idx="8">
                  <c:v>32.799999999999997</c:v>
                </c:pt>
                <c:pt idx="9">
                  <c:v>34.4</c:v>
                </c:pt>
                <c:pt idx="10">
                  <c:v>34.799999999999997</c:v>
                </c:pt>
                <c:pt idx="11">
                  <c:v>34</c:v>
                </c:pt>
                <c:pt idx="12">
                  <c:v>33.4</c:v>
                </c:pt>
                <c:pt idx="13">
                  <c:v>35.299999999999997</c:v>
                </c:pt>
                <c:pt idx="14">
                  <c:v>35.6</c:v>
                </c:pt>
                <c:pt idx="15">
                  <c:v>35.700000000000003</c:v>
                </c:pt>
                <c:pt idx="16">
                  <c:v>35.4</c:v>
                </c:pt>
                <c:pt idx="17">
                  <c:v>34.5</c:v>
                </c:pt>
                <c:pt idx="18">
                  <c:v>33.299999999999997</c:v>
                </c:pt>
                <c:pt idx="19">
                  <c:v>34.9</c:v>
                </c:pt>
                <c:pt idx="20">
                  <c:v>35.1</c:v>
                </c:pt>
                <c:pt idx="21">
                  <c:v>35</c:v>
                </c:pt>
                <c:pt idx="22">
                  <c:v>34</c:v>
                </c:pt>
                <c:pt idx="23">
                  <c:v>34.4</c:v>
                </c:pt>
                <c:pt idx="24">
                  <c:v>36.299999999999997</c:v>
                </c:pt>
                <c:pt idx="26">
                  <c:v>34</c:v>
                </c:pt>
                <c:pt idx="27">
                  <c:v>34.200000000000003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73-4548-B467-5142E22DA18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Data!$B$95:$AC$95</c:f>
              <c:numCache>
                <c:formatCode>0.0</c:formatCode>
                <c:ptCount val="28"/>
                <c:pt idx="0">
                  <c:v>23</c:v>
                </c:pt>
                <c:pt idx="1">
                  <c:v>19.5</c:v>
                </c:pt>
                <c:pt idx="2">
                  <c:v>21.2</c:v>
                </c:pt>
                <c:pt idx="3">
                  <c:v>21.3</c:v>
                </c:pt>
                <c:pt idx="4">
                  <c:v>19</c:v>
                </c:pt>
                <c:pt idx="5">
                  <c:v>18</c:v>
                </c:pt>
                <c:pt idx="6">
                  <c:v>15.6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21.7</c:v>
                </c:pt>
                <c:pt idx="11">
                  <c:v>21.9</c:v>
                </c:pt>
                <c:pt idx="12">
                  <c:v>22</c:v>
                </c:pt>
                <c:pt idx="13">
                  <c:v>18.5</c:v>
                </c:pt>
                <c:pt idx="14">
                  <c:v>20.9</c:v>
                </c:pt>
                <c:pt idx="15">
                  <c:v>21.3</c:v>
                </c:pt>
                <c:pt idx="16">
                  <c:v>22.5</c:v>
                </c:pt>
                <c:pt idx="17">
                  <c:v>24.3</c:v>
                </c:pt>
                <c:pt idx="18">
                  <c:v>23.8</c:v>
                </c:pt>
                <c:pt idx="19">
                  <c:v>24</c:v>
                </c:pt>
                <c:pt idx="20">
                  <c:v>24</c:v>
                </c:pt>
                <c:pt idx="21">
                  <c:v>24.5</c:v>
                </c:pt>
                <c:pt idx="22">
                  <c:v>23.6</c:v>
                </c:pt>
                <c:pt idx="23">
                  <c:v>23.6</c:v>
                </c:pt>
                <c:pt idx="24">
                  <c:v>23.5</c:v>
                </c:pt>
                <c:pt idx="26">
                  <c:v>22.8</c:v>
                </c:pt>
                <c:pt idx="27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73-4548-B467-5142E22DA1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9679440"/>
        <c:axId val="849677808"/>
        <c:extLst/>
      </c:stockChart>
      <c:valAx>
        <c:axId val="8496767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678896"/>
        <c:crosses val="max"/>
        <c:crossBetween val="between"/>
      </c:valAx>
      <c:catAx>
        <c:axId val="84967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676720"/>
        <c:crossesAt val="0"/>
        <c:auto val="1"/>
        <c:lblAlgn val="ctr"/>
        <c:lblOffset val="100"/>
        <c:noMultiLvlLbl val="0"/>
      </c:catAx>
      <c:valAx>
        <c:axId val="8496778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679440"/>
        <c:crosses val="autoZero"/>
        <c:crossBetween val="between"/>
      </c:valAx>
      <c:catAx>
        <c:axId val="8496794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96778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Data!$B$66:$AC$66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9.6999999999999993</c:v>
                </c:pt>
                <c:pt idx="19">
                  <c:v>59.8</c:v>
                </c:pt>
                <c:pt idx="20">
                  <c:v>0</c:v>
                </c:pt>
                <c:pt idx="21">
                  <c:v>0.02</c:v>
                </c:pt>
                <c:pt idx="22">
                  <c:v>0</c:v>
                </c:pt>
                <c:pt idx="23">
                  <c:v>0.01</c:v>
                </c:pt>
                <c:pt idx="24">
                  <c:v>9</c:v>
                </c:pt>
                <c:pt idx="25">
                  <c:v>0.01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A9-4785-A4F2-11139F3DFC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7407360"/>
        <c:axId val="8474068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Data!$B$64:$AC$64</c:f>
              <c:numCache>
                <c:formatCode>0.0</c:formatCode>
                <c:ptCount val="28"/>
                <c:pt idx="0">
                  <c:v>24.8</c:v>
                </c:pt>
                <c:pt idx="1">
                  <c:v>28.8</c:v>
                </c:pt>
                <c:pt idx="2">
                  <c:v>25.1</c:v>
                </c:pt>
                <c:pt idx="3">
                  <c:v>26.9</c:v>
                </c:pt>
                <c:pt idx="4">
                  <c:v>27.7</c:v>
                </c:pt>
                <c:pt idx="5">
                  <c:v>25.5</c:v>
                </c:pt>
                <c:pt idx="6">
                  <c:v>29.2</c:v>
                </c:pt>
                <c:pt idx="7">
                  <c:v>30.9</c:v>
                </c:pt>
                <c:pt idx="8">
                  <c:v>33.1</c:v>
                </c:pt>
                <c:pt idx="9">
                  <c:v>34</c:v>
                </c:pt>
                <c:pt idx="10">
                  <c:v>32.6</c:v>
                </c:pt>
                <c:pt idx="11">
                  <c:v>30.7</c:v>
                </c:pt>
                <c:pt idx="12">
                  <c:v>29.9</c:v>
                </c:pt>
                <c:pt idx="13">
                  <c:v>33.700000000000003</c:v>
                </c:pt>
                <c:pt idx="14">
                  <c:v>36.799999999999997</c:v>
                </c:pt>
                <c:pt idx="15">
                  <c:v>37.6</c:v>
                </c:pt>
                <c:pt idx="16">
                  <c:v>37.4</c:v>
                </c:pt>
                <c:pt idx="17">
                  <c:v>36.4</c:v>
                </c:pt>
                <c:pt idx="18">
                  <c:v>35.200000000000003</c:v>
                </c:pt>
                <c:pt idx="19">
                  <c:v>35.700000000000003</c:v>
                </c:pt>
                <c:pt idx="20">
                  <c:v>35.299999999999997</c:v>
                </c:pt>
                <c:pt idx="21">
                  <c:v>32.6</c:v>
                </c:pt>
                <c:pt idx="22">
                  <c:v>28.9</c:v>
                </c:pt>
                <c:pt idx="23">
                  <c:v>31.4</c:v>
                </c:pt>
                <c:pt idx="24">
                  <c:v>35</c:v>
                </c:pt>
                <c:pt idx="25">
                  <c:v>31.8</c:v>
                </c:pt>
                <c:pt idx="26">
                  <c:v>32.299999999999997</c:v>
                </c:pt>
                <c:pt idx="27">
                  <c:v>34.6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A9-4785-A4F2-11139F3DFCD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Data!$B$65:$AC$65</c:f>
              <c:numCache>
                <c:formatCode>0.0</c:formatCode>
                <c:ptCount val="28"/>
                <c:pt idx="0">
                  <c:v>17.600000000000001</c:v>
                </c:pt>
                <c:pt idx="1">
                  <c:v>17.100000000000001</c:v>
                </c:pt>
                <c:pt idx="2">
                  <c:v>16.100000000000001</c:v>
                </c:pt>
                <c:pt idx="3">
                  <c:v>16.7</c:v>
                </c:pt>
                <c:pt idx="4">
                  <c:v>16.3</c:v>
                </c:pt>
                <c:pt idx="5">
                  <c:v>13.5</c:v>
                </c:pt>
                <c:pt idx="6">
                  <c:v>16.5</c:v>
                </c:pt>
                <c:pt idx="7">
                  <c:v>17</c:v>
                </c:pt>
                <c:pt idx="8">
                  <c:v>17.899999999999999</c:v>
                </c:pt>
                <c:pt idx="9">
                  <c:v>19.600000000000001</c:v>
                </c:pt>
                <c:pt idx="10">
                  <c:v>21.5</c:v>
                </c:pt>
                <c:pt idx="11">
                  <c:v>20</c:v>
                </c:pt>
                <c:pt idx="12">
                  <c:v>18</c:v>
                </c:pt>
                <c:pt idx="13">
                  <c:v>18.100000000000001</c:v>
                </c:pt>
                <c:pt idx="14">
                  <c:v>19.3</c:v>
                </c:pt>
                <c:pt idx="15">
                  <c:v>20.8</c:v>
                </c:pt>
                <c:pt idx="16">
                  <c:v>23</c:v>
                </c:pt>
                <c:pt idx="17">
                  <c:v>25.2</c:v>
                </c:pt>
                <c:pt idx="18">
                  <c:v>24.3</c:v>
                </c:pt>
                <c:pt idx="19">
                  <c:v>24.2</c:v>
                </c:pt>
                <c:pt idx="20">
                  <c:v>23</c:v>
                </c:pt>
                <c:pt idx="21">
                  <c:v>24.4</c:v>
                </c:pt>
                <c:pt idx="22">
                  <c:v>23.4</c:v>
                </c:pt>
                <c:pt idx="23">
                  <c:v>23.6</c:v>
                </c:pt>
                <c:pt idx="24">
                  <c:v>23.2</c:v>
                </c:pt>
                <c:pt idx="25">
                  <c:v>23.1</c:v>
                </c:pt>
                <c:pt idx="26">
                  <c:v>24.3</c:v>
                </c:pt>
                <c:pt idx="27">
                  <c:v>23.3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A9-4785-A4F2-11139F3DFC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8999328"/>
        <c:axId val="848998784"/>
        <c:extLst/>
      </c:stockChart>
      <c:valAx>
        <c:axId val="8474068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07360"/>
        <c:crosses val="max"/>
        <c:crossBetween val="between"/>
      </c:valAx>
      <c:catAx>
        <c:axId val="84740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06816"/>
        <c:crossesAt val="0"/>
        <c:auto val="1"/>
        <c:lblAlgn val="ctr"/>
        <c:lblOffset val="100"/>
        <c:noMultiLvlLbl val="0"/>
      </c:catAx>
      <c:valAx>
        <c:axId val="84899878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999328"/>
        <c:crosses val="autoZero"/>
        <c:crossBetween val="between"/>
      </c:valAx>
      <c:catAx>
        <c:axId val="8489993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899878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Data!$B$86:$AC$86</c:f>
              <c:numCache>
                <c:formatCode>0.0</c:formatCode>
                <c:ptCount val="28"/>
                <c:pt idx="0">
                  <c:v>0</c:v>
                </c:pt>
                <c:pt idx="1">
                  <c:v>0.9</c:v>
                </c:pt>
                <c:pt idx="2">
                  <c:v>0.2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0.9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13.7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7B-4AD9-A80C-ABC63711B7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5539696"/>
        <c:axId val="8455375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Data!$B$84:$AC$84</c:f>
              <c:numCache>
                <c:formatCode>0.0</c:formatCode>
                <c:ptCount val="28"/>
                <c:pt idx="0">
                  <c:v>33.4</c:v>
                </c:pt>
                <c:pt idx="1">
                  <c:v>30.8</c:v>
                </c:pt>
                <c:pt idx="2">
                  <c:v>25.7</c:v>
                </c:pt>
                <c:pt idx="3">
                  <c:v>30.1</c:v>
                </c:pt>
                <c:pt idx="4">
                  <c:v>30.9</c:v>
                </c:pt>
                <c:pt idx="5">
                  <c:v>30.3</c:v>
                </c:pt>
                <c:pt idx="6">
                  <c:v>33.1</c:v>
                </c:pt>
                <c:pt idx="7">
                  <c:v>33.5</c:v>
                </c:pt>
                <c:pt idx="8">
                  <c:v>34.5</c:v>
                </c:pt>
                <c:pt idx="9">
                  <c:v>34.799999999999997</c:v>
                </c:pt>
                <c:pt idx="10">
                  <c:v>34.5</c:v>
                </c:pt>
                <c:pt idx="11">
                  <c:v>33.5</c:v>
                </c:pt>
                <c:pt idx="12">
                  <c:v>32.5</c:v>
                </c:pt>
                <c:pt idx="13">
                  <c:v>35.5</c:v>
                </c:pt>
                <c:pt idx="14">
                  <c:v>36.700000000000003</c:v>
                </c:pt>
                <c:pt idx="15">
                  <c:v>38</c:v>
                </c:pt>
                <c:pt idx="16">
                  <c:v>38</c:v>
                </c:pt>
                <c:pt idx="17">
                  <c:v>36.200000000000003</c:v>
                </c:pt>
                <c:pt idx="18">
                  <c:v>35.799999999999997</c:v>
                </c:pt>
                <c:pt idx="19">
                  <c:v>36.5</c:v>
                </c:pt>
                <c:pt idx="20">
                  <c:v>36.6</c:v>
                </c:pt>
                <c:pt idx="21">
                  <c:v>36</c:v>
                </c:pt>
                <c:pt idx="22">
                  <c:v>33</c:v>
                </c:pt>
                <c:pt idx="23">
                  <c:v>34.5</c:v>
                </c:pt>
                <c:pt idx="24">
                  <c:v>35.200000000000003</c:v>
                </c:pt>
                <c:pt idx="25">
                  <c:v>34.9</c:v>
                </c:pt>
                <c:pt idx="26">
                  <c:v>34.799999999999997</c:v>
                </c:pt>
                <c:pt idx="27">
                  <c:v>35.1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7B-4AD9-A80C-ABC63711B7E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Data!$B$85:$AC$85</c:f>
              <c:numCache>
                <c:formatCode>0.0</c:formatCode>
                <c:ptCount val="28"/>
                <c:pt idx="0">
                  <c:v>24.8</c:v>
                </c:pt>
                <c:pt idx="1">
                  <c:v>24</c:v>
                </c:pt>
                <c:pt idx="2">
                  <c:v>23</c:v>
                </c:pt>
                <c:pt idx="3">
                  <c:v>20</c:v>
                </c:pt>
                <c:pt idx="4">
                  <c:v>19.8</c:v>
                </c:pt>
                <c:pt idx="5">
                  <c:v>18</c:v>
                </c:pt>
                <c:pt idx="6">
                  <c:v>18.600000000000001</c:v>
                </c:pt>
                <c:pt idx="7">
                  <c:v>21.3</c:v>
                </c:pt>
                <c:pt idx="8">
                  <c:v>21</c:v>
                </c:pt>
                <c:pt idx="9">
                  <c:v>22</c:v>
                </c:pt>
                <c:pt idx="10">
                  <c:v>22.6</c:v>
                </c:pt>
                <c:pt idx="11">
                  <c:v>23.4</c:v>
                </c:pt>
                <c:pt idx="12">
                  <c:v>20.5</c:v>
                </c:pt>
                <c:pt idx="13">
                  <c:v>20.2</c:v>
                </c:pt>
                <c:pt idx="14">
                  <c:v>20.2</c:v>
                </c:pt>
                <c:pt idx="15">
                  <c:v>24.4</c:v>
                </c:pt>
                <c:pt idx="16">
                  <c:v>24.3</c:v>
                </c:pt>
                <c:pt idx="17">
                  <c:v>23</c:v>
                </c:pt>
                <c:pt idx="18">
                  <c:v>23.5</c:v>
                </c:pt>
                <c:pt idx="19">
                  <c:v>24.9</c:v>
                </c:pt>
                <c:pt idx="20">
                  <c:v>24.7</c:v>
                </c:pt>
                <c:pt idx="21">
                  <c:v>24.4</c:v>
                </c:pt>
                <c:pt idx="22">
                  <c:v>24.9</c:v>
                </c:pt>
                <c:pt idx="23">
                  <c:v>23.9</c:v>
                </c:pt>
                <c:pt idx="24">
                  <c:v>24.6</c:v>
                </c:pt>
                <c:pt idx="25">
                  <c:v>24.6</c:v>
                </c:pt>
                <c:pt idx="26">
                  <c:v>25</c:v>
                </c:pt>
                <c:pt idx="27">
                  <c:v>22.1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7B-4AD9-A80C-ABC63711B7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5536432"/>
        <c:axId val="845539152"/>
        <c:extLst/>
      </c:stockChart>
      <c:valAx>
        <c:axId val="8455375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539696"/>
        <c:crosses val="max"/>
        <c:crossBetween val="between"/>
      </c:valAx>
      <c:catAx>
        <c:axId val="84553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537520"/>
        <c:crossesAt val="0"/>
        <c:auto val="1"/>
        <c:lblAlgn val="ctr"/>
        <c:lblOffset val="100"/>
        <c:noMultiLvlLbl val="0"/>
      </c:catAx>
      <c:valAx>
        <c:axId val="8455391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536432"/>
        <c:crosses val="autoZero"/>
        <c:crossBetween val="between"/>
      </c:valAx>
      <c:catAx>
        <c:axId val="8455364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55391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Data!$B$101:$AC$101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13.7</c:v>
                </c:pt>
                <c:pt idx="22">
                  <c:v>5.6</c:v>
                </c:pt>
                <c:pt idx="23">
                  <c:v>0</c:v>
                </c:pt>
                <c:pt idx="24">
                  <c:v>6.5</c:v>
                </c:pt>
                <c:pt idx="25">
                  <c:v>21.1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E3-4C56-82AC-4313BDDA76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0542416"/>
        <c:axId val="8505418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Data!$B$99:$AC$99</c:f>
              <c:numCache>
                <c:formatCode>0.0</c:formatCode>
                <c:ptCount val="28"/>
                <c:pt idx="0">
                  <c:v>31.5</c:v>
                </c:pt>
                <c:pt idx="1">
                  <c:v>29.5</c:v>
                </c:pt>
                <c:pt idx="2">
                  <c:v>26.8</c:v>
                </c:pt>
                <c:pt idx="3">
                  <c:v>28.7</c:v>
                </c:pt>
                <c:pt idx="4">
                  <c:v>29</c:v>
                </c:pt>
                <c:pt idx="5">
                  <c:v>30.2</c:v>
                </c:pt>
                <c:pt idx="6">
                  <c:v>31.6</c:v>
                </c:pt>
                <c:pt idx="7">
                  <c:v>32</c:v>
                </c:pt>
                <c:pt idx="8">
                  <c:v>32</c:v>
                </c:pt>
                <c:pt idx="9">
                  <c:v>32.6</c:v>
                </c:pt>
                <c:pt idx="10">
                  <c:v>32</c:v>
                </c:pt>
                <c:pt idx="11">
                  <c:v>32.799999999999997</c:v>
                </c:pt>
                <c:pt idx="12">
                  <c:v>33</c:v>
                </c:pt>
                <c:pt idx="13">
                  <c:v>34.200000000000003</c:v>
                </c:pt>
                <c:pt idx="14">
                  <c:v>34.6</c:v>
                </c:pt>
                <c:pt idx="15">
                  <c:v>34.200000000000003</c:v>
                </c:pt>
                <c:pt idx="16">
                  <c:v>33.200000000000003</c:v>
                </c:pt>
                <c:pt idx="17">
                  <c:v>33</c:v>
                </c:pt>
                <c:pt idx="18">
                  <c:v>34</c:v>
                </c:pt>
                <c:pt idx="19">
                  <c:v>33.5</c:v>
                </c:pt>
                <c:pt idx="20">
                  <c:v>34</c:v>
                </c:pt>
                <c:pt idx="21">
                  <c:v>33.799999999999997</c:v>
                </c:pt>
                <c:pt idx="22">
                  <c:v>32.200000000000003</c:v>
                </c:pt>
                <c:pt idx="23">
                  <c:v>33.299999999999997</c:v>
                </c:pt>
                <c:pt idx="24">
                  <c:v>33</c:v>
                </c:pt>
                <c:pt idx="25">
                  <c:v>34</c:v>
                </c:pt>
                <c:pt idx="26">
                  <c:v>33</c:v>
                </c:pt>
                <c:pt idx="27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E3-4C56-82AC-4313BDDA76B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Data!$B$100:$AC$100</c:f>
              <c:numCache>
                <c:formatCode>0.0</c:formatCode>
                <c:ptCount val="28"/>
                <c:pt idx="0">
                  <c:v>25</c:v>
                </c:pt>
                <c:pt idx="1">
                  <c:v>23.4</c:v>
                </c:pt>
                <c:pt idx="2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E3-4C56-82AC-4313BDDA76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0544592"/>
        <c:axId val="850544048"/>
        <c:extLst/>
      </c:stockChart>
      <c:valAx>
        <c:axId val="850541872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542416"/>
        <c:crosses val="max"/>
        <c:crossBetween val="between"/>
      </c:valAx>
      <c:catAx>
        <c:axId val="85054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541872"/>
        <c:crossesAt val="0"/>
        <c:auto val="1"/>
        <c:lblAlgn val="ctr"/>
        <c:lblOffset val="100"/>
        <c:noMultiLvlLbl val="0"/>
      </c:catAx>
      <c:valAx>
        <c:axId val="8505440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544592"/>
        <c:crosses val="autoZero"/>
        <c:crossBetween val="between"/>
      </c:valAx>
      <c:catAx>
        <c:axId val="8505445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05440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Data!$B$116:$AC$116</c:f>
              <c:numCache>
                <c:formatCode>0.0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13.8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0.2</c:v>
                </c:pt>
                <c:pt idx="23">
                  <c:v>0.7</c:v>
                </c:pt>
                <c:pt idx="24">
                  <c:v>5</c:v>
                </c:pt>
                <c:pt idx="25">
                  <c:v>3.2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2D-46C1-B934-35AEC07F8A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8616048"/>
        <c:axId val="8486127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Data!$B$114:$AC$114</c:f>
              <c:numCache>
                <c:formatCode>0.0</c:formatCode>
                <c:ptCount val="28"/>
                <c:pt idx="0">
                  <c:v>32.700000000000003</c:v>
                </c:pt>
                <c:pt idx="1">
                  <c:v>32.799999999999997</c:v>
                </c:pt>
                <c:pt idx="2">
                  <c:v>28</c:v>
                </c:pt>
                <c:pt idx="3">
                  <c:v>30.5</c:v>
                </c:pt>
                <c:pt idx="4">
                  <c:v>30.9</c:v>
                </c:pt>
                <c:pt idx="5">
                  <c:v>30.4</c:v>
                </c:pt>
                <c:pt idx="6">
                  <c:v>35.299999999999997</c:v>
                </c:pt>
                <c:pt idx="7">
                  <c:v>30.7</c:v>
                </c:pt>
                <c:pt idx="8">
                  <c:v>31.6</c:v>
                </c:pt>
                <c:pt idx="9">
                  <c:v>32.299999999999997</c:v>
                </c:pt>
                <c:pt idx="10">
                  <c:v>31</c:v>
                </c:pt>
                <c:pt idx="11">
                  <c:v>34.200000000000003</c:v>
                </c:pt>
                <c:pt idx="12">
                  <c:v>33.700000000000003</c:v>
                </c:pt>
                <c:pt idx="13">
                  <c:v>33.1</c:v>
                </c:pt>
                <c:pt idx="14">
                  <c:v>33</c:v>
                </c:pt>
                <c:pt idx="15">
                  <c:v>33.9</c:v>
                </c:pt>
                <c:pt idx="16">
                  <c:v>33.5</c:v>
                </c:pt>
                <c:pt idx="17">
                  <c:v>33.299999999999997</c:v>
                </c:pt>
                <c:pt idx="18">
                  <c:v>31.3</c:v>
                </c:pt>
                <c:pt idx="19">
                  <c:v>31.5</c:v>
                </c:pt>
                <c:pt idx="20">
                  <c:v>33.299999999999997</c:v>
                </c:pt>
                <c:pt idx="21">
                  <c:v>32</c:v>
                </c:pt>
                <c:pt idx="22">
                  <c:v>30.1</c:v>
                </c:pt>
                <c:pt idx="23">
                  <c:v>33.1</c:v>
                </c:pt>
                <c:pt idx="24">
                  <c:v>32</c:v>
                </c:pt>
                <c:pt idx="25">
                  <c:v>33.6</c:v>
                </c:pt>
                <c:pt idx="26">
                  <c:v>32.1</c:v>
                </c:pt>
                <c:pt idx="27">
                  <c:v>32.799999999999997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2D-46C1-B934-35AEC07F8A5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Data!$B$115:$AC$115</c:f>
              <c:numCache>
                <c:formatCode>0.0</c:formatCode>
                <c:ptCount val="28"/>
                <c:pt idx="0">
                  <c:v>24.6</c:v>
                </c:pt>
                <c:pt idx="1">
                  <c:v>22.9</c:v>
                </c:pt>
                <c:pt idx="2">
                  <c:v>23.7</c:v>
                </c:pt>
                <c:pt idx="3">
                  <c:v>21.6</c:v>
                </c:pt>
                <c:pt idx="4">
                  <c:v>22</c:v>
                </c:pt>
                <c:pt idx="5">
                  <c:v>20.6</c:v>
                </c:pt>
                <c:pt idx="6">
                  <c:v>21.1</c:v>
                </c:pt>
                <c:pt idx="7">
                  <c:v>21.3</c:v>
                </c:pt>
                <c:pt idx="8">
                  <c:v>23.1</c:v>
                </c:pt>
                <c:pt idx="9">
                  <c:v>23.5</c:v>
                </c:pt>
                <c:pt idx="10">
                  <c:v>23.4</c:v>
                </c:pt>
                <c:pt idx="11">
                  <c:v>24.4</c:v>
                </c:pt>
                <c:pt idx="12">
                  <c:v>23.2</c:v>
                </c:pt>
                <c:pt idx="13">
                  <c:v>22.5</c:v>
                </c:pt>
                <c:pt idx="14">
                  <c:v>23.4</c:v>
                </c:pt>
                <c:pt idx="15">
                  <c:v>23.1</c:v>
                </c:pt>
                <c:pt idx="16">
                  <c:v>23</c:v>
                </c:pt>
                <c:pt idx="17">
                  <c:v>24</c:v>
                </c:pt>
                <c:pt idx="18">
                  <c:v>24.8</c:v>
                </c:pt>
                <c:pt idx="19">
                  <c:v>24.9</c:v>
                </c:pt>
                <c:pt idx="20">
                  <c:v>24.8</c:v>
                </c:pt>
                <c:pt idx="21">
                  <c:v>25.4</c:v>
                </c:pt>
                <c:pt idx="22">
                  <c:v>25.2</c:v>
                </c:pt>
                <c:pt idx="23">
                  <c:v>25.5</c:v>
                </c:pt>
                <c:pt idx="24">
                  <c:v>24.6</c:v>
                </c:pt>
                <c:pt idx="25">
                  <c:v>23.5</c:v>
                </c:pt>
                <c:pt idx="26">
                  <c:v>23.6</c:v>
                </c:pt>
                <c:pt idx="27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2D-46C1-B934-35AEC07F8A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48611696"/>
        <c:axId val="848610608"/>
        <c:extLst/>
      </c:stockChart>
      <c:valAx>
        <c:axId val="8486127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6048"/>
        <c:crosses val="max"/>
        <c:crossBetween val="between"/>
      </c:valAx>
      <c:catAx>
        <c:axId val="84861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2784"/>
        <c:crossesAt val="0"/>
        <c:auto val="1"/>
        <c:lblAlgn val="ctr"/>
        <c:lblOffset val="100"/>
        <c:noMultiLvlLbl val="0"/>
      </c:catAx>
      <c:valAx>
        <c:axId val="8486106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611696"/>
        <c:crosses val="autoZero"/>
        <c:crossBetween val="between"/>
      </c:valAx>
      <c:catAx>
        <c:axId val="8486116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486106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  <c:extLst xmlns:c15="http://schemas.microsoft.com/office/drawing/2012/chart"/>
            </c:numRef>
          </c:cat>
          <c:val>
            <c:numRef>
              <c:f>Data!$B$136:$AC$136</c:f>
              <c:numCache>
                <c:formatCode>0.0</c:formatCode>
                <c:ptCount val="28"/>
                <c:pt idx="0">
                  <c:v>5.7</c:v>
                </c:pt>
                <c:pt idx="1">
                  <c:v>9.9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9.8000000000000007</c:v>
                </c:pt>
                <c:pt idx="25">
                  <c:v>0</c:v>
                </c:pt>
                <c:pt idx="26">
                  <c:v>0.01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CB-4121-AC81-3176ACD0AD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1244752"/>
        <c:axId val="8512474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Data!$B$134:$AC$134</c:f>
              <c:numCache>
                <c:formatCode>0.0</c:formatCode>
                <c:ptCount val="28"/>
                <c:pt idx="0">
                  <c:v>31.2</c:v>
                </c:pt>
                <c:pt idx="1">
                  <c:v>28.5</c:v>
                </c:pt>
                <c:pt idx="2">
                  <c:v>26.9</c:v>
                </c:pt>
                <c:pt idx="3">
                  <c:v>28.5</c:v>
                </c:pt>
                <c:pt idx="4">
                  <c:v>28.6</c:v>
                </c:pt>
                <c:pt idx="5">
                  <c:v>27.5</c:v>
                </c:pt>
                <c:pt idx="6">
                  <c:v>29.3</c:v>
                </c:pt>
                <c:pt idx="7">
                  <c:v>32.4</c:v>
                </c:pt>
                <c:pt idx="8">
                  <c:v>32.299999999999997</c:v>
                </c:pt>
                <c:pt idx="9">
                  <c:v>33.200000000000003</c:v>
                </c:pt>
                <c:pt idx="10">
                  <c:v>32.6</c:v>
                </c:pt>
                <c:pt idx="11">
                  <c:v>30.5</c:v>
                </c:pt>
                <c:pt idx="12">
                  <c:v>30.5</c:v>
                </c:pt>
                <c:pt idx="13">
                  <c:v>30.8</c:v>
                </c:pt>
                <c:pt idx="14">
                  <c:v>31.5</c:v>
                </c:pt>
                <c:pt idx="15">
                  <c:v>33</c:v>
                </c:pt>
                <c:pt idx="16">
                  <c:v>32.5</c:v>
                </c:pt>
                <c:pt idx="17">
                  <c:v>32.6</c:v>
                </c:pt>
                <c:pt idx="18">
                  <c:v>33.299999999999997</c:v>
                </c:pt>
                <c:pt idx="19">
                  <c:v>33.799999999999997</c:v>
                </c:pt>
                <c:pt idx="20">
                  <c:v>34</c:v>
                </c:pt>
                <c:pt idx="21">
                  <c:v>34.200000000000003</c:v>
                </c:pt>
                <c:pt idx="22">
                  <c:v>31</c:v>
                </c:pt>
                <c:pt idx="23">
                  <c:v>32.4</c:v>
                </c:pt>
                <c:pt idx="24">
                  <c:v>34.4</c:v>
                </c:pt>
                <c:pt idx="25">
                  <c:v>31.8</c:v>
                </c:pt>
                <c:pt idx="26">
                  <c:v>33.5</c:v>
                </c:pt>
                <c:pt idx="27">
                  <c:v>32.799999999999997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CB-4121-AC81-3176ACD0ADB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Data!$B$135:$AC$135</c:f>
              <c:numCache>
                <c:formatCode>0.0</c:formatCode>
                <c:ptCount val="28"/>
                <c:pt idx="0">
                  <c:v>25.9</c:v>
                </c:pt>
                <c:pt idx="1">
                  <c:v>25.7</c:v>
                </c:pt>
                <c:pt idx="2">
                  <c:v>22.6</c:v>
                </c:pt>
                <c:pt idx="3">
                  <c:v>20.399999999999999</c:v>
                </c:pt>
                <c:pt idx="4">
                  <c:v>21.2</c:v>
                </c:pt>
                <c:pt idx="5">
                  <c:v>19.7</c:v>
                </c:pt>
                <c:pt idx="6">
                  <c:v>19.100000000000001</c:v>
                </c:pt>
                <c:pt idx="7">
                  <c:v>21.2</c:v>
                </c:pt>
                <c:pt idx="8">
                  <c:v>21.8</c:v>
                </c:pt>
                <c:pt idx="9">
                  <c:v>22.5</c:v>
                </c:pt>
                <c:pt idx="10">
                  <c:v>22</c:v>
                </c:pt>
                <c:pt idx="11">
                  <c:v>23.8</c:v>
                </c:pt>
                <c:pt idx="12">
                  <c:v>22.9</c:v>
                </c:pt>
                <c:pt idx="13">
                  <c:v>20.7</c:v>
                </c:pt>
                <c:pt idx="14">
                  <c:v>21.8</c:v>
                </c:pt>
                <c:pt idx="15">
                  <c:v>23.5</c:v>
                </c:pt>
                <c:pt idx="16">
                  <c:v>23.3</c:v>
                </c:pt>
                <c:pt idx="17">
                  <c:v>25.2</c:v>
                </c:pt>
                <c:pt idx="18">
                  <c:v>24.1</c:v>
                </c:pt>
                <c:pt idx="19">
                  <c:v>24.3</c:v>
                </c:pt>
                <c:pt idx="20">
                  <c:v>25.2</c:v>
                </c:pt>
                <c:pt idx="21">
                  <c:v>24.5</c:v>
                </c:pt>
                <c:pt idx="22">
                  <c:v>25</c:v>
                </c:pt>
                <c:pt idx="23">
                  <c:v>24.8</c:v>
                </c:pt>
                <c:pt idx="24">
                  <c:v>24.3</c:v>
                </c:pt>
                <c:pt idx="25">
                  <c:v>25</c:v>
                </c:pt>
                <c:pt idx="26">
                  <c:v>25.7</c:v>
                </c:pt>
                <c:pt idx="27">
                  <c:v>23.4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CB-4121-AC81-3176ACD0AD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851249104"/>
        <c:axId val="851248016"/>
        <c:extLst/>
      </c:stockChart>
      <c:valAx>
        <c:axId val="8512474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4752"/>
        <c:crosses val="max"/>
        <c:crossBetween val="between"/>
      </c:valAx>
      <c:catAx>
        <c:axId val="85124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7472"/>
        <c:crossesAt val="0"/>
        <c:auto val="1"/>
        <c:lblAlgn val="ctr"/>
        <c:lblOffset val="100"/>
        <c:noMultiLvlLbl val="0"/>
      </c:catAx>
      <c:valAx>
        <c:axId val="8512480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249104"/>
        <c:crosses val="autoZero"/>
        <c:crossBetween val="between"/>
      </c:valAx>
      <c:catAx>
        <c:axId val="8512491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512480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กุมภาพันธ์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416" y="1047539"/>
            <a:ext cx="7462044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3361902"/>
            <a:ext cx="6584156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9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3" y="340783"/>
            <a:ext cx="1892945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340783"/>
            <a:ext cx="5569099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6" y="1595757"/>
            <a:ext cx="757178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6" y="4283500"/>
            <a:ext cx="757178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340785"/>
            <a:ext cx="757178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569085"/>
            <a:ext cx="371387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2338070"/>
            <a:ext cx="371387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569085"/>
            <a:ext cx="373216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2338070"/>
            <a:ext cx="373216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921598"/>
            <a:ext cx="4444305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921598"/>
            <a:ext cx="4444305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340785"/>
            <a:ext cx="757178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703917"/>
            <a:ext cx="757178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5932595"/>
            <a:ext cx="29628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338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7391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0752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8183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4405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1283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2019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8038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6677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946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00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9182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3668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2399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68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804576"/>
              </p:ext>
            </p:extLst>
          </p:nvPr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7325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3172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389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407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AngsanaUPC</vt:lpstr>
      <vt:lpstr>Arial</vt:lpstr>
      <vt:lpstr>Calibri</vt:lpstr>
      <vt:lpstr>Calibri Light</vt:lpstr>
      <vt:lpstr>Cordia New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9</cp:revision>
  <dcterms:created xsi:type="dcterms:W3CDTF">2018-10-25T13:21:08Z</dcterms:created>
  <dcterms:modified xsi:type="dcterms:W3CDTF">2018-10-26T14:45:30Z</dcterms:modified>
</cp:coreProperties>
</file>