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8778875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Mar2018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Mar2018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Mar2018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Mar2018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Mar2018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Mar2018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Mar2018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Mar2018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Mar2018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Mar2018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Mar2018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Mar2018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Mar2018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Mar2018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Mar2018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Mar2018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Mar2018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Mar2018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เชียงราย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(19.96139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99.88139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Data!$B$11:$AF$11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0.01</c:v>
                </c:pt>
                <c:pt idx="8">
                  <c:v>0.8</c:v>
                </c:pt>
                <c:pt idx="9">
                  <c:v>0</c:v>
                </c:pt>
                <c:pt idx="10">
                  <c:v>0</c:v>
                </c:pt>
                <c:pt idx="11">
                  <c:v>0.1</c:v>
                </c:pt>
                <c:pt idx="12">
                  <c:v>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3.4</c:v>
                </c:pt>
                <c:pt idx="17">
                  <c:v>14.8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0.01</c:v>
                </c:pt>
                <c:pt idx="28">
                  <c:v>0</c:v>
                </c:pt>
                <c:pt idx="29">
                  <c:v>9.5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6B-46E4-9C16-D2FA57C216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01994832"/>
        <c:axId val="80199156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Data!$B$9:$AF$9</c:f>
              <c:numCache>
                <c:formatCode>0.0</c:formatCode>
                <c:ptCount val="31"/>
                <c:pt idx="0">
                  <c:v>35.200000000000003</c:v>
                </c:pt>
                <c:pt idx="1">
                  <c:v>35.200000000000003</c:v>
                </c:pt>
                <c:pt idx="2">
                  <c:v>35.4</c:v>
                </c:pt>
                <c:pt idx="3">
                  <c:v>36.5</c:v>
                </c:pt>
                <c:pt idx="4">
                  <c:v>37</c:v>
                </c:pt>
                <c:pt idx="5">
                  <c:v>37</c:v>
                </c:pt>
                <c:pt idx="6">
                  <c:v>37.6</c:v>
                </c:pt>
                <c:pt idx="7">
                  <c:v>36.9</c:v>
                </c:pt>
                <c:pt idx="8">
                  <c:v>37</c:v>
                </c:pt>
                <c:pt idx="9">
                  <c:v>36.200000000000003</c:v>
                </c:pt>
                <c:pt idx="10">
                  <c:v>36.4</c:v>
                </c:pt>
                <c:pt idx="11">
                  <c:v>36</c:v>
                </c:pt>
                <c:pt idx="12">
                  <c:v>35.6</c:v>
                </c:pt>
                <c:pt idx="13">
                  <c:v>36.200000000000003</c:v>
                </c:pt>
                <c:pt idx="14">
                  <c:v>36.200000000000003</c:v>
                </c:pt>
                <c:pt idx="15">
                  <c:v>36.700000000000003</c:v>
                </c:pt>
                <c:pt idx="16">
                  <c:v>36.700000000000003</c:v>
                </c:pt>
                <c:pt idx="17">
                  <c:v>36.6</c:v>
                </c:pt>
                <c:pt idx="18">
                  <c:v>37.299999999999997</c:v>
                </c:pt>
                <c:pt idx="19">
                  <c:v>37.6</c:v>
                </c:pt>
                <c:pt idx="20">
                  <c:v>37.700000000000003</c:v>
                </c:pt>
                <c:pt idx="21">
                  <c:v>38.200000000000003</c:v>
                </c:pt>
                <c:pt idx="22">
                  <c:v>36.700000000000003</c:v>
                </c:pt>
                <c:pt idx="23">
                  <c:v>38</c:v>
                </c:pt>
                <c:pt idx="24">
                  <c:v>37.9</c:v>
                </c:pt>
                <c:pt idx="25">
                  <c:v>37.5</c:v>
                </c:pt>
                <c:pt idx="26">
                  <c:v>37.299999999999997</c:v>
                </c:pt>
                <c:pt idx="27">
                  <c:v>37.299999999999997</c:v>
                </c:pt>
                <c:pt idx="28">
                  <c:v>37.1</c:v>
                </c:pt>
                <c:pt idx="29">
                  <c:v>36.799999999999997</c:v>
                </c:pt>
                <c:pt idx="30">
                  <c:v>36.799999999999997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76B-46E4-9C16-D2FA57C2163C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Data!$B$10:$AF$10</c:f>
              <c:numCache>
                <c:formatCode>0.0</c:formatCode>
                <c:ptCount val="31"/>
                <c:pt idx="0">
                  <c:v>17.2</c:v>
                </c:pt>
                <c:pt idx="1">
                  <c:v>17.2</c:v>
                </c:pt>
                <c:pt idx="2">
                  <c:v>16.899999999999999</c:v>
                </c:pt>
                <c:pt idx="3">
                  <c:v>15.2</c:v>
                </c:pt>
                <c:pt idx="4">
                  <c:v>16</c:v>
                </c:pt>
                <c:pt idx="5">
                  <c:v>15.5</c:v>
                </c:pt>
                <c:pt idx="6">
                  <c:v>16.7</c:v>
                </c:pt>
                <c:pt idx="7">
                  <c:v>17.5</c:v>
                </c:pt>
                <c:pt idx="8">
                  <c:v>21.1</c:v>
                </c:pt>
                <c:pt idx="9">
                  <c:v>18.3</c:v>
                </c:pt>
                <c:pt idx="10">
                  <c:v>18.600000000000001</c:v>
                </c:pt>
                <c:pt idx="11">
                  <c:v>18.7</c:v>
                </c:pt>
                <c:pt idx="12">
                  <c:v>17.600000000000001</c:v>
                </c:pt>
                <c:pt idx="13">
                  <c:v>15.9</c:v>
                </c:pt>
                <c:pt idx="14">
                  <c:v>17</c:v>
                </c:pt>
                <c:pt idx="15">
                  <c:v>16.899999999999999</c:v>
                </c:pt>
                <c:pt idx="16">
                  <c:v>20</c:v>
                </c:pt>
                <c:pt idx="17">
                  <c:v>18.8</c:v>
                </c:pt>
                <c:pt idx="18">
                  <c:v>17.8</c:v>
                </c:pt>
                <c:pt idx="19">
                  <c:v>19.399999999999999</c:v>
                </c:pt>
                <c:pt idx="20">
                  <c:v>18.7</c:v>
                </c:pt>
                <c:pt idx="21">
                  <c:v>20.2</c:v>
                </c:pt>
                <c:pt idx="22">
                  <c:v>20.8</c:v>
                </c:pt>
                <c:pt idx="23">
                  <c:v>20.8</c:v>
                </c:pt>
                <c:pt idx="24">
                  <c:v>20.399999999999999</c:v>
                </c:pt>
                <c:pt idx="25">
                  <c:v>21.8</c:v>
                </c:pt>
                <c:pt idx="26">
                  <c:v>22.8</c:v>
                </c:pt>
                <c:pt idx="27">
                  <c:v>20.9</c:v>
                </c:pt>
                <c:pt idx="28">
                  <c:v>22.1</c:v>
                </c:pt>
                <c:pt idx="29">
                  <c:v>20.9</c:v>
                </c:pt>
                <c:pt idx="30">
                  <c:v>22.5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76B-46E4-9C16-D2FA57C216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02001904"/>
        <c:axId val="801995920"/>
        <c:extLst/>
      </c:stockChart>
      <c:valAx>
        <c:axId val="80199156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994832"/>
        <c:crosses val="max"/>
        <c:crossBetween val="between"/>
      </c:valAx>
      <c:catAx>
        <c:axId val="80199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991568"/>
        <c:crosses val="autoZero"/>
        <c:auto val="1"/>
        <c:lblAlgn val="ctr"/>
        <c:lblOffset val="100"/>
        <c:noMultiLvlLbl val="0"/>
      </c:catAx>
      <c:valAx>
        <c:axId val="80199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001904"/>
        <c:crosses val="autoZero"/>
        <c:crossBetween val="between"/>
      </c:valAx>
      <c:catAx>
        <c:axId val="8020019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0199592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ระยอง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(12.63222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101.3436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Data!$B$121:$AF$121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12.2</c:v>
                </c:pt>
                <c:pt idx="5">
                  <c:v>0</c:v>
                </c:pt>
                <c:pt idx="6">
                  <c:v>2.1</c:v>
                </c:pt>
                <c:pt idx="7">
                  <c:v>0.01</c:v>
                </c:pt>
                <c:pt idx="8">
                  <c:v>46.7</c:v>
                </c:pt>
                <c:pt idx="9">
                  <c:v>0</c:v>
                </c:pt>
                <c:pt idx="10">
                  <c:v>0</c:v>
                </c:pt>
                <c:pt idx="11">
                  <c:v>3.1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0.01</c:v>
                </c:pt>
                <c:pt idx="17">
                  <c:v>0.4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44.6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95-4817-B3EC-16B8134930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8614416"/>
        <c:axId val="84861332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Data!$B$119:$AF$119</c:f>
              <c:numCache>
                <c:formatCode>0.0</c:formatCode>
                <c:ptCount val="31"/>
                <c:pt idx="0">
                  <c:v>31.7</c:v>
                </c:pt>
                <c:pt idx="1">
                  <c:v>31.6</c:v>
                </c:pt>
                <c:pt idx="2">
                  <c:v>32.299999999999997</c:v>
                </c:pt>
                <c:pt idx="3">
                  <c:v>31.7</c:v>
                </c:pt>
                <c:pt idx="4">
                  <c:v>32</c:v>
                </c:pt>
                <c:pt idx="5">
                  <c:v>31.8</c:v>
                </c:pt>
                <c:pt idx="6">
                  <c:v>31.5</c:v>
                </c:pt>
                <c:pt idx="7">
                  <c:v>32.5</c:v>
                </c:pt>
                <c:pt idx="8">
                  <c:v>28.6</c:v>
                </c:pt>
                <c:pt idx="9">
                  <c:v>32</c:v>
                </c:pt>
                <c:pt idx="10">
                  <c:v>31</c:v>
                </c:pt>
                <c:pt idx="11">
                  <c:v>31</c:v>
                </c:pt>
                <c:pt idx="12">
                  <c:v>31.2</c:v>
                </c:pt>
                <c:pt idx="13">
                  <c:v>31.7</c:v>
                </c:pt>
                <c:pt idx="14">
                  <c:v>31.8</c:v>
                </c:pt>
                <c:pt idx="15">
                  <c:v>32</c:v>
                </c:pt>
                <c:pt idx="16">
                  <c:v>32.299999999999997</c:v>
                </c:pt>
                <c:pt idx="17">
                  <c:v>31.1</c:v>
                </c:pt>
                <c:pt idx="18">
                  <c:v>31.7</c:v>
                </c:pt>
                <c:pt idx="19">
                  <c:v>32</c:v>
                </c:pt>
                <c:pt idx="20">
                  <c:v>32.5</c:v>
                </c:pt>
                <c:pt idx="21">
                  <c:v>31</c:v>
                </c:pt>
                <c:pt idx="22">
                  <c:v>31.5</c:v>
                </c:pt>
                <c:pt idx="23">
                  <c:v>32.299999999999997</c:v>
                </c:pt>
                <c:pt idx="24">
                  <c:v>32.700000000000003</c:v>
                </c:pt>
                <c:pt idx="25">
                  <c:v>32</c:v>
                </c:pt>
                <c:pt idx="26">
                  <c:v>30.2</c:v>
                </c:pt>
                <c:pt idx="27">
                  <c:v>32.200000000000003</c:v>
                </c:pt>
                <c:pt idx="28">
                  <c:v>33</c:v>
                </c:pt>
                <c:pt idx="29">
                  <c:v>33</c:v>
                </c:pt>
                <c:pt idx="30">
                  <c:v>33.1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95-4817-B3EC-16B81349309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Data!$B$120:$AF$120</c:f>
              <c:numCache>
                <c:formatCode>0.0</c:formatCode>
                <c:ptCount val="31"/>
                <c:pt idx="0">
                  <c:v>25</c:v>
                </c:pt>
                <c:pt idx="1">
                  <c:v>27.6</c:v>
                </c:pt>
                <c:pt idx="2">
                  <c:v>27.5</c:v>
                </c:pt>
                <c:pt idx="3">
                  <c:v>27.5</c:v>
                </c:pt>
                <c:pt idx="4">
                  <c:v>26.5</c:v>
                </c:pt>
                <c:pt idx="5">
                  <c:v>25.5</c:v>
                </c:pt>
                <c:pt idx="6">
                  <c:v>28.1</c:v>
                </c:pt>
                <c:pt idx="7">
                  <c:v>26</c:v>
                </c:pt>
                <c:pt idx="8">
                  <c:v>27.3</c:v>
                </c:pt>
                <c:pt idx="9">
                  <c:v>22</c:v>
                </c:pt>
                <c:pt idx="10">
                  <c:v>22</c:v>
                </c:pt>
                <c:pt idx="11">
                  <c:v>22</c:v>
                </c:pt>
                <c:pt idx="12">
                  <c:v>23.8</c:v>
                </c:pt>
                <c:pt idx="13">
                  <c:v>27.5</c:v>
                </c:pt>
                <c:pt idx="14">
                  <c:v>28.1</c:v>
                </c:pt>
                <c:pt idx="15">
                  <c:v>27.2</c:v>
                </c:pt>
                <c:pt idx="16">
                  <c:v>25</c:v>
                </c:pt>
                <c:pt idx="17">
                  <c:v>27</c:v>
                </c:pt>
                <c:pt idx="18">
                  <c:v>26.5</c:v>
                </c:pt>
                <c:pt idx="19">
                  <c:v>28.5</c:v>
                </c:pt>
                <c:pt idx="20">
                  <c:v>28.3</c:v>
                </c:pt>
                <c:pt idx="21">
                  <c:v>24.3</c:v>
                </c:pt>
                <c:pt idx="22">
                  <c:v>25</c:v>
                </c:pt>
                <c:pt idx="23">
                  <c:v>25.1</c:v>
                </c:pt>
                <c:pt idx="24">
                  <c:v>27.5</c:v>
                </c:pt>
                <c:pt idx="25">
                  <c:v>28.2</c:v>
                </c:pt>
                <c:pt idx="26">
                  <c:v>25.5</c:v>
                </c:pt>
                <c:pt idx="27">
                  <c:v>26.6</c:v>
                </c:pt>
                <c:pt idx="28">
                  <c:v>28.5</c:v>
                </c:pt>
                <c:pt idx="29">
                  <c:v>28</c:v>
                </c:pt>
                <c:pt idx="30">
                  <c:v>28.3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95-4817-B3EC-16B8134930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8615504"/>
        <c:axId val="848616592"/>
        <c:extLst/>
      </c:stockChart>
      <c:valAx>
        <c:axId val="84861332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4416"/>
        <c:crosses val="max"/>
        <c:crossBetween val="between"/>
      </c:valAx>
      <c:catAx>
        <c:axId val="84861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3328"/>
        <c:crossesAt val="0"/>
        <c:auto val="1"/>
        <c:lblAlgn val="ctr"/>
        <c:lblOffset val="100"/>
        <c:noMultiLvlLbl val="0"/>
      </c:catAx>
      <c:valAx>
        <c:axId val="84861659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5504"/>
        <c:crosses val="autoZero"/>
        <c:crossBetween val="between"/>
      </c:valAx>
      <c:catAx>
        <c:axId val="8486155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861659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ประจวบคีรีขันธ์(หัวหิน)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(12.58611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Data!$B$141:$AF$141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3.3</c:v>
                </c:pt>
                <c:pt idx="5">
                  <c:v>2.2000000000000002</c:v>
                </c:pt>
                <c:pt idx="6">
                  <c:v>0</c:v>
                </c:pt>
                <c:pt idx="7">
                  <c:v>0</c:v>
                </c:pt>
                <c:pt idx="8">
                  <c:v>21.8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5.4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C5-42DD-BB04-08E44FA950B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1245296"/>
        <c:axId val="85124638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Data!$B$139:$AF$139</c:f>
              <c:numCache>
                <c:formatCode>0.0</c:formatCode>
                <c:ptCount val="31"/>
                <c:pt idx="0">
                  <c:v>32.5</c:v>
                </c:pt>
                <c:pt idx="1">
                  <c:v>32.799999999999997</c:v>
                </c:pt>
                <c:pt idx="2">
                  <c:v>32.4</c:v>
                </c:pt>
                <c:pt idx="3">
                  <c:v>32.799999999999997</c:v>
                </c:pt>
                <c:pt idx="4">
                  <c:v>33.299999999999997</c:v>
                </c:pt>
                <c:pt idx="5">
                  <c:v>32</c:v>
                </c:pt>
                <c:pt idx="6">
                  <c:v>34</c:v>
                </c:pt>
                <c:pt idx="7">
                  <c:v>33</c:v>
                </c:pt>
                <c:pt idx="8">
                  <c:v>29.8</c:v>
                </c:pt>
                <c:pt idx="9">
                  <c:v>30.8</c:v>
                </c:pt>
                <c:pt idx="10">
                  <c:v>31.5</c:v>
                </c:pt>
                <c:pt idx="11">
                  <c:v>31.5</c:v>
                </c:pt>
                <c:pt idx="12">
                  <c:v>32.200000000000003</c:v>
                </c:pt>
                <c:pt idx="13">
                  <c:v>32.799999999999997</c:v>
                </c:pt>
                <c:pt idx="14">
                  <c:v>35.299999999999997</c:v>
                </c:pt>
                <c:pt idx="15">
                  <c:v>32.1</c:v>
                </c:pt>
                <c:pt idx="16">
                  <c:v>32.6</c:v>
                </c:pt>
                <c:pt idx="17">
                  <c:v>33</c:v>
                </c:pt>
                <c:pt idx="18">
                  <c:v>33.5</c:v>
                </c:pt>
                <c:pt idx="19">
                  <c:v>33.799999999999997</c:v>
                </c:pt>
                <c:pt idx="20">
                  <c:v>33.4</c:v>
                </c:pt>
                <c:pt idx="21">
                  <c:v>32.200000000000003</c:v>
                </c:pt>
                <c:pt idx="22">
                  <c:v>32</c:v>
                </c:pt>
                <c:pt idx="23">
                  <c:v>32.299999999999997</c:v>
                </c:pt>
                <c:pt idx="24">
                  <c:v>33.5</c:v>
                </c:pt>
                <c:pt idx="25">
                  <c:v>33.700000000000003</c:v>
                </c:pt>
                <c:pt idx="26">
                  <c:v>32.700000000000003</c:v>
                </c:pt>
                <c:pt idx="27">
                  <c:v>33.799999999999997</c:v>
                </c:pt>
                <c:pt idx="28">
                  <c:v>33.799999999999997</c:v>
                </c:pt>
                <c:pt idx="29">
                  <c:v>33.700000000000003</c:v>
                </c:pt>
                <c:pt idx="30">
                  <c:v>34.299999999999997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C5-42DD-BB04-08E44FA950B5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Data!$B$140:$AF$140</c:f>
              <c:numCache>
                <c:formatCode>0.0</c:formatCode>
                <c:ptCount val="31"/>
                <c:pt idx="0">
                  <c:v>24.2</c:v>
                </c:pt>
                <c:pt idx="1">
                  <c:v>24.7</c:v>
                </c:pt>
                <c:pt idx="2">
                  <c:v>25.2</c:v>
                </c:pt>
                <c:pt idx="3">
                  <c:v>25.3</c:v>
                </c:pt>
                <c:pt idx="4">
                  <c:v>24.8</c:v>
                </c:pt>
                <c:pt idx="5">
                  <c:v>24.7</c:v>
                </c:pt>
                <c:pt idx="6">
                  <c:v>25.4</c:v>
                </c:pt>
                <c:pt idx="7">
                  <c:v>25.3</c:v>
                </c:pt>
                <c:pt idx="8">
                  <c:v>25.3</c:v>
                </c:pt>
                <c:pt idx="9">
                  <c:v>23.5</c:v>
                </c:pt>
                <c:pt idx="10">
                  <c:v>23.4</c:v>
                </c:pt>
                <c:pt idx="11">
                  <c:v>24.6</c:v>
                </c:pt>
                <c:pt idx="12">
                  <c:v>24.7</c:v>
                </c:pt>
                <c:pt idx="13">
                  <c:v>25.3</c:v>
                </c:pt>
                <c:pt idx="14">
                  <c:v>25</c:v>
                </c:pt>
                <c:pt idx="15">
                  <c:v>22.8</c:v>
                </c:pt>
                <c:pt idx="16">
                  <c:v>24.4</c:v>
                </c:pt>
                <c:pt idx="17">
                  <c:v>25</c:v>
                </c:pt>
                <c:pt idx="18">
                  <c:v>25</c:v>
                </c:pt>
                <c:pt idx="19">
                  <c:v>25.3</c:v>
                </c:pt>
                <c:pt idx="20">
                  <c:v>25.3</c:v>
                </c:pt>
                <c:pt idx="21">
                  <c:v>25.7</c:v>
                </c:pt>
                <c:pt idx="22">
                  <c:v>25.6</c:v>
                </c:pt>
                <c:pt idx="23">
                  <c:v>26</c:v>
                </c:pt>
                <c:pt idx="24">
                  <c:v>24.9</c:v>
                </c:pt>
                <c:pt idx="25">
                  <c:v>25.5</c:v>
                </c:pt>
                <c:pt idx="26">
                  <c:v>26.7</c:v>
                </c:pt>
                <c:pt idx="27">
                  <c:v>26.7</c:v>
                </c:pt>
                <c:pt idx="28">
                  <c:v>26.4</c:v>
                </c:pt>
                <c:pt idx="29">
                  <c:v>26</c:v>
                </c:pt>
                <c:pt idx="30">
                  <c:v>26.2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C5-42DD-BB04-08E44FA950B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1246928"/>
        <c:axId val="851245840"/>
        <c:extLst/>
      </c:stockChart>
      <c:valAx>
        <c:axId val="85124638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5296"/>
        <c:crosses val="max"/>
        <c:crossBetween val="between"/>
      </c:valAx>
      <c:catAx>
        <c:axId val="85124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6384"/>
        <c:crossesAt val="0"/>
        <c:auto val="1"/>
        <c:lblAlgn val="ctr"/>
        <c:lblOffset val="100"/>
        <c:noMultiLvlLbl val="0"/>
      </c:catAx>
      <c:valAx>
        <c:axId val="85124584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6928"/>
        <c:crosses val="autoZero"/>
        <c:crossBetween val="between"/>
      </c:valAx>
      <c:catAx>
        <c:axId val="85124692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124584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ตราด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(11.76667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102.8833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Data!$B$131:$AF$131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5.4</c:v>
                </c:pt>
                <c:pt idx="3">
                  <c:v>0.2</c:v>
                </c:pt>
                <c:pt idx="4">
                  <c:v>0.6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12.8</c:v>
                </c:pt>
                <c:pt idx="9">
                  <c:v>2.4</c:v>
                </c:pt>
                <c:pt idx="10">
                  <c:v>0</c:v>
                </c:pt>
                <c:pt idx="11">
                  <c:v>12.5</c:v>
                </c:pt>
                <c:pt idx="12">
                  <c:v>0.4</c:v>
                </c:pt>
                <c:pt idx="13">
                  <c:v>1.6</c:v>
                </c:pt>
                <c:pt idx="14">
                  <c:v>0.01</c:v>
                </c:pt>
                <c:pt idx="15">
                  <c:v>0</c:v>
                </c:pt>
                <c:pt idx="16">
                  <c:v>13.6</c:v>
                </c:pt>
                <c:pt idx="17">
                  <c:v>85.1</c:v>
                </c:pt>
                <c:pt idx="18">
                  <c:v>4.5</c:v>
                </c:pt>
                <c:pt idx="19">
                  <c:v>18.100000000000001</c:v>
                </c:pt>
                <c:pt idx="20">
                  <c:v>12</c:v>
                </c:pt>
                <c:pt idx="21">
                  <c:v>5.7</c:v>
                </c:pt>
                <c:pt idx="22">
                  <c:v>0.3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16.600000000000001</c:v>
                </c:pt>
                <c:pt idx="27">
                  <c:v>29.8</c:v>
                </c:pt>
                <c:pt idx="28">
                  <c:v>0.3</c:v>
                </c:pt>
                <c:pt idx="29">
                  <c:v>4.3</c:v>
                </c:pt>
                <c:pt idx="30">
                  <c:v>26.8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7E-46FE-A83B-8F3EBF358A2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0696992"/>
        <c:axId val="85070134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Data!$B$129:$AF$129</c:f>
              <c:numCache>
                <c:formatCode>0.0</c:formatCode>
                <c:ptCount val="31"/>
                <c:pt idx="0">
                  <c:v>32.6</c:v>
                </c:pt>
                <c:pt idx="1">
                  <c:v>32.5</c:v>
                </c:pt>
                <c:pt idx="2">
                  <c:v>32.9</c:v>
                </c:pt>
                <c:pt idx="3">
                  <c:v>33.5</c:v>
                </c:pt>
                <c:pt idx="4">
                  <c:v>33.4</c:v>
                </c:pt>
                <c:pt idx="5">
                  <c:v>34</c:v>
                </c:pt>
                <c:pt idx="6">
                  <c:v>33.799999999999997</c:v>
                </c:pt>
                <c:pt idx="7">
                  <c:v>33.9</c:v>
                </c:pt>
                <c:pt idx="8">
                  <c:v>33.1</c:v>
                </c:pt>
                <c:pt idx="9">
                  <c:v>34.299999999999997</c:v>
                </c:pt>
                <c:pt idx="10">
                  <c:v>33.1</c:v>
                </c:pt>
                <c:pt idx="11">
                  <c:v>32.5</c:v>
                </c:pt>
                <c:pt idx="12">
                  <c:v>32.799999999999997</c:v>
                </c:pt>
                <c:pt idx="13">
                  <c:v>32.6</c:v>
                </c:pt>
                <c:pt idx="14">
                  <c:v>32.5</c:v>
                </c:pt>
                <c:pt idx="15">
                  <c:v>33.200000000000003</c:v>
                </c:pt>
                <c:pt idx="16">
                  <c:v>33.5</c:v>
                </c:pt>
                <c:pt idx="17">
                  <c:v>31</c:v>
                </c:pt>
                <c:pt idx="18">
                  <c:v>33.5</c:v>
                </c:pt>
                <c:pt idx="19">
                  <c:v>33</c:v>
                </c:pt>
                <c:pt idx="20">
                  <c:v>33.5</c:v>
                </c:pt>
                <c:pt idx="21">
                  <c:v>33</c:v>
                </c:pt>
                <c:pt idx="22">
                  <c:v>28.9</c:v>
                </c:pt>
                <c:pt idx="23">
                  <c:v>33.299999999999997</c:v>
                </c:pt>
                <c:pt idx="24">
                  <c:v>33.200000000000003</c:v>
                </c:pt>
                <c:pt idx="25">
                  <c:v>33.200000000000003</c:v>
                </c:pt>
                <c:pt idx="26">
                  <c:v>30</c:v>
                </c:pt>
                <c:pt idx="27">
                  <c:v>30.5</c:v>
                </c:pt>
                <c:pt idx="28">
                  <c:v>27.3</c:v>
                </c:pt>
                <c:pt idx="29">
                  <c:v>32.799999999999997</c:v>
                </c:pt>
                <c:pt idx="30">
                  <c:v>31.8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7E-46FE-A83B-8F3EBF358A2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Data!$B$130:$AF$130</c:f>
              <c:numCache>
                <c:formatCode>0.0</c:formatCode>
                <c:ptCount val="31"/>
                <c:pt idx="0">
                  <c:v>23.4</c:v>
                </c:pt>
                <c:pt idx="1">
                  <c:v>25.2</c:v>
                </c:pt>
                <c:pt idx="2">
                  <c:v>25.3</c:v>
                </c:pt>
                <c:pt idx="3">
                  <c:v>25.6</c:v>
                </c:pt>
                <c:pt idx="4">
                  <c:v>25.9</c:v>
                </c:pt>
                <c:pt idx="5">
                  <c:v>24</c:v>
                </c:pt>
                <c:pt idx="6">
                  <c:v>25.3</c:v>
                </c:pt>
                <c:pt idx="7">
                  <c:v>25.5</c:v>
                </c:pt>
                <c:pt idx="8">
                  <c:v>25.4</c:v>
                </c:pt>
                <c:pt idx="9">
                  <c:v>23.7</c:v>
                </c:pt>
                <c:pt idx="10">
                  <c:v>22.2</c:v>
                </c:pt>
                <c:pt idx="11">
                  <c:v>23.4</c:v>
                </c:pt>
                <c:pt idx="12">
                  <c:v>23.9</c:v>
                </c:pt>
                <c:pt idx="13">
                  <c:v>24.8</c:v>
                </c:pt>
                <c:pt idx="14">
                  <c:v>24</c:v>
                </c:pt>
                <c:pt idx="15">
                  <c:v>24</c:v>
                </c:pt>
                <c:pt idx="16">
                  <c:v>24</c:v>
                </c:pt>
                <c:pt idx="17">
                  <c:v>24.7</c:v>
                </c:pt>
                <c:pt idx="18">
                  <c:v>23.6</c:v>
                </c:pt>
                <c:pt idx="19">
                  <c:v>25.8</c:v>
                </c:pt>
                <c:pt idx="20">
                  <c:v>24.5</c:v>
                </c:pt>
                <c:pt idx="21">
                  <c:v>23.6</c:v>
                </c:pt>
                <c:pt idx="22">
                  <c:v>23.7</c:v>
                </c:pt>
                <c:pt idx="23">
                  <c:v>22.4</c:v>
                </c:pt>
                <c:pt idx="24">
                  <c:v>24.1</c:v>
                </c:pt>
                <c:pt idx="25">
                  <c:v>25</c:v>
                </c:pt>
                <c:pt idx="26">
                  <c:v>25</c:v>
                </c:pt>
                <c:pt idx="27">
                  <c:v>24.5</c:v>
                </c:pt>
                <c:pt idx="28">
                  <c:v>24.3</c:v>
                </c:pt>
                <c:pt idx="29">
                  <c:v>22.9</c:v>
                </c:pt>
                <c:pt idx="30">
                  <c:v>24.2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47E-46FE-A83B-8F3EBF358A2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0700256"/>
        <c:axId val="850697536"/>
        <c:extLst/>
      </c:stockChart>
      <c:valAx>
        <c:axId val="85070134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696992"/>
        <c:crosses val="max"/>
        <c:crossBetween val="between"/>
      </c:valAx>
      <c:catAx>
        <c:axId val="85069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701344"/>
        <c:crossesAt val="0"/>
        <c:auto val="1"/>
        <c:lblAlgn val="ctr"/>
        <c:lblOffset val="100"/>
        <c:noMultiLvlLbl val="0"/>
      </c:catAx>
      <c:valAx>
        <c:axId val="85069753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700256"/>
        <c:crosses val="autoZero"/>
        <c:crossBetween val="between"/>
      </c:valAx>
      <c:catAx>
        <c:axId val="85070025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069753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สุราษฎร์ธานี</a:t>
            </a:r>
          </a:p>
          <a:p>
            <a:pPr>
              <a:defRPr/>
            </a:pP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(9.135556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 99.15194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Data!$B$146:$AF$146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14.5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16</c:v>
                </c:pt>
                <c:pt idx="28">
                  <c:v>1.1000000000000001</c:v>
                </c:pt>
                <c:pt idx="29">
                  <c:v>0</c:v>
                </c:pt>
                <c:pt idx="30">
                  <c:v>44.7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DA-44D8-A9BE-9FCC6DA359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1243120"/>
        <c:axId val="85125019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Data!$B$144:$AF$144</c:f>
              <c:numCache>
                <c:formatCode>0.0</c:formatCode>
                <c:ptCount val="31"/>
                <c:pt idx="0">
                  <c:v>34.5</c:v>
                </c:pt>
                <c:pt idx="1">
                  <c:v>34.9</c:v>
                </c:pt>
                <c:pt idx="2">
                  <c:v>34.700000000000003</c:v>
                </c:pt>
                <c:pt idx="3">
                  <c:v>35</c:v>
                </c:pt>
                <c:pt idx="4">
                  <c:v>35.299999999999997</c:v>
                </c:pt>
                <c:pt idx="5">
                  <c:v>34.299999999999997</c:v>
                </c:pt>
                <c:pt idx="6">
                  <c:v>35</c:v>
                </c:pt>
                <c:pt idx="7">
                  <c:v>35.200000000000003</c:v>
                </c:pt>
                <c:pt idx="8">
                  <c:v>35.299999999999997</c:v>
                </c:pt>
                <c:pt idx="9">
                  <c:v>34.200000000000003</c:v>
                </c:pt>
                <c:pt idx="10">
                  <c:v>33.799999999999997</c:v>
                </c:pt>
                <c:pt idx="11">
                  <c:v>34</c:v>
                </c:pt>
                <c:pt idx="12">
                  <c:v>34</c:v>
                </c:pt>
                <c:pt idx="13">
                  <c:v>34.299999999999997</c:v>
                </c:pt>
                <c:pt idx="14">
                  <c:v>35.299999999999997</c:v>
                </c:pt>
                <c:pt idx="15">
                  <c:v>35.299999999999997</c:v>
                </c:pt>
                <c:pt idx="16">
                  <c:v>34.5</c:v>
                </c:pt>
                <c:pt idx="17">
                  <c:v>34.299999999999997</c:v>
                </c:pt>
                <c:pt idx="18">
                  <c:v>34.700000000000003</c:v>
                </c:pt>
                <c:pt idx="19">
                  <c:v>35.200000000000003</c:v>
                </c:pt>
                <c:pt idx="20">
                  <c:v>35.700000000000003</c:v>
                </c:pt>
                <c:pt idx="21">
                  <c:v>34.299999999999997</c:v>
                </c:pt>
                <c:pt idx="22">
                  <c:v>35.5</c:v>
                </c:pt>
                <c:pt idx="23">
                  <c:v>32</c:v>
                </c:pt>
                <c:pt idx="24">
                  <c:v>35</c:v>
                </c:pt>
                <c:pt idx="25">
                  <c:v>34.200000000000003</c:v>
                </c:pt>
                <c:pt idx="26">
                  <c:v>35</c:v>
                </c:pt>
                <c:pt idx="27">
                  <c:v>35.6</c:v>
                </c:pt>
                <c:pt idx="28">
                  <c:v>36.200000000000003</c:v>
                </c:pt>
                <c:pt idx="29">
                  <c:v>36.700000000000003</c:v>
                </c:pt>
                <c:pt idx="30">
                  <c:v>37.5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DA-44D8-A9BE-9FCC6DA3599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Data!$B$145:$AF$145</c:f>
              <c:numCache>
                <c:formatCode>0.0</c:formatCode>
                <c:ptCount val="31"/>
                <c:pt idx="0">
                  <c:v>22.6</c:v>
                </c:pt>
                <c:pt idx="1">
                  <c:v>23.6</c:v>
                </c:pt>
                <c:pt idx="2">
                  <c:v>23</c:v>
                </c:pt>
                <c:pt idx="3">
                  <c:v>24</c:v>
                </c:pt>
                <c:pt idx="4">
                  <c:v>23.1</c:v>
                </c:pt>
                <c:pt idx="5">
                  <c:v>23.8</c:v>
                </c:pt>
                <c:pt idx="6">
                  <c:v>23.5</c:v>
                </c:pt>
                <c:pt idx="7">
                  <c:v>23.4</c:v>
                </c:pt>
                <c:pt idx="8">
                  <c:v>21.2</c:v>
                </c:pt>
                <c:pt idx="9">
                  <c:v>23.1</c:v>
                </c:pt>
                <c:pt idx="10">
                  <c:v>23.3</c:v>
                </c:pt>
                <c:pt idx="11">
                  <c:v>22.8</c:v>
                </c:pt>
                <c:pt idx="12">
                  <c:v>23</c:v>
                </c:pt>
                <c:pt idx="13">
                  <c:v>22.7</c:v>
                </c:pt>
                <c:pt idx="14">
                  <c:v>24</c:v>
                </c:pt>
                <c:pt idx="15">
                  <c:v>23</c:v>
                </c:pt>
                <c:pt idx="16">
                  <c:v>22.5</c:v>
                </c:pt>
                <c:pt idx="17">
                  <c:v>23</c:v>
                </c:pt>
                <c:pt idx="18">
                  <c:v>23</c:v>
                </c:pt>
                <c:pt idx="19">
                  <c:v>23</c:v>
                </c:pt>
                <c:pt idx="20">
                  <c:v>22.5</c:v>
                </c:pt>
                <c:pt idx="21">
                  <c:v>22</c:v>
                </c:pt>
                <c:pt idx="22">
                  <c:v>23.6</c:v>
                </c:pt>
                <c:pt idx="23">
                  <c:v>24.5</c:v>
                </c:pt>
                <c:pt idx="24">
                  <c:v>23.1</c:v>
                </c:pt>
                <c:pt idx="25">
                  <c:v>22.5</c:v>
                </c:pt>
                <c:pt idx="26">
                  <c:v>22.5</c:v>
                </c:pt>
                <c:pt idx="27">
                  <c:v>24</c:v>
                </c:pt>
                <c:pt idx="28">
                  <c:v>24</c:v>
                </c:pt>
                <c:pt idx="29">
                  <c:v>23.7</c:v>
                </c:pt>
                <c:pt idx="30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DA-44D8-A9BE-9FCC6DA359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1290672"/>
        <c:axId val="851291216"/>
        <c:extLst/>
      </c:stockChart>
      <c:valAx>
        <c:axId val="85125019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3120"/>
        <c:crosses val="max"/>
        <c:crossBetween val="between"/>
      </c:valAx>
      <c:catAx>
        <c:axId val="85124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50192"/>
        <c:crossesAt val="0"/>
        <c:auto val="1"/>
        <c:lblAlgn val="ctr"/>
        <c:lblOffset val="100"/>
        <c:noMultiLvlLbl val="0"/>
      </c:catAx>
      <c:valAx>
        <c:axId val="85129121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90672"/>
        <c:crosses val="autoZero"/>
        <c:crossBetween val="between"/>
      </c:valAx>
      <c:catAx>
        <c:axId val="85129067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129121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นครศรีธรรมราช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(8.537778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99.96389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Data!$B$151:$AF$151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16.5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0.7</c:v>
                </c:pt>
                <c:pt idx="22">
                  <c:v>88.7</c:v>
                </c:pt>
                <c:pt idx="23">
                  <c:v>8.8000000000000007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D3-4A8E-BB87-55529226074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1285776"/>
        <c:axId val="85128904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Data!$B$149:$AF$149</c:f>
              <c:numCache>
                <c:formatCode>0.0</c:formatCode>
                <c:ptCount val="31"/>
                <c:pt idx="0">
                  <c:v>32.1</c:v>
                </c:pt>
                <c:pt idx="1">
                  <c:v>32.9</c:v>
                </c:pt>
                <c:pt idx="2">
                  <c:v>33.200000000000003</c:v>
                </c:pt>
                <c:pt idx="3">
                  <c:v>33</c:v>
                </c:pt>
                <c:pt idx="4">
                  <c:v>33.5</c:v>
                </c:pt>
                <c:pt idx="5">
                  <c:v>33</c:v>
                </c:pt>
                <c:pt idx="6">
                  <c:v>34</c:v>
                </c:pt>
                <c:pt idx="7">
                  <c:v>33</c:v>
                </c:pt>
                <c:pt idx="8">
                  <c:v>33</c:v>
                </c:pt>
                <c:pt idx="9">
                  <c:v>32.6</c:v>
                </c:pt>
                <c:pt idx="10">
                  <c:v>32.200000000000003</c:v>
                </c:pt>
                <c:pt idx="11">
                  <c:v>32.4</c:v>
                </c:pt>
                <c:pt idx="12">
                  <c:v>32.6</c:v>
                </c:pt>
                <c:pt idx="13">
                  <c:v>32.5</c:v>
                </c:pt>
                <c:pt idx="14">
                  <c:v>33.299999999999997</c:v>
                </c:pt>
                <c:pt idx="15">
                  <c:v>33</c:v>
                </c:pt>
                <c:pt idx="16">
                  <c:v>33.200000000000003</c:v>
                </c:pt>
                <c:pt idx="17">
                  <c:v>33.5</c:v>
                </c:pt>
                <c:pt idx="18">
                  <c:v>33.6</c:v>
                </c:pt>
                <c:pt idx="19">
                  <c:v>33.9</c:v>
                </c:pt>
                <c:pt idx="20">
                  <c:v>34.1</c:v>
                </c:pt>
                <c:pt idx="21">
                  <c:v>33.4</c:v>
                </c:pt>
                <c:pt idx="22">
                  <c:v>33.4</c:v>
                </c:pt>
                <c:pt idx="23">
                  <c:v>32.5</c:v>
                </c:pt>
                <c:pt idx="24">
                  <c:v>32.5</c:v>
                </c:pt>
                <c:pt idx="25">
                  <c:v>32.5</c:v>
                </c:pt>
                <c:pt idx="26">
                  <c:v>32.5</c:v>
                </c:pt>
                <c:pt idx="27">
                  <c:v>32.200000000000003</c:v>
                </c:pt>
                <c:pt idx="28">
                  <c:v>33.799999999999997</c:v>
                </c:pt>
                <c:pt idx="29">
                  <c:v>33</c:v>
                </c:pt>
                <c:pt idx="30">
                  <c:v>32.799999999999997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D3-4A8E-BB87-55529226074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Data!$B$150:$AF$150</c:f>
              <c:numCache>
                <c:formatCode>0.0</c:formatCode>
                <c:ptCount val="31"/>
                <c:pt idx="0">
                  <c:v>22.2</c:v>
                </c:pt>
                <c:pt idx="1">
                  <c:v>23</c:v>
                </c:pt>
                <c:pt idx="2">
                  <c:v>22.5</c:v>
                </c:pt>
                <c:pt idx="3">
                  <c:v>24</c:v>
                </c:pt>
                <c:pt idx="4">
                  <c:v>23.4</c:v>
                </c:pt>
                <c:pt idx="5">
                  <c:v>23.8</c:v>
                </c:pt>
                <c:pt idx="6">
                  <c:v>23.5</c:v>
                </c:pt>
                <c:pt idx="7">
                  <c:v>24.5</c:v>
                </c:pt>
                <c:pt idx="8">
                  <c:v>22.7</c:v>
                </c:pt>
                <c:pt idx="9">
                  <c:v>23.6</c:v>
                </c:pt>
                <c:pt idx="10">
                  <c:v>24.4</c:v>
                </c:pt>
                <c:pt idx="11">
                  <c:v>24.4</c:v>
                </c:pt>
                <c:pt idx="12">
                  <c:v>23</c:v>
                </c:pt>
                <c:pt idx="13">
                  <c:v>23</c:v>
                </c:pt>
                <c:pt idx="14">
                  <c:v>23</c:v>
                </c:pt>
                <c:pt idx="15">
                  <c:v>23.5</c:v>
                </c:pt>
                <c:pt idx="16">
                  <c:v>22.8</c:v>
                </c:pt>
                <c:pt idx="17">
                  <c:v>23.5</c:v>
                </c:pt>
                <c:pt idx="18">
                  <c:v>23.5</c:v>
                </c:pt>
                <c:pt idx="19">
                  <c:v>22.4</c:v>
                </c:pt>
                <c:pt idx="20">
                  <c:v>22</c:v>
                </c:pt>
                <c:pt idx="21">
                  <c:v>22.4</c:v>
                </c:pt>
                <c:pt idx="22">
                  <c:v>23.9</c:v>
                </c:pt>
                <c:pt idx="23">
                  <c:v>23.8</c:v>
                </c:pt>
                <c:pt idx="24">
                  <c:v>24.6</c:v>
                </c:pt>
                <c:pt idx="25">
                  <c:v>23</c:v>
                </c:pt>
                <c:pt idx="26">
                  <c:v>22.8</c:v>
                </c:pt>
                <c:pt idx="27">
                  <c:v>24.8</c:v>
                </c:pt>
                <c:pt idx="28">
                  <c:v>24.3</c:v>
                </c:pt>
                <c:pt idx="29">
                  <c:v>25</c:v>
                </c:pt>
                <c:pt idx="30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0D3-4A8E-BB87-55529226074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1284144"/>
        <c:axId val="851287408"/>
        <c:extLst/>
      </c:stockChart>
      <c:valAx>
        <c:axId val="851289040"/>
        <c:scaling>
          <c:orientation val="minMax"/>
          <c:max val="18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5776"/>
        <c:crosses val="max"/>
        <c:crossBetween val="between"/>
      </c:valAx>
      <c:catAx>
        <c:axId val="85128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9040"/>
        <c:crossesAt val="0"/>
        <c:auto val="1"/>
        <c:lblAlgn val="ctr"/>
        <c:lblOffset val="100"/>
        <c:noMultiLvlLbl val="0"/>
      </c:catAx>
      <c:valAx>
        <c:axId val="8512874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4144"/>
        <c:crosses val="autoZero"/>
        <c:crossBetween val="between"/>
      </c:valAx>
      <c:catAx>
        <c:axId val="8512841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12874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พังงา(ตะกั่วป่า)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(8.684167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98.25222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Data!$B$171:$AF$171</c:f>
              <c:numCache>
                <c:formatCode>0.0</c:formatCode>
                <c:ptCount val="31"/>
                <c:pt idx="0">
                  <c:v>0.1</c:v>
                </c:pt>
                <c:pt idx="1">
                  <c:v>0</c:v>
                </c:pt>
                <c:pt idx="2">
                  <c:v>9.1999999999999993</c:v>
                </c:pt>
                <c:pt idx="3">
                  <c:v>0</c:v>
                </c:pt>
                <c:pt idx="4">
                  <c:v>17.399999999999999</c:v>
                </c:pt>
                <c:pt idx="5">
                  <c:v>0</c:v>
                </c:pt>
                <c:pt idx="6">
                  <c:v>6.6</c:v>
                </c:pt>
                <c:pt idx="7">
                  <c:v>0</c:v>
                </c:pt>
                <c:pt idx="8">
                  <c:v>0</c:v>
                </c:pt>
                <c:pt idx="9">
                  <c:v>0.4</c:v>
                </c:pt>
                <c:pt idx="10">
                  <c:v>0</c:v>
                </c:pt>
                <c:pt idx="11">
                  <c:v>13.2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20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0.01</c:v>
                </c:pt>
                <c:pt idx="28">
                  <c:v>0</c:v>
                </c:pt>
                <c:pt idx="29">
                  <c:v>16</c:v>
                </c:pt>
                <c:pt idx="30">
                  <c:v>56.7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36-41E2-B030-135D331616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62044336"/>
        <c:axId val="86205086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Data!$B$169:$AF$169</c:f>
              <c:numCache>
                <c:formatCode>0.0</c:formatCode>
                <c:ptCount val="31"/>
                <c:pt idx="0">
                  <c:v>32.5</c:v>
                </c:pt>
                <c:pt idx="1">
                  <c:v>32.6</c:v>
                </c:pt>
                <c:pt idx="2">
                  <c:v>33</c:v>
                </c:pt>
                <c:pt idx="3">
                  <c:v>32.5</c:v>
                </c:pt>
                <c:pt idx="4">
                  <c:v>33.200000000000003</c:v>
                </c:pt>
                <c:pt idx="5">
                  <c:v>33</c:v>
                </c:pt>
                <c:pt idx="6">
                  <c:v>33.4</c:v>
                </c:pt>
                <c:pt idx="7">
                  <c:v>33.5</c:v>
                </c:pt>
                <c:pt idx="8">
                  <c:v>32.299999999999997</c:v>
                </c:pt>
                <c:pt idx="9">
                  <c:v>32.700000000000003</c:v>
                </c:pt>
                <c:pt idx="10">
                  <c:v>32.200000000000003</c:v>
                </c:pt>
                <c:pt idx="11">
                  <c:v>32</c:v>
                </c:pt>
                <c:pt idx="12">
                  <c:v>32</c:v>
                </c:pt>
                <c:pt idx="13">
                  <c:v>32.200000000000003</c:v>
                </c:pt>
                <c:pt idx="14">
                  <c:v>32.5</c:v>
                </c:pt>
                <c:pt idx="15">
                  <c:v>32.799999999999997</c:v>
                </c:pt>
                <c:pt idx="16">
                  <c:v>33.299999999999997</c:v>
                </c:pt>
                <c:pt idx="17">
                  <c:v>33.799999999999997</c:v>
                </c:pt>
                <c:pt idx="18">
                  <c:v>33</c:v>
                </c:pt>
                <c:pt idx="19">
                  <c:v>33.5</c:v>
                </c:pt>
                <c:pt idx="20">
                  <c:v>32.5</c:v>
                </c:pt>
                <c:pt idx="21">
                  <c:v>33.4</c:v>
                </c:pt>
                <c:pt idx="22">
                  <c:v>33.4</c:v>
                </c:pt>
                <c:pt idx="23">
                  <c:v>31.7</c:v>
                </c:pt>
                <c:pt idx="24">
                  <c:v>33.700000000000003</c:v>
                </c:pt>
                <c:pt idx="25">
                  <c:v>32.799999999999997</c:v>
                </c:pt>
                <c:pt idx="26">
                  <c:v>33</c:v>
                </c:pt>
                <c:pt idx="27">
                  <c:v>33.700000000000003</c:v>
                </c:pt>
                <c:pt idx="28">
                  <c:v>32.799999999999997</c:v>
                </c:pt>
                <c:pt idx="29">
                  <c:v>33.5</c:v>
                </c:pt>
                <c:pt idx="30">
                  <c:v>32.5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36-41E2-B030-135D33161655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Data!$B$170:$AF$170</c:f>
              <c:numCache>
                <c:formatCode>0.0</c:formatCode>
                <c:ptCount val="31"/>
                <c:pt idx="0">
                  <c:v>24.3</c:v>
                </c:pt>
                <c:pt idx="1">
                  <c:v>25.2</c:v>
                </c:pt>
                <c:pt idx="2">
                  <c:v>24.7</c:v>
                </c:pt>
                <c:pt idx="3">
                  <c:v>24.4</c:v>
                </c:pt>
                <c:pt idx="4">
                  <c:v>25</c:v>
                </c:pt>
                <c:pt idx="5">
                  <c:v>23.8</c:v>
                </c:pt>
                <c:pt idx="6">
                  <c:v>25</c:v>
                </c:pt>
                <c:pt idx="7">
                  <c:v>24.4</c:v>
                </c:pt>
                <c:pt idx="8">
                  <c:v>22.5</c:v>
                </c:pt>
                <c:pt idx="9">
                  <c:v>22.2</c:v>
                </c:pt>
                <c:pt idx="10">
                  <c:v>23.1</c:v>
                </c:pt>
                <c:pt idx="11">
                  <c:v>23.2</c:v>
                </c:pt>
                <c:pt idx="12">
                  <c:v>23.3</c:v>
                </c:pt>
                <c:pt idx="13">
                  <c:v>23.7</c:v>
                </c:pt>
                <c:pt idx="14">
                  <c:v>24.7</c:v>
                </c:pt>
                <c:pt idx="15">
                  <c:v>24.3</c:v>
                </c:pt>
                <c:pt idx="16">
                  <c:v>23.7</c:v>
                </c:pt>
                <c:pt idx="17">
                  <c:v>24.2</c:v>
                </c:pt>
                <c:pt idx="18">
                  <c:v>24.7</c:v>
                </c:pt>
                <c:pt idx="19">
                  <c:v>25</c:v>
                </c:pt>
                <c:pt idx="20">
                  <c:v>25</c:v>
                </c:pt>
                <c:pt idx="21">
                  <c:v>24</c:v>
                </c:pt>
                <c:pt idx="22">
                  <c:v>23.8</c:v>
                </c:pt>
                <c:pt idx="23">
                  <c:v>24.2</c:v>
                </c:pt>
                <c:pt idx="24">
                  <c:v>23.7</c:v>
                </c:pt>
                <c:pt idx="25">
                  <c:v>24.3</c:v>
                </c:pt>
                <c:pt idx="26">
                  <c:v>24.6</c:v>
                </c:pt>
                <c:pt idx="27">
                  <c:v>25.6</c:v>
                </c:pt>
                <c:pt idx="28">
                  <c:v>25.5</c:v>
                </c:pt>
                <c:pt idx="29">
                  <c:v>25</c:v>
                </c:pt>
                <c:pt idx="30">
                  <c:v>24.7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C36-41E2-B030-135D331616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62052496"/>
        <c:axId val="862041072"/>
        <c:extLst/>
      </c:stockChart>
      <c:valAx>
        <c:axId val="862050864"/>
        <c:scaling>
          <c:orientation val="minMax"/>
          <c:max val="16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44336"/>
        <c:crosses val="max"/>
        <c:crossBetween val="between"/>
      </c:valAx>
      <c:catAx>
        <c:axId val="86204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50864"/>
        <c:crossesAt val="0"/>
        <c:auto val="1"/>
        <c:lblAlgn val="ctr"/>
        <c:lblOffset val="100"/>
        <c:noMultiLvlLbl val="0"/>
      </c:catAx>
      <c:valAx>
        <c:axId val="86204107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52496"/>
        <c:crosses val="autoZero"/>
        <c:crossBetween val="between"/>
      </c:valAx>
      <c:catAx>
        <c:axId val="8620524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6204107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ภูเก็ต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(8.1450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98.31444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Data!$B$176:$AF$176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0.01</c:v>
                </c:pt>
                <c:pt idx="4">
                  <c:v>24.2</c:v>
                </c:pt>
                <c:pt idx="5">
                  <c:v>0</c:v>
                </c:pt>
                <c:pt idx="6">
                  <c:v>31.4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1.1000000000000001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0.01</c:v>
                </c:pt>
                <c:pt idx="22">
                  <c:v>30.4</c:v>
                </c:pt>
                <c:pt idx="23">
                  <c:v>0</c:v>
                </c:pt>
                <c:pt idx="24">
                  <c:v>0</c:v>
                </c:pt>
                <c:pt idx="25">
                  <c:v>0.4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45.1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5C-4A46-B86A-3D0F1B0F74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62038352"/>
        <c:axId val="86204977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Data!$B$174:$AF$174</c:f>
              <c:numCache>
                <c:formatCode>0.0</c:formatCode>
                <c:ptCount val="31"/>
                <c:pt idx="0">
                  <c:v>33.5</c:v>
                </c:pt>
                <c:pt idx="1">
                  <c:v>34.5</c:v>
                </c:pt>
                <c:pt idx="2">
                  <c:v>34</c:v>
                </c:pt>
                <c:pt idx="3">
                  <c:v>33.200000000000003</c:v>
                </c:pt>
                <c:pt idx="4">
                  <c:v>35.1</c:v>
                </c:pt>
                <c:pt idx="5">
                  <c:v>34.299999999999997</c:v>
                </c:pt>
                <c:pt idx="6">
                  <c:v>34</c:v>
                </c:pt>
                <c:pt idx="7">
                  <c:v>33.9</c:v>
                </c:pt>
                <c:pt idx="8">
                  <c:v>33.799999999999997</c:v>
                </c:pt>
                <c:pt idx="9">
                  <c:v>33.5</c:v>
                </c:pt>
                <c:pt idx="10">
                  <c:v>32.6</c:v>
                </c:pt>
                <c:pt idx="11">
                  <c:v>32.5</c:v>
                </c:pt>
                <c:pt idx="12">
                  <c:v>33.700000000000003</c:v>
                </c:pt>
                <c:pt idx="13">
                  <c:v>34.1</c:v>
                </c:pt>
                <c:pt idx="14">
                  <c:v>33</c:v>
                </c:pt>
                <c:pt idx="15">
                  <c:v>33.4</c:v>
                </c:pt>
                <c:pt idx="16">
                  <c:v>34.1</c:v>
                </c:pt>
                <c:pt idx="17">
                  <c:v>34.5</c:v>
                </c:pt>
                <c:pt idx="18">
                  <c:v>34.5</c:v>
                </c:pt>
                <c:pt idx="19">
                  <c:v>34.4</c:v>
                </c:pt>
                <c:pt idx="20">
                  <c:v>32.5</c:v>
                </c:pt>
                <c:pt idx="21">
                  <c:v>35</c:v>
                </c:pt>
                <c:pt idx="22">
                  <c:v>35</c:v>
                </c:pt>
                <c:pt idx="23">
                  <c:v>33.6</c:v>
                </c:pt>
                <c:pt idx="24">
                  <c:v>34.299999999999997</c:v>
                </c:pt>
                <c:pt idx="25">
                  <c:v>34</c:v>
                </c:pt>
                <c:pt idx="26">
                  <c:v>34.5</c:v>
                </c:pt>
                <c:pt idx="27">
                  <c:v>34</c:v>
                </c:pt>
                <c:pt idx="28">
                  <c:v>33</c:v>
                </c:pt>
                <c:pt idx="29">
                  <c:v>33.5</c:v>
                </c:pt>
                <c:pt idx="30">
                  <c:v>33.1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5C-4A46-B86A-3D0F1B0F744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Data!$B$175:$AF$175</c:f>
              <c:numCache>
                <c:formatCode>0.0</c:formatCode>
                <c:ptCount val="31"/>
                <c:pt idx="0">
                  <c:v>23</c:v>
                </c:pt>
                <c:pt idx="1">
                  <c:v>24</c:v>
                </c:pt>
                <c:pt idx="2">
                  <c:v>24.5</c:v>
                </c:pt>
                <c:pt idx="3">
                  <c:v>24.1</c:v>
                </c:pt>
                <c:pt idx="4">
                  <c:v>24.1</c:v>
                </c:pt>
                <c:pt idx="5">
                  <c:v>23</c:v>
                </c:pt>
                <c:pt idx="6">
                  <c:v>25.1</c:v>
                </c:pt>
                <c:pt idx="7">
                  <c:v>23.2</c:v>
                </c:pt>
                <c:pt idx="8">
                  <c:v>22.4</c:v>
                </c:pt>
                <c:pt idx="9">
                  <c:v>24.5</c:v>
                </c:pt>
                <c:pt idx="10">
                  <c:v>24.6</c:v>
                </c:pt>
                <c:pt idx="11">
                  <c:v>23.5</c:v>
                </c:pt>
                <c:pt idx="12">
                  <c:v>23.5</c:v>
                </c:pt>
                <c:pt idx="13">
                  <c:v>22.7</c:v>
                </c:pt>
                <c:pt idx="14">
                  <c:v>23.4</c:v>
                </c:pt>
                <c:pt idx="15">
                  <c:v>23.1</c:v>
                </c:pt>
                <c:pt idx="16">
                  <c:v>23.8</c:v>
                </c:pt>
                <c:pt idx="17">
                  <c:v>23.4</c:v>
                </c:pt>
                <c:pt idx="18">
                  <c:v>23.4</c:v>
                </c:pt>
                <c:pt idx="19">
                  <c:v>25</c:v>
                </c:pt>
                <c:pt idx="20">
                  <c:v>24</c:v>
                </c:pt>
                <c:pt idx="21">
                  <c:v>23.8</c:v>
                </c:pt>
                <c:pt idx="22">
                  <c:v>23.6</c:v>
                </c:pt>
                <c:pt idx="23">
                  <c:v>25</c:v>
                </c:pt>
                <c:pt idx="24">
                  <c:v>23.5</c:v>
                </c:pt>
                <c:pt idx="25">
                  <c:v>23.5</c:v>
                </c:pt>
                <c:pt idx="26">
                  <c:v>22.5</c:v>
                </c:pt>
                <c:pt idx="27">
                  <c:v>24</c:v>
                </c:pt>
                <c:pt idx="28">
                  <c:v>24</c:v>
                </c:pt>
                <c:pt idx="29">
                  <c:v>24</c:v>
                </c:pt>
                <c:pt idx="30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5C-4A46-B86A-3D0F1B0F74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62048688"/>
        <c:axId val="862038896"/>
        <c:extLst/>
      </c:stockChart>
      <c:valAx>
        <c:axId val="86204977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38352"/>
        <c:crosses val="max"/>
        <c:crossBetween val="between"/>
      </c:valAx>
      <c:catAx>
        <c:axId val="86203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49776"/>
        <c:crossesAt val="0"/>
        <c:auto val="1"/>
        <c:lblAlgn val="ctr"/>
        <c:lblOffset val="100"/>
        <c:noMultiLvlLbl val="0"/>
      </c:catAx>
      <c:valAx>
        <c:axId val="86203889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48688"/>
        <c:crosses val="autoZero"/>
        <c:crossBetween val="between"/>
      </c:valAx>
      <c:catAx>
        <c:axId val="86204868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6203889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กระบี่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(8.103611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98.97528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Data!$B$181:$AF$181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4.4000000000000004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21.6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15</c:v>
                </c:pt>
                <c:pt idx="23">
                  <c:v>1.7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1.4</c:v>
                </c:pt>
                <c:pt idx="30">
                  <c:v>59.1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B6-4114-BCC7-F25894EDE2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62039440"/>
        <c:axId val="86206664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Data!$B$179:$AF$179</c:f>
              <c:numCache>
                <c:formatCode>0.0</c:formatCode>
                <c:ptCount val="31"/>
                <c:pt idx="0">
                  <c:v>34.200000000000003</c:v>
                </c:pt>
                <c:pt idx="1">
                  <c:v>35.5</c:v>
                </c:pt>
                <c:pt idx="2">
                  <c:v>36.9</c:v>
                </c:pt>
                <c:pt idx="3">
                  <c:v>36.299999999999997</c:v>
                </c:pt>
                <c:pt idx="4">
                  <c:v>36.1</c:v>
                </c:pt>
                <c:pt idx="5">
                  <c:v>35.700000000000003</c:v>
                </c:pt>
                <c:pt idx="6">
                  <c:v>38.700000000000003</c:v>
                </c:pt>
                <c:pt idx="7">
                  <c:v>35.4</c:v>
                </c:pt>
                <c:pt idx="8">
                  <c:v>35.799999999999997</c:v>
                </c:pt>
                <c:pt idx="9">
                  <c:v>34.6</c:v>
                </c:pt>
                <c:pt idx="10">
                  <c:v>35</c:v>
                </c:pt>
                <c:pt idx="11">
                  <c:v>34.700000000000003</c:v>
                </c:pt>
                <c:pt idx="12">
                  <c:v>35.5</c:v>
                </c:pt>
                <c:pt idx="13">
                  <c:v>36.799999999999997</c:v>
                </c:pt>
                <c:pt idx="14">
                  <c:v>34.4</c:v>
                </c:pt>
                <c:pt idx="15">
                  <c:v>35.700000000000003</c:v>
                </c:pt>
                <c:pt idx="16">
                  <c:v>35.4</c:v>
                </c:pt>
                <c:pt idx="17">
                  <c:v>35.700000000000003</c:v>
                </c:pt>
                <c:pt idx="18">
                  <c:v>36</c:v>
                </c:pt>
                <c:pt idx="19">
                  <c:v>35.700000000000003</c:v>
                </c:pt>
                <c:pt idx="20">
                  <c:v>34</c:v>
                </c:pt>
                <c:pt idx="21">
                  <c:v>36</c:v>
                </c:pt>
                <c:pt idx="22">
                  <c:v>35.799999999999997</c:v>
                </c:pt>
                <c:pt idx="23">
                  <c:v>33</c:v>
                </c:pt>
                <c:pt idx="24">
                  <c:v>35.200000000000003</c:v>
                </c:pt>
                <c:pt idx="25">
                  <c:v>36</c:v>
                </c:pt>
                <c:pt idx="26">
                  <c:v>35.200000000000003</c:v>
                </c:pt>
                <c:pt idx="27">
                  <c:v>35</c:v>
                </c:pt>
                <c:pt idx="28">
                  <c:v>34.5</c:v>
                </c:pt>
                <c:pt idx="29">
                  <c:v>35</c:v>
                </c:pt>
                <c:pt idx="30">
                  <c:v>34.6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B6-4114-BCC7-F25894EDE2D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Data!$B$185:$AF$185</c:f>
              <c:numCache>
                <c:formatCode>0.0</c:formatCode>
                <c:ptCount val="31"/>
                <c:pt idx="0">
                  <c:v>21.5</c:v>
                </c:pt>
                <c:pt idx="1">
                  <c:v>22.4</c:v>
                </c:pt>
                <c:pt idx="2">
                  <c:v>22.5</c:v>
                </c:pt>
                <c:pt idx="3">
                  <c:v>22.8</c:v>
                </c:pt>
                <c:pt idx="4">
                  <c:v>23</c:v>
                </c:pt>
                <c:pt idx="5">
                  <c:v>24.2</c:v>
                </c:pt>
                <c:pt idx="6">
                  <c:v>23.4</c:v>
                </c:pt>
                <c:pt idx="7">
                  <c:v>26.2</c:v>
                </c:pt>
                <c:pt idx="8">
                  <c:v>24.1</c:v>
                </c:pt>
                <c:pt idx="9">
                  <c:v>24.3</c:v>
                </c:pt>
                <c:pt idx="10">
                  <c:v>25.4</c:v>
                </c:pt>
                <c:pt idx="11">
                  <c:v>25.3</c:v>
                </c:pt>
                <c:pt idx="12">
                  <c:v>21.7</c:v>
                </c:pt>
                <c:pt idx="13">
                  <c:v>23.8</c:v>
                </c:pt>
                <c:pt idx="14">
                  <c:v>24.2</c:v>
                </c:pt>
                <c:pt idx="15">
                  <c:v>23.3</c:v>
                </c:pt>
                <c:pt idx="16">
                  <c:v>23.4</c:v>
                </c:pt>
                <c:pt idx="17">
                  <c:v>23.4</c:v>
                </c:pt>
                <c:pt idx="18">
                  <c:v>23.4</c:v>
                </c:pt>
                <c:pt idx="19">
                  <c:v>23</c:v>
                </c:pt>
                <c:pt idx="20">
                  <c:v>22.3</c:v>
                </c:pt>
                <c:pt idx="21">
                  <c:v>22.2</c:v>
                </c:pt>
                <c:pt idx="22">
                  <c:v>26.1</c:v>
                </c:pt>
                <c:pt idx="23">
                  <c:v>25.4</c:v>
                </c:pt>
                <c:pt idx="24">
                  <c:v>26</c:v>
                </c:pt>
                <c:pt idx="25">
                  <c:v>23.6</c:v>
                </c:pt>
                <c:pt idx="26">
                  <c:v>23.3</c:v>
                </c:pt>
                <c:pt idx="27">
                  <c:v>24.7</c:v>
                </c:pt>
                <c:pt idx="28">
                  <c:v>22</c:v>
                </c:pt>
                <c:pt idx="29">
                  <c:v>25</c:v>
                </c:pt>
                <c:pt idx="30">
                  <c:v>24.9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3B6-4114-BCC7-F25894EDE2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62062832"/>
        <c:axId val="862065008"/>
        <c:extLst/>
      </c:stockChart>
      <c:valAx>
        <c:axId val="86206664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39440"/>
        <c:crosses val="max"/>
        <c:crossBetween val="between"/>
      </c:valAx>
      <c:catAx>
        <c:axId val="862039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66640"/>
        <c:crossesAt val="0"/>
        <c:auto val="1"/>
        <c:lblAlgn val="ctr"/>
        <c:lblOffset val="100"/>
        <c:noMultiLvlLbl val="0"/>
      </c:catAx>
      <c:valAx>
        <c:axId val="8620650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62832"/>
        <c:crosses val="autoZero"/>
        <c:crossBetween val="between"/>
      </c:valAx>
      <c:catAx>
        <c:axId val="8620628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620650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สงขลา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(7.182111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100.60770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Data!$B$156:$AF$156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1.4</c:v>
                </c:pt>
                <c:pt idx="7">
                  <c:v>0</c:v>
                </c:pt>
                <c:pt idx="8">
                  <c:v>0.01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0.01</c:v>
                </c:pt>
                <c:pt idx="23">
                  <c:v>0.01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DE-42FC-B5EC-BEFAFCB515E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1286320"/>
        <c:axId val="85128468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Data!$B$154:$AF$154</c:f>
              <c:numCache>
                <c:formatCode>0.0</c:formatCode>
                <c:ptCount val="31"/>
                <c:pt idx="0">
                  <c:v>30.8</c:v>
                </c:pt>
                <c:pt idx="1">
                  <c:v>30.7</c:v>
                </c:pt>
                <c:pt idx="2">
                  <c:v>30.6</c:v>
                </c:pt>
                <c:pt idx="3">
                  <c:v>30.8</c:v>
                </c:pt>
                <c:pt idx="4">
                  <c:v>31</c:v>
                </c:pt>
                <c:pt idx="5">
                  <c:v>30.9</c:v>
                </c:pt>
                <c:pt idx="6">
                  <c:v>31.1</c:v>
                </c:pt>
                <c:pt idx="7">
                  <c:v>31</c:v>
                </c:pt>
                <c:pt idx="8">
                  <c:v>30.7</c:v>
                </c:pt>
                <c:pt idx="9">
                  <c:v>31.6</c:v>
                </c:pt>
                <c:pt idx="10">
                  <c:v>31.6</c:v>
                </c:pt>
                <c:pt idx="11">
                  <c:v>30.5</c:v>
                </c:pt>
                <c:pt idx="12">
                  <c:v>32.200000000000003</c:v>
                </c:pt>
                <c:pt idx="13">
                  <c:v>31.1</c:v>
                </c:pt>
                <c:pt idx="14">
                  <c:v>31.3</c:v>
                </c:pt>
                <c:pt idx="15">
                  <c:v>31.1</c:v>
                </c:pt>
                <c:pt idx="16">
                  <c:v>31.5</c:v>
                </c:pt>
                <c:pt idx="17">
                  <c:v>31.8</c:v>
                </c:pt>
                <c:pt idx="18">
                  <c:v>31.6</c:v>
                </c:pt>
                <c:pt idx="19">
                  <c:v>31.6</c:v>
                </c:pt>
                <c:pt idx="20">
                  <c:v>31.5</c:v>
                </c:pt>
                <c:pt idx="21">
                  <c:v>32.1</c:v>
                </c:pt>
                <c:pt idx="22">
                  <c:v>32</c:v>
                </c:pt>
                <c:pt idx="23">
                  <c:v>32</c:v>
                </c:pt>
                <c:pt idx="24">
                  <c:v>32.1</c:v>
                </c:pt>
                <c:pt idx="25">
                  <c:v>31.6</c:v>
                </c:pt>
                <c:pt idx="26">
                  <c:v>32.1</c:v>
                </c:pt>
                <c:pt idx="27">
                  <c:v>32</c:v>
                </c:pt>
                <c:pt idx="28">
                  <c:v>31.8</c:v>
                </c:pt>
                <c:pt idx="29">
                  <c:v>32.299999999999997</c:v>
                </c:pt>
                <c:pt idx="30">
                  <c:v>32.299999999999997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DE-42FC-B5EC-BEFAFCB515E3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Data!$B$155:$AF$155</c:f>
              <c:numCache>
                <c:formatCode>0.0</c:formatCode>
                <c:ptCount val="31"/>
                <c:pt idx="0">
                  <c:v>24.4</c:v>
                </c:pt>
                <c:pt idx="1">
                  <c:v>24.9</c:v>
                </c:pt>
                <c:pt idx="2">
                  <c:v>25.2</c:v>
                </c:pt>
                <c:pt idx="3">
                  <c:v>25.1</c:v>
                </c:pt>
                <c:pt idx="4">
                  <c:v>26.4</c:v>
                </c:pt>
                <c:pt idx="5">
                  <c:v>25.5</c:v>
                </c:pt>
                <c:pt idx="6">
                  <c:v>26</c:v>
                </c:pt>
                <c:pt idx="7">
                  <c:v>25.7</c:v>
                </c:pt>
                <c:pt idx="8">
                  <c:v>24.9</c:v>
                </c:pt>
                <c:pt idx="9">
                  <c:v>27</c:v>
                </c:pt>
                <c:pt idx="10">
                  <c:v>27</c:v>
                </c:pt>
                <c:pt idx="11">
                  <c:v>26.4</c:v>
                </c:pt>
                <c:pt idx="12">
                  <c:v>25.9</c:v>
                </c:pt>
                <c:pt idx="13">
                  <c:v>25.1</c:v>
                </c:pt>
                <c:pt idx="14">
                  <c:v>25.3</c:v>
                </c:pt>
                <c:pt idx="15">
                  <c:v>24.7</c:v>
                </c:pt>
                <c:pt idx="16">
                  <c:v>26.3</c:v>
                </c:pt>
                <c:pt idx="17">
                  <c:v>25.8</c:v>
                </c:pt>
                <c:pt idx="18">
                  <c:v>26.3</c:v>
                </c:pt>
                <c:pt idx="19">
                  <c:v>24.9</c:v>
                </c:pt>
                <c:pt idx="20">
                  <c:v>24.6</c:v>
                </c:pt>
                <c:pt idx="21">
                  <c:v>25.2</c:v>
                </c:pt>
                <c:pt idx="22">
                  <c:v>25.5</c:v>
                </c:pt>
                <c:pt idx="23">
                  <c:v>25.8</c:v>
                </c:pt>
                <c:pt idx="24">
                  <c:v>25.7</c:v>
                </c:pt>
                <c:pt idx="25">
                  <c:v>25.7</c:v>
                </c:pt>
                <c:pt idx="26">
                  <c:v>25.7</c:v>
                </c:pt>
                <c:pt idx="27">
                  <c:v>25.4</c:v>
                </c:pt>
                <c:pt idx="28">
                  <c:v>25.5</c:v>
                </c:pt>
                <c:pt idx="29">
                  <c:v>26.2</c:v>
                </c:pt>
                <c:pt idx="30">
                  <c:v>26.1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8DE-42FC-B5EC-BEFAFCB515E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1288496"/>
        <c:axId val="851286864"/>
        <c:extLst/>
      </c:stockChart>
      <c:valAx>
        <c:axId val="85128468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6320"/>
        <c:crosses val="max"/>
        <c:crossBetween val="between"/>
      </c:valAx>
      <c:catAx>
        <c:axId val="85128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4688"/>
        <c:crossesAt val="0"/>
        <c:auto val="1"/>
        <c:lblAlgn val="ctr"/>
        <c:lblOffset val="100"/>
        <c:noMultiLvlLbl val="0"/>
      </c:catAx>
      <c:valAx>
        <c:axId val="85128686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8496"/>
        <c:crosses val="autoZero"/>
        <c:crossBetween val="between"/>
      </c:valAx>
      <c:catAx>
        <c:axId val="8512884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128686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เชียงใหม่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(18.79000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98.97694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Data!$B$16:$AF$16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1.9</c:v>
                </c:pt>
                <c:pt idx="8">
                  <c:v>0</c:v>
                </c:pt>
                <c:pt idx="9">
                  <c:v>0</c:v>
                </c:pt>
                <c:pt idx="10">
                  <c:v>6.5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  <c:pt idx="24">
                  <c:v>0</c:v>
                </c:pt>
                <c:pt idx="25">
                  <c:v>0.1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FA-4B2D-90E8-6BCA8F3CDE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02000272"/>
        <c:axId val="80199972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Data!$B$14:$AF$14</c:f>
              <c:numCache>
                <c:formatCode>0.0</c:formatCode>
                <c:ptCount val="31"/>
                <c:pt idx="0">
                  <c:v>35.299999999999997</c:v>
                </c:pt>
                <c:pt idx="1">
                  <c:v>35.4</c:v>
                </c:pt>
                <c:pt idx="2">
                  <c:v>36.299999999999997</c:v>
                </c:pt>
                <c:pt idx="3">
                  <c:v>36.5</c:v>
                </c:pt>
                <c:pt idx="4">
                  <c:v>37.5</c:v>
                </c:pt>
                <c:pt idx="5">
                  <c:v>36.5</c:v>
                </c:pt>
                <c:pt idx="6">
                  <c:v>37.5</c:v>
                </c:pt>
                <c:pt idx="7">
                  <c:v>36.6</c:v>
                </c:pt>
                <c:pt idx="8">
                  <c:v>31.7</c:v>
                </c:pt>
                <c:pt idx="9">
                  <c:v>32.5</c:v>
                </c:pt>
                <c:pt idx="10">
                  <c:v>34.5</c:v>
                </c:pt>
                <c:pt idx="11">
                  <c:v>34.5</c:v>
                </c:pt>
                <c:pt idx="12">
                  <c:v>34.6</c:v>
                </c:pt>
                <c:pt idx="13">
                  <c:v>36</c:v>
                </c:pt>
                <c:pt idx="14">
                  <c:v>35.1</c:v>
                </c:pt>
                <c:pt idx="15">
                  <c:v>35.5</c:v>
                </c:pt>
                <c:pt idx="16">
                  <c:v>36.1</c:v>
                </c:pt>
                <c:pt idx="17">
                  <c:v>35.1</c:v>
                </c:pt>
                <c:pt idx="18">
                  <c:v>36.4</c:v>
                </c:pt>
                <c:pt idx="19">
                  <c:v>36.700000000000003</c:v>
                </c:pt>
                <c:pt idx="20">
                  <c:v>36.5</c:v>
                </c:pt>
                <c:pt idx="21">
                  <c:v>35.5</c:v>
                </c:pt>
                <c:pt idx="22">
                  <c:v>34.5</c:v>
                </c:pt>
                <c:pt idx="23">
                  <c:v>35.5</c:v>
                </c:pt>
                <c:pt idx="24">
                  <c:v>36.5</c:v>
                </c:pt>
                <c:pt idx="25">
                  <c:v>36.5</c:v>
                </c:pt>
                <c:pt idx="26">
                  <c:v>37.1</c:v>
                </c:pt>
                <c:pt idx="27">
                  <c:v>35.5</c:v>
                </c:pt>
                <c:pt idx="28">
                  <c:v>36</c:v>
                </c:pt>
                <c:pt idx="29">
                  <c:v>36.200000000000003</c:v>
                </c:pt>
                <c:pt idx="30">
                  <c:v>35.799999999999997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DFA-4B2D-90E8-6BCA8F3CDEB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Data!$B$15:$AF$15</c:f>
              <c:numCache>
                <c:formatCode>0.0</c:formatCode>
                <c:ptCount val="31"/>
                <c:pt idx="0">
                  <c:v>19.2</c:v>
                </c:pt>
                <c:pt idx="1">
                  <c:v>19.8</c:v>
                </c:pt>
                <c:pt idx="2">
                  <c:v>18.5</c:v>
                </c:pt>
                <c:pt idx="3">
                  <c:v>17.8</c:v>
                </c:pt>
                <c:pt idx="4">
                  <c:v>17.5</c:v>
                </c:pt>
                <c:pt idx="5">
                  <c:v>18.899999999999999</c:v>
                </c:pt>
                <c:pt idx="6">
                  <c:v>19.100000000000001</c:v>
                </c:pt>
                <c:pt idx="7">
                  <c:v>19.399999999999999</c:v>
                </c:pt>
                <c:pt idx="8">
                  <c:v>22.6</c:v>
                </c:pt>
                <c:pt idx="9">
                  <c:v>23.1</c:v>
                </c:pt>
                <c:pt idx="10">
                  <c:v>23.8</c:v>
                </c:pt>
                <c:pt idx="11">
                  <c:v>20.5</c:v>
                </c:pt>
                <c:pt idx="12">
                  <c:v>19.5</c:v>
                </c:pt>
                <c:pt idx="13">
                  <c:v>19</c:v>
                </c:pt>
                <c:pt idx="14">
                  <c:v>20</c:v>
                </c:pt>
                <c:pt idx="15">
                  <c:v>20.5</c:v>
                </c:pt>
                <c:pt idx="16">
                  <c:v>21.9</c:v>
                </c:pt>
                <c:pt idx="17">
                  <c:v>23</c:v>
                </c:pt>
                <c:pt idx="18">
                  <c:v>21.6</c:v>
                </c:pt>
                <c:pt idx="19">
                  <c:v>21.3</c:v>
                </c:pt>
                <c:pt idx="20">
                  <c:v>20.100000000000001</c:v>
                </c:pt>
                <c:pt idx="21">
                  <c:v>21.8</c:v>
                </c:pt>
                <c:pt idx="22">
                  <c:v>24.9</c:v>
                </c:pt>
                <c:pt idx="23">
                  <c:v>23</c:v>
                </c:pt>
                <c:pt idx="24">
                  <c:v>23.1</c:v>
                </c:pt>
                <c:pt idx="25">
                  <c:v>23.8</c:v>
                </c:pt>
                <c:pt idx="26">
                  <c:v>23.6</c:v>
                </c:pt>
                <c:pt idx="27">
                  <c:v>22.8</c:v>
                </c:pt>
                <c:pt idx="28">
                  <c:v>23</c:v>
                </c:pt>
                <c:pt idx="29">
                  <c:v>24.5</c:v>
                </c:pt>
                <c:pt idx="3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DFA-4B2D-90E8-6BCA8F3CDE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01989936"/>
        <c:axId val="802002448"/>
        <c:extLst/>
      </c:stockChart>
      <c:valAx>
        <c:axId val="80199972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000272"/>
        <c:crosses val="max"/>
        <c:crossBetween val="between"/>
      </c:valAx>
      <c:catAx>
        <c:axId val="80200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999728"/>
        <c:crosses val="autoZero"/>
        <c:auto val="1"/>
        <c:lblAlgn val="ctr"/>
        <c:lblOffset val="100"/>
        <c:noMultiLvlLbl val="0"/>
      </c:catAx>
      <c:valAx>
        <c:axId val="8020024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989936"/>
        <c:crosses val="autoZero"/>
        <c:crossBetween val="between"/>
      </c:valAx>
      <c:catAx>
        <c:axId val="8019899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020024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ขอนแก่น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(16.46111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102.78970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Data!$B$56:$AF$56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0.03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14.5</c:v>
                </c:pt>
                <c:pt idx="13">
                  <c:v>0.01</c:v>
                </c:pt>
                <c:pt idx="14">
                  <c:v>0.01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0.01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13.5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AE-46DE-8AC9-7B43DD9F7A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7410080"/>
        <c:axId val="84741388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5"/>
              <c:layout>
                <c:manualLayout>
                  <c:x val="-2.284618268870248E-2"/>
                  <c:y val="-4.2123085597658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9AE-46DE-8AC9-7B43DD9F7AC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Data!$B$54:$AF$54</c:f>
              <c:numCache>
                <c:formatCode>0.0</c:formatCode>
                <c:ptCount val="31"/>
                <c:pt idx="0">
                  <c:v>34.799999999999997</c:v>
                </c:pt>
                <c:pt idx="1">
                  <c:v>36.5</c:v>
                </c:pt>
                <c:pt idx="2">
                  <c:v>36.700000000000003</c:v>
                </c:pt>
                <c:pt idx="3">
                  <c:v>37.799999999999997</c:v>
                </c:pt>
                <c:pt idx="4">
                  <c:v>38.799999999999997</c:v>
                </c:pt>
                <c:pt idx="5">
                  <c:v>35.200000000000003</c:v>
                </c:pt>
                <c:pt idx="6">
                  <c:v>35.5</c:v>
                </c:pt>
                <c:pt idx="7">
                  <c:v>34.4</c:v>
                </c:pt>
                <c:pt idx="8">
                  <c:v>27.6</c:v>
                </c:pt>
                <c:pt idx="9">
                  <c:v>30.2</c:v>
                </c:pt>
                <c:pt idx="10">
                  <c:v>32.299999999999997</c:v>
                </c:pt>
                <c:pt idx="11">
                  <c:v>32.6</c:v>
                </c:pt>
                <c:pt idx="12">
                  <c:v>32.6</c:v>
                </c:pt>
                <c:pt idx="13">
                  <c:v>33.5</c:v>
                </c:pt>
                <c:pt idx="14">
                  <c:v>31.7</c:v>
                </c:pt>
                <c:pt idx="15">
                  <c:v>35.200000000000003</c:v>
                </c:pt>
                <c:pt idx="16">
                  <c:v>36.5</c:v>
                </c:pt>
                <c:pt idx="17">
                  <c:v>36.4</c:v>
                </c:pt>
                <c:pt idx="18">
                  <c:v>36.9</c:v>
                </c:pt>
                <c:pt idx="19">
                  <c:v>37.299999999999997</c:v>
                </c:pt>
                <c:pt idx="20">
                  <c:v>28.5</c:v>
                </c:pt>
                <c:pt idx="21">
                  <c:v>29.5</c:v>
                </c:pt>
                <c:pt idx="22">
                  <c:v>30.5</c:v>
                </c:pt>
                <c:pt idx="23">
                  <c:v>32.700000000000003</c:v>
                </c:pt>
                <c:pt idx="24">
                  <c:v>33.700000000000003</c:v>
                </c:pt>
                <c:pt idx="25">
                  <c:v>29.5</c:v>
                </c:pt>
                <c:pt idx="26">
                  <c:v>31.7</c:v>
                </c:pt>
                <c:pt idx="27">
                  <c:v>34.200000000000003</c:v>
                </c:pt>
                <c:pt idx="28">
                  <c:v>35.6</c:v>
                </c:pt>
                <c:pt idx="29">
                  <c:v>30.7</c:v>
                </c:pt>
                <c:pt idx="30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9AE-46DE-8AC9-7B43DD9F7AC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Data!$B$55:$AF$55</c:f>
              <c:numCache>
                <c:formatCode>0.0</c:formatCode>
                <c:ptCount val="31"/>
                <c:pt idx="0">
                  <c:v>23.4</c:v>
                </c:pt>
                <c:pt idx="1">
                  <c:v>23</c:v>
                </c:pt>
                <c:pt idx="2">
                  <c:v>24.2</c:v>
                </c:pt>
                <c:pt idx="3">
                  <c:v>23.5</c:v>
                </c:pt>
                <c:pt idx="4">
                  <c:v>23.5</c:v>
                </c:pt>
                <c:pt idx="5">
                  <c:v>23.6</c:v>
                </c:pt>
                <c:pt idx="6">
                  <c:v>24.6</c:v>
                </c:pt>
                <c:pt idx="7">
                  <c:v>23.5</c:v>
                </c:pt>
                <c:pt idx="8">
                  <c:v>20.6</c:v>
                </c:pt>
                <c:pt idx="9">
                  <c:v>17.5</c:v>
                </c:pt>
                <c:pt idx="10">
                  <c:v>18.899999999999999</c:v>
                </c:pt>
                <c:pt idx="11">
                  <c:v>19.8</c:v>
                </c:pt>
                <c:pt idx="12">
                  <c:v>22.5</c:v>
                </c:pt>
                <c:pt idx="13">
                  <c:v>22</c:v>
                </c:pt>
                <c:pt idx="14">
                  <c:v>21.4</c:v>
                </c:pt>
                <c:pt idx="15">
                  <c:v>22.3</c:v>
                </c:pt>
                <c:pt idx="16">
                  <c:v>23.5</c:v>
                </c:pt>
                <c:pt idx="17">
                  <c:v>25.2</c:v>
                </c:pt>
                <c:pt idx="18">
                  <c:v>23.5</c:v>
                </c:pt>
                <c:pt idx="19">
                  <c:v>23.9</c:v>
                </c:pt>
                <c:pt idx="20">
                  <c:v>22.5</c:v>
                </c:pt>
                <c:pt idx="21">
                  <c:v>20.5</c:v>
                </c:pt>
                <c:pt idx="22">
                  <c:v>19.399999999999999</c:v>
                </c:pt>
                <c:pt idx="23">
                  <c:v>20.7</c:v>
                </c:pt>
                <c:pt idx="24">
                  <c:v>22.4</c:v>
                </c:pt>
                <c:pt idx="25">
                  <c:v>24.5</c:v>
                </c:pt>
                <c:pt idx="26">
                  <c:v>22.6</c:v>
                </c:pt>
                <c:pt idx="27">
                  <c:v>22.4</c:v>
                </c:pt>
                <c:pt idx="28">
                  <c:v>24.5</c:v>
                </c:pt>
                <c:pt idx="29">
                  <c:v>23</c:v>
                </c:pt>
                <c:pt idx="30">
                  <c:v>23.1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9AE-46DE-8AC9-7B43DD9F7A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7410624"/>
        <c:axId val="847408448"/>
        <c:extLst/>
      </c:stockChart>
      <c:valAx>
        <c:axId val="84741388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410080"/>
        <c:crosses val="max"/>
        <c:crossBetween val="between"/>
      </c:valAx>
      <c:catAx>
        <c:axId val="84741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413888"/>
        <c:crossesAt val="0"/>
        <c:auto val="1"/>
        <c:lblAlgn val="ctr"/>
        <c:lblOffset val="100"/>
        <c:noMultiLvlLbl val="0"/>
      </c:catAx>
      <c:valAx>
        <c:axId val="8474084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410624"/>
        <c:crosses val="autoZero"/>
        <c:crossBetween val="between"/>
      </c:valAx>
      <c:catAx>
        <c:axId val="84741062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74084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พระนครศรีอยุธยา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(14.53472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100.7250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Data!$B$96:$AF$96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4.3</c:v>
                </c:pt>
                <c:pt idx="8">
                  <c:v>0.6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9.6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16.2</c:v>
                </c:pt>
                <c:pt idx="27">
                  <c:v>2.2999999999999998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19-4AB3-BD15-E7E7D73EBE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9678896"/>
        <c:axId val="84967672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Data!$B$94:$AF$94</c:f>
              <c:numCache>
                <c:formatCode>0.0</c:formatCode>
                <c:ptCount val="31"/>
                <c:pt idx="0">
                  <c:v>36.299999999999997</c:v>
                </c:pt>
                <c:pt idx="1">
                  <c:v>35.299999999999997</c:v>
                </c:pt>
                <c:pt idx="2">
                  <c:v>35.799999999999997</c:v>
                </c:pt>
                <c:pt idx="3">
                  <c:v>35.9</c:v>
                </c:pt>
                <c:pt idx="4">
                  <c:v>37</c:v>
                </c:pt>
                <c:pt idx="5">
                  <c:v>36.5</c:v>
                </c:pt>
                <c:pt idx="6">
                  <c:v>35.200000000000003</c:v>
                </c:pt>
                <c:pt idx="7">
                  <c:v>35.5</c:v>
                </c:pt>
                <c:pt idx="8">
                  <c:v>27.7</c:v>
                </c:pt>
                <c:pt idx="9">
                  <c:v>30.8</c:v>
                </c:pt>
                <c:pt idx="10">
                  <c:v>34</c:v>
                </c:pt>
                <c:pt idx="11">
                  <c:v>35</c:v>
                </c:pt>
                <c:pt idx="12">
                  <c:v>35.200000000000003</c:v>
                </c:pt>
                <c:pt idx="13">
                  <c:v>36</c:v>
                </c:pt>
                <c:pt idx="14">
                  <c:v>34.700000000000003</c:v>
                </c:pt>
                <c:pt idx="15">
                  <c:v>35</c:v>
                </c:pt>
                <c:pt idx="16">
                  <c:v>36.200000000000003</c:v>
                </c:pt>
                <c:pt idx="17">
                  <c:v>36.5</c:v>
                </c:pt>
                <c:pt idx="18">
                  <c:v>37</c:v>
                </c:pt>
                <c:pt idx="19">
                  <c:v>37</c:v>
                </c:pt>
                <c:pt idx="20">
                  <c:v>36.700000000000003</c:v>
                </c:pt>
                <c:pt idx="21">
                  <c:v>34.299999999999997</c:v>
                </c:pt>
                <c:pt idx="22">
                  <c:v>34.9</c:v>
                </c:pt>
                <c:pt idx="23">
                  <c:v>35.9</c:v>
                </c:pt>
                <c:pt idx="24">
                  <c:v>36.200000000000003</c:v>
                </c:pt>
                <c:pt idx="25">
                  <c:v>36.6</c:v>
                </c:pt>
                <c:pt idx="26">
                  <c:v>33.4</c:v>
                </c:pt>
                <c:pt idx="27">
                  <c:v>34.200000000000003</c:v>
                </c:pt>
                <c:pt idx="28">
                  <c:v>36.6</c:v>
                </c:pt>
                <c:pt idx="29">
                  <c:v>35.5</c:v>
                </c:pt>
                <c:pt idx="30">
                  <c:v>35.200000000000003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19-4AB3-BD15-E7E7D73EBEB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Data!$B$95:$AF$95</c:f>
              <c:numCache>
                <c:formatCode>0.0</c:formatCode>
                <c:ptCount val="31"/>
                <c:pt idx="0">
                  <c:v>23.5</c:v>
                </c:pt>
                <c:pt idx="1">
                  <c:v>25</c:v>
                </c:pt>
                <c:pt idx="2">
                  <c:v>24.5</c:v>
                </c:pt>
                <c:pt idx="3">
                  <c:v>23.5</c:v>
                </c:pt>
                <c:pt idx="4">
                  <c:v>24.1</c:v>
                </c:pt>
                <c:pt idx="5">
                  <c:v>24</c:v>
                </c:pt>
                <c:pt idx="6">
                  <c:v>23.8</c:v>
                </c:pt>
                <c:pt idx="7">
                  <c:v>23.4</c:v>
                </c:pt>
                <c:pt idx="8">
                  <c:v>23.2</c:v>
                </c:pt>
                <c:pt idx="9">
                  <c:v>21</c:v>
                </c:pt>
                <c:pt idx="10">
                  <c:v>20</c:v>
                </c:pt>
                <c:pt idx="11">
                  <c:v>21.5</c:v>
                </c:pt>
                <c:pt idx="12">
                  <c:v>23.8</c:v>
                </c:pt>
                <c:pt idx="13">
                  <c:v>24.3</c:v>
                </c:pt>
                <c:pt idx="14">
                  <c:v>24.6</c:v>
                </c:pt>
                <c:pt idx="15">
                  <c:v>24.1</c:v>
                </c:pt>
                <c:pt idx="16">
                  <c:v>23.5</c:v>
                </c:pt>
                <c:pt idx="17">
                  <c:v>24.2</c:v>
                </c:pt>
                <c:pt idx="18">
                  <c:v>24</c:v>
                </c:pt>
                <c:pt idx="19">
                  <c:v>24.5</c:v>
                </c:pt>
                <c:pt idx="20">
                  <c:v>25.5</c:v>
                </c:pt>
                <c:pt idx="21">
                  <c:v>23.8</c:v>
                </c:pt>
                <c:pt idx="22">
                  <c:v>24</c:v>
                </c:pt>
                <c:pt idx="23">
                  <c:v>23</c:v>
                </c:pt>
                <c:pt idx="24">
                  <c:v>24.1</c:v>
                </c:pt>
                <c:pt idx="25">
                  <c:v>25.2</c:v>
                </c:pt>
                <c:pt idx="26">
                  <c:v>25</c:v>
                </c:pt>
                <c:pt idx="27">
                  <c:v>24.3</c:v>
                </c:pt>
                <c:pt idx="28">
                  <c:v>25.3</c:v>
                </c:pt>
                <c:pt idx="29">
                  <c:v>25</c:v>
                </c:pt>
                <c:pt idx="30">
                  <c:v>24.3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A19-4AB3-BD15-E7E7D73EBE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9679440"/>
        <c:axId val="849677808"/>
        <c:extLst/>
      </c:stockChart>
      <c:valAx>
        <c:axId val="84967672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678896"/>
        <c:crosses val="max"/>
        <c:crossBetween val="between"/>
      </c:valAx>
      <c:catAx>
        <c:axId val="84967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676720"/>
        <c:crossesAt val="0"/>
        <c:auto val="1"/>
        <c:lblAlgn val="ctr"/>
        <c:lblOffset val="100"/>
        <c:noMultiLvlLbl val="0"/>
      </c:catAx>
      <c:valAx>
        <c:axId val="8496778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679440"/>
        <c:crosses val="autoZero"/>
        <c:crossBetween val="between"/>
      </c:valAx>
      <c:catAx>
        <c:axId val="84967944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96778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นครราชสีมา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(14.96831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102.08600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Data!$B$66:$AF$66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0.4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0.01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27.1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B2-4424-8E2F-FE28293D4C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7407360"/>
        <c:axId val="84740681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Data!$B$64:$AF$64</c:f>
              <c:numCache>
                <c:formatCode>0.0</c:formatCode>
                <c:ptCount val="31"/>
                <c:pt idx="0">
                  <c:v>35.799999999999997</c:v>
                </c:pt>
                <c:pt idx="1">
                  <c:v>35.799999999999997</c:v>
                </c:pt>
                <c:pt idx="2">
                  <c:v>35.799999999999997</c:v>
                </c:pt>
                <c:pt idx="3">
                  <c:v>37.799999999999997</c:v>
                </c:pt>
                <c:pt idx="4">
                  <c:v>37.6</c:v>
                </c:pt>
                <c:pt idx="5">
                  <c:v>36.4</c:v>
                </c:pt>
                <c:pt idx="6">
                  <c:v>34.1</c:v>
                </c:pt>
                <c:pt idx="7">
                  <c:v>34.9</c:v>
                </c:pt>
                <c:pt idx="8">
                  <c:v>27.6</c:v>
                </c:pt>
                <c:pt idx="9">
                  <c:v>30.4</c:v>
                </c:pt>
                <c:pt idx="10">
                  <c:v>31.8</c:v>
                </c:pt>
                <c:pt idx="11">
                  <c:v>33.4</c:v>
                </c:pt>
                <c:pt idx="12">
                  <c:v>35.299999999999997</c:v>
                </c:pt>
                <c:pt idx="13">
                  <c:v>34.9</c:v>
                </c:pt>
                <c:pt idx="14">
                  <c:v>35.299999999999997</c:v>
                </c:pt>
                <c:pt idx="15">
                  <c:v>35.799999999999997</c:v>
                </c:pt>
                <c:pt idx="16">
                  <c:v>36.1</c:v>
                </c:pt>
                <c:pt idx="17">
                  <c:v>36.700000000000003</c:v>
                </c:pt>
                <c:pt idx="18">
                  <c:v>38.200000000000003</c:v>
                </c:pt>
                <c:pt idx="19">
                  <c:v>38.200000000000003</c:v>
                </c:pt>
                <c:pt idx="20">
                  <c:v>30</c:v>
                </c:pt>
                <c:pt idx="21">
                  <c:v>31.5</c:v>
                </c:pt>
                <c:pt idx="22">
                  <c:v>32.4</c:v>
                </c:pt>
                <c:pt idx="23">
                  <c:v>33.799999999999997</c:v>
                </c:pt>
                <c:pt idx="24">
                  <c:v>35.799999999999997</c:v>
                </c:pt>
                <c:pt idx="25">
                  <c:v>34.200000000000003</c:v>
                </c:pt>
                <c:pt idx="26">
                  <c:v>34.200000000000003</c:v>
                </c:pt>
                <c:pt idx="27">
                  <c:v>35.4</c:v>
                </c:pt>
                <c:pt idx="28">
                  <c:v>35.799999999999997</c:v>
                </c:pt>
                <c:pt idx="29">
                  <c:v>37.1</c:v>
                </c:pt>
                <c:pt idx="30">
                  <c:v>31.9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B2-4424-8E2F-FE28293D4C7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Data!$B$65:$AF$65</c:f>
              <c:numCache>
                <c:formatCode>0.0</c:formatCode>
                <c:ptCount val="31"/>
                <c:pt idx="0">
                  <c:v>24.2</c:v>
                </c:pt>
                <c:pt idx="1">
                  <c:v>24.5</c:v>
                </c:pt>
                <c:pt idx="2">
                  <c:v>24.3</c:v>
                </c:pt>
                <c:pt idx="3">
                  <c:v>24.4</c:v>
                </c:pt>
                <c:pt idx="4">
                  <c:v>24.3</c:v>
                </c:pt>
                <c:pt idx="5">
                  <c:v>26.4</c:v>
                </c:pt>
                <c:pt idx="6">
                  <c:v>25.7</c:v>
                </c:pt>
                <c:pt idx="7">
                  <c:v>23.1</c:v>
                </c:pt>
                <c:pt idx="8">
                  <c:v>20.5</c:v>
                </c:pt>
                <c:pt idx="9">
                  <c:v>19.7</c:v>
                </c:pt>
                <c:pt idx="10">
                  <c:v>20.7</c:v>
                </c:pt>
                <c:pt idx="11">
                  <c:v>21.8</c:v>
                </c:pt>
                <c:pt idx="12">
                  <c:v>23</c:v>
                </c:pt>
                <c:pt idx="13">
                  <c:v>23.6</c:v>
                </c:pt>
                <c:pt idx="14">
                  <c:v>23.5</c:v>
                </c:pt>
                <c:pt idx="15">
                  <c:v>22.3</c:v>
                </c:pt>
                <c:pt idx="16">
                  <c:v>23</c:v>
                </c:pt>
                <c:pt idx="17">
                  <c:v>25.4</c:v>
                </c:pt>
                <c:pt idx="18">
                  <c:v>25.6</c:v>
                </c:pt>
                <c:pt idx="19">
                  <c:v>24.2</c:v>
                </c:pt>
                <c:pt idx="20">
                  <c:v>25</c:v>
                </c:pt>
                <c:pt idx="21">
                  <c:v>21.2</c:v>
                </c:pt>
                <c:pt idx="22">
                  <c:v>21.8</c:v>
                </c:pt>
                <c:pt idx="23">
                  <c:v>23</c:v>
                </c:pt>
                <c:pt idx="24">
                  <c:v>23.2</c:v>
                </c:pt>
                <c:pt idx="25">
                  <c:v>25</c:v>
                </c:pt>
                <c:pt idx="26">
                  <c:v>24.4</c:v>
                </c:pt>
                <c:pt idx="27">
                  <c:v>24.9</c:v>
                </c:pt>
                <c:pt idx="28">
                  <c:v>24.5</c:v>
                </c:pt>
                <c:pt idx="29">
                  <c:v>24.3</c:v>
                </c:pt>
                <c:pt idx="30">
                  <c:v>25.4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B2-4424-8E2F-FE28293D4C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8999328"/>
        <c:axId val="848998784"/>
        <c:extLst/>
      </c:stockChart>
      <c:valAx>
        <c:axId val="84740681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407360"/>
        <c:crosses val="max"/>
        <c:crossBetween val="between"/>
      </c:valAx>
      <c:catAx>
        <c:axId val="84740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406816"/>
        <c:crossesAt val="0"/>
        <c:auto val="1"/>
        <c:lblAlgn val="ctr"/>
        <c:lblOffset val="100"/>
        <c:noMultiLvlLbl val="0"/>
      </c:catAx>
      <c:valAx>
        <c:axId val="84899878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999328"/>
        <c:crosses val="autoZero"/>
        <c:crossBetween val="between"/>
      </c:valAx>
      <c:catAx>
        <c:axId val="84899932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899878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กาญจนบุรี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(14.0225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99.53583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Data!$B$86:$AF$86</c:f>
              <c:numCache>
                <c:formatCode>0.0</c:formatCode>
                <c:ptCount val="31"/>
                <c:pt idx="0">
                  <c:v>1.4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0.01</c:v>
                </c:pt>
                <c:pt idx="7">
                  <c:v>0</c:v>
                </c:pt>
                <c:pt idx="8">
                  <c:v>19.2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0.01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0.2</c:v>
                </c:pt>
                <c:pt idx="21">
                  <c:v>0</c:v>
                </c:pt>
                <c:pt idx="22">
                  <c:v>8.1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BA-484A-8219-430854B59D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5539696"/>
        <c:axId val="84553752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Data!$B$84:$AF$84</c:f>
              <c:numCache>
                <c:formatCode>0.0</c:formatCode>
                <c:ptCount val="31"/>
                <c:pt idx="0">
                  <c:v>36.6</c:v>
                </c:pt>
                <c:pt idx="1">
                  <c:v>37.4</c:v>
                </c:pt>
                <c:pt idx="2">
                  <c:v>37.799999999999997</c:v>
                </c:pt>
                <c:pt idx="3">
                  <c:v>38</c:v>
                </c:pt>
                <c:pt idx="4">
                  <c:v>37.4</c:v>
                </c:pt>
                <c:pt idx="5">
                  <c:v>37.6</c:v>
                </c:pt>
                <c:pt idx="6">
                  <c:v>38</c:v>
                </c:pt>
                <c:pt idx="7">
                  <c:v>36.4</c:v>
                </c:pt>
                <c:pt idx="8">
                  <c:v>26.7</c:v>
                </c:pt>
                <c:pt idx="9">
                  <c:v>30.5</c:v>
                </c:pt>
                <c:pt idx="10">
                  <c:v>33.799999999999997</c:v>
                </c:pt>
                <c:pt idx="11">
                  <c:v>35.299999999999997</c:v>
                </c:pt>
                <c:pt idx="12">
                  <c:v>36</c:v>
                </c:pt>
                <c:pt idx="13">
                  <c:v>37.200000000000003</c:v>
                </c:pt>
                <c:pt idx="14">
                  <c:v>37.700000000000003</c:v>
                </c:pt>
                <c:pt idx="15">
                  <c:v>36.700000000000003</c:v>
                </c:pt>
                <c:pt idx="16">
                  <c:v>36.200000000000003</c:v>
                </c:pt>
                <c:pt idx="17">
                  <c:v>36.700000000000003</c:v>
                </c:pt>
                <c:pt idx="18">
                  <c:v>38.4</c:v>
                </c:pt>
                <c:pt idx="19">
                  <c:v>38.4</c:v>
                </c:pt>
                <c:pt idx="20">
                  <c:v>37.9</c:v>
                </c:pt>
                <c:pt idx="21">
                  <c:v>33.700000000000003</c:v>
                </c:pt>
                <c:pt idx="22">
                  <c:v>31.8</c:v>
                </c:pt>
                <c:pt idx="23">
                  <c:v>34.6</c:v>
                </c:pt>
                <c:pt idx="24">
                  <c:v>36</c:v>
                </c:pt>
                <c:pt idx="25">
                  <c:v>38.1</c:v>
                </c:pt>
                <c:pt idx="26">
                  <c:v>34.200000000000003</c:v>
                </c:pt>
                <c:pt idx="27">
                  <c:v>37.700000000000003</c:v>
                </c:pt>
                <c:pt idx="28">
                  <c:v>38.5</c:v>
                </c:pt>
                <c:pt idx="29">
                  <c:v>38.4</c:v>
                </c:pt>
                <c:pt idx="30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BA-484A-8219-430854B59D8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Data!$B$85:$AF$85</c:f>
              <c:numCache>
                <c:formatCode>0.0</c:formatCode>
                <c:ptCount val="31"/>
                <c:pt idx="0">
                  <c:v>24.7</c:v>
                </c:pt>
                <c:pt idx="1">
                  <c:v>25.4</c:v>
                </c:pt>
                <c:pt idx="2">
                  <c:v>25.1</c:v>
                </c:pt>
                <c:pt idx="3">
                  <c:v>24.6</c:v>
                </c:pt>
                <c:pt idx="4">
                  <c:v>24.3</c:v>
                </c:pt>
                <c:pt idx="5">
                  <c:v>25.5</c:v>
                </c:pt>
                <c:pt idx="6">
                  <c:v>25.6</c:v>
                </c:pt>
                <c:pt idx="7">
                  <c:v>24.1</c:v>
                </c:pt>
                <c:pt idx="8">
                  <c:v>26</c:v>
                </c:pt>
                <c:pt idx="9">
                  <c:v>23.6</c:v>
                </c:pt>
                <c:pt idx="10">
                  <c:v>21.8</c:v>
                </c:pt>
                <c:pt idx="11">
                  <c:v>23.3</c:v>
                </c:pt>
                <c:pt idx="12">
                  <c:v>24.7</c:v>
                </c:pt>
                <c:pt idx="13">
                  <c:v>24.7</c:v>
                </c:pt>
                <c:pt idx="14">
                  <c:v>24</c:v>
                </c:pt>
                <c:pt idx="15">
                  <c:v>21.6</c:v>
                </c:pt>
                <c:pt idx="16">
                  <c:v>22.9</c:v>
                </c:pt>
                <c:pt idx="17">
                  <c:v>24.2</c:v>
                </c:pt>
                <c:pt idx="18">
                  <c:v>25.4</c:v>
                </c:pt>
                <c:pt idx="19">
                  <c:v>24.6</c:v>
                </c:pt>
                <c:pt idx="20">
                  <c:v>24.5</c:v>
                </c:pt>
                <c:pt idx="21">
                  <c:v>24.9</c:v>
                </c:pt>
                <c:pt idx="22">
                  <c:v>24.9</c:v>
                </c:pt>
                <c:pt idx="23">
                  <c:v>23.6</c:v>
                </c:pt>
                <c:pt idx="24">
                  <c:v>24</c:v>
                </c:pt>
                <c:pt idx="25">
                  <c:v>26.3</c:v>
                </c:pt>
                <c:pt idx="26">
                  <c:v>26</c:v>
                </c:pt>
                <c:pt idx="27">
                  <c:v>25.8</c:v>
                </c:pt>
                <c:pt idx="28">
                  <c:v>24.9</c:v>
                </c:pt>
                <c:pt idx="29">
                  <c:v>25.6</c:v>
                </c:pt>
                <c:pt idx="30">
                  <c:v>25.6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FBA-484A-8219-430854B59D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5536432"/>
        <c:axId val="845539152"/>
        <c:extLst/>
      </c:stockChart>
      <c:valAx>
        <c:axId val="84553752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5539696"/>
        <c:crosses val="max"/>
        <c:crossBetween val="between"/>
      </c:valAx>
      <c:catAx>
        <c:axId val="84553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5537520"/>
        <c:crossesAt val="0"/>
        <c:auto val="1"/>
        <c:lblAlgn val="ctr"/>
        <c:lblOffset val="100"/>
        <c:noMultiLvlLbl val="0"/>
      </c:catAx>
      <c:valAx>
        <c:axId val="84553915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5536432"/>
        <c:crosses val="autoZero"/>
        <c:crossBetween val="between"/>
      </c:valAx>
      <c:catAx>
        <c:axId val="8455364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553915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กรุงเทพมหานคร</a:t>
            </a:r>
          </a:p>
          <a:p>
            <a:pPr>
              <a:defRPr/>
            </a:pP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(13.72639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 100.5600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Data!$B$101:$AF$101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0.4</c:v>
                </c:pt>
                <c:pt idx="8">
                  <c:v>50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0.4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6.2</c:v>
                </c:pt>
                <c:pt idx="26">
                  <c:v>0</c:v>
                </c:pt>
                <c:pt idx="27">
                  <c:v>6.2</c:v>
                </c:pt>
                <c:pt idx="28">
                  <c:v>13.2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DA-43D7-B10F-FA55533872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0542416"/>
        <c:axId val="8505418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Data!$B$99:$AF$99</c:f>
              <c:numCache>
                <c:formatCode>0.0</c:formatCode>
                <c:ptCount val="31"/>
                <c:pt idx="0">
                  <c:v>34.5</c:v>
                </c:pt>
                <c:pt idx="1">
                  <c:v>33.799999999999997</c:v>
                </c:pt>
                <c:pt idx="2">
                  <c:v>33.6</c:v>
                </c:pt>
                <c:pt idx="3">
                  <c:v>34.299999999999997</c:v>
                </c:pt>
                <c:pt idx="4">
                  <c:v>35.200000000000003</c:v>
                </c:pt>
                <c:pt idx="5">
                  <c:v>35.200000000000003</c:v>
                </c:pt>
                <c:pt idx="6">
                  <c:v>34.6</c:v>
                </c:pt>
                <c:pt idx="7">
                  <c:v>35</c:v>
                </c:pt>
                <c:pt idx="8">
                  <c:v>26.8</c:v>
                </c:pt>
                <c:pt idx="9">
                  <c:v>31.5</c:v>
                </c:pt>
                <c:pt idx="10">
                  <c:v>33.5</c:v>
                </c:pt>
                <c:pt idx="11">
                  <c:v>34.200000000000003</c:v>
                </c:pt>
                <c:pt idx="12">
                  <c:v>35</c:v>
                </c:pt>
                <c:pt idx="13">
                  <c:v>33.799999999999997</c:v>
                </c:pt>
                <c:pt idx="14">
                  <c:v>33.6</c:v>
                </c:pt>
                <c:pt idx="15">
                  <c:v>34.5</c:v>
                </c:pt>
                <c:pt idx="16">
                  <c:v>34.9</c:v>
                </c:pt>
                <c:pt idx="17">
                  <c:v>34</c:v>
                </c:pt>
                <c:pt idx="18">
                  <c:v>34.5</c:v>
                </c:pt>
                <c:pt idx="19">
                  <c:v>36</c:v>
                </c:pt>
                <c:pt idx="20">
                  <c:v>34</c:v>
                </c:pt>
                <c:pt idx="21">
                  <c:v>33.6</c:v>
                </c:pt>
                <c:pt idx="22">
                  <c:v>33.200000000000003</c:v>
                </c:pt>
                <c:pt idx="23">
                  <c:v>34.299999999999997</c:v>
                </c:pt>
                <c:pt idx="24">
                  <c:v>34.799999999999997</c:v>
                </c:pt>
                <c:pt idx="25">
                  <c:v>35.700000000000003</c:v>
                </c:pt>
                <c:pt idx="26">
                  <c:v>32.799999999999997</c:v>
                </c:pt>
                <c:pt idx="27">
                  <c:v>34.299999999999997</c:v>
                </c:pt>
                <c:pt idx="28">
                  <c:v>34.299999999999997</c:v>
                </c:pt>
                <c:pt idx="29">
                  <c:v>35</c:v>
                </c:pt>
                <c:pt idx="30">
                  <c:v>33.5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BDA-43D7-B10F-FA555338729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Data!$B$100:$AF$100</c:f>
              <c:numCache>
                <c:formatCode>General</c:formatCode>
                <c:ptCount val="31"/>
                <c:pt idx="17" formatCode="0.0">
                  <c:v>26.9</c:v>
                </c:pt>
                <c:pt idx="18" formatCode="0.0">
                  <c:v>27.3</c:v>
                </c:pt>
                <c:pt idx="19" formatCode="0.0">
                  <c:v>27.8</c:v>
                </c:pt>
                <c:pt idx="20" formatCode="0.0">
                  <c:v>28</c:v>
                </c:pt>
                <c:pt idx="21" formatCode="0.0">
                  <c:v>26.4</c:v>
                </c:pt>
                <c:pt idx="22" formatCode="0.0">
                  <c:v>26.8</c:v>
                </c:pt>
                <c:pt idx="23" formatCode="0.0">
                  <c:v>26.4</c:v>
                </c:pt>
                <c:pt idx="24" formatCode="0.0">
                  <c:v>25.8</c:v>
                </c:pt>
                <c:pt idx="25" formatCode="0.0">
                  <c:v>27</c:v>
                </c:pt>
                <c:pt idx="26" formatCode="0.0">
                  <c:v>25.5</c:v>
                </c:pt>
                <c:pt idx="27" formatCode="0.0">
                  <c:v>27.5</c:v>
                </c:pt>
                <c:pt idx="28" formatCode="0.0">
                  <c:v>26.6</c:v>
                </c:pt>
                <c:pt idx="29" formatCode="0.0">
                  <c:v>26.9</c:v>
                </c:pt>
                <c:pt idx="30" formatCode="0.0">
                  <c:v>27.5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BDA-43D7-B10F-FA55533872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0544592"/>
        <c:axId val="850544048"/>
        <c:extLst/>
      </c:stockChart>
      <c:valAx>
        <c:axId val="850541872"/>
        <c:scaling>
          <c:orientation val="minMax"/>
          <c:max val="2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542416"/>
        <c:crosses val="max"/>
        <c:crossBetween val="between"/>
      </c:valAx>
      <c:catAx>
        <c:axId val="85054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541872"/>
        <c:crossesAt val="0"/>
        <c:auto val="1"/>
        <c:lblAlgn val="ctr"/>
        <c:lblOffset val="100"/>
        <c:noMultiLvlLbl val="0"/>
      </c:catAx>
      <c:valAx>
        <c:axId val="8505440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544592"/>
        <c:crosses val="autoZero"/>
        <c:crossBetween val="between"/>
      </c:valAx>
      <c:catAx>
        <c:axId val="8505445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05440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ชลบุรี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(13.36667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100.98333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Data!$B$116:$AF$116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3.6</c:v>
                </c:pt>
                <c:pt idx="8">
                  <c:v>6.2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5.7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0.01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4D-413B-B1EC-6239413BC1B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8616048"/>
        <c:axId val="84861278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Data!$B$114:$AF$114</c:f>
              <c:numCache>
                <c:formatCode>0.0</c:formatCode>
                <c:ptCount val="31"/>
                <c:pt idx="0">
                  <c:v>32</c:v>
                </c:pt>
                <c:pt idx="1">
                  <c:v>35.1</c:v>
                </c:pt>
                <c:pt idx="2">
                  <c:v>34.5</c:v>
                </c:pt>
                <c:pt idx="3">
                  <c:v>35.1</c:v>
                </c:pt>
                <c:pt idx="4">
                  <c:v>34.299999999999997</c:v>
                </c:pt>
                <c:pt idx="5">
                  <c:v>34.200000000000003</c:v>
                </c:pt>
                <c:pt idx="6">
                  <c:v>34.5</c:v>
                </c:pt>
                <c:pt idx="7">
                  <c:v>33</c:v>
                </c:pt>
                <c:pt idx="8">
                  <c:v>27.8</c:v>
                </c:pt>
                <c:pt idx="9">
                  <c:v>30.5</c:v>
                </c:pt>
                <c:pt idx="10">
                  <c:v>34</c:v>
                </c:pt>
                <c:pt idx="11">
                  <c:v>32</c:v>
                </c:pt>
                <c:pt idx="12">
                  <c:v>33.5</c:v>
                </c:pt>
                <c:pt idx="13">
                  <c:v>34</c:v>
                </c:pt>
                <c:pt idx="14">
                  <c:v>34.6</c:v>
                </c:pt>
                <c:pt idx="15">
                  <c:v>35</c:v>
                </c:pt>
                <c:pt idx="16">
                  <c:v>34</c:v>
                </c:pt>
                <c:pt idx="17">
                  <c:v>33.5</c:v>
                </c:pt>
                <c:pt idx="18">
                  <c:v>35</c:v>
                </c:pt>
                <c:pt idx="19">
                  <c:v>35.200000000000003</c:v>
                </c:pt>
                <c:pt idx="20">
                  <c:v>32.200000000000003</c:v>
                </c:pt>
                <c:pt idx="21">
                  <c:v>35</c:v>
                </c:pt>
                <c:pt idx="22">
                  <c:v>34.799999999999997</c:v>
                </c:pt>
                <c:pt idx="23">
                  <c:v>35.799999999999997</c:v>
                </c:pt>
                <c:pt idx="24">
                  <c:v>33.5</c:v>
                </c:pt>
                <c:pt idx="25">
                  <c:v>34.200000000000003</c:v>
                </c:pt>
                <c:pt idx="26">
                  <c:v>32.799999999999997</c:v>
                </c:pt>
                <c:pt idx="27">
                  <c:v>35</c:v>
                </c:pt>
                <c:pt idx="28">
                  <c:v>35</c:v>
                </c:pt>
                <c:pt idx="29">
                  <c:v>35</c:v>
                </c:pt>
                <c:pt idx="30">
                  <c:v>34.200000000000003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4D-413B-B1EC-6239413BC1B4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Data!$B$115:$AF$115</c:f>
              <c:numCache>
                <c:formatCode>0.0</c:formatCode>
                <c:ptCount val="31"/>
                <c:pt idx="0">
                  <c:v>24.4</c:v>
                </c:pt>
                <c:pt idx="1">
                  <c:v>26.7</c:v>
                </c:pt>
                <c:pt idx="2">
                  <c:v>26.8</c:v>
                </c:pt>
                <c:pt idx="3">
                  <c:v>26.3</c:v>
                </c:pt>
                <c:pt idx="4">
                  <c:v>25.6</c:v>
                </c:pt>
                <c:pt idx="5">
                  <c:v>26.6</c:v>
                </c:pt>
                <c:pt idx="6">
                  <c:v>25.4</c:v>
                </c:pt>
                <c:pt idx="7">
                  <c:v>25.6</c:v>
                </c:pt>
                <c:pt idx="8">
                  <c:v>25.5</c:v>
                </c:pt>
                <c:pt idx="9">
                  <c:v>22.6</c:v>
                </c:pt>
                <c:pt idx="10">
                  <c:v>23.5</c:v>
                </c:pt>
                <c:pt idx="11">
                  <c:v>24.4</c:v>
                </c:pt>
                <c:pt idx="12">
                  <c:v>26.2</c:v>
                </c:pt>
                <c:pt idx="13">
                  <c:v>26.6</c:v>
                </c:pt>
                <c:pt idx="14">
                  <c:v>27.2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26</c:v>
                </c:pt>
                <c:pt idx="19">
                  <c:v>27.2</c:v>
                </c:pt>
                <c:pt idx="20">
                  <c:v>26.5</c:v>
                </c:pt>
                <c:pt idx="21">
                  <c:v>24.6</c:v>
                </c:pt>
                <c:pt idx="22">
                  <c:v>25.5</c:v>
                </c:pt>
                <c:pt idx="23">
                  <c:v>25.9</c:v>
                </c:pt>
                <c:pt idx="24">
                  <c:v>26</c:v>
                </c:pt>
                <c:pt idx="25">
                  <c:v>27.5</c:v>
                </c:pt>
                <c:pt idx="26">
                  <c:v>26</c:v>
                </c:pt>
                <c:pt idx="27">
                  <c:v>26</c:v>
                </c:pt>
                <c:pt idx="28">
                  <c:v>27.6</c:v>
                </c:pt>
                <c:pt idx="29">
                  <c:v>26.6</c:v>
                </c:pt>
                <c:pt idx="3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34D-413B-B1EC-6239413BC1B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8611696"/>
        <c:axId val="848610608"/>
        <c:extLst/>
      </c:stockChart>
      <c:valAx>
        <c:axId val="84861278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6048"/>
        <c:crosses val="max"/>
        <c:crossBetween val="between"/>
      </c:valAx>
      <c:catAx>
        <c:axId val="84861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2784"/>
        <c:crossesAt val="0"/>
        <c:auto val="1"/>
        <c:lblAlgn val="ctr"/>
        <c:lblOffset val="100"/>
        <c:noMultiLvlLbl val="0"/>
      </c:catAx>
      <c:valAx>
        <c:axId val="8486106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1696"/>
        <c:crosses val="autoZero"/>
        <c:crossBetween val="between"/>
      </c:valAx>
      <c:catAx>
        <c:axId val="8486116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86106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เพชรบุรี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(12.99944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100.06060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Data!$B$136:$AF$136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1.7</c:v>
                </c:pt>
                <c:pt idx="6">
                  <c:v>0</c:v>
                </c:pt>
                <c:pt idx="7">
                  <c:v>9.8000000000000007</c:v>
                </c:pt>
                <c:pt idx="8">
                  <c:v>47.8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6.8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98-4EC8-ADC8-EC09D5DA339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1244752"/>
        <c:axId val="8512474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Data!$B$134:$AF$134</c:f>
              <c:numCache>
                <c:formatCode>0.0</c:formatCode>
                <c:ptCount val="31"/>
                <c:pt idx="0">
                  <c:v>33.4</c:v>
                </c:pt>
                <c:pt idx="1">
                  <c:v>33.700000000000003</c:v>
                </c:pt>
                <c:pt idx="2">
                  <c:v>33.6</c:v>
                </c:pt>
                <c:pt idx="3">
                  <c:v>34.4</c:v>
                </c:pt>
                <c:pt idx="4">
                  <c:v>35</c:v>
                </c:pt>
                <c:pt idx="5">
                  <c:v>33.1</c:v>
                </c:pt>
                <c:pt idx="6">
                  <c:v>34.6</c:v>
                </c:pt>
                <c:pt idx="7">
                  <c:v>35.5</c:v>
                </c:pt>
                <c:pt idx="8">
                  <c:v>26.7</c:v>
                </c:pt>
                <c:pt idx="9">
                  <c:v>31</c:v>
                </c:pt>
                <c:pt idx="10">
                  <c:v>31.6</c:v>
                </c:pt>
                <c:pt idx="11">
                  <c:v>34</c:v>
                </c:pt>
                <c:pt idx="12">
                  <c:v>32.4</c:v>
                </c:pt>
                <c:pt idx="13">
                  <c:v>33.1</c:v>
                </c:pt>
                <c:pt idx="14">
                  <c:v>33.9</c:v>
                </c:pt>
                <c:pt idx="15">
                  <c:v>33.4</c:v>
                </c:pt>
                <c:pt idx="16">
                  <c:v>33.700000000000003</c:v>
                </c:pt>
                <c:pt idx="17">
                  <c:v>34.5</c:v>
                </c:pt>
                <c:pt idx="18">
                  <c:v>34.299999999999997</c:v>
                </c:pt>
                <c:pt idx="19">
                  <c:v>33.6</c:v>
                </c:pt>
                <c:pt idx="20">
                  <c:v>35.5</c:v>
                </c:pt>
                <c:pt idx="21">
                  <c:v>32.799999999999997</c:v>
                </c:pt>
                <c:pt idx="22">
                  <c:v>30.9</c:v>
                </c:pt>
                <c:pt idx="23">
                  <c:v>33.299999999999997</c:v>
                </c:pt>
                <c:pt idx="24">
                  <c:v>34.799999999999997</c:v>
                </c:pt>
                <c:pt idx="25">
                  <c:v>35.6</c:v>
                </c:pt>
                <c:pt idx="26">
                  <c:v>32.700000000000003</c:v>
                </c:pt>
                <c:pt idx="27">
                  <c:v>34.799999999999997</c:v>
                </c:pt>
                <c:pt idx="28">
                  <c:v>36.4</c:v>
                </c:pt>
                <c:pt idx="29">
                  <c:v>36</c:v>
                </c:pt>
                <c:pt idx="30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98-4EC8-ADC8-EC09D5DA339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Data!$B$135:$AF$135</c:f>
              <c:numCache>
                <c:formatCode>0.0</c:formatCode>
                <c:ptCount val="31"/>
                <c:pt idx="0">
                  <c:v>24.7</c:v>
                </c:pt>
                <c:pt idx="1">
                  <c:v>25.6</c:v>
                </c:pt>
                <c:pt idx="2">
                  <c:v>26.1</c:v>
                </c:pt>
                <c:pt idx="3">
                  <c:v>26.5</c:v>
                </c:pt>
                <c:pt idx="4">
                  <c:v>26.4</c:v>
                </c:pt>
                <c:pt idx="5">
                  <c:v>27.5</c:v>
                </c:pt>
                <c:pt idx="6">
                  <c:v>26</c:v>
                </c:pt>
                <c:pt idx="7">
                  <c:v>24.9</c:v>
                </c:pt>
                <c:pt idx="8">
                  <c:v>23.9</c:v>
                </c:pt>
                <c:pt idx="9">
                  <c:v>22.8</c:v>
                </c:pt>
                <c:pt idx="10">
                  <c:v>22.2</c:v>
                </c:pt>
                <c:pt idx="11">
                  <c:v>24.4</c:v>
                </c:pt>
                <c:pt idx="12">
                  <c:v>25.5</c:v>
                </c:pt>
                <c:pt idx="13">
                  <c:v>26.5</c:v>
                </c:pt>
                <c:pt idx="14">
                  <c:v>25</c:v>
                </c:pt>
                <c:pt idx="15">
                  <c:v>22.2</c:v>
                </c:pt>
                <c:pt idx="16">
                  <c:v>24.8</c:v>
                </c:pt>
                <c:pt idx="17">
                  <c:v>24.2</c:v>
                </c:pt>
                <c:pt idx="18">
                  <c:v>26.5</c:v>
                </c:pt>
                <c:pt idx="19">
                  <c:v>25.5</c:v>
                </c:pt>
                <c:pt idx="20">
                  <c:v>26.1</c:v>
                </c:pt>
                <c:pt idx="21">
                  <c:v>26</c:v>
                </c:pt>
                <c:pt idx="22">
                  <c:v>25.3</c:v>
                </c:pt>
                <c:pt idx="23">
                  <c:v>25.4</c:v>
                </c:pt>
                <c:pt idx="24">
                  <c:v>25.3</c:v>
                </c:pt>
                <c:pt idx="25">
                  <c:v>26</c:v>
                </c:pt>
                <c:pt idx="26">
                  <c:v>26.5</c:v>
                </c:pt>
                <c:pt idx="27">
                  <c:v>26.7</c:v>
                </c:pt>
                <c:pt idx="28">
                  <c:v>26.8</c:v>
                </c:pt>
                <c:pt idx="29">
                  <c:v>26</c:v>
                </c:pt>
                <c:pt idx="30">
                  <c:v>27.3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998-4EC8-ADC8-EC09D5DA339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1249104"/>
        <c:axId val="851248016"/>
        <c:extLst/>
      </c:stockChart>
      <c:valAx>
        <c:axId val="85124747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4752"/>
        <c:crosses val="max"/>
        <c:crossBetween val="between"/>
      </c:valAx>
      <c:catAx>
        <c:axId val="85124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7472"/>
        <c:crossesAt val="0"/>
        <c:auto val="1"/>
        <c:lblAlgn val="ctr"/>
        <c:lblOffset val="100"/>
        <c:noMultiLvlLbl val="0"/>
      </c:catAx>
      <c:valAx>
        <c:axId val="85124801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9104"/>
        <c:crosses val="autoZero"/>
        <c:crossBetween val="between"/>
      </c:valAx>
      <c:catAx>
        <c:axId val="8512491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124801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 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A1DAD79-7EBF-4FAD-9AEC-9A7E3513FCC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793" y="50809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0.05194</cdr:y>
    </cdr:from>
    <cdr:to>
      <cdr:x>0.25421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5D2B03F-B5E0-4BD8-9762-7595292EEE6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0.42454</cdr:x>
      <cdr:y>0.94302</cdr:y>
    </cdr:from>
    <cdr:to>
      <cdr:x>0.44542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0BB71B8-FD5A-4D80-B51B-24CE982493F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0.05043</cdr:y>
    </cdr:from>
    <cdr:to>
      <cdr:x>0.25312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0458E05-0075-4F44-A427-CAA5D4C6FD77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D8AF509-131A-4F6B-A113-C10DDCC83FC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0.42564</cdr:x>
      <cdr:y>0.9415</cdr:y>
    </cdr:from>
    <cdr:to>
      <cdr:x>0.44652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893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0.57399</cdr:x>
      <cdr:y>0.9415</cdr:y>
    </cdr:from>
    <cdr:to>
      <cdr:x>0.59487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752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37159FE8-3218-4624-AE8D-AD57A6783CD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0.42894</cdr:x>
      <cdr:y>0.93999</cdr:y>
    </cdr:from>
    <cdr:to>
      <cdr:x>0.44982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179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0.93848</cdr:y>
    </cdr:from>
    <cdr:to>
      <cdr:x>0.59267</cdr:x>
      <cdr:y>0.95966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0867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0.01026</cdr:x>
      <cdr:y>0.00656</cdr:y>
    </cdr:from>
    <cdr:to>
      <cdr:x>0.11539</cdr:x>
      <cdr:y>0.15179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87F206F-5756-47F3-864F-4394982C5D7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88893" y="41284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0.42454</cdr:x>
      <cdr:y>0.9415</cdr:y>
    </cdr:from>
    <cdr:to>
      <cdr:x>0.44542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0.9415</cdr:y>
    </cdr:from>
    <cdr:to>
      <cdr:x>0.59597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0.05346</cdr:y>
    </cdr:from>
    <cdr:to>
      <cdr:x>0.25312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D3C716A-5683-4D78-8599-A2E70090E50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0.05043</cdr:y>
    </cdr:from>
    <cdr:to>
      <cdr:x>0.25202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450D5AA-72FE-45AA-B7BA-ADC36EB00D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0.57289</cdr:x>
      <cdr:y>0.9415</cdr:y>
    </cdr:from>
    <cdr:to>
      <cdr:x>0.59377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657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0.05043</cdr:y>
    </cdr:from>
    <cdr:to>
      <cdr:x>0.25531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343E88A-6E31-4705-931B-229A85C558B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0.93999</cdr:y>
    </cdr:from>
    <cdr:to>
      <cdr:x>0.59927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0.05346</cdr:y>
    </cdr:from>
    <cdr:to>
      <cdr:x>0.25202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BA23E5D-4D91-4161-A79F-832FBBF2246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0.04892</cdr:y>
    </cdr:from>
    <cdr:to>
      <cdr:x>0.25312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B7FFB18-625B-4E2F-A74A-1A240D80002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0.93999</cdr:y>
    </cdr:from>
    <cdr:to>
      <cdr:x>0.44872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0.0474</cdr:y>
    </cdr:from>
    <cdr:to>
      <cdr:x>0.25312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3C35C90-7B02-4BFE-A79D-9E2728A0302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414C3DC-A4BC-49B6-81D1-FA94C1DE5F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0.43004</cdr:x>
      <cdr:y>0.9415</cdr:y>
    </cdr:from>
    <cdr:to>
      <cdr:x>0.45092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274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0.57729</cdr:x>
      <cdr:y>0.93999</cdr:y>
    </cdr:from>
    <cdr:to>
      <cdr:x>0.59817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038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ACDCEFA-4425-458F-BD95-0B96496AB1F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0.04589</cdr:y>
    </cdr:from>
    <cdr:to>
      <cdr:x>0.25421</cdr:x>
      <cdr:y>0.10389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889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82F34FF-DC13-47AE-8A3F-ADF31C3FC92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0.57949</cdr:x>
      <cdr:y>0.93999</cdr:y>
    </cdr:from>
    <cdr:to>
      <cdr:x>0.60037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228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0.05194</cdr:y>
    </cdr:from>
    <cdr:to>
      <cdr:x>0.25531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50CAA70-A8BC-48C3-98C5-3D7D9BD0C2A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0.93696</cdr:y>
    </cdr:from>
    <cdr:to>
      <cdr:x>0.59927</cdr:x>
      <cdr:y>0.95814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8991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0.05497</cdr:y>
    </cdr:from>
    <cdr:to>
      <cdr:x>0.25531</cdr:x>
      <cdr:y>0.11297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460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4409B3B5-6A29-4E63-85A4-6DB64A7283F1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0.93999</cdr:y>
    </cdr:from>
    <cdr:to>
      <cdr:x>0.44762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416" y="1047539"/>
            <a:ext cx="7462044" cy="2228427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60" y="3361902"/>
            <a:ext cx="6584156" cy="1545378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05" indent="0" algn="ctr">
              <a:buNone/>
              <a:defRPr sz="1867"/>
            </a:lvl2pPr>
            <a:lvl3pPr marL="853410" indent="0" algn="ctr">
              <a:buNone/>
              <a:defRPr sz="1680"/>
            </a:lvl3pPr>
            <a:lvl4pPr marL="1280114" indent="0" algn="ctr">
              <a:buNone/>
              <a:defRPr sz="1493"/>
            </a:lvl4pPr>
            <a:lvl5pPr marL="1706819" indent="0" algn="ctr">
              <a:buNone/>
              <a:defRPr sz="1493"/>
            </a:lvl5pPr>
            <a:lvl6pPr marL="2133524" indent="0" algn="ctr">
              <a:buNone/>
              <a:defRPr sz="1493"/>
            </a:lvl6pPr>
            <a:lvl7pPr marL="2560229" indent="0" algn="ctr">
              <a:buNone/>
              <a:defRPr sz="1493"/>
            </a:lvl7pPr>
            <a:lvl8pPr marL="2986933" indent="0" algn="ctr">
              <a:buNone/>
              <a:defRPr sz="1493"/>
            </a:lvl8pPr>
            <a:lvl9pPr marL="3413638" indent="0" algn="ctr">
              <a:buNone/>
              <a:defRPr sz="149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9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2383" y="340783"/>
            <a:ext cx="1892945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548" y="340783"/>
            <a:ext cx="5569099" cy="54243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5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6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976" y="1595757"/>
            <a:ext cx="7571780" cy="2662555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976" y="4283500"/>
            <a:ext cx="7571780" cy="1400175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0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1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1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70681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13352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56022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2986933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413638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0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548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4305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5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340785"/>
            <a:ext cx="757178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692" y="1569085"/>
            <a:ext cx="371387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692" y="2338070"/>
            <a:ext cx="371387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306" y="1569085"/>
            <a:ext cx="373216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4306" y="2338070"/>
            <a:ext cx="373216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0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1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166" y="921598"/>
            <a:ext cx="4444305" cy="4548717"/>
          </a:xfrm>
        </p:spPr>
        <p:txBody>
          <a:bodyPr/>
          <a:lstStyle>
            <a:lvl1pPr>
              <a:defRPr sz="2987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0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2166" y="921598"/>
            <a:ext cx="4444305" cy="4548717"/>
          </a:xfrm>
        </p:spPr>
        <p:txBody>
          <a:bodyPr anchor="t"/>
          <a:lstStyle>
            <a:lvl1pPr marL="0" indent="0">
              <a:buNone/>
              <a:defRPr sz="2987"/>
            </a:lvl1pPr>
            <a:lvl2pPr marL="426705" indent="0">
              <a:buNone/>
              <a:defRPr sz="2613"/>
            </a:lvl2pPr>
            <a:lvl3pPr marL="853410" indent="0">
              <a:buNone/>
              <a:defRPr sz="2240"/>
            </a:lvl3pPr>
            <a:lvl4pPr marL="1280114" indent="0">
              <a:buNone/>
              <a:defRPr sz="1867"/>
            </a:lvl4pPr>
            <a:lvl5pPr marL="1706819" indent="0">
              <a:buNone/>
              <a:defRPr sz="1867"/>
            </a:lvl5pPr>
            <a:lvl6pPr marL="2133524" indent="0">
              <a:buNone/>
              <a:defRPr sz="1867"/>
            </a:lvl6pPr>
            <a:lvl7pPr marL="2560229" indent="0">
              <a:buNone/>
              <a:defRPr sz="1867"/>
            </a:lvl7pPr>
            <a:lvl8pPr marL="2986933" indent="0">
              <a:buNone/>
              <a:defRPr sz="1867"/>
            </a:lvl8pPr>
            <a:lvl9pPr marL="3413638" indent="0">
              <a:buNone/>
              <a:defRPr sz="18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2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548" y="340785"/>
            <a:ext cx="757178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48" y="1703917"/>
            <a:ext cx="757178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548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8003" y="5932595"/>
            <a:ext cx="296287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0080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9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853410" rtl="0" eaLnBrk="1" latinLnBrk="0" hangingPunct="1">
        <a:lnSpc>
          <a:spcPct val="90000"/>
        </a:lnSpc>
        <a:spcBef>
          <a:spcPct val="0"/>
        </a:spcBef>
        <a:buNone/>
        <a:defRPr sz="4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2" indent="-213352" algn="l" defTabSz="8534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5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62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6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7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87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58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6990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05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1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1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1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2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2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33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638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8739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0424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1763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7754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084470"/>
              </p:ext>
            </p:extLst>
          </p:nvPr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5153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2323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793B038-2101-4BB9-A862-5847C43E243E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2549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8193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2741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7101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86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139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655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1494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2660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855671"/>
              </p:ext>
            </p:extLst>
          </p:nvPr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17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0839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4772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407</Words>
  <Application>Microsoft Office PowerPoint</Application>
  <PresentationFormat>Custom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AngsanaUPC</vt:lpstr>
      <vt:lpstr>Arial</vt:lpstr>
      <vt:lpstr>Calibri</vt:lpstr>
      <vt:lpstr>Calibri Light</vt:lpstr>
      <vt:lpstr>Cordia New</vt:lpstr>
      <vt:lpstr>FreesiaUPC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Chanattha Saengrattanayon</cp:lastModifiedBy>
  <cp:revision>9</cp:revision>
  <dcterms:created xsi:type="dcterms:W3CDTF">2018-10-25T13:21:08Z</dcterms:created>
  <dcterms:modified xsi:type="dcterms:W3CDTF">2018-10-26T14:50:19Z</dcterms:modified>
</cp:coreProperties>
</file>