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7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8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drawings/drawing9.xml" ContentType="application/vnd.openxmlformats-officedocument.drawingml.chartshapes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drawings/drawing10.xml" ContentType="application/vnd.openxmlformats-officedocument.drawingml.chartshapes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11.xml" ContentType="application/vnd.openxmlformats-officedocument.drawingml.chartshapes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drawings/drawing12.xml" ContentType="application/vnd.openxmlformats-officedocument.drawingml.chartshapes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drawings/drawing13.xml" ContentType="application/vnd.openxmlformats-officedocument.drawingml.chartshapes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drawings/drawing14.xml" ContentType="application/vnd.openxmlformats-officedocument.drawingml.chartshapes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drawings/drawing15.xml" ContentType="application/vnd.openxmlformats-officedocument.drawingml.chartshapes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drawings/drawing16.xml" ContentType="application/vnd.openxmlformats-officedocument.drawingml.chartshapes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drawings/drawing17.xml" ContentType="application/vnd.openxmlformats-officedocument.drawingml.chartshapes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drawings/drawing18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8778875" cy="64008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86" autoAdjust="0"/>
    <p:restoredTop sz="94660"/>
  </p:normalViewPr>
  <p:slideViewPr>
    <p:cSldViewPr snapToGrid="0">
      <p:cViewPr varScale="1">
        <p:scale>
          <a:sx n="72" d="100"/>
          <a:sy n="72" d="100"/>
        </p:scale>
        <p:origin x="12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Mar2018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Mar2018.xlsx" TargetMode="Externa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chartUserShapes" Target="../drawings/drawing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Mar2018.xlsx" TargetMode="Externa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Mar2018.xlsx" TargetMode="External"/><Relationship Id="rId2" Type="http://schemas.microsoft.com/office/2011/relationships/chartColorStyle" Target="colors12.xml"/><Relationship Id="rId1" Type="http://schemas.microsoft.com/office/2011/relationships/chartStyle" Target="style12.xml"/><Relationship Id="rId4" Type="http://schemas.openxmlformats.org/officeDocument/2006/relationships/chartUserShapes" Target="../drawings/drawing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Mar2018.xlsx" TargetMode="External"/><Relationship Id="rId2" Type="http://schemas.microsoft.com/office/2011/relationships/chartColorStyle" Target="colors13.xml"/><Relationship Id="rId1" Type="http://schemas.microsoft.com/office/2011/relationships/chartStyle" Target="style13.xml"/><Relationship Id="rId4" Type="http://schemas.openxmlformats.org/officeDocument/2006/relationships/chartUserShapes" Target="../drawings/drawing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Mar2018.xlsx" TargetMode="External"/><Relationship Id="rId2" Type="http://schemas.microsoft.com/office/2011/relationships/chartColorStyle" Target="colors14.xml"/><Relationship Id="rId1" Type="http://schemas.microsoft.com/office/2011/relationships/chartStyle" Target="style14.xml"/><Relationship Id="rId4" Type="http://schemas.openxmlformats.org/officeDocument/2006/relationships/chartUserShapes" Target="../drawings/drawing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Mar2018.xlsx" TargetMode="External"/><Relationship Id="rId2" Type="http://schemas.microsoft.com/office/2011/relationships/chartColorStyle" Target="colors15.xml"/><Relationship Id="rId1" Type="http://schemas.microsoft.com/office/2011/relationships/chartStyle" Target="style15.xml"/><Relationship Id="rId4" Type="http://schemas.openxmlformats.org/officeDocument/2006/relationships/chartUserShapes" Target="../drawings/drawing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Mar2018.xlsx" TargetMode="External"/><Relationship Id="rId2" Type="http://schemas.microsoft.com/office/2011/relationships/chartColorStyle" Target="colors16.xml"/><Relationship Id="rId1" Type="http://schemas.microsoft.com/office/2011/relationships/chartStyle" Target="style16.xml"/><Relationship Id="rId4" Type="http://schemas.openxmlformats.org/officeDocument/2006/relationships/chartUserShapes" Target="../drawings/drawing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Mar2018.xlsx" TargetMode="External"/><Relationship Id="rId2" Type="http://schemas.microsoft.com/office/2011/relationships/chartColorStyle" Target="colors17.xml"/><Relationship Id="rId1" Type="http://schemas.microsoft.com/office/2011/relationships/chartStyle" Target="style17.xml"/><Relationship Id="rId4" Type="http://schemas.openxmlformats.org/officeDocument/2006/relationships/chartUserShapes" Target="../drawings/drawing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Mar2018.xlsx" TargetMode="External"/><Relationship Id="rId2" Type="http://schemas.microsoft.com/office/2011/relationships/chartColorStyle" Target="colors18.xml"/><Relationship Id="rId1" Type="http://schemas.microsoft.com/office/2011/relationships/chartStyle" Target="style18.xml"/><Relationship Id="rId4" Type="http://schemas.openxmlformats.org/officeDocument/2006/relationships/chartUserShapes" Target="../drawings/drawing18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Mar2018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Mar2018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Mar2018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Mar2018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Mar2018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Mar2018.xlsx" TargetMode="Externa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Mar2018.xlsx" TargetMode="Externa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D:\3RandD\10%20BigCity&amp;Tourism\Climate%20Mar2018.xlsx" TargetMode="Externa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chartUserShapes" Target="../drawings/drawing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เชียงราย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(19.96139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 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99.88139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Data!$B$11:$AF$11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0.01</c:v>
                </c:pt>
                <c:pt idx="8">
                  <c:v>0.8</c:v>
                </c:pt>
                <c:pt idx="9">
                  <c:v>0</c:v>
                </c:pt>
                <c:pt idx="10">
                  <c:v>0</c:v>
                </c:pt>
                <c:pt idx="11">
                  <c:v>0.1</c:v>
                </c:pt>
                <c:pt idx="12">
                  <c:v>7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3.4</c:v>
                </c:pt>
                <c:pt idx="17">
                  <c:v>14.8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0.01</c:v>
                </c:pt>
                <c:pt idx="28">
                  <c:v>0</c:v>
                </c:pt>
                <c:pt idx="29">
                  <c:v>9.5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6B-46E4-9C16-D2FA57C2163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01994832"/>
        <c:axId val="80199156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Data!$B$9:$AF$9</c:f>
              <c:numCache>
                <c:formatCode>0.0</c:formatCode>
                <c:ptCount val="31"/>
                <c:pt idx="0">
                  <c:v>35.200000000000003</c:v>
                </c:pt>
                <c:pt idx="1">
                  <c:v>35.200000000000003</c:v>
                </c:pt>
                <c:pt idx="2">
                  <c:v>35.4</c:v>
                </c:pt>
                <c:pt idx="3">
                  <c:v>36.5</c:v>
                </c:pt>
                <c:pt idx="4">
                  <c:v>37</c:v>
                </c:pt>
                <c:pt idx="5">
                  <c:v>37</c:v>
                </c:pt>
                <c:pt idx="6">
                  <c:v>37.6</c:v>
                </c:pt>
                <c:pt idx="7">
                  <c:v>36.9</c:v>
                </c:pt>
                <c:pt idx="8">
                  <c:v>37</c:v>
                </c:pt>
                <c:pt idx="9">
                  <c:v>36.200000000000003</c:v>
                </c:pt>
                <c:pt idx="10">
                  <c:v>36.4</c:v>
                </c:pt>
                <c:pt idx="11">
                  <c:v>36</c:v>
                </c:pt>
                <c:pt idx="12">
                  <c:v>35.6</c:v>
                </c:pt>
                <c:pt idx="13">
                  <c:v>36.200000000000003</c:v>
                </c:pt>
                <c:pt idx="14">
                  <c:v>36.200000000000003</c:v>
                </c:pt>
                <c:pt idx="15">
                  <c:v>36.700000000000003</c:v>
                </c:pt>
                <c:pt idx="16">
                  <c:v>36.700000000000003</c:v>
                </c:pt>
                <c:pt idx="17">
                  <c:v>36.6</c:v>
                </c:pt>
                <c:pt idx="18">
                  <c:v>37.299999999999997</c:v>
                </c:pt>
                <c:pt idx="19">
                  <c:v>37.6</c:v>
                </c:pt>
                <c:pt idx="20">
                  <c:v>37.700000000000003</c:v>
                </c:pt>
                <c:pt idx="21">
                  <c:v>38.200000000000003</c:v>
                </c:pt>
                <c:pt idx="22">
                  <c:v>36.700000000000003</c:v>
                </c:pt>
                <c:pt idx="23">
                  <c:v>38</c:v>
                </c:pt>
                <c:pt idx="24">
                  <c:v>37.9</c:v>
                </c:pt>
                <c:pt idx="25">
                  <c:v>37.5</c:v>
                </c:pt>
                <c:pt idx="26">
                  <c:v>37.299999999999997</c:v>
                </c:pt>
                <c:pt idx="27">
                  <c:v>37.299999999999997</c:v>
                </c:pt>
                <c:pt idx="28">
                  <c:v>37.1</c:v>
                </c:pt>
                <c:pt idx="29">
                  <c:v>36.799999999999997</c:v>
                </c:pt>
                <c:pt idx="30">
                  <c:v>36.799999999999997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76B-46E4-9C16-D2FA57C2163C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Data!$B$10:$AF$10</c:f>
              <c:numCache>
                <c:formatCode>0.0</c:formatCode>
                <c:ptCount val="31"/>
                <c:pt idx="0">
                  <c:v>17.2</c:v>
                </c:pt>
                <c:pt idx="1">
                  <c:v>17.2</c:v>
                </c:pt>
                <c:pt idx="2">
                  <c:v>16.899999999999999</c:v>
                </c:pt>
                <c:pt idx="3">
                  <c:v>15.2</c:v>
                </c:pt>
                <c:pt idx="4">
                  <c:v>16</c:v>
                </c:pt>
                <c:pt idx="5">
                  <c:v>15.5</c:v>
                </c:pt>
                <c:pt idx="6">
                  <c:v>16.7</c:v>
                </c:pt>
                <c:pt idx="7">
                  <c:v>17.5</c:v>
                </c:pt>
                <c:pt idx="8">
                  <c:v>21.1</c:v>
                </c:pt>
                <c:pt idx="9">
                  <c:v>18.3</c:v>
                </c:pt>
                <c:pt idx="10">
                  <c:v>18.600000000000001</c:v>
                </c:pt>
                <c:pt idx="11">
                  <c:v>18.7</c:v>
                </c:pt>
                <c:pt idx="12">
                  <c:v>17.600000000000001</c:v>
                </c:pt>
                <c:pt idx="13">
                  <c:v>15.9</c:v>
                </c:pt>
                <c:pt idx="14">
                  <c:v>17</c:v>
                </c:pt>
                <c:pt idx="15">
                  <c:v>16.899999999999999</c:v>
                </c:pt>
                <c:pt idx="16">
                  <c:v>20</c:v>
                </c:pt>
                <c:pt idx="17">
                  <c:v>18.8</c:v>
                </c:pt>
                <c:pt idx="18">
                  <c:v>17.8</c:v>
                </c:pt>
                <c:pt idx="19">
                  <c:v>19.399999999999999</c:v>
                </c:pt>
                <c:pt idx="20">
                  <c:v>18.7</c:v>
                </c:pt>
                <c:pt idx="21">
                  <c:v>20.2</c:v>
                </c:pt>
                <c:pt idx="22">
                  <c:v>20.8</c:v>
                </c:pt>
                <c:pt idx="23">
                  <c:v>20.8</c:v>
                </c:pt>
                <c:pt idx="24">
                  <c:v>20.399999999999999</c:v>
                </c:pt>
                <c:pt idx="25">
                  <c:v>21.8</c:v>
                </c:pt>
                <c:pt idx="26">
                  <c:v>22.8</c:v>
                </c:pt>
                <c:pt idx="27">
                  <c:v>20.9</c:v>
                </c:pt>
                <c:pt idx="28">
                  <c:v>22.1</c:v>
                </c:pt>
                <c:pt idx="29">
                  <c:v>20.9</c:v>
                </c:pt>
                <c:pt idx="30">
                  <c:v>22.5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76B-46E4-9C16-D2FA57C2163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02001904"/>
        <c:axId val="801995920"/>
        <c:extLst/>
      </c:stockChart>
      <c:valAx>
        <c:axId val="80199156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1994832"/>
        <c:crosses val="max"/>
        <c:crossBetween val="between"/>
      </c:valAx>
      <c:catAx>
        <c:axId val="801994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1991568"/>
        <c:crosses val="autoZero"/>
        <c:auto val="1"/>
        <c:lblAlgn val="ctr"/>
        <c:lblOffset val="100"/>
        <c:noMultiLvlLbl val="0"/>
      </c:catAx>
      <c:valAx>
        <c:axId val="801995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268948259863764E-2"/>
              <c:y val="0.392043268287872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2001904"/>
        <c:crosses val="autoZero"/>
        <c:crossBetween val="between"/>
      </c:valAx>
      <c:catAx>
        <c:axId val="80200190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0199592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ระยอง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(12.63222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101.3436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Data!$B$121:$AF$121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12.2</c:v>
                </c:pt>
                <c:pt idx="5">
                  <c:v>0</c:v>
                </c:pt>
                <c:pt idx="6">
                  <c:v>2.1</c:v>
                </c:pt>
                <c:pt idx="7">
                  <c:v>0.01</c:v>
                </c:pt>
                <c:pt idx="8">
                  <c:v>46.7</c:v>
                </c:pt>
                <c:pt idx="9">
                  <c:v>0</c:v>
                </c:pt>
                <c:pt idx="10">
                  <c:v>0</c:v>
                </c:pt>
                <c:pt idx="11">
                  <c:v>3.1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0.01</c:v>
                </c:pt>
                <c:pt idx="17">
                  <c:v>0.4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11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44.6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95-4817-B3EC-16B81349309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48614416"/>
        <c:axId val="84861332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Data!$B$119:$AF$119</c:f>
              <c:numCache>
                <c:formatCode>0.0</c:formatCode>
                <c:ptCount val="31"/>
                <c:pt idx="0">
                  <c:v>31.7</c:v>
                </c:pt>
                <c:pt idx="1">
                  <c:v>31.6</c:v>
                </c:pt>
                <c:pt idx="2">
                  <c:v>32.299999999999997</c:v>
                </c:pt>
                <c:pt idx="3">
                  <c:v>31.7</c:v>
                </c:pt>
                <c:pt idx="4">
                  <c:v>32</c:v>
                </c:pt>
                <c:pt idx="5">
                  <c:v>31.8</c:v>
                </c:pt>
                <c:pt idx="6">
                  <c:v>31.5</c:v>
                </c:pt>
                <c:pt idx="7">
                  <c:v>32.5</c:v>
                </c:pt>
                <c:pt idx="8">
                  <c:v>28.6</c:v>
                </c:pt>
                <c:pt idx="9">
                  <c:v>32</c:v>
                </c:pt>
                <c:pt idx="10">
                  <c:v>31</c:v>
                </c:pt>
                <c:pt idx="11">
                  <c:v>31</c:v>
                </c:pt>
                <c:pt idx="12">
                  <c:v>31.2</c:v>
                </c:pt>
                <c:pt idx="13">
                  <c:v>31.7</c:v>
                </c:pt>
                <c:pt idx="14">
                  <c:v>31.8</c:v>
                </c:pt>
                <c:pt idx="15">
                  <c:v>32</c:v>
                </c:pt>
                <c:pt idx="16">
                  <c:v>32.299999999999997</c:v>
                </c:pt>
                <c:pt idx="17">
                  <c:v>31.1</c:v>
                </c:pt>
                <c:pt idx="18">
                  <c:v>31.7</c:v>
                </c:pt>
                <c:pt idx="19">
                  <c:v>32</c:v>
                </c:pt>
                <c:pt idx="20">
                  <c:v>32.5</c:v>
                </c:pt>
                <c:pt idx="21">
                  <c:v>31</c:v>
                </c:pt>
                <c:pt idx="22">
                  <c:v>31.5</c:v>
                </c:pt>
                <c:pt idx="23">
                  <c:v>32.299999999999997</c:v>
                </c:pt>
                <c:pt idx="24">
                  <c:v>32.700000000000003</c:v>
                </c:pt>
                <c:pt idx="25">
                  <c:v>32</c:v>
                </c:pt>
                <c:pt idx="26">
                  <c:v>30.2</c:v>
                </c:pt>
                <c:pt idx="27">
                  <c:v>32.200000000000003</c:v>
                </c:pt>
                <c:pt idx="28">
                  <c:v>33</c:v>
                </c:pt>
                <c:pt idx="29">
                  <c:v>33</c:v>
                </c:pt>
                <c:pt idx="30">
                  <c:v>33.1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095-4817-B3EC-16B81349309B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Data!$B$120:$AF$120</c:f>
              <c:numCache>
                <c:formatCode>0.0</c:formatCode>
                <c:ptCount val="31"/>
                <c:pt idx="0">
                  <c:v>25</c:v>
                </c:pt>
                <c:pt idx="1">
                  <c:v>27.6</c:v>
                </c:pt>
                <c:pt idx="2">
                  <c:v>27.5</c:v>
                </c:pt>
                <c:pt idx="3">
                  <c:v>27.5</c:v>
                </c:pt>
                <c:pt idx="4">
                  <c:v>26.5</c:v>
                </c:pt>
                <c:pt idx="5">
                  <c:v>25.5</c:v>
                </c:pt>
                <c:pt idx="6">
                  <c:v>28.1</c:v>
                </c:pt>
                <c:pt idx="7">
                  <c:v>26</c:v>
                </c:pt>
                <c:pt idx="8">
                  <c:v>27.3</c:v>
                </c:pt>
                <c:pt idx="9">
                  <c:v>22</c:v>
                </c:pt>
                <c:pt idx="10">
                  <c:v>22</c:v>
                </c:pt>
                <c:pt idx="11">
                  <c:v>22</c:v>
                </c:pt>
                <c:pt idx="12">
                  <c:v>23.8</c:v>
                </c:pt>
                <c:pt idx="13">
                  <c:v>27.5</c:v>
                </c:pt>
                <c:pt idx="14">
                  <c:v>28.1</c:v>
                </c:pt>
                <c:pt idx="15">
                  <c:v>27.2</c:v>
                </c:pt>
                <c:pt idx="16">
                  <c:v>25</c:v>
                </c:pt>
                <c:pt idx="17">
                  <c:v>27</c:v>
                </c:pt>
                <c:pt idx="18">
                  <c:v>26.5</c:v>
                </c:pt>
                <c:pt idx="19">
                  <c:v>28.5</c:v>
                </c:pt>
                <c:pt idx="20">
                  <c:v>28.3</c:v>
                </c:pt>
                <c:pt idx="21">
                  <c:v>24.3</c:v>
                </c:pt>
                <c:pt idx="22">
                  <c:v>25</c:v>
                </c:pt>
                <c:pt idx="23">
                  <c:v>25.1</c:v>
                </c:pt>
                <c:pt idx="24">
                  <c:v>27.5</c:v>
                </c:pt>
                <c:pt idx="25">
                  <c:v>28.2</c:v>
                </c:pt>
                <c:pt idx="26">
                  <c:v>25.5</c:v>
                </c:pt>
                <c:pt idx="27">
                  <c:v>26.6</c:v>
                </c:pt>
                <c:pt idx="28">
                  <c:v>28.5</c:v>
                </c:pt>
                <c:pt idx="29">
                  <c:v>28</c:v>
                </c:pt>
                <c:pt idx="30">
                  <c:v>28.3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095-4817-B3EC-16B81349309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48615504"/>
        <c:axId val="848616592"/>
        <c:extLst/>
      </c:stockChart>
      <c:valAx>
        <c:axId val="84861332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8614416"/>
        <c:crosses val="max"/>
        <c:crossBetween val="between"/>
      </c:valAx>
      <c:catAx>
        <c:axId val="848614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8613328"/>
        <c:crossesAt val="0"/>
        <c:auto val="1"/>
        <c:lblAlgn val="ctr"/>
        <c:lblOffset val="100"/>
        <c:noMultiLvlLbl val="0"/>
      </c:catAx>
      <c:valAx>
        <c:axId val="84861659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8615504"/>
        <c:crosses val="autoZero"/>
        <c:crossBetween val="between"/>
      </c:valAx>
      <c:catAx>
        <c:axId val="84861550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4861659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ประจวบคีรีขันธ์(หัวหิน)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(12.58611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99.9625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Data!$B$141:$AF$141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3.3</c:v>
                </c:pt>
                <c:pt idx="5">
                  <c:v>2.2000000000000002</c:v>
                </c:pt>
                <c:pt idx="6">
                  <c:v>0</c:v>
                </c:pt>
                <c:pt idx="7">
                  <c:v>0</c:v>
                </c:pt>
                <c:pt idx="8">
                  <c:v>21.8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5.4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C5-42DD-BB04-08E44FA950B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51245296"/>
        <c:axId val="85124638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Data!$B$139:$AF$139</c:f>
              <c:numCache>
                <c:formatCode>0.0</c:formatCode>
                <c:ptCount val="31"/>
                <c:pt idx="0">
                  <c:v>32.5</c:v>
                </c:pt>
                <c:pt idx="1">
                  <c:v>32.799999999999997</c:v>
                </c:pt>
                <c:pt idx="2">
                  <c:v>32.4</c:v>
                </c:pt>
                <c:pt idx="3">
                  <c:v>32.799999999999997</c:v>
                </c:pt>
                <c:pt idx="4">
                  <c:v>33.299999999999997</c:v>
                </c:pt>
                <c:pt idx="5">
                  <c:v>32</c:v>
                </c:pt>
                <c:pt idx="6">
                  <c:v>34</c:v>
                </c:pt>
                <c:pt idx="7">
                  <c:v>33</c:v>
                </c:pt>
                <c:pt idx="8">
                  <c:v>29.8</c:v>
                </c:pt>
                <c:pt idx="9">
                  <c:v>30.8</c:v>
                </c:pt>
                <c:pt idx="10">
                  <c:v>31.5</c:v>
                </c:pt>
                <c:pt idx="11">
                  <c:v>31.5</c:v>
                </c:pt>
                <c:pt idx="12">
                  <c:v>32.200000000000003</c:v>
                </c:pt>
                <c:pt idx="13">
                  <c:v>32.799999999999997</c:v>
                </c:pt>
                <c:pt idx="14">
                  <c:v>35.299999999999997</c:v>
                </c:pt>
                <c:pt idx="15">
                  <c:v>32.1</c:v>
                </c:pt>
                <c:pt idx="16">
                  <c:v>32.6</c:v>
                </c:pt>
                <c:pt idx="17">
                  <c:v>33</c:v>
                </c:pt>
                <c:pt idx="18">
                  <c:v>33.5</c:v>
                </c:pt>
                <c:pt idx="19">
                  <c:v>33.799999999999997</c:v>
                </c:pt>
                <c:pt idx="20">
                  <c:v>33.4</c:v>
                </c:pt>
                <c:pt idx="21">
                  <c:v>32.200000000000003</c:v>
                </c:pt>
                <c:pt idx="22">
                  <c:v>32</c:v>
                </c:pt>
                <c:pt idx="23">
                  <c:v>32.299999999999997</c:v>
                </c:pt>
                <c:pt idx="24">
                  <c:v>33.5</c:v>
                </c:pt>
                <c:pt idx="25">
                  <c:v>33.700000000000003</c:v>
                </c:pt>
                <c:pt idx="26">
                  <c:v>32.700000000000003</c:v>
                </c:pt>
                <c:pt idx="27">
                  <c:v>33.799999999999997</c:v>
                </c:pt>
                <c:pt idx="28">
                  <c:v>33.799999999999997</c:v>
                </c:pt>
                <c:pt idx="29">
                  <c:v>33.700000000000003</c:v>
                </c:pt>
                <c:pt idx="30">
                  <c:v>34.299999999999997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CC5-42DD-BB04-08E44FA950B5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Data!$B$140:$AF$140</c:f>
              <c:numCache>
                <c:formatCode>0.0</c:formatCode>
                <c:ptCount val="31"/>
                <c:pt idx="0">
                  <c:v>24.2</c:v>
                </c:pt>
                <c:pt idx="1">
                  <c:v>24.7</c:v>
                </c:pt>
                <c:pt idx="2">
                  <c:v>25.2</c:v>
                </c:pt>
                <c:pt idx="3">
                  <c:v>25.3</c:v>
                </c:pt>
                <c:pt idx="4">
                  <c:v>24.8</c:v>
                </c:pt>
                <c:pt idx="5">
                  <c:v>24.7</c:v>
                </c:pt>
                <c:pt idx="6">
                  <c:v>25.4</c:v>
                </c:pt>
                <c:pt idx="7">
                  <c:v>25.3</c:v>
                </c:pt>
                <c:pt idx="8">
                  <c:v>25.3</c:v>
                </c:pt>
                <c:pt idx="9">
                  <c:v>23.5</c:v>
                </c:pt>
                <c:pt idx="10">
                  <c:v>23.4</c:v>
                </c:pt>
                <c:pt idx="11">
                  <c:v>24.6</c:v>
                </c:pt>
                <c:pt idx="12">
                  <c:v>24.7</c:v>
                </c:pt>
                <c:pt idx="13">
                  <c:v>25.3</c:v>
                </c:pt>
                <c:pt idx="14">
                  <c:v>25</c:v>
                </c:pt>
                <c:pt idx="15">
                  <c:v>22.8</c:v>
                </c:pt>
                <c:pt idx="16">
                  <c:v>24.4</c:v>
                </c:pt>
                <c:pt idx="17">
                  <c:v>25</c:v>
                </c:pt>
                <c:pt idx="18">
                  <c:v>25</c:v>
                </c:pt>
                <c:pt idx="19">
                  <c:v>25.3</c:v>
                </c:pt>
                <c:pt idx="20">
                  <c:v>25.3</c:v>
                </c:pt>
                <c:pt idx="21">
                  <c:v>25.7</c:v>
                </c:pt>
                <c:pt idx="22">
                  <c:v>25.6</c:v>
                </c:pt>
                <c:pt idx="23">
                  <c:v>26</c:v>
                </c:pt>
                <c:pt idx="24">
                  <c:v>24.9</c:v>
                </c:pt>
                <c:pt idx="25">
                  <c:v>25.5</c:v>
                </c:pt>
                <c:pt idx="26">
                  <c:v>26.7</c:v>
                </c:pt>
                <c:pt idx="27">
                  <c:v>26.7</c:v>
                </c:pt>
                <c:pt idx="28">
                  <c:v>26.4</c:v>
                </c:pt>
                <c:pt idx="29">
                  <c:v>26</c:v>
                </c:pt>
                <c:pt idx="30">
                  <c:v>26.2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CC5-42DD-BB04-08E44FA950B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51246928"/>
        <c:axId val="851245840"/>
        <c:extLst/>
      </c:stockChart>
      <c:valAx>
        <c:axId val="85124638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45296"/>
        <c:crosses val="max"/>
        <c:crossBetween val="between"/>
      </c:valAx>
      <c:catAx>
        <c:axId val="851245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46384"/>
        <c:crossesAt val="0"/>
        <c:auto val="1"/>
        <c:lblAlgn val="ctr"/>
        <c:lblOffset val="100"/>
        <c:noMultiLvlLbl val="0"/>
      </c:catAx>
      <c:valAx>
        <c:axId val="851245840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46928"/>
        <c:crosses val="autoZero"/>
        <c:crossBetween val="between"/>
      </c:valAx>
      <c:catAx>
        <c:axId val="85124692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51245840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ตราด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(11.76667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102.8833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Data!$B$131:$AF$131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5.4</c:v>
                </c:pt>
                <c:pt idx="3">
                  <c:v>0.2</c:v>
                </c:pt>
                <c:pt idx="4">
                  <c:v>0.6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12.8</c:v>
                </c:pt>
                <c:pt idx="9">
                  <c:v>2.4</c:v>
                </c:pt>
                <c:pt idx="10">
                  <c:v>0</c:v>
                </c:pt>
                <c:pt idx="11">
                  <c:v>12.5</c:v>
                </c:pt>
                <c:pt idx="12">
                  <c:v>0.4</c:v>
                </c:pt>
                <c:pt idx="13">
                  <c:v>1.6</c:v>
                </c:pt>
                <c:pt idx="14">
                  <c:v>0.01</c:v>
                </c:pt>
                <c:pt idx="15">
                  <c:v>0</c:v>
                </c:pt>
                <c:pt idx="16">
                  <c:v>13.6</c:v>
                </c:pt>
                <c:pt idx="17">
                  <c:v>85.1</c:v>
                </c:pt>
                <c:pt idx="18">
                  <c:v>4.5</c:v>
                </c:pt>
                <c:pt idx="19">
                  <c:v>18.100000000000001</c:v>
                </c:pt>
                <c:pt idx="20">
                  <c:v>12</c:v>
                </c:pt>
                <c:pt idx="21">
                  <c:v>5.7</c:v>
                </c:pt>
                <c:pt idx="22">
                  <c:v>0.3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16.600000000000001</c:v>
                </c:pt>
                <c:pt idx="27">
                  <c:v>29.8</c:v>
                </c:pt>
                <c:pt idx="28">
                  <c:v>0.3</c:v>
                </c:pt>
                <c:pt idx="29">
                  <c:v>4.3</c:v>
                </c:pt>
                <c:pt idx="30">
                  <c:v>26.8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47E-46FE-A83B-8F3EBF358A2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50696992"/>
        <c:axId val="85070134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Data!$B$129:$AF$129</c:f>
              <c:numCache>
                <c:formatCode>0.0</c:formatCode>
                <c:ptCount val="31"/>
                <c:pt idx="0">
                  <c:v>32.6</c:v>
                </c:pt>
                <c:pt idx="1">
                  <c:v>32.5</c:v>
                </c:pt>
                <c:pt idx="2">
                  <c:v>32.9</c:v>
                </c:pt>
                <c:pt idx="3">
                  <c:v>33.5</c:v>
                </c:pt>
                <c:pt idx="4">
                  <c:v>33.4</c:v>
                </c:pt>
                <c:pt idx="5">
                  <c:v>34</c:v>
                </c:pt>
                <c:pt idx="6">
                  <c:v>33.799999999999997</c:v>
                </c:pt>
                <c:pt idx="7">
                  <c:v>33.9</c:v>
                </c:pt>
                <c:pt idx="8">
                  <c:v>33.1</c:v>
                </c:pt>
                <c:pt idx="9">
                  <c:v>34.299999999999997</c:v>
                </c:pt>
                <c:pt idx="10">
                  <c:v>33.1</c:v>
                </c:pt>
                <c:pt idx="11">
                  <c:v>32.5</c:v>
                </c:pt>
                <c:pt idx="12">
                  <c:v>32.799999999999997</c:v>
                </c:pt>
                <c:pt idx="13">
                  <c:v>32.6</c:v>
                </c:pt>
                <c:pt idx="14">
                  <c:v>32.5</c:v>
                </c:pt>
                <c:pt idx="15">
                  <c:v>33.200000000000003</c:v>
                </c:pt>
                <c:pt idx="16">
                  <c:v>33.5</c:v>
                </c:pt>
                <c:pt idx="17">
                  <c:v>31</c:v>
                </c:pt>
                <c:pt idx="18">
                  <c:v>33.5</c:v>
                </c:pt>
                <c:pt idx="19">
                  <c:v>33</c:v>
                </c:pt>
                <c:pt idx="20">
                  <c:v>33.5</c:v>
                </c:pt>
                <c:pt idx="21">
                  <c:v>33</c:v>
                </c:pt>
                <c:pt idx="22">
                  <c:v>28.9</c:v>
                </c:pt>
                <c:pt idx="23">
                  <c:v>33.299999999999997</c:v>
                </c:pt>
                <c:pt idx="24">
                  <c:v>33.200000000000003</c:v>
                </c:pt>
                <c:pt idx="25">
                  <c:v>33.200000000000003</c:v>
                </c:pt>
                <c:pt idx="26">
                  <c:v>30</c:v>
                </c:pt>
                <c:pt idx="27">
                  <c:v>30.5</c:v>
                </c:pt>
                <c:pt idx="28">
                  <c:v>27.3</c:v>
                </c:pt>
                <c:pt idx="29">
                  <c:v>32.799999999999997</c:v>
                </c:pt>
                <c:pt idx="30">
                  <c:v>31.8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47E-46FE-A83B-8F3EBF358A22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Data!$B$130:$AF$130</c:f>
              <c:numCache>
                <c:formatCode>0.0</c:formatCode>
                <c:ptCount val="31"/>
                <c:pt idx="0">
                  <c:v>23.4</c:v>
                </c:pt>
                <c:pt idx="1">
                  <c:v>25.2</c:v>
                </c:pt>
                <c:pt idx="2">
                  <c:v>25.3</c:v>
                </c:pt>
                <c:pt idx="3">
                  <c:v>25.6</c:v>
                </c:pt>
                <c:pt idx="4">
                  <c:v>25.9</c:v>
                </c:pt>
                <c:pt idx="5">
                  <c:v>24</c:v>
                </c:pt>
                <c:pt idx="6">
                  <c:v>25.3</c:v>
                </c:pt>
                <c:pt idx="7">
                  <c:v>25.5</c:v>
                </c:pt>
                <c:pt idx="8">
                  <c:v>25.4</c:v>
                </c:pt>
                <c:pt idx="9">
                  <c:v>23.7</c:v>
                </c:pt>
                <c:pt idx="10">
                  <c:v>22.2</c:v>
                </c:pt>
                <c:pt idx="11">
                  <c:v>23.4</c:v>
                </c:pt>
                <c:pt idx="12">
                  <c:v>23.9</c:v>
                </c:pt>
                <c:pt idx="13">
                  <c:v>24.8</c:v>
                </c:pt>
                <c:pt idx="14">
                  <c:v>24</c:v>
                </c:pt>
                <c:pt idx="15">
                  <c:v>24</c:v>
                </c:pt>
                <c:pt idx="16">
                  <c:v>24</c:v>
                </c:pt>
                <c:pt idx="17">
                  <c:v>24.7</c:v>
                </c:pt>
                <c:pt idx="18">
                  <c:v>23.6</c:v>
                </c:pt>
                <c:pt idx="19">
                  <c:v>25.8</c:v>
                </c:pt>
                <c:pt idx="20">
                  <c:v>24.5</c:v>
                </c:pt>
                <c:pt idx="21">
                  <c:v>23.6</c:v>
                </c:pt>
                <c:pt idx="22">
                  <c:v>23.7</c:v>
                </c:pt>
                <c:pt idx="23">
                  <c:v>22.4</c:v>
                </c:pt>
                <c:pt idx="24">
                  <c:v>24.1</c:v>
                </c:pt>
                <c:pt idx="25">
                  <c:v>25</c:v>
                </c:pt>
                <c:pt idx="26">
                  <c:v>25</c:v>
                </c:pt>
                <c:pt idx="27">
                  <c:v>24.5</c:v>
                </c:pt>
                <c:pt idx="28">
                  <c:v>24.3</c:v>
                </c:pt>
                <c:pt idx="29">
                  <c:v>22.9</c:v>
                </c:pt>
                <c:pt idx="30">
                  <c:v>24.2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47E-46FE-A83B-8F3EBF358A2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50700256"/>
        <c:axId val="850697536"/>
        <c:extLst/>
      </c:stockChart>
      <c:valAx>
        <c:axId val="85070134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0696992"/>
        <c:crosses val="max"/>
        <c:crossBetween val="between"/>
      </c:valAx>
      <c:catAx>
        <c:axId val="850696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0701344"/>
        <c:crossesAt val="0"/>
        <c:auto val="1"/>
        <c:lblAlgn val="ctr"/>
        <c:lblOffset val="100"/>
        <c:noMultiLvlLbl val="0"/>
      </c:catAx>
      <c:valAx>
        <c:axId val="85069753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0700256"/>
        <c:crosses val="autoZero"/>
        <c:crossBetween val="between"/>
      </c:valAx>
      <c:catAx>
        <c:axId val="85070025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5069753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 dirty="0">
                <a:latin typeface="FreesiaUPC" panose="020B0604020202020204" pitchFamily="34" charset="-34"/>
                <a:cs typeface="FreesiaUPC" panose="020B0604020202020204" pitchFamily="34" charset="-34"/>
              </a:rPr>
              <a:t>สุราษฎร์ธานี</a:t>
            </a:r>
          </a:p>
          <a:p>
            <a:pPr>
              <a:defRPr/>
            </a:pPr>
            <a:r>
              <a:rPr lang="th-TH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(9.135556 </a:t>
            </a:r>
            <a:r>
              <a:rPr lang="en-US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 99.15194 </a:t>
            </a:r>
            <a:r>
              <a:rPr lang="en-US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 dirty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Data!$B$146:$AF$146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14.5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16</c:v>
                </c:pt>
                <c:pt idx="28">
                  <c:v>1.1000000000000001</c:v>
                </c:pt>
                <c:pt idx="29">
                  <c:v>0</c:v>
                </c:pt>
                <c:pt idx="30">
                  <c:v>44.7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9DA-44D8-A9BE-9FCC6DA3599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51243120"/>
        <c:axId val="85125019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Data!$B$144:$AF$144</c:f>
              <c:numCache>
                <c:formatCode>0.0</c:formatCode>
                <c:ptCount val="31"/>
                <c:pt idx="0">
                  <c:v>34.5</c:v>
                </c:pt>
                <c:pt idx="1">
                  <c:v>34.9</c:v>
                </c:pt>
                <c:pt idx="2">
                  <c:v>34.700000000000003</c:v>
                </c:pt>
                <c:pt idx="3">
                  <c:v>35</c:v>
                </c:pt>
                <c:pt idx="4">
                  <c:v>35.299999999999997</c:v>
                </c:pt>
                <c:pt idx="5">
                  <c:v>34.299999999999997</c:v>
                </c:pt>
                <c:pt idx="6">
                  <c:v>35</c:v>
                </c:pt>
                <c:pt idx="7">
                  <c:v>35.200000000000003</c:v>
                </c:pt>
                <c:pt idx="8">
                  <c:v>35.299999999999997</c:v>
                </c:pt>
                <c:pt idx="9">
                  <c:v>34.200000000000003</c:v>
                </c:pt>
                <c:pt idx="10">
                  <c:v>33.799999999999997</c:v>
                </c:pt>
                <c:pt idx="11">
                  <c:v>34</c:v>
                </c:pt>
                <c:pt idx="12">
                  <c:v>34</c:v>
                </c:pt>
                <c:pt idx="13">
                  <c:v>34.299999999999997</c:v>
                </c:pt>
                <c:pt idx="14">
                  <c:v>35.299999999999997</c:v>
                </c:pt>
                <c:pt idx="15">
                  <c:v>35.299999999999997</c:v>
                </c:pt>
                <c:pt idx="16">
                  <c:v>34.5</c:v>
                </c:pt>
                <c:pt idx="17">
                  <c:v>34.299999999999997</c:v>
                </c:pt>
                <c:pt idx="18">
                  <c:v>34.700000000000003</c:v>
                </c:pt>
                <c:pt idx="19">
                  <c:v>35.200000000000003</c:v>
                </c:pt>
                <c:pt idx="20">
                  <c:v>35.700000000000003</c:v>
                </c:pt>
                <c:pt idx="21">
                  <c:v>34.299999999999997</c:v>
                </c:pt>
                <c:pt idx="22">
                  <c:v>35.5</c:v>
                </c:pt>
                <c:pt idx="23">
                  <c:v>32</c:v>
                </c:pt>
                <c:pt idx="24">
                  <c:v>35</c:v>
                </c:pt>
                <c:pt idx="25">
                  <c:v>34.200000000000003</c:v>
                </c:pt>
                <c:pt idx="26">
                  <c:v>35</c:v>
                </c:pt>
                <c:pt idx="27">
                  <c:v>35.6</c:v>
                </c:pt>
                <c:pt idx="28">
                  <c:v>36.200000000000003</c:v>
                </c:pt>
                <c:pt idx="29">
                  <c:v>36.700000000000003</c:v>
                </c:pt>
                <c:pt idx="30">
                  <c:v>37.5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9DA-44D8-A9BE-9FCC6DA3599F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Data!$B$145:$AF$145</c:f>
              <c:numCache>
                <c:formatCode>0.0</c:formatCode>
                <c:ptCount val="31"/>
                <c:pt idx="0">
                  <c:v>22.6</c:v>
                </c:pt>
                <c:pt idx="1">
                  <c:v>23.6</c:v>
                </c:pt>
                <c:pt idx="2">
                  <c:v>23</c:v>
                </c:pt>
                <c:pt idx="3">
                  <c:v>24</c:v>
                </c:pt>
                <c:pt idx="4">
                  <c:v>23.1</c:v>
                </c:pt>
                <c:pt idx="5">
                  <c:v>23.8</c:v>
                </c:pt>
                <c:pt idx="6">
                  <c:v>23.5</c:v>
                </c:pt>
                <c:pt idx="7">
                  <c:v>23.4</c:v>
                </c:pt>
                <c:pt idx="8">
                  <c:v>21.2</c:v>
                </c:pt>
                <c:pt idx="9">
                  <c:v>23.1</c:v>
                </c:pt>
                <c:pt idx="10">
                  <c:v>23.3</c:v>
                </c:pt>
                <c:pt idx="11">
                  <c:v>22.8</c:v>
                </c:pt>
                <c:pt idx="12">
                  <c:v>23</c:v>
                </c:pt>
                <c:pt idx="13">
                  <c:v>22.7</c:v>
                </c:pt>
                <c:pt idx="14">
                  <c:v>24</c:v>
                </c:pt>
                <c:pt idx="15">
                  <c:v>23</c:v>
                </c:pt>
                <c:pt idx="16">
                  <c:v>22.5</c:v>
                </c:pt>
                <c:pt idx="17">
                  <c:v>23</c:v>
                </c:pt>
                <c:pt idx="18">
                  <c:v>23</c:v>
                </c:pt>
                <c:pt idx="19">
                  <c:v>23</c:v>
                </c:pt>
                <c:pt idx="20">
                  <c:v>22.5</c:v>
                </c:pt>
                <c:pt idx="21">
                  <c:v>22</c:v>
                </c:pt>
                <c:pt idx="22">
                  <c:v>23.6</c:v>
                </c:pt>
                <c:pt idx="23">
                  <c:v>24.5</c:v>
                </c:pt>
                <c:pt idx="24">
                  <c:v>23.1</c:v>
                </c:pt>
                <c:pt idx="25">
                  <c:v>22.5</c:v>
                </c:pt>
                <c:pt idx="26">
                  <c:v>22.5</c:v>
                </c:pt>
                <c:pt idx="27">
                  <c:v>24</c:v>
                </c:pt>
                <c:pt idx="28">
                  <c:v>24</c:v>
                </c:pt>
                <c:pt idx="29">
                  <c:v>23.7</c:v>
                </c:pt>
                <c:pt idx="30">
                  <c:v>23.5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9DA-44D8-A9BE-9FCC6DA3599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51290672"/>
        <c:axId val="851291216"/>
        <c:extLst/>
      </c:stockChart>
      <c:valAx>
        <c:axId val="85125019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43120"/>
        <c:crosses val="max"/>
        <c:crossBetween val="between"/>
      </c:valAx>
      <c:catAx>
        <c:axId val="8512431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50192"/>
        <c:crossesAt val="0"/>
        <c:auto val="1"/>
        <c:lblAlgn val="ctr"/>
        <c:lblOffset val="100"/>
        <c:noMultiLvlLbl val="0"/>
      </c:catAx>
      <c:valAx>
        <c:axId val="85129121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90672"/>
        <c:crosses val="autoZero"/>
        <c:crossBetween val="between"/>
      </c:valAx>
      <c:catAx>
        <c:axId val="85129067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5129121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นครศรีธรรมราช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(8.537778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99.96389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Data!$B$151:$AF$151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16.5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0.7</c:v>
                </c:pt>
                <c:pt idx="22">
                  <c:v>88.7</c:v>
                </c:pt>
                <c:pt idx="23">
                  <c:v>8.8000000000000007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D3-4A8E-BB87-55529226074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51285776"/>
        <c:axId val="85128904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Data!$B$149:$AF$149</c:f>
              <c:numCache>
                <c:formatCode>0.0</c:formatCode>
                <c:ptCount val="31"/>
                <c:pt idx="0">
                  <c:v>32.1</c:v>
                </c:pt>
                <c:pt idx="1">
                  <c:v>32.9</c:v>
                </c:pt>
                <c:pt idx="2">
                  <c:v>33.200000000000003</c:v>
                </c:pt>
                <c:pt idx="3">
                  <c:v>33</c:v>
                </c:pt>
                <c:pt idx="4">
                  <c:v>33.5</c:v>
                </c:pt>
                <c:pt idx="5">
                  <c:v>33</c:v>
                </c:pt>
                <c:pt idx="6">
                  <c:v>34</c:v>
                </c:pt>
                <c:pt idx="7">
                  <c:v>33</c:v>
                </c:pt>
                <c:pt idx="8">
                  <c:v>33</c:v>
                </c:pt>
                <c:pt idx="9">
                  <c:v>32.6</c:v>
                </c:pt>
                <c:pt idx="10">
                  <c:v>32.200000000000003</c:v>
                </c:pt>
                <c:pt idx="11">
                  <c:v>32.4</c:v>
                </c:pt>
                <c:pt idx="12">
                  <c:v>32.6</c:v>
                </c:pt>
                <c:pt idx="13">
                  <c:v>32.5</c:v>
                </c:pt>
                <c:pt idx="14">
                  <c:v>33.299999999999997</c:v>
                </c:pt>
                <c:pt idx="15">
                  <c:v>33</c:v>
                </c:pt>
                <c:pt idx="16">
                  <c:v>33.200000000000003</c:v>
                </c:pt>
                <c:pt idx="17">
                  <c:v>33.5</c:v>
                </c:pt>
                <c:pt idx="18">
                  <c:v>33.6</c:v>
                </c:pt>
                <c:pt idx="19">
                  <c:v>33.9</c:v>
                </c:pt>
                <c:pt idx="20">
                  <c:v>34.1</c:v>
                </c:pt>
                <c:pt idx="21">
                  <c:v>33.4</c:v>
                </c:pt>
                <c:pt idx="22">
                  <c:v>33.4</c:v>
                </c:pt>
                <c:pt idx="23">
                  <c:v>32.5</c:v>
                </c:pt>
                <c:pt idx="24">
                  <c:v>32.5</c:v>
                </c:pt>
                <c:pt idx="25">
                  <c:v>32.5</c:v>
                </c:pt>
                <c:pt idx="26">
                  <c:v>32.5</c:v>
                </c:pt>
                <c:pt idx="27">
                  <c:v>32.200000000000003</c:v>
                </c:pt>
                <c:pt idx="28">
                  <c:v>33.799999999999997</c:v>
                </c:pt>
                <c:pt idx="29">
                  <c:v>33</c:v>
                </c:pt>
                <c:pt idx="30">
                  <c:v>32.799999999999997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0D3-4A8E-BB87-55529226074D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Data!$B$150:$AF$150</c:f>
              <c:numCache>
                <c:formatCode>0.0</c:formatCode>
                <c:ptCount val="31"/>
                <c:pt idx="0">
                  <c:v>22.2</c:v>
                </c:pt>
                <c:pt idx="1">
                  <c:v>23</c:v>
                </c:pt>
                <c:pt idx="2">
                  <c:v>22.5</c:v>
                </c:pt>
                <c:pt idx="3">
                  <c:v>24</c:v>
                </c:pt>
                <c:pt idx="4">
                  <c:v>23.4</c:v>
                </c:pt>
                <c:pt idx="5">
                  <c:v>23.8</c:v>
                </c:pt>
                <c:pt idx="6">
                  <c:v>23.5</c:v>
                </c:pt>
                <c:pt idx="7">
                  <c:v>24.5</c:v>
                </c:pt>
                <c:pt idx="8">
                  <c:v>22.7</c:v>
                </c:pt>
                <c:pt idx="9">
                  <c:v>23.6</c:v>
                </c:pt>
                <c:pt idx="10">
                  <c:v>24.4</c:v>
                </c:pt>
                <c:pt idx="11">
                  <c:v>24.4</c:v>
                </c:pt>
                <c:pt idx="12">
                  <c:v>23</c:v>
                </c:pt>
                <c:pt idx="13">
                  <c:v>23</c:v>
                </c:pt>
                <c:pt idx="14">
                  <c:v>23</c:v>
                </c:pt>
                <c:pt idx="15">
                  <c:v>23.5</c:v>
                </c:pt>
                <c:pt idx="16">
                  <c:v>22.8</c:v>
                </c:pt>
                <c:pt idx="17">
                  <c:v>23.5</c:v>
                </c:pt>
                <c:pt idx="18">
                  <c:v>23.5</c:v>
                </c:pt>
                <c:pt idx="19">
                  <c:v>22.4</c:v>
                </c:pt>
                <c:pt idx="20">
                  <c:v>22</c:v>
                </c:pt>
                <c:pt idx="21">
                  <c:v>22.4</c:v>
                </c:pt>
                <c:pt idx="22">
                  <c:v>23.9</c:v>
                </c:pt>
                <c:pt idx="23">
                  <c:v>23.8</c:v>
                </c:pt>
                <c:pt idx="24">
                  <c:v>24.6</c:v>
                </c:pt>
                <c:pt idx="25">
                  <c:v>23</c:v>
                </c:pt>
                <c:pt idx="26">
                  <c:v>22.8</c:v>
                </c:pt>
                <c:pt idx="27">
                  <c:v>24.8</c:v>
                </c:pt>
                <c:pt idx="28">
                  <c:v>24.3</c:v>
                </c:pt>
                <c:pt idx="29">
                  <c:v>25</c:v>
                </c:pt>
                <c:pt idx="30">
                  <c:v>24.8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0D3-4A8E-BB87-55529226074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51284144"/>
        <c:axId val="851287408"/>
        <c:extLst/>
      </c:stockChart>
      <c:valAx>
        <c:axId val="851289040"/>
        <c:scaling>
          <c:orientation val="minMax"/>
          <c:max val="18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85776"/>
        <c:crosses val="max"/>
        <c:crossBetween val="between"/>
      </c:valAx>
      <c:catAx>
        <c:axId val="851285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89040"/>
        <c:crossesAt val="0"/>
        <c:auto val="1"/>
        <c:lblAlgn val="ctr"/>
        <c:lblOffset val="100"/>
        <c:noMultiLvlLbl val="0"/>
      </c:catAx>
      <c:valAx>
        <c:axId val="85128740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84144"/>
        <c:crosses val="autoZero"/>
        <c:crossBetween val="between"/>
      </c:valAx>
      <c:catAx>
        <c:axId val="85128414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5128740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พังงา(ตะกั่วป่า)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(8.684167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98.25222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Data!$B$171:$AF$171</c:f>
              <c:numCache>
                <c:formatCode>0.0</c:formatCode>
                <c:ptCount val="31"/>
                <c:pt idx="0">
                  <c:v>0.1</c:v>
                </c:pt>
                <c:pt idx="1">
                  <c:v>0</c:v>
                </c:pt>
                <c:pt idx="2">
                  <c:v>9.1999999999999993</c:v>
                </c:pt>
                <c:pt idx="3">
                  <c:v>0</c:v>
                </c:pt>
                <c:pt idx="4">
                  <c:v>17.399999999999999</c:v>
                </c:pt>
                <c:pt idx="5">
                  <c:v>0</c:v>
                </c:pt>
                <c:pt idx="6">
                  <c:v>6.6</c:v>
                </c:pt>
                <c:pt idx="7">
                  <c:v>0</c:v>
                </c:pt>
                <c:pt idx="8">
                  <c:v>0</c:v>
                </c:pt>
                <c:pt idx="9">
                  <c:v>0.4</c:v>
                </c:pt>
                <c:pt idx="10">
                  <c:v>0</c:v>
                </c:pt>
                <c:pt idx="11">
                  <c:v>13.2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20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0.01</c:v>
                </c:pt>
                <c:pt idx="28">
                  <c:v>0</c:v>
                </c:pt>
                <c:pt idx="29">
                  <c:v>16</c:v>
                </c:pt>
                <c:pt idx="30">
                  <c:v>56.7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36-41E2-B030-135D3316165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62044336"/>
        <c:axId val="86205086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Data!$B$169:$AF$169</c:f>
              <c:numCache>
                <c:formatCode>0.0</c:formatCode>
                <c:ptCount val="31"/>
                <c:pt idx="0">
                  <c:v>32.5</c:v>
                </c:pt>
                <c:pt idx="1">
                  <c:v>32.6</c:v>
                </c:pt>
                <c:pt idx="2">
                  <c:v>33</c:v>
                </c:pt>
                <c:pt idx="3">
                  <c:v>32.5</c:v>
                </c:pt>
                <c:pt idx="4">
                  <c:v>33.200000000000003</c:v>
                </c:pt>
                <c:pt idx="5">
                  <c:v>33</c:v>
                </c:pt>
                <c:pt idx="6">
                  <c:v>33.4</c:v>
                </c:pt>
                <c:pt idx="7">
                  <c:v>33.5</c:v>
                </c:pt>
                <c:pt idx="8">
                  <c:v>32.299999999999997</c:v>
                </c:pt>
                <c:pt idx="9">
                  <c:v>32.700000000000003</c:v>
                </c:pt>
                <c:pt idx="10">
                  <c:v>32.200000000000003</c:v>
                </c:pt>
                <c:pt idx="11">
                  <c:v>32</c:v>
                </c:pt>
                <c:pt idx="12">
                  <c:v>32</c:v>
                </c:pt>
                <c:pt idx="13">
                  <c:v>32.200000000000003</c:v>
                </c:pt>
                <c:pt idx="14">
                  <c:v>32.5</c:v>
                </c:pt>
                <c:pt idx="15">
                  <c:v>32.799999999999997</c:v>
                </c:pt>
                <c:pt idx="16">
                  <c:v>33.299999999999997</c:v>
                </c:pt>
                <c:pt idx="17">
                  <c:v>33.799999999999997</c:v>
                </c:pt>
                <c:pt idx="18">
                  <c:v>33</c:v>
                </c:pt>
                <c:pt idx="19">
                  <c:v>33.5</c:v>
                </c:pt>
                <c:pt idx="20">
                  <c:v>32.5</c:v>
                </c:pt>
                <c:pt idx="21">
                  <c:v>33.4</c:v>
                </c:pt>
                <c:pt idx="22">
                  <c:v>33.4</c:v>
                </c:pt>
                <c:pt idx="23">
                  <c:v>31.7</c:v>
                </c:pt>
                <c:pt idx="24">
                  <c:v>33.700000000000003</c:v>
                </c:pt>
                <c:pt idx="25">
                  <c:v>32.799999999999997</c:v>
                </c:pt>
                <c:pt idx="26">
                  <c:v>33</c:v>
                </c:pt>
                <c:pt idx="27">
                  <c:v>33.700000000000003</c:v>
                </c:pt>
                <c:pt idx="28">
                  <c:v>32.799999999999997</c:v>
                </c:pt>
                <c:pt idx="29">
                  <c:v>33.5</c:v>
                </c:pt>
                <c:pt idx="30">
                  <c:v>32.5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C36-41E2-B030-135D33161655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Data!$B$170:$AF$170</c:f>
              <c:numCache>
                <c:formatCode>0.0</c:formatCode>
                <c:ptCount val="31"/>
                <c:pt idx="0">
                  <c:v>24.3</c:v>
                </c:pt>
                <c:pt idx="1">
                  <c:v>25.2</c:v>
                </c:pt>
                <c:pt idx="2">
                  <c:v>24.7</c:v>
                </c:pt>
                <c:pt idx="3">
                  <c:v>24.4</c:v>
                </c:pt>
                <c:pt idx="4">
                  <c:v>25</c:v>
                </c:pt>
                <c:pt idx="5">
                  <c:v>23.8</c:v>
                </c:pt>
                <c:pt idx="6">
                  <c:v>25</c:v>
                </c:pt>
                <c:pt idx="7">
                  <c:v>24.4</c:v>
                </c:pt>
                <c:pt idx="8">
                  <c:v>22.5</c:v>
                </c:pt>
                <c:pt idx="9">
                  <c:v>22.2</c:v>
                </c:pt>
                <c:pt idx="10">
                  <c:v>23.1</c:v>
                </c:pt>
                <c:pt idx="11">
                  <c:v>23.2</c:v>
                </c:pt>
                <c:pt idx="12">
                  <c:v>23.3</c:v>
                </c:pt>
                <c:pt idx="13">
                  <c:v>23.7</c:v>
                </c:pt>
                <c:pt idx="14">
                  <c:v>24.7</c:v>
                </c:pt>
                <c:pt idx="15">
                  <c:v>24.3</c:v>
                </c:pt>
                <c:pt idx="16">
                  <c:v>23.7</c:v>
                </c:pt>
                <c:pt idx="17">
                  <c:v>24.2</c:v>
                </c:pt>
                <c:pt idx="18">
                  <c:v>24.7</c:v>
                </c:pt>
                <c:pt idx="19">
                  <c:v>25</c:v>
                </c:pt>
                <c:pt idx="20">
                  <c:v>25</c:v>
                </c:pt>
                <c:pt idx="21">
                  <c:v>24</c:v>
                </c:pt>
                <c:pt idx="22">
                  <c:v>23.8</c:v>
                </c:pt>
                <c:pt idx="23">
                  <c:v>24.2</c:v>
                </c:pt>
                <c:pt idx="24">
                  <c:v>23.7</c:v>
                </c:pt>
                <c:pt idx="25">
                  <c:v>24.3</c:v>
                </c:pt>
                <c:pt idx="26">
                  <c:v>24.6</c:v>
                </c:pt>
                <c:pt idx="27">
                  <c:v>25.6</c:v>
                </c:pt>
                <c:pt idx="28">
                  <c:v>25.5</c:v>
                </c:pt>
                <c:pt idx="29">
                  <c:v>25</c:v>
                </c:pt>
                <c:pt idx="30">
                  <c:v>24.7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C36-41E2-B030-135D3316165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62052496"/>
        <c:axId val="862041072"/>
        <c:extLst/>
      </c:stockChart>
      <c:valAx>
        <c:axId val="862050864"/>
        <c:scaling>
          <c:orientation val="minMax"/>
          <c:max val="16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2044336"/>
        <c:crosses val="max"/>
        <c:crossBetween val="between"/>
      </c:valAx>
      <c:catAx>
        <c:axId val="8620443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2050864"/>
        <c:crossesAt val="0"/>
        <c:auto val="1"/>
        <c:lblAlgn val="ctr"/>
        <c:lblOffset val="100"/>
        <c:noMultiLvlLbl val="0"/>
      </c:catAx>
      <c:valAx>
        <c:axId val="86204107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2052496"/>
        <c:crosses val="autoZero"/>
        <c:crossBetween val="between"/>
      </c:valAx>
      <c:catAx>
        <c:axId val="86205249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6204107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ภูเก็ต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(8.1450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98.31444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Data!$B$176:$AF$176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0.01</c:v>
                </c:pt>
                <c:pt idx="4">
                  <c:v>24.2</c:v>
                </c:pt>
                <c:pt idx="5">
                  <c:v>0</c:v>
                </c:pt>
                <c:pt idx="6">
                  <c:v>31.4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1.1000000000000001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0.01</c:v>
                </c:pt>
                <c:pt idx="22">
                  <c:v>30.4</c:v>
                </c:pt>
                <c:pt idx="23">
                  <c:v>0</c:v>
                </c:pt>
                <c:pt idx="24">
                  <c:v>0</c:v>
                </c:pt>
                <c:pt idx="25">
                  <c:v>0.4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45.1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5C-4A46-B86A-3D0F1B0F744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62038352"/>
        <c:axId val="86204977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Data!$B$174:$AF$174</c:f>
              <c:numCache>
                <c:formatCode>0.0</c:formatCode>
                <c:ptCount val="31"/>
                <c:pt idx="0">
                  <c:v>33.5</c:v>
                </c:pt>
                <c:pt idx="1">
                  <c:v>34.5</c:v>
                </c:pt>
                <c:pt idx="2">
                  <c:v>34</c:v>
                </c:pt>
                <c:pt idx="3">
                  <c:v>33.200000000000003</c:v>
                </c:pt>
                <c:pt idx="4">
                  <c:v>35.1</c:v>
                </c:pt>
                <c:pt idx="5">
                  <c:v>34.299999999999997</c:v>
                </c:pt>
                <c:pt idx="6">
                  <c:v>34</c:v>
                </c:pt>
                <c:pt idx="7">
                  <c:v>33.9</c:v>
                </c:pt>
                <c:pt idx="8">
                  <c:v>33.799999999999997</c:v>
                </c:pt>
                <c:pt idx="9">
                  <c:v>33.5</c:v>
                </c:pt>
                <c:pt idx="10">
                  <c:v>32.6</c:v>
                </c:pt>
                <c:pt idx="11">
                  <c:v>32.5</c:v>
                </c:pt>
                <c:pt idx="12">
                  <c:v>33.700000000000003</c:v>
                </c:pt>
                <c:pt idx="13">
                  <c:v>34.1</c:v>
                </c:pt>
                <c:pt idx="14">
                  <c:v>33</c:v>
                </c:pt>
                <c:pt idx="15">
                  <c:v>33.4</c:v>
                </c:pt>
                <c:pt idx="16">
                  <c:v>34.1</c:v>
                </c:pt>
                <c:pt idx="17">
                  <c:v>34.5</c:v>
                </c:pt>
                <c:pt idx="18">
                  <c:v>34.5</c:v>
                </c:pt>
                <c:pt idx="19">
                  <c:v>34.4</c:v>
                </c:pt>
                <c:pt idx="20">
                  <c:v>32.5</c:v>
                </c:pt>
                <c:pt idx="21">
                  <c:v>35</c:v>
                </c:pt>
                <c:pt idx="22">
                  <c:v>35</c:v>
                </c:pt>
                <c:pt idx="23">
                  <c:v>33.6</c:v>
                </c:pt>
                <c:pt idx="24">
                  <c:v>34.299999999999997</c:v>
                </c:pt>
                <c:pt idx="25">
                  <c:v>34</c:v>
                </c:pt>
                <c:pt idx="26">
                  <c:v>34.5</c:v>
                </c:pt>
                <c:pt idx="27">
                  <c:v>34</c:v>
                </c:pt>
                <c:pt idx="28">
                  <c:v>33</c:v>
                </c:pt>
                <c:pt idx="29">
                  <c:v>33.5</c:v>
                </c:pt>
                <c:pt idx="30">
                  <c:v>33.1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C5C-4A46-B86A-3D0F1B0F7447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Data!$B$175:$AF$175</c:f>
              <c:numCache>
                <c:formatCode>0.0</c:formatCode>
                <c:ptCount val="31"/>
                <c:pt idx="0">
                  <c:v>23</c:v>
                </c:pt>
                <c:pt idx="1">
                  <c:v>24</c:v>
                </c:pt>
                <c:pt idx="2">
                  <c:v>24.5</c:v>
                </c:pt>
                <c:pt idx="3">
                  <c:v>24.1</c:v>
                </c:pt>
                <c:pt idx="4">
                  <c:v>24.1</c:v>
                </c:pt>
                <c:pt idx="5">
                  <c:v>23</c:v>
                </c:pt>
                <c:pt idx="6">
                  <c:v>25.1</c:v>
                </c:pt>
                <c:pt idx="7">
                  <c:v>23.2</c:v>
                </c:pt>
                <c:pt idx="8">
                  <c:v>22.4</c:v>
                </c:pt>
                <c:pt idx="9">
                  <c:v>24.5</c:v>
                </c:pt>
                <c:pt idx="10">
                  <c:v>24.6</c:v>
                </c:pt>
                <c:pt idx="11">
                  <c:v>23.5</c:v>
                </c:pt>
                <c:pt idx="12">
                  <c:v>23.5</c:v>
                </c:pt>
                <c:pt idx="13">
                  <c:v>22.7</c:v>
                </c:pt>
                <c:pt idx="14">
                  <c:v>23.4</c:v>
                </c:pt>
                <c:pt idx="15">
                  <c:v>23.1</c:v>
                </c:pt>
                <c:pt idx="16">
                  <c:v>23.8</c:v>
                </c:pt>
                <c:pt idx="17">
                  <c:v>23.4</c:v>
                </c:pt>
                <c:pt idx="18">
                  <c:v>23.4</c:v>
                </c:pt>
                <c:pt idx="19">
                  <c:v>25</c:v>
                </c:pt>
                <c:pt idx="20">
                  <c:v>24</c:v>
                </c:pt>
                <c:pt idx="21">
                  <c:v>23.8</c:v>
                </c:pt>
                <c:pt idx="22">
                  <c:v>23.6</c:v>
                </c:pt>
                <c:pt idx="23">
                  <c:v>25</c:v>
                </c:pt>
                <c:pt idx="24">
                  <c:v>23.5</c:v>
                </c:pt>
                <c:pt idx="25">
                  <c:v>23.5</c:v>
                </c:pt>
                <c:pt idx="26">
                  <c:v>22.5</c:v>
                </c:pt>
                <c:pt idx="27">
                  <c:v>24</c:v>
                </c:pt>
                <c:pt idx="28">
                  <c:v>24</c:v>
                </c:pt>
                <c:pt idx="29">
                  <c:v>24</c:v>
                </c:pt>
                <c:pt idx="30">
                  <c:v>23.5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C5C-4A46-B86A-3D0F1B0F744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62048688"/>
        <c:axId val="862038896"/>
        <c:extLst/>
      </c:stockChart>
      <c:valAx>
        <c:axId val="86204977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2038352"/>
        <c:crosses val="max"/>
        <c:crossBetween val="between"/>
      </c:valAx>
      <c:catAx>
        <c:axId val="862038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2049776"/>
        <c:crossesAt val="0"/>
        <c:auto val="1"/>
        <c:lblAlgn val="ctr"/>
        <c:lblOffset val="100"/>
        <c:noMultiLvlLbl val="0"/>
      </c:catAx>
      <c:valAx>
        <c:axId val="86203889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2048688"/>
        <c:crosses val="autoZero"/>
        <c:crossBetween val="between"/>
      </c:valAx>
      <c:catAx>
        <c:axId val="86204868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6203889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กระบี่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(8.103611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98.97528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Data!$B$181:$AF$181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4.4000000000000004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21.6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15</c:v>
                </c:pt>
                <c:pt idx="23">
                  <c:v>1.7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1.4</c:v>
                </c:pt>
                <c:pt idx="30">
                  <c:v>59.1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B6-4114-BCC7-F25894EDE2D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62039440"/>
        <c:axId val="86206664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Data!$B$179:$AF$179</c:f>
              <c:numCache>
                <c:formatCode>0.0</c:formatCode>
                <c:ptCount val="31"/>
                <c:pt idx="0">
                  <c:v>34.200000000000003</c:v>
                </c:pt>
                <c:pt idx="1">
                  <c:v>35.5</c:v>
                </c:pt>
                <c:pt idx="2">
                  <c:v>36.9</c:v>
                </c:pt>
                <c:pt idx="3">
                  <c:v>36.299999999999997</c:v>
                </c:pt>
                <c:pt idx="4">
                  <c:v>36.1</c:v>
                </c:pt>
                <c:pt idx="5">
                  <c:v>35.700000000000003</c:v>
                </c:pt>
                <c:pt idx="6">
                  <c:v>38.700000000000003</c:v>
                </c:pt>
                <c:pt idx="7">
                  <c:v>35.4</c:v>
                </c:pt>
                <c:pt idx="8">
                  <c:v>35.799999999999997</c:v>
                </c:pt>
                <c:pt idx="9">
                  <c:v>34.6</c:v>
                </c:pt>
                <c:pt idx="10">
                  <c:v>35</c:v>
                </c:pt>
                <c:pt idx="11">
                  <c:v>34.700000000000003</c:v>
                </c:pt>
                <c:pt idx="12">
                  <c:v>35.5</c:v>
                </c:pt>
                <c:pt idx="13">
                  <c:v>36.799999999999997</c:v>
                </c:pt>
                <c:pt idx="14">
                  <c:v>34.4</c:v>
                </c:pt>
                <c:pt idx="15">
                  <c:v>35.700000000000003</c:v>
                </c:pt>
                <c:pt idx="16">
                  <c:v>35.4</c:v>
                </c:pt>
                <c:pt idx="17">
                  <c:v>35.700000000000003</c:v>
                </c:pt>
                <c:pt idx="18">
                  <c:v>36</c:v>
                </c:pt>
                <c:pt idx="19">
                  <c:v>35.700000000000003</c:v>
                </c:pt>
                <c:pt idx="20">
                  <c:v>34</c:v>
                </c:pt>
                <c:pt idx="21">
                  <c:v>36</c:v>
                </c:pt>
                <c:pt idx="22">
                  <c:v>35.799999999999997</c:v>
                </c:pt>
                <c:pt idx="23">
                  <c:v>33</c:v>
                </c:pt>
                <c:pt idx="24">
                  <c:v>35.200000000000003</c:v>
                </c:pt>
                <c:pt idx="25">
                  <c:v>36</c:v>
                </c:pt>
                <c:pt idx="26">
                  <c:v>35.200000000000003</c:v>
                </c:pt>
                <c:pt idx="27">
                  <c:v>35</c:v>
                </c:pt>
                <c:pt idx="28">
                  <c:v>34.5</c:v>
                </c:pt>
                <c:pt idx="29">
                  <c:v>35</c:v>
                </c:pt>
                <c:pt idx="30">
                  <c:v>34.6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3B6-4114-BCC7-F25894EDE2D6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Data!$B$185:$AF$185</c:f>
              <c:numCache>
                <c:formatCode>0.0</c:formatCode>
                <c:ptCount val="31"/>
                <c:pt idx="0">
                  <c:v>21.5</c:v>
                </c:pt>
                <c:pt idx="1">
                  <c:v>22.4</c:v>
                </c:pt>
                <c:pt idx="2">
                  <c:v>22.5</c:v>
                </c:pt>
                <c:pt idx="3">
                  <c:v>22.8</c:v>
                </c:pt>
                <c:pt idx="4">
                  <c:v>23</c:v>
                </c:pt>
                <c:pt idx="5">
                  <c:v>24.2</c:v>
                </c:pt>
                <c:pt idx="6">
                  <c:v>23.4</c:v>
                </c:pt>
                <c:pt idx="7">
                  <c:v>26.2</c:v>
                </c:pt>
                <c:pt idx="8">
                  <c:v>24.1</c:v>
                </c:pt>
                <c:pt idx="9">
                  <c:v>24.3</c:v>
                </c:pt>
                <c:pt idx="10">
                  <c:v>25.4</c:v>
                </c:pt>
                <c:pt idx="11">
                  <c:v>25.3</c:v>
                </c:pt>
                <c:pt idx="12">
                  <c:v>21.7</c:v>
                </c:pt>
                <c:pt idx="13">
                  <c:v>23.8</c:v>
                </c:pt>
                <c:pt idx="14">
                  <c:v>24.2</c:v>
                </c:pt>
                <c:pt idx="15">
                  <c:v>23.3</c:v>
                </c:pt>
                <c:pt idx="16">
                  <c:v>23.4</c:v>
                </c:pt>
                <c:pt idx="17">
                  <c:v>23.4</c:v>
                </c:pt>
                <c:pt idx="18">
                  <c:v>23.4</c:v>
                </c:pt>
                <c:pt idx="19">
                  <c:v>23</c:v>
                </c:pt>
                <c:pt idx="20">
                  <c:v>22.3</c:v>
                </c:pt>
                <c:pt idx="21">
                  <c:v>22.2</c:v>
                </c:pt>
                <c:pt idx="22">
                  <c:v>26.1</c:v>
                </c:pt>
                <c:pt idx="23">
                  <c:v>25.4</c:v>
                </c:pt>
                <c:pt idx="24">
                  <c:v>26</c:v>
                </c:pt>
                <c:pt idx="25">
                  <c:v>23.6</c:v>
                </c:pt>
                <c:pt idx="26">
                  <c:v>23.3</c:v>
                </c:pt>
                <c:pt idx="27">
                  <c:v>24.7</c:v>
                </c:pt>
                <c:pt idx="28">
                  <c:v>22</c:v>
                </c:pt>
                <c:pt idx="29">
                  <c:v>25</c:v>
                </c:pt>
                <c:pt idx="30">
                  <c:v>24.9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3B6-4114-BCC7-F25894EDE2D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62062832"/>
        <c:axId val="862065008"/>
        <c:extLst/>
      </c:stockChart>
      <c:valAx>
        <c:axId val="86206664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2039440"/>
        <c:crosses val="max"/>
        <c:crossBetween val="between"/>
      </c:valAx>
      <c:catAx>
        <c:axId val="862039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2066640"/>
        <c:crossesAt val="0"/>
        <c:auto val="1"/>
        <c:lblAlgn val="ctr"/>
        <c:lblOffset val="100"/>
        <c:noMultiLvlLbl val="0"/>
      </c:catAx>
      <c:valAx>
        <c:axId val="86206500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62062832"/>
        <c:crosses val="autoZero"/>
        <c:crossBetween val="between"/>
      </c:valAx>
      <c:catAx>
        <c:axId val="86206283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6206500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สงขลา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(7.182111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100.60770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Data!$B$156:$AF$156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1.4</c:v>
                </c:pt>
                <c:pt idx="7">
                  <c:v>0</c:v>
                </c:pt>
                <c:pt idx="8">
                  <c:v>0.01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0.01</c:v>
                </c:pt>
                <c:pt idx="23">
                  <c:v>0.01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DE-42FC-B5EC-BEFAFCB515E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51286320"/>
        <c:axId val="85128468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Data!$B$154:$AF$154</c:f>
              <c:numCache>
                <c:formatCode>0.0</c:formatCode>
                <c:ptCount val="31"/>
                <c:pt idx="0">
                  <c:v>30.8</c:v>
                </c:pt>
                <c:pt idx="1">
                  <c:v>30.7</c:v>
                </c:pt>
                <c:pt idx="2">
                  <c:v>30.6</c:v>
                </c:pt>
                <c:pt idx="3">
                  <c:v>30.8</c:v>
                </c:pt>
                <c:pt idx="4">
                  <c:v>31</c:v>
                </c:pt>
                <c:pt idx="5">
                  <c:v>30.9</c:v>
                </c:pt>
                <c:pt idx="6">
                  <c:v>31.1</c:v>
                </c:pt>
                <c:pt idx="7">
                  <c:v>31</c:v>
                </c:pt>
                <c:pt idx="8">
                  <c:v>30.7</c:v>
                </c:pt>
                <c:pt idx="9">
                  <c:v>31.6</c:v>
                </c:pt>
                <c:pt idx="10">
                  <c:v>31.6</c:v>
                </c:pt>
                <c:pt idx="11">
                  <c:v>30.5</c:v>
                </c:pt>
                <c:pt idx="12">
                  <c:v>32.200000000000003</c:v>
                </c:pt>
                <c:pt idx="13">
                  <c:v>31.1</c:v>
                </c:pt>
                <c:pt idx="14">
                  <c:v>31.3</c:v>
                </c:pt>
                <c:pt idx="15">
                  <c:v>31.1</c:v>
                </c:pt>
                <c:pt idx="16">
                  <c:v>31.5</c:v>
                </c:pt>
                <c:pt idx="17">
                  <c:v>31.8</c:v>
                </c:pt>
                <c:pt idx="18">
                  <c:v>31.6</c:v>
                </c:pt>
                <c:pt idx="19">
                  <c:v>31.6</c:v>
                </c:pt>
                <c:pt idx="20">
                  <c:v>31.5</c:v>
                </c:pt>
                <c:pt idx="21">
                  <c:v>32.1</c:v>
                </c:pt>
                <c:pt idx="22">
                  <c:v>32</c:v>
                </c:pt>
                <c:pt idx="23">
                  <c:v>32</c:v>
                </c:pt>
                <c:pt idx="24">
                  <c:v>32.1</c:v>
                </c:pt>
                <c:pt idx="25">
                  <c:v>31.6</c:v>
                </c:pt>
                <c:pt idx="26">
                  <c:v>32.1</c:v>
                </c:pt>
                <c:pt idx="27">
                  <c:v>32</c:v>
                </c:pt>
                <c:pt idx="28">
                  <c:v>31.8</c:v>
                </c:pt>
                <c:pt idx="29">
                  <c:v>32.299999999999997</c:v>
                </c:pt>
                <c:pt idx="30">
                  <c:v>32.299999999999997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8DE-42FC-B5EC-BEFAFCB515E3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Data!$B$155:$AF$155</c:f>
              <c:numCache>
                <c:formatCode>0.0</c:formatCode>
                <c:ptCount val="31"/>
                <c:pt idx="0">
                  <c:v>24.4</c:v>
                </c:pt>
                <c:pt idx="1">
                  <c:v>24.9</c:v>
                </c:pt>
                <c:pt idx="2">
                  <c:v>25.2</c:v>
                </c:pt>
                <c:pt idx="3">
                  <c:v>25.1</c:v>
                </c:pt>
                <c:pt idx="4">
                  <c:v>26.4</c:v>
                </c:pt>
                <c:pt idx="5">
                  <c:v>25.5</c:v>
                </c:pt>
                <c:pt idx="6">
                  <c:v>26</c:v>
                </c:pt>
                <c:pt idx="7">
                  <c:v>25.7</c:v>
                </c:pt>
                <c:pt idx="8">
                  <c:v>24.9</c:v>
                </c:pt>
                <c:pt idx="9">
                  <c:v>27</c:v>
                </c:pt>
                <c:pt idx="10">
                  <c:v>27</c:v>
                </c:pt>
                <c:pt idx="11">
                  <c:v>26.4</c:v>
                </c:pt>
                <c:pt idx="12">
                  <c:v>25.9</c:v>
                </c:pt>
                <c:pt idx="13">
                  <c:v>25.1</c:v>
                </c:pt>
                <c:pt idx="14">
                  <c:v>25.3</c:v>
                </c:pt>
                <c:pt idx="15">
                  <c:v>24.7</c:v>
                </c:pt>
                <c:pt idx="16">
                  <c:v>26.3</c:v>
                </c:pt>
                <c:pt idx="17">
                  <c:v>25.8</c:v>
                </c:pt>
                <c:pt idx="18">
                  <c:v>26.3</c:v>
                </c:pt>
                <c:pt idx="19">
                  <c:v>24.9</c:v>
                </c:pt>
                <c:pt idx="20">
                  <c:v>24.6</c:v>
                </c:pt>
                <c:pt idx="21">
                  <c:v>25.2</c:v>
                </c:pt>
                <c:pt idx="22">
                  <c:v>25.5</c:v>
                </c:pt>
                <c:pt idx="23">
                  <c:v>25.8</c:v>
                </c:pt>
                <c:pt idx="24">
                  <c:v>25.7</c:v>
                </c:pt>
                <c:pt idx="25">
                  <c:v>25.7</c:v>
                </c:pt>
                <c:pt idx="26">
                  <c:v>25.7</c:v>
                </c:pt>
                <c:pt idx="27">
                  <c:v>25.4</c:v>
                </c:pt>
                <c:pt idx="28">
                  <c:v>25.5</c:v>
                </c:pt>
                <c:pt idx="29">
                  <c:v>26.2</c:v>
                </c:pt>
                <c:pt idx="30">
                  <c:v>26.1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8DE-42FC-B5EC-BEFAFCB515E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51288496"/>
        <c:axId val="851286864"/>
        <c:extLst/>
      </c:stockChart>
      <c:valAx>
        <c:axId val="85128468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86320"/>
        <c:crosses val="max"/>
        <c:crossBetween val="between"/>
      </c:valAx>
      <c:catAx>
        <c:axId val="851286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84688"/>
        <c:crossesAt val="0"/>
        <c:auto val="1"/>
        <c:lblAlgn val="ctr"/>
        <c:lblOffset val="100"/>
        <c:noMultiLvlLbl val="0"/>
      </c:catAx>
      <c:valAx>
        <c:axId val="85128686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88496"/>
        <c:crosses val="autoZero"/>
        <c:crossBetween val="between"/>
      </c:valAx>
      <c:catAx>
        <c:axId val="85128849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5128686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เชียงใหม่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(18.79000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 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98.97694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Data!$B$16:$AF$16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1.9</c:v>
                </c:pt>
                <c:pt idx="8">
                  <c:v>0</c:v>
                </c:pt>
                <c:pt idx="9">
                  <c:v>0</c:v>
                </c:pt>
                <c:pt idx="10">
                  <c:v>6.5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1</c:v>
                </c:pt>
                <c:pt idx="24">
                  <c:v>0</c:v>
                </c:pt>
                <c:pt idx="25">
                  <c:v>0.1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FA-4B2D-90E8-6BCA8F3CDEB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02000272"/>
        <c:axId val="80199972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Data!$B$14:$AF$14</c:f>
              <c:numCache>
                <c:formatCode>0.0</c:formatCode>
                <c:ptCount val="31"/>
                <c:pt idx="0">
                  <c:v>35.299999999999997</c:v>
                </c:pt>
                <c:pt idx="1">
                  <c:v>35.4</c:v>
                </c:pt>
                <c:pt idx="2">
                  <c:v>36.299999999999997</c:v>
                </c:pt>
                <c:pt idx="3">
                  <c:v>36.5</c:v>
                </c:pt>
                <c:pt idx="4">
                  <c:v>37.5</c:v>
                </c:pt>
                <c:pt idx="5">
                  <c:v>36.5</c:v>
                </c:pt>
                <c:pt idx="6">
                  <c:v>37.5</c:v>
                </c:pt>
                <c:pt idx="7">
                  <c:v>36.6</c:v>
                </c:pt>
                <c:pt idx="8">
                  <c:v>31.7</c:v>
                </c:pt>
                <c:pt idx="9">
                  <c:v>32.5</c:v>
                </c:pt>
                <c:pt idx="10">
                  <c:v>34.5</c:v>
                </c:pt>
                <c:pt idx="11">
                  <c:v>34.5</c:v>
                </c:pt>
                <c:pt idx="12">
                  <c:v>34.6</c:v>
                </c:pt>
                <c:pt idx="13">
                  <c:v>36</c:v>
                </c:pt>
                <c:pt idx="14">
                  <c:v>35.1</c:v>
                </c:pt>
                <c:pt idx="15">
                  <c:v>35.5</c:v>
                </c:pt>
                <c:pt idx="16">
                  <c:v>36.1</c:v>
                </c:pt>
                <c:pt idx="17">
                  <c:v>35.1</c:v>
                </c:pt>
                <c:pt idx="18">
                  <c:v>36.4</c:v>
                </c:pt>
                <c:pt idx="19">
                  <c:v>36.700000000000003</c:v>
                </c:pt>
                <c:pt idx="20">
                  <c:v>36.5</c:v>
                </c:pt>
                <c:pt idx="21">
                  <c:v>35.5</c:v>
                </c:pt>
                <c:pt idx="22">
                  <c:v>34.5</c:v>
                </c:pt>
                <c:pt idx="23">
                  <c:v>35.5</c:v>
                </c:pt>
                <c:pt idx="24">
                  <c:v>36.5</c:v>
                </c:pt>
                <c:pt idx="25">
                  <c:v>36.5</c:v>
                </c:pt>
                <c:pt idx="26">
                  <c:v>37.1</c:v>
                </c:pt>
                <c:pt idx="27">
                  <c:v>35.5</c:v>
                </c:pt>
                <c:pt idx="28">
                  <c:v>36</c:v>
                </c:pt>
                <c:pt idx="29">
                  <c:v>36.200000000000003</c:v>
                </c:pt>
                <c:pt idx="30">
                  <c:v>35.799999999999997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DFA-4B2D-90E8-6BCA8F3CDEB9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Data!$B$15:$AF$15</c:f>
              <c:numCache>
                <c:formatCode>0.0</c:formatCode>
                <c:ptCount val="31"/>
                <c:pt idx="0">
                  <c:v>19.2</c:v>
                </c:pt>
                <c:pt idx="1">
                  <c:v>19.8</c:v>
                </c:pt>
                <c:pt idx="2">
                  <c:v>18.5</c:v>
                </c:pt>
                <c:pt idx="3">
                  <c:v>17.8</c:v>
                </c:pt>
                <c:pt idx="4">
                  <c:v>17.5</c:v>
                </c:pt>
                <c:pt idx="5">
                  <c:v>18.899999999999999</c:v>
                </c:pt>
                <c:pt idx="6">
                  <c:v>19.100000000000001</c:v>
                </c:pt>
                <c:pt idx="7">
                  <c:v>19.399999999999999</c:v>
                </c:pt>
                <c:pt idx="8">
                  <c:v>22.6</c:v>
                </c:pt>
                <c:pt idx="9">
                  <c:v>23.1</c:v>
                </c:pt>
                <c:pt idx="10">
                  <c:v>23.8</c:v>
                </c:pt>
                <c:pt idx="11">
                  <c:v>20.5</c:v>
                </c:pt>
                <c:pt idx="12">
                  <c:v>19.5</c:v>
                </c:pt>
                <c:pt idx="13">
                  <c:v>19</c:v>
                </c:pt>
                <c:pt idx="14">
                  <c:v>20</c:v>
                </c:pt>
                <c:pt idx="15">
                  <c:v>20.5</c:v>
                </c:pt>
                <c:pt idx="16">
                  <c:v>21.9</c:v>
                </c:pt>
                <c:pt idx="17">
                  <c:v>23</c:v>
                </c:pt>
                <c:pt idx="18">
                  <c:v>21.6</c:v>
                </c:pt>
                <c:pt idx="19">
                  <c:v>21.3</c:v>
                </c:pt>
                <c:pt idx="20">
                  <c:v>20.100000000000001</c:v>
                </c:pt>
                <c:pt idx="21">
                  <c:v>21.8</c:v>
                </c:pt>
                <c:pt idx="22">
                  <c:v>24.9</c:v>
                </c:pt>
                <c:pt idx="23">
                  <c:v>23</c:v>
                </c:pt>
                <c:pt idx="24">
                  <c:v>23.1</c:v>
                </c:pt>
                <c:pt idx="25">
                  <c:v>23.8</c:v>
                </c:pt>
                <c:pt idx="26">
                  <c:v>23.6</c:v>
                </c:pt>
                <c:pt idx="27">
                  <c:v>22.8</c:v>
                </c:pt>
                <c:pt idx="28">
                  <c:v>23</c:v>
                </c:pt>
                <c:pt idx="29">
                  <c:v>24.5</c:v>
                </c:pt>
                <c:pt idx="30">
                  <c:v>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DFA-4B2D-90E8-6BCA8F3CDEB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01989936"/>
        <c:axId val="802002448"/>
        <c:extLst/>
      </c:stockChart>
      <c:valAx>
        <c:axId val="80199972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2000272"/>
        <c:crosses val="max"/>
        <c:crossBetween val="between"/>
      </c:valAx>
      <c:catAx>
        <c:axId val="802000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1999728"/>
        <c:crosses val="autoZero"/>
        <c:auto val="1"/>
        <c:lblAlgn val="ctr"/>
        <c:lblOffset val="100"/>
        <c:noMultiLvlLbl val="0"/>
      </c:catAx>
      <c:valAx>
        <c:axId val="80200244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268948259863764E-2"/>
              <c:y val="0.3920432682878723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1989936"/>
        <c:crosses val="autoZero"/>
        <c:crossBetween val="between"/>
      </c:valAx>
      <c:catAx>
        <c:axId val="80198993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0200244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ขอนแก่น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(16.46111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102.78970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6837414595328941E-2"/>
          <c:y val="0.17330421085445435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Data!$B$56:$AF$56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0.03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14.5</c:v>
                </c:pt>
                <c:pt idx="13">
                  <c:v>0.01</c:v>
                </c:pt>
                <c:pt idx="14">
                  <c:v>0.01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0.01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13.5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AE-46DE-8AC9-7B43DD9F7AC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47410080"/>
        <c:axId val="847413888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dLbl>
              <c:idx val="25"/>
              <c:layout>
                <c:manualLayout>
                  <c:x val="-2.284618268870248E-2"/>
                  <c:y val="-4.212308559765884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9AE-46DE-8AC9-7B43DD9F7ACB}"/>
                </c:ext>
              </c:extLst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Data!$B$54:$AF$54</c:f>
              <c:numCache>
                <c:formatCode>0.0</c:formatCode>
                <c:ptCount val="31"/>
                <c:pt idx="0">
                  <c:v>34.799999999999997</c:v>
                </c:pt>
                <c:pt idx="1">
                  <c:v>36.5</c:v>
                </c:pt>
                <c:pt idx="2">
                  <c:v>36.700000000000003</c:v>
                </c:pt>
                <c:pt idx="3">
                  <c:v>37.799999999999997</c:v>
                </c:pt>
                <c:pt idx="4">
                  <c:v>38.799999999999997</c:v>
                </c:pt>
                <c:pt idx="5">
                  <c:v>35.200000000000003</c:v>
                </c:pt>
                <c:pt idx="6">
                  <c:v>35.5</c:v>
                </c:pt>
                <c:pt idx="7">
                  <c:v>34.4</c:v>
                </c:pt>
                <c:pt idx="8">
                  <c:v>27.6</c:v>
                </c:pt>
                <c:pt idx="9">
                  <c:v>30.2</c:v>
                </c:pt>
                <c:pt idx="10">
                  <c:v>32.299999999999997</c:v>
                </c:pt>
                <c:pt idx="11">
                  <c:v>32.6</c:v>
                </c:pt>
                <c:pt idx="12">
                  <c:v>32.6</c:v>
                </c:pt>
                <c:pt idx="13">
                  <c:v>33.5</c:v>
                </c:pt>
                <c:pt idx="14">
                  <c:v>31.7</c:v>
                </c:pt>
                <c:pt idx="15">
                  <c:v>35.200000000000003</c:v>
                </c:pt>
                <c:pt idx="16">
                  <c:v>36.5</c:v>
                </c:pt>
                <c:pt idx="17">
                  <c:v>36.4</c:v>
                </c:pt>
                <c:pt idx="18">
                  <c:v>36.9</c:v>
                </c:pt>
                <c:pt idx="19">
                  <c:v>37.299999999999997</c:v>
                </c:pt>
                <c:pt idx="20">
                  <c:v>28.5</c:v>
                </c:pt>
                <c:pt idx="21">
                  <c:v>29.5</c:v>
                </c:pt>
                <c:pt idx="22">
                  <c:v>30.5</c:v>
                </c:pt>
                <c:pt idx="23">
                  <c:v>32.700000000000003</c:v>
                </c:pt>
                <c:pt idx="24">
                  <c:v>33.700000000000003</c:v>
                </c:pt>
                <c:pt idx="25">
                  <c:v>29.5</c:v>
                </c:pt>
                <c:pt idx="26">
                  <c:v>31.7</c:v>
                </c:pt>
                <c:pt idx="27">
                  <c:v>34.200000000000003</c:v>
                </c:pt>
                <c:pt idx="28">
                  <c:v>35.6</c:v>
                </c:pt>
                <c:pt idx="29">
                  <c:v>30.7</c:v>
                </c:pt>
                <c:pt idx="30">
                  <c:v>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9AE-46DE-8AC9-7B43DD9F7ACB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Data!$B$55:$AF$55</c:f>
              <c:numCache>
                <c:formatCode>0.0</c:formatCode>
                <c:ptCount val="31"/>
                <c:pt idx="0">
                  <c:v>23.4</c:v>
                </c:pt>
                <c:pt idx="1">
                  <c:v>23</c:v>
                </c:pt>
                <c:pt idx="2">
                  <c:v>24.2</c:v>
                </c:pt>
                <c:pt idx="3">
                  <c:v>23.5</c:v>
                </c:pt>
                <c:pt idx="4">
                  <c:v>23.5</c:v>
                </c:pt>
                <c:pt idx="5">
                  <c:v>23.6</c:v>
                </c:pt>
                <c:pt idx="6">
                  <c:v>24.6</c:v>
                </c:pt>
                <c:pt idx="7">
                  <c:v>23.5</c:v>
                </c:pt>
                <c:pt idx="8">
                  <c:v>20.6</c:v>
                </c:pt>
                <c:pt idx="9">
                  <c:v>17.5</c:v>
                </c:pt>
                <c:pt idx="10">
                  <c:v>18.899999999999999</c:v>
                </c:pt>
                <c:pt idx="11">
                  <c:v>19.8</c:v>
                </c:pt>
                <c:pt idx="12">
                  <c:v>22.5</c:v>
                </c:pt>
                <c:pt idx="13">
                  <c:v>22</c:v>
                </c:pt>
                <c:pt idx="14">
                  <c:v>21.4</c:v>
                </c:pt>
                <c:pt idx="15">
                  <c:v>22.3</c:v>
                </c:pt>
                <c:pt idx="16">
                  <c:v>23.5</c:v>
                </c:pt>
                <c:pt idx="17">
                  <c:v>25.2</c:v>
                </c:pt>
                <c:pt idx="18">
                  <c:v>23.5</c:v>
                </c:pt>
                <c:pt idx="19">
                  <c:v>23.9</c:v>
                </c:pt>
                <c:pt idx="20">
                  <c:v>22.5</c:v>
                </c:pt>
                <c:pt idx="21">
                  <c:v>20.5</c:v>
                </c:pt>
                <c:pt idx="22">
                  <c:v>19.399999999999999</c:v>
                </c:pt>
                <c:pt idx="23">
                  <c:v>20.7</c:v>
                </c:pt>
                <c:pt idx="24">
                  <c:v>22.4</c:v>
                </c:pt>
                <c:pt idx="25">
                  <c:v>24.5</c:v>
                </c:pt>
                <c:pt idx="26">
                  <c:v>22.6</c:v>
                </c:pt>
                <c:pt idx="27">
                  <c:v>22.4</c:v>
                </c:pt>
                <c:pt idx="28">
                  <c:v>24.5</c:v>
                </c:pt>
                <c:pt idx="29">
                  <c:v>23</c:v>
                </c:pt>
                <c:pt idx="30">
                  <c:v>23.1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9AE-46DE-8AC9-7B43DD9F7AC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47410624"/>
        <c:axId val="847408448"/>
        <c:extLst/>
      </c:stockChart>
      <c:valAx>
        <c:axId val="847413888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7410080"/>
        <c:crosses val="max"/>
        <c:crossBetween val="between"/>
      </c:valAx>
      <c:catAx>
        <c:axId val="847410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7413888"/>
        <c:crossesAt val="0"/>
        <c:auto val="1"/>
        <c:lblAlgn val="ctr"/>
        <c:lblOffset val="100"/>
        <c:noMultiLvlLbl val="0"/>
      </c:catAx>
      <c:valAx>
        <c:axId val="84740844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7410624"/>
        <c:crosses val="autoZero"/>
        <c:crossBetween val="between"/>
      </c:valAx>
      <c:catAx>
        <c:axId val="84741062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4740844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พระนครศรีอยุธยา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(14.53472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100.7250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Data!$B$96:$AF$96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4.3</c:v>
                </c:pt>
                <c:pt idx="8">
                  <c:v>0.6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9.6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16.2</c:v>
                </c:pt>
                <c:pt idx="27">
                  <c:v>2.2999999999999998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19-4AB3-BD15-E7E7D73EBEB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49678896"/>
        <c:axId val="84967672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Data!$B$94:$AF$94</c:f>
              <c:numCache>
                <c:formatCode>0.0</c:formatCode>
                <c:ptCount val="31"/>
                <c:pt idx="0">
                  <c:v>36.299999999999997</c:v>
                </c:pt>
                <c:pt idx="1">
                  <c:v>35.299999999999997</c:v>
                </c:pt>
                <c:pt idx="2">
                  <c:v>35.799999999999997</c:v>
                </c:pt>
                <c:pt idx="3">
                  <c:v>35.9</c:v>
                </c:pt>
                <c:pt idx="4">
                  <c:v>37</c:v>
                </c:pt>
                <c:pt idx="5">
                  <c:v>36.5</c:v>
                </c:pt>
                <c:pt idx="6">
                  <c:v>35.200000000000003</c:v>
                </c:pt>
                <c:pt idx="7">
                  <c:v>35.5</c:v>
                </c:pt>
                <c:pt idx="8">
                  <c:v>27.7</c:v>
                </c:pt>
                <c:pt idx="9">
                  <c:v>30.8</c:v>
                </c:pt>
                <c:pt idx="10">
                  <c:v>34</c:v>
                </c:pt>
                <c:pt idx="11">
                  <c:v>35</c:v>
                </c:pt>
                <c:pt idx="12">
                  <c:v>35.200000000000003</c:v>
                </c:pt>
                <c:pt idx="13">
                  <c:v>36</c:v>
                </c:pt>
                <c:pt idx="14">
                  <c:v>34.700000000000003</c:v>
                </c:pt>
                <c:pt idx="15">
                  <c:v>35</c:v>
                </c:pt>
                <c:pt idx="16">
                  <c:v>36.200000000000003</c:v>
                </c:pt>
                <c:pt idx="17">
                  <c:v>36.5</c:v>
                </c:pt>
                <c:pt idx="18">
                  <c:v>37</c:v>
                </c:pt>
                <c:pt idx="19">
                  <c:v>37</c:v>
                </c:pt>
                <c:pt idx="20">
                  <c:v>36.700000000000003</c:v>
                </c:pt>
                <c:pt idx="21">
                  <c:v>34.299999999999997</c:v>
                </c:pt>
                <c:pt idx="22">
                  <c:v>34.9</c:v>
                </c:pt>
                <c:pt idx="23">
                  <c:v>35.9</c:v>
                </c:pt>
                <c:pt idx="24">
                  <c:v>36.200000000000003</c:v>
                </c:pt>
                <c:pt idx="25">
                  <c:v>36.6</c:v>
                </c:pt>
                <c:pt idx="26">
                  <c:v>33.4</c:v>
                </c:pt>
                <c:pt idx="27">
                  <c:v>34.200000000000003</c:v>
                </c:pt>
                <c:pt idx="28">
                  <c:v>36.6</c:v>
                </c:pt>
                <c:pt idx="29">
                  <c:v>35.5</c:v>
                </c:pt>
                <c:pt idx="30">
                  <c:v>35.200000000000003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A19-4AB3-BD15-E7E7D73EBEB1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Data!$B$95:$AF$95</c:f>
              <c:numCache>
                <c:formatCode>0.0</c:formatCode>
                <c:ptCount val="31"/>
                <c:pt idx="0">
                  <c:v>23.5</c:v>
                </c:pt>
                <c:pt idx="1">
                  <c:v>25</c:v>
                </c:pt>
                <c:pt idx="2">
                  <c:v>24.5</c:v>
                </c:pt>
                <c:pt idx="3">
                  <c:v>23.5</c:v>
                </c:pt>
                <c:pt idx="4">
                  <c:v>24.1</c:v>
                </c:pt>
                <c:pt idx="5">
                  <c:v>24</c:v>
                </c:pt>
                <c:pt idx="6">
                  <c:v>23.8</c:v>
                </c:pt>
                <c:pt idx="7">
                  <c:v>23.4</c:v>
                </c:pt>
                <c:pt idx="8">
                  <c:v>23.2</c:v>
                </c:pt>
                <c:pt idx="9">
                  <c:v>21</c:v>
                </c:pt>
                <c:pt idx="10">
                  <c:v>20</c:v>
                </c:pt>
                <c:pt idx="11">
                  <c:v>21.5</c:v>
                </c:pt>
                <c:pt idx="12">
                  <c:v>23.8</c:v>
                </c:pt>
                <c:pt idx="13">
                  <c:v>24.3</c:v>
                </c:pt>
                <c:pt idx="14">
                  <c:v>24.6</c:v>
                </c:pt>
                <c:pt idx="15">
                  <c:v>24.1</c:v>
                </c:pt>
                <c:pt idx="16">
                  <c:v>23.5</c:v>
                </c:pt>
                <c:pt idx="17">
                  <c:v>24.2</c:v>
                </c:pt>
                <c:pt idx="18">
                  <c:v>24</c:v>
                </c:pt>
                <c:pt idx="19">
                  <c:v>24.5</c:v>
                </c:pt>
                <c:pt idx="20">
                  <c:v>25.5</c:v>
                </c:pt>
                <c:pt idx="21">
                  <c:v>23.8</c:v>
                </c:pt>
                <c:pt idx="22">
                  <c:v>24</c:v>
                </c:pt>
                <c:pt idx="23">
                  <c:v>23</c:v>
                </c:pt>
                <c:pt idx="24">
                  <c:v>24.1</c:v>
                </c:pt>
                <c:pt idx="25">
                  <c:v>25.2</c:v>
                </c:pt>
                <c:pt idx="26">
                  <c:v>25</c:v>
                </c:pt>
                <c:pt idx="27">
                  <c:v>24.3</c:v>
                </c:pt>
                <c:pt idx="28">
                  <c:v>25.3</c:v>
                </c:pt>
                <c:pt idx="29">
                  <c:v>25</c:v>
                </c:pt>
                <c:pt idx="30">
                  <c:v>24.3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A19-4AB3-BD15-E7E7D73EBEB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49679440"/>
        <c:axId val="849677808"/>
        <c:extLst/>
      </c:stockChart>
      <c:valAx>
        <c:axId val="84967672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9678896"/>
        <c:crosses val="max"/>
        <c:crossBetween val="between"/>
      </c:valAx>
      <c:catAx>
        <c:axId val="849678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9676720"/>
        <c:crossesAt val="0"/>
        <c:auto val="1"/>
        <c:lblAlgn val="ctr"/>
        <c:lblOffset val="100"/>
        <c:noMultiLvlLbl val="0"/>
      </c:catAx>
      <c:valAx>
        <c:axId val="84967780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9679440"/>
        <c:crosses val="autoZero"/>
        <c:crossBetween val="between"/>
      </c:valAx>
      <c:catAx>
        <c:axId val="849679440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4967780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นครราชสีมา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(14.96831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102.08600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Data!$B$66:$AF$66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0.4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0.01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27.1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BB2-4424-8E2F-FE28293D4C7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47407360"/>
        <c:axId val="847406816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Data!$B$64:$AF$64</c:f>
              <c:numCache>
                <c:formatCode>0.0</c:formatCode>
                <c:ptCount val="31"/>
                <c:pt idx="0">
                  <c:v>35.799999999999997</c:v>
                </c:pt>
                <c:pt idx="1">
                  <c:v>35.799999999999997</c:v>
                </c:pt>
                <c:pt idx="2">
                  <c:v>35.799999999999997</c:v>
                </c:pt>
                <c:pt idx="3">
                  <c:v>37.799999999999997</c:v>
                </c:pt>
                <c:pt idx="4">
                  <c:v>37.6</c:v>
                </c:pt>
                <c:pt idx="5">
                  <c:v>36.4</c:v>
                </c:pt>
                <c:pt idx="6">
                  <c:v>34.1</c:v>
                </c:pt>
                <c:pt idx="7">
                  <c:v>34.9</c:v>
                </c:pt>
                <c:pt idx="8">
                  <c:v>27.6</c:v>
                </c:pt>
                <c:pt idx="9">
                  <c:v>30.4</c:v>
                </c:pt>
                <c:pt idx="10">
                  <c:v>31.8</c:v>
                </c:pt>
                <c:pt idx="11">
                  <c:v>33.4</c:v>
                </c:pt>
                <c:pt idx="12">
                  <c:v>35.299999999999997</c:v>
                </c:pt>
                <c:pt idx="13">
                  <c:v>34.9</c:v>
                </c:pt>
                <c:pt idx="14">
                  <c:v>35.299999999999997</c:v>
                </c:pt>
                <c:pt idx="15">
                  <c:v>35.799999999999997</c:v>
                </c:pt>
                <c:pt idx="16">
                  <c:v>36.1</c:v>
                </c:pt>
                <c:pt idx="17">
                  <c:v>36.700000000000003</c:v>
                </c:pt>
                <c:pt idx="18">
                  <c:v>38.200000000000003</c:v>
                </c:pt>
                <c:pt idx="19">
                  <c:v>38.200000000000003</c:v>
                </c:pt>
                <c:pt idx="20">
                  <c:v>30</c:v>
                </c:pt>
                <c:pt idx="21">
                  <c:v>31.5</c:v>
                </c:pt>
                <c:pt idx="22">
                  <c:v>32.4</c:v>
                </c:pt>
                <c:pt idx="23">
                  <c:v>33.799999999999997</c:v>
                </c:pt>
                <c:pt idx="24">
                  <c:v>35.799999999999997</c:v>
                </c:pt>
                <c:pt idx="25">
                  <c:v>34.200000000000003</c:v>
                </c:pt>
                <c:pt idx="26">
                  <c:v>34.200000000000003</c:v>
                </c:pt>
                <c:pt idx="27">
                  <c:v>35.4</c:v>
                </c:pt>
                <c:pt idx="28">
                  <c:v>35.799999999999997</c:v>
                </c:pt>
                <c:pt idx="29">
                  <c:v>37.1</c:v>
                </c:pt>
                <c:pt idx="30">
                  <c:v>31.9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BB2-4424-8E2F-FE28293D4C7B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Data!$B$65:$AF$65</c:f>
              <c:numCache>
                <c:formatCode>0.0</c:formatCode>
                <c:ptCount val="31"/>
                <c:pt idx="0">
                  <c:v>24.2</c:v>
                </c:pt>
                <c:pt idx="1">
                  <c:v>24.5</c:v>
                </c:pt>
                <c:pt idx="2">
                  <c:v>24.3</c:v>
                </c:pt>
                <c:pt idx="3">
                  <c:v>24.4</c:v>
                </c:pt>
                <c:pt idx="4">
                  <c:v>24.3</c:v>
                </c:pt>
                <c:pt idx="5">
                  <c:v>26.4</c:v>
                </c:pt>
                <c:pt idx="6">
                  <c:v>25.7</c:v>
                </c:pt>
                <c:pt idx="7">
                  <c:v>23.1</c:v>
                </c:pt>
                <c:pt idx="8">
                  <c:v>20.5</c:v>
                </c:pt>
                <c:pt idx="9">
                  <c:v>19.7</c:v>
                </c:pt>
                <c:pt idx="10">
                  <c:v>20.7</c:v>
                </c:pt>
                <c:pt idx="11">
                  <c:v>21.8</c:v>
                </c:pt>
                <c:pt idx="12">
                  <c:v>23</c:v>
                </c:pt>
                <c:pt idx="13">
                  <c:v>23.6</c:v>
                </c:pt>
                <c:pt idx="14">
                  <c:v>23.5</c:v>
                </c:pt>
                <c:pt idx="15">
                  <c:v>22.3</c:v>
                </c:pt>
                <c:pt idx="16">
                  <c:v>23</c:v>
                </c:pt>
                <c:pt idx="17">
                  <c:v>25.4</c:v>
                </c:pt>
                <c:pt idx="18">
                  <c:v>25.6</c:v>
                </c:pt>
                <c:pt idx="19">
                  <c:v>24.2</c:v>
                </c:pt>
                <c:pt idx="20">
                  <c:v>25</c:v>
                </c:pt>
                <c:pt idx="21">
                  <c:v>21.2</c:v>
                </c:pt>
                <c:pt idx="22">
                  <c:v>21.8</c:v>
                </c:pt>
                <c:pt idx="23">
                  <c:v>23</c:v>
                </c:pt>
                <c:pt idx="24">
                  <c:v>23.2</c:v>
                </c:pt>
                <c:pt idx="25">
                  <c:v>25</c:v>
                </c:pt>
                <c:pt idx="26">
                  <c:v>24.4</c:v>
                </c:pt>
                <c:pt idx="27">
                  <c:v>24.9</c:v>
                </c:pt>
                <c:pt idx="28">
                  <c:v>24.5</c:v>
                </c:pt>
                <c:pt idx="29">
                  <c:v>24.3</c:v>
                </c:pt>
                <c:pt idx="30">
                  <c:v>25.4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BB2-4424-8E2F-FE28293D4C7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48999328"/>
        <c:axId val="848998784"/>
        <c:extLst/>
      </c:stockChart>
      <c:valAx>
        <c:axId val="847406816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7407360"/>
        <c:crosses val="max"/>
        <c:crossBetween val="between"/>
      </c:valAx>
      <c:catAx>
        <c:axId val="847407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7406816"/>
        <c:crossesAt val="0"/>
        <c:auto val="1"/>
        <c:lblAlgn val="ctr"/>
        <c:lblOffset val="100"/>
        <c:noMultiLvlLbl val="0"/>
      </c:catAx>
      <c:valAx>
        <c:axId val="848998784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8999328"/>
        <c:crosses val="autoZero"/>
        <c:crossBetween val="between"/>
      </c:valAx>
      <c:catAx>
        <c:axId val="848999328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48998784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กาญจนบุรี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(14.0225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99.53583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Data!$B$86:$AF$86</c:f>
              <c:numCache>
                <c:formatCode>0.0</c:formatCode>
                <c:ptCount val="31"/>
                <c:pt idx="0">
                  <c:v>1.4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0.01</c:v>
                </c:pt>
                <c:pt idx="7">
                  <c:v>0</c:v>
                </c:pt>
                <c:pt idx="8">
                  <c:v>19.2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0.01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0.2</c:v>
                </c:pt>
                <c:pt idx="21">
                  <c:v>0</c:v>
                </c:pt>
                <c:pt idx="22">
                  <c:v>8.1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BA-484A-8219-430854B59D8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45539696"/>
        <c:axId val="845537520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Data!$B$84:$AF$84</c:f>
              <c:numCache>
                <c:formatCode>0.0</c:formatCode>
                <c:ptCount val="31"/>
                <c:pt idx="0">
                  <c:v>36.6</c:v>
                </c:pt>
                <c:pt idx="1">
                  <c:v>37.4</c:v>
                </c:pt>
                <c:pt idx="2">
                  <c:v>37.799999999999997</c:v>
                </c:pt>
                <c:pt idx="3">
                  <c:v>38</c:v>
                </c:pt>
                <c:pt idx="4">
                  <c:v>37.4</c:v>
                </c:pt>
                <c:pt idx="5">
                  <c:v>37.6</c:v>
                </c:pt>
                <c:pt idx="6">
                  <c:v>38</c:v>
                </c:pt>
                <c:pt idx="7">
                  <c:v>36.4</c:v>
                </c:pt>
                <c:pt idx="8">
                  <c:v>26.7</c:v>
                </c:pt>
                <c:pt idx="9">
                  <c:v>30.5</c:v>
                </c:pt>
                <c:pt idx="10">
                  <c:v>33.799999999999997</c:v>
                </c:pt>
                <c:pt idx="11">
                  <c:v>35.299999999999997</c:v>
                </c:pt>
                <c:pt idx="12">
                  <c:v>36</c:v>
                </c:pt>
                <c:pt idx="13">
                  <c:v>37.200000000000003</c:v>
                </c:pt>
                <c:pt idx="14">
                  <c:v>37.700000000000003</c:v>
                </c:pt>
                <c:pt idx="15">
                  <c:v>36.700000000000003</c:v>
                </c:pt>
                <c:pt idx="16">
                  <c:v>36.200000000000003</c:v>
                </c:pt>
                <c:pt idx="17">
                  <c:v>36.700000000000003</c:v>
                </c:pt>
                <c:pt idx="18">
                  <c:v>38.4</c:v>
                </c:pt>
                <c:pt idx="19">
                  <c:v>38.4</c:v>
                </c:pt>
                <c:pt idx="20">
                  <c:v>37.9</c:v>
                </c:pt>
                <c:pt idx="21">
                  <c:v>33.700000000000003</c:v>
                </c:pt>
                <c:pt idx="22">
                  <c:v>31.8</c:v>
                </c:pt>
                <c:pt idx="23">
                  <c:v>34.6</c:v>
                </c:pt>
                <c:pt idx="24">
                  <c:v>36</c:v>
                </c:pt>
                <c:pt idx="25">
                  <c:v>38.1</c:v>
                </c:pt>
                <c:pt idx="26">
                  <c:v>34.200000000000003</c:v>
                </c:pt>
                <c:pt idx="27">
                  <c:v>37.700000000000003</c:v>
                </c:pt>
                <c:pt idx="28">
                  <c:v>38.5</c:v>
                </c:pt>
                <c:pt idx="29">
                  <c:v>38.4</c:v>
                </c:pt>
                <c:pt idx="30">
                  <c:v>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FBA-484A-8219-430854B59D8D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Data!$B$85:$AF$85</c:f>
              <c:numCache>
                <c:formatCode>0.0</c:formatCode>
                <c:ptCount val="31"/>
                <c:pt idx="0">
                  <c:v>24.7</c:v>
                </c:pt>
                <c:pt idx="1">
                  <c:v>25.4</c:v>
                </c:pt>
                <c:pt idx="2">
                  <c:v>25.1</c:v>
                </c:pt>
                <c:pt idx="3">
                  <c:v>24.6</c:v>
                </c:pt>
                <c:pt idx="4">
                  <c:v>24.3</c:v>
                </c:pt>
                <c:pt idx="5">
                  <c:v>25.5</c:v>
                </c:pt>
                <c:pt idx="6">
                  <c:v>25.6</c:v>
                </c:pt>
                <c:pt idx="7">
                  <c:v>24.1</c:v>
                </c:pt>
                <c:pt idx="8">
                  <c:v>26</c:v>
                </c:pt>
                <c:pt idx="9">
                  <c:v>23.6</c:v>
                </c:pt>
                <c:pt idx="10">
                  <c:v>21.8</c:v>
                </c:pt>
                <c:pt idx="11">
                  <c:v>23.3</c:v>
                </c:pt>
                <c:pt idx="12">
                  <c:v>24.7</c:v>
                </c:pt>
                <c:pt idx="13">
                  <c:v>24.7</c:v>
                </c:pt>
                <c:pt idx="14">
                  <c:v>24</c:v>
                </c:pt>
                <c:pt idx="15">
                  <c:v>21.6</c:v>
                </c:pt>
                <c:pt idx="16">
                  <c:v>22.9</c:v>
                </c:pt>
                <c:pt idx="17">
                  <c:v>24.2</c:v>
                </c:pt>
                <c:pt idx="18">
                  <c:v>25.4</c:v>
                </c:pt>
                <c:pt idx="19">
                  <c:v>24.6</c:v>
                </c:pt>
                <c:pt idx="20">
                  <c:v>24.5</c:v>
                </c:pt>
                <c:pt idx="21">
                  <c:v>24.9</c:v>
                </c:pt>
                <c:pt idx="22">
                  <c:v>24.9</c:v>
                </c:pt>
                <c:pt idx="23">
                  <c:v>23.6</c:v>
                </c:pt>
                <c:pt idx="24">
                  <c:v>24</c:v>
                </c:pt>
                <c:pt idx="25">
                  <c:v>26.3</c:v>
                </c:pt>
                <c:pt idx="26">
                  <c:v>26</c:v>
                </c:pt>
                <c:pt idx="27">
                  <c:v>25.8</c:v>
                </c:pt>
                <c:pt idx="28">
                  <c:v>24.9</c:v>
                </c:pt>
                <c:pt idx="29">
                  <c:v>25.6</c:v>
                </c:pt>
                <c:pt idx="30">
                  <c:v>25.6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FBA-484A-8219-430854B59D8D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45536432"/>
        <c:axId val="845539152"/>
        <c:extLst/>
      </c:stockChart>
      <c:valAx>
        <c:axId val="845537520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5539696"/>
        <c:crosses val="max"/>
        <c:crossBetween val="between"/>
      </c:valAx>
      <c:catAx>
        <c:axId val="845539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5537520"/>
        <c:crossesAt val="0"/>
        <c:auto val="1"/>
        <c:lblAlgn val="ctr"/>
        <c:lblOffset val="100"/>
        <c:noMultiLvlLbl val="0"/>
      </c:catAx>
      <c:valAx>
        <c:axId val="845539152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5536432"/>
        <c:crosses val="autoZero"/>
        <c:crossBetween val="between"/>
      </c:valAx>
      <c:catAx>
        <c:axId val="84553643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45539152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 dirty="0">
                <a:latin typeface="FreesiaUPC" panose="020B0604020202020204" pitchFamily="34" charset="-34"/>
                <a:cs typeface="FreesiaUPC" panose="020B0604020202020204" pitchFamily="34" charset="-34"/>
              </a:rPr>
              <a:t>กรุงเทพมหานคร</a:t>
            </a:r>
          </a:p>
          <a:p>
            <a:pPr>
              <a:defRPr/>
            </a:pPr>
            <a:r>
              <a:rPr lang="th-TH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(13.72639 </a:t>
            </a:r>
            <a:r>
              <a:rPr lang="en-US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 100.5600 </a:t>
            </a:r>
            <a:r>
              <a:rPr lang="en-US" sz="1800" i="0" dirty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 dirty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Data!$B$101:$AF$101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0.4</c:v>
                </c:pt>
                <c:pt idx="8">
                  <c:v>50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0.4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6.2</c:v>
                </c:pt>
                <c:pt idx="26">
                  <c:v>0</c:v>
                </c:pt>
                <c:pt idx="27">
                  <c:v>6.2</c:v>
                </c:pt>
                <c:pt idx="28">
                  <c:v>13.2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DA-43D7-B10F-FA555338729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50542416"/>
        <c:axId val="85054187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Data!$B$99:$AF$99</c:f>
              <c:numCache>
                <c:formatCode>0.0</c:formatCode>
                <c:ptCount val="31"/>
                <c:pt idx="0">
                  <c:v>34.5</c:v>
                </c:pt>
                <c:pt idx="1">
                  <c:v>33.799999999999997</c:v>
                </c:pt>
                <c:pt idx="2">
                  <c:v>33.6</c:v>
                </c:pt>
                <c:pt idx="3">
                  <c:v>34.299999999999997</c:v>
                </c:pt>
                <c:pt idx="4">
                  <c:v>35.200000000000003</c:v>
                </c:pt>
                <c:pt idx="5">
                  <c:v>35.200000000000003</c:v>
                </c:pt>
                <c:pt idx="6">
                  <c:v>34.6</c:v>
                </c:pt>
                <c:pt idx="7">
                  <c:v>35</c:v>
                </c:pt>
                <c:pt idx="8">
                  <c:v>26.8</c:v>
                </c:pt>
                <c:pt idx="9">
                  <c:v>31.5</c:v>
                </c:pt>
                <c:pt idx="10">
                  <c:v>33.5</c:v>
                </c:pt>
                <c:pt idx="11">
                  <c:v>34.200000000000003</c:v>
                </c:pt>
                <c:pt idx="12">
                  <c:v>35</c:v>
                </c:pt>
                <c:pt idx="13">
                  <c:v>33.799999999999997</c:v>
                </c:pt>
                <c:pt idx="14">
                  <c:v>33.6</c:v>
                </c:pt>
                <c:pt idx="15">
                  <c:v>34.5</c:v>
                </c:pt>
                <c:pt idx="16">
                  <c:v>34.9</c:v>
                </c:pt>
                <c:pt idx="17">
                  <c:v>34</c:v>
                </c:pt>
                <c:pt idx="18">
                  <c:v>34.5</c:v>
                </c:pt>
                <c:pt idx="19">
                  <c:v>36</c:v>
                </c:pt>
                <c:pt idx="20">
                  <c:v>34</c:v>
                </c:pt>
                <c:pt idx="21">
                  <c:v>33.6</c:v>
                </c:pt>
                <c:pt idx="22">
                  <c:v>33.200000000000003</c:v>
                </c:pt>
                <c:pt idx="23">
                  <c:v>34.299999999999997</c:v>
                </c:pt>
                <c:pt idx="24">
                  <c:v>34.799999999999997</c:v>
                </c:pt>
                <c:pt idx="25">
                  <c:v>35.700000000000003</c:v>
                </c:pt>
                <c:pt idx="26">
                  <c:v>32.799999999999997</c:v>
                </c:pt>
                <c:pt idx="27">
                  <c:v>34.299999999999997</c:v>
                </c:pt>
                <c:pt idx="28">
                  <c:v>34.299999999999997</c:v>
                </c:pt>
                <c:pt idx="29">
                  <c:v>35</c:v>
                </c:pt>
                <c:pt idx="30">
                  <c:v>33.5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BDA-43D7-B10F-FA5553387290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Data!$B$100:$AF$100</c:f>
              <c:numCache>
                <c:formatCode>General</c:formatCode>
                <c:ptCount val="31"/>
                <c:pt idx="17" formatCode="0.0">
                  <c:v>26.9</c:v>
                </c:pt>
                <c:pt idx="18" formatCode="0.0">
                  <c:v>27.3</c:v>
                </c:pt>
                <c:pt idx="19" formatCode="0.0">
                  <c:v>27.8</c:v>
                </c:pt>
                <c:pt idx="20" formatCode="0.0">
                  <c:v>28</c:v>
                </c:pt>
                <c:pt idx="21" formatCode="0.0">
                  <c:v>26.4</c:v>
                </c:pt>
                <c:pt idx="22" formatCode="0.0">
                  <c:v>26.8</c:v>
                </c:pt>
                <c:pt idx="23" formatCode="0.0">
                  <c:v>26.4</c:v>
                </c:pt>
                <c:pt idx="24" formatCode="0.0">
                  <c:v>25.8</c:v>
                </c:pt>
                <c:pt idx="25" formatCode="0.0">
                  <c:v>27</c:v>
                </c:pt>
                <c:pt idx="26" formatCode="0.0">
                  <c:v>25.5</c:v>
                </c:pt>
                <c:pt idx="27" formatCode="0.0">
                  <c:v>27.5</c:v>
                </c:pt>
                <c:pt idx="28" formatCode="0.0">
                  <c:v>26.6</c:v>
                </c:pt>
                <c:pt idx="29" formatCode="0.0">
                  <c:v>26.9</c:v>
                </c:pt>
                <c:pt idx="30" formatCode="0.0">
                  <c:v>27.5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BDA-43D7-B10F-FA555338729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50544592"/>
        <c:axId val="850544048"/>
        <c:extLst/>
      </c:stockChart>
      <c:valAx>
        <c:axId val="850541872"/>
        <c:scaling>
          <c:orientation val="minMax"/>
          <c:max val="20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0542416"/>
        <c:crosses val="max"/>
        <c:crossBetween val="between"/>
      </c:valAx>
      <c:catAx>
        <c:axId val="850542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0541872"/>
        <c:crossesAt val="0"/>
        <c:auto val="1"/>
        <c:lblAlgn val="ctr"/>
        <c:lblOffset val="100"/>
        <c:noMultiLvlLbl val="0"/>
      </c:catAx>
      <c:valAx>
        <c:axId val="85054404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0544592"/>
        <c:crosses val="autoZero"/>
        <c:crossBetween val="between"/>
      </c:valAx>
      <c:catAx>
        <c:axId val="850544592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5054404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ชลบุรี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(13.36667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100.98333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Data!$A$101</c:f>
              <c:strCache>
                <c:ptCount val="1"/>
                <c:pt idx="0">
                  <c:v>ปริมาณฝน</c:v>
                </c:pt>
              </c:strCache>
              <c:extLst xmlns:c15="http://schemas.microsoft.com/office/drawing/2012/chart"/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Data!$B$116:$AF$116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3.6</c:v>
                </c:pt>
                <c:pt idx="8">
                  <c:v>6.2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5.7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0.01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4D-413B-B1EC-6239413BC1B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48616048"/>
        <c:axId val="848612784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Data!$B$114:$AF$114</c:f>
              <c:numCache>
                <c:formatCode>0.0</c:formatCode>
                <c:ptCount val="31"/>
                <c:pt idx="0">
                  <c:v>32</c:v>
                </c:pt>
                <c:pt idx="1">
                  <c:v>35.1</c:v>
                </c:pt>
                <c:pt idx="2">
                  <c:v>34.5</c:v>
                </c:pt>
                <c:pt idx="3">
                  <c:v>35.1</c:v>
                </c:pt>
                <c:pt idx="4">
                  <c:v>34.299999999999997</c:v>
                </c:pt>
                <c:pt idx="5">
                  <c:v>34.200000000000003</c:v>
                </c:pt>
                <c:pt idx="6">
                  <c:v>34.5</c:v>
                </c:pt>
                <c:pt idx="7">
                  <c:v>33</c:v>
                </c:pt>
                <c:pt idx="8">
                  <c:v>27.8</c:v>
                </c:pt>
                <c:pt idx="9">
                  <c:v>30.5</c:v>
                </c:pt>
                <c:pt idx="10">
                  <c:v>34</c:v>
                </c:pt>
                <c:pt idx="11">
                  <c:v>32</c:v>
                </c:pt>
                <c:pt idx="12">
                  <c:v>33.5</c:v>
                </c:pt>
                <c:pt idx="13">
                  <c:v>34</c:v>
                </c:pt>
                <c:pt idx="14">
                  <c:v>34.6</c:v>
                </c:pt>
                <c:pt idx="15">
                  <c:v>35</c:v>
                </c:pt>
                <c:pt idx="16">
                  <c:v>34</c:v>
                </c:pt>
                <c:pt idx="17">
                  <c:v>33.5</c:v>
                </c:pt>
                <c:pt idx="18">
                  <c:v>35</c:v>
                </c:pt>
                <c:pt idx="19">
                  <c:v>35.200000000000003</c:v>
                </c:pt>
                <c:pt idx="20">
                  <c:v>32.200000000000003</c:v>
                </c:pt>
                <c:pt idx="21">
                  <c:v>35</c:v>
                </c:pt>
                <c:pt idx="22">
                  <c:v>34.799999999999997</c:v>
                </c:pt>
                <c:pt idx="23">
                  <c:v>35.799999999999997</c:v>
                </c:pt>
                <c:pt idx="24">
                  <c:v>33.5</c:v>
                </c:pt>
                <c:pt idx="25">
                  <c:v>34.200000000000003</c:v>
                </c:pt>
                <c:pt idx="26">
                  <c:v>32.799999999999997</c:v>
                </c:pt>
                <c:pt idx="27">
                  <c:v>35</c:v>
                </c:pt>
                <c:pt idx="28">
                  <c:v>35</c:v>
                </c:pt>
                <c:pt idx="29">
                  <c:v>35</c:v>
                </c:pt>
                <c:pt idx="30">
                  <c:v>34.200000000000003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34D-413B-B1EC-6239413BC1B4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Data!$B$115:$AF$115</c:f>
              <c:numCache>
                <c:formatCode>0.0</c:formatCode>
                <c:ptCount val="31"/>
                <c:pt idx="0">
                  <c:v>24.4</c:v>
                </c:pt>
                <c:pt idx="1">
                  <c:v>26.7</c:v>
                </c:pt>
                <c:pt idx="2">
                  <c:v>26.8</c:v>
                </c:pt>
                <c:pt idx="3">
                  <c:v>26.3</c:v>
                </c:pt>
                <c:pt idx="4">
                  <c:v>25.6</c:v>
                </c:pt>
                <c:pt idx="5">
                  <c:v>26.6</c:v>
                </c:pt>
                <c:pt idx="6">
                  <c:v>25.4</c:v>
                </c:pt>
                <c:pt idx="7">
                  <c:v>25.6</c:v>
                </c:pt>
                <c:pt idx="8">
                  <c:v>25.5</c:v>
                </c:pt>
                <c:pt idx="9">
                  <c:v>22.6</c:v>
                </c:pt>
                <c:pt idx="10">
                  <c:v>23.5</c:v>
                </c:pt>
                <c:pt idx="11">
                  <c:v>24.4</c:v>
                </c:pt>
                <c:pt idx="12">
                  <c:v>26.2</c:v>
                </c:pt>
                <c:pt idx="13">
                  <c:v>26.6</c:v>
                </c:pt>
                <c:pt idx="14">
                  <c:v>27.2</c:v>
                </c:pt>
                <c:pt idx="15">
                  <c:v>23</c:v>
                </c:pt>
                <c:pt idx="16">
                  <c:v>25</c:v>
                </c:pt>
                <c:pt idx="17">
                  <c:v>26</c:v>
                </c:pt>
                <c:pt idx="18">
                  <c:v>26</c:v>
                </c:pt>
                <c:pt idx="19">
                  <c:v>27.2</c:v>
                </c:pt>
                <c:pt idx="20">
                  <c:v>26.5</c:v>
                </c:pt>
                <c:pt idx="21">
                  <c:v>24.6</c:v>
                </c:pt>
                <c:pt idx="22">
                  <c:v>25.5</c:v>
                </c:pt>
                <c:pt idx="23">
                  <c:v>25.9</c:v>
                </c:pt>
                <c:pt idx="24">
                  <c:v>26</c:v>
                </c:pt>
                <c:pt idx="25">
                  <c:v>27.5</c:v>
                </c:pt>
                <c:pt idx="26">
                  <c:v>26</c:v>
                </c:pt>
                <c:pt idx="27">
                  <c:v>26</c:v>
                </c:pt>
                <c:pt idx="28">
                  <c:v>27.6</c:v>
                </c:pt>
                <c:pt idx="29">
                  <c:v>26.6</c:v>
                </c:pt>
                <c:pt idx="30">
                  <c:v>26.5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34D-413B-B1EC-6239413BC1B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48611696"/>
        <c:axId val="848610608"/>
        <c:extLst/>
      </c:stockChart>
      <c:valAx>
        <c:axId val="848612784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8616048"/>
        <c:crosses val="max"/>
        <c:crossBetween val="between"/>
      </c:valAx>
      <c:catAx>
        <c:axId val="848616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8612784"/>
        <c:crossesAt val="0"/>
        <c:auto val="1"/>
        <c:lblAlgn val="ctr"/>
        <c:lblOffset val="100"/>
        <c:noMultiLvlLbl val="0"/>
      </c:catAx>
      <c:valAx>
        <c:axId val="848610608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48611696"/>
        <c:crosses val="autoZero"/>
        <c:crossBetween val="between"/>
      </c:valAx>
      <c:catAx>
        <c:axId val="848611696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48610608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th-TH" sz="2400">
                <a:latin typeface="FreesiaUPC" panose="020B0604020202020204" pitchFamily="34" charset="-34"/>
                <a:cs typeface="FreesiaUPC" panose="020B0604020202020204" pitchFamily="34" charset="-34"/>
              </a:rPr>
              <a:t>เพชรบุรี</a:t>
            </a:r>
          </a:p>
          <a:p>
            <a:pPr>
              <a:defRPr/>
            </a:pP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(12.99944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N,</a:t>
            </a:r>
            <a:r>
              <a:rPr lang="th-TH" sz="1800" i="0">
                <a:latin typeface="FreesiaUPC" panose="020B0604020202020204" pitchFamily="34" charset="-34"/>
                <a:cs typeface="FreesiaUPC" panose="020B0604020202020204" pitchFamily="34" charset="-34"/>
              </a:rPr>
              <a:t> 100.06060 </a:t>
            </a:r>
            <a:r>
              <a:rPr lang="en-US" sz="1800" i="0">
                <a:latin typeface="FreesiaUPC" panose="020B0604020202020204" pitchFamily="34" charset="-34"/>
                <a:cs typeface="FreesiaUPC" panose="020B0604020202020204" pitchFamily="34" charset="-34"/>
              </a:rPr>
              <a:t>E)</a:t>
            </a:r>
            <a:endParaRPr lang="th-TH" sz="1800" i="0">
              <a:latin typeface="FreesiaUPC" panose="020B0604020202020204" pitchFamily="34" charset="-34"/>
              <a:cs typeface="FreesiaUPC" panose="020B0604020202020204" pitchFamily="34" charset="-34"/>
            </a:endParaRPr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2698220414755853E-2"/>
          <c:y val="0.17330426737505014"/>
          <c:w val="0.82965524403075508"/>
          <c:h val="0.65326644098545317"/>
        </c:manualLayout>
      </c:layout>
      <c:barChart>
        <c:barDir val="col"/>
        <c:grouping val="clustered"/>
        <c:varyColors val="0"/>
        <c:ser>
          <c:idx val="2"/>
          <c:order val="2"/>
          <c:tx>
            <c:strRef>
              <c:f>Data!$A$6</c:f>
              <c:strCache>
                <c:ptCount val="1"/>
                <c:pt idx="0">
                  <c:v>ปริมาณฝน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  <c:extLst xmlns:c15="http://schemas.microsoft.com/office/drawing/2012/chart"/>
            </c:numRef>
          </c:cat>
          <c:val>
            <c:numRef>
              <c:f>Data!$B$136:$AF$136</c:f>
              <c:numCache>
                <c:formatCode>0.0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1.7</c:v>
                </c:pt>
                <c:pt idx="6">
                  <c:v>0</c:v>
                </c:pt>
                <c:pt idx="7">
                  <c:v>9.8000000000000007</c:v>
                </c:pt>
                <c:pt idx="8">
                  <c:v>47.8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6.8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998-4EC8-ADC8-EC09D5DA339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851244752"/>
        <c:axId val="851247472"/>
        <c:extLst/>
      </c:barChart>
      <c:stockChart>
        <c:ser>
          <c:idx val="0"/>
          <c:order val="0"/>
          <c:tx>
            <c:strRef>
              <c:f>Data!$A$99</c:f>
              <c:strCache>
                <c:ptCount val="1"/>
                <c:pt idx="0">
                  <c:v>อุณหภูมิสูงสุด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7F27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Data!$B$134:$AF$134</c:f>
              <c:numCache>
                <c:formatCode>0.0</c:formatCode>
                <c:ptCount val="31"/>
                <c:pt idx="0">
                  <c:v>33.4</c:v>
                </c:pt>
                <c:pt idx="1">
                  <c:v>33.700000000000003</c:v>
                </c:pt>
                <c:pt idx="2">
                  <c:v>33.6</c:v>
                </c:pt>
                <c:pt idx="3">
                  <c:v>34.4</c:v>
                </c:pt>
                <c:pt idx="4">
                  <c:v>35</c:v>
                </c:pt>
                <c:pt idx="5">
                  <c:v>33.1</c:v>
                </c:pt>
                <c:pt idx="6">
                  <c:v>34.6</c:v>
                </c:pt>
                <c:pt idx="7">
                  <c:v>35.5</c:v>
                </c:pt>
                <c:pt idx="8">
                  <c:v>26.7</c:v>
                </c:pt>
                <c:pt idx="9">
                  <c:v>31</c:v>
                </c:pt>
                <c:pt idx="10">
                  <c:v>31.6</c:v>
                </c:pt>
                <c:pt idx="11">
                  <c:v>34</c:v>
                </c:pt>
                <c:pt idx="12">
                  <c:v>32.4</c:v>
                </c:pt>
                <c:pt idx="13">
                  <c:v>33.1</c:v>
                </c:pt>
                <c:pt idx="14">
                  <c:v>33.9</c:v>
                </c:pt>
                <c:pt idx="15">
                  <c:v>33.4</c:v>
                </c:pt>
                <c:pt idx="16">
                  <c:v>33.700000000000003</c:v>
                </c:pt>
                <c:pt idx="17">
                  <c:v>34.5</c:v>
                </c:pt>
                <c:pt idx="18">
                  <c:v>34.299999999999997</c:v>
                </c:pt>
                <c:pt idx="19">
                  <c:v>33.6</c:v>
                </c:pt>
                <c:pt idx="20">
                  <c:v>35.5</c:v>
                </c:pt>
                <c:pt idx="21">
                  <c:v>32.799999999999997</c:v>
                </c:pt>
                <c:pt idx="22">
                  <c:v>30.9</c:v>
                </c:pt>
                <c:pt idx="23">
                  <c:v>33.299999999999997</c:v>
                </c:pt>
                <c:pt idx="24">
                  <c:v>34.799999999999997</c:v>
                </c:pt>
                <c:pt idx="25">
                  <c:v>35.6</c:v>
                </c:pt>
                <c:pt idx="26">
                  <c:v>32.700000000000003</c:v>
                </c:pt>
                <c:pt idx="27">
                  <c:v>34.799999999999997</c:v>
                </c:pt>
                <c:pt idx="28">
                  <c:v>36.4</c:v>
                </c:pt>
                <c:pt idx="29">
                  <c:v>36</c:v>
                </c:pt>
                <c:pt idx="30">
                  <c:v>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998-4EC8-ADC8-EC09D5DA3398}"/>
            </c:ext>
          </c:extLst>
        </c:ser>
        <c:ser>
          <c:idx val="1"/>
          <c:order val="1"/>
          <c:tx>
            <c:strRef>
              <c:f>Data!$A$100</c:f>
              <c:strCache>
                <c:ptCount val="1"/>
                <c:pt idx="0">
                  <c:v>อุณหภูมิต่ำสุด</c:v>
                </c:pt>
              </c:strCache>
            </c:strRef>
          </c:tx>
          <c:spPr>
            <a:ln w="25400" cap="rnd">
              <a:noFill/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Data!$B$1:$AF$1</c:f>
              <c:numCache>
                <c:formatCode>General</c:formatCode>
                <c:ptCount val="3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</c:numCache>
            </c:numRef>
          </c:cat>
          <c:val>
            <c:numRef>
              <c:f>Data!$B$135:$AF$135</c:f>
              <c:numCache>
                <c:formatCode>0.0</c:formatCode>
                <c:ptCount val="31"/>
                <c:pt idx="0">
                  <c:v>24.7</c:v>
                </c:pt>
                <c:pt idx="1">
                  <c:v>25.6</c:v>
                </c:pt>
                <c:pt idx="2">
                  <c:v>26.1</c:v>
                </c:pt>
                <c:pt idx="3">
                  <c:v>26.5</c:v>
                </c:pt>
                <c:pt idx="4">
                  <c:v>26.4</c:v>
                </c:pt>
                <c:pt idx="5">
                  <c:v>27.5</c:v>
                </c:pt>
                <c:pt idx="6">
                  <c:v>26</c:v>
                </c:pt>
                <c:pt idx="7">
                  <c:v>24.9</c:v>
                </c:pt>
                <c:pt idx="8">
                  <c:v>23.9</c:v>
                </c:pt>
                <c:pt idx="9">
                  <c:v>22.8</c:v>
                </c:pt>
                <c:pt idx="10">
                  <c:v>22.2</c:v>
                </c:pt>
                <c:pt idx="11">
                  <c:v>24.4</c:v>
                </c:pt>
                <c:pt idx="12">
                  <c:v>25.5</c:v>
                </c:pt>
                <c:pt idx="13">
                  <c:v>26.5</c:v>
                </c:pt>
                <c:pt idx="14">
                  <c:v>25</c:v>
                </c:pt>
                <c:pt idx="15">
                  <c:v>22.2</c:v>
                </c:pt>
                <c:pt idx="16">
                  <c:v>24.8</c:v>
                </c:pt>
                <c:pt idx="17">
                  <c:v>24.2</c:v>
                </c:pt>
                <c:pt idx="18">
                  <c:v>26.5</c:v>
                </c:pt>
                <c:pt idx="19">
                  <c:v>25.5</c:v>
                </c:pt>
                <c:pt idx="20">
                  <c:v>26.1</c:v>
                </c:pt>
                <c:pt idx="21">
                  <c:v>26</c:v>
                </c:pt>
                <c:pt idx="22">
                  <c:v>25.3</c:v>
                </c:pt>
                <c:pt idx="23">
                  <c:v>25.4</c:v>
                </c:pt>
                <c:pt idx="24">
                  <c:v>25.3</c:v>
                </c:pt>
                <c:pt idx="25">
                  <c:v>26</c:v>
                </c:pt>
                <c:pt idx="26">
                  <c:v>26.5</c:v>
                </c:pt>
                <c:pt idx="27">
                  <c:v>26.7</c:v>
                </c:pt>
                <c:pt idx="28">
                  <c:v>26.8</c:v>
                </c:pt>
                <c:pt idx="29">
                  <c:v>26</c:v>
                </c:pt>
                <c:pt idx="30">
                  <c:v>27.3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998-4EC8-ADC8-EC09D5DA339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hiLowLines>
          <c:spPr>
            <a:ln w="15875" cap="flat" cmpd="sng" algn="ctr">
              <a:solidFill>
                <a:srgbClr val="FFC000"/>
              </a:solidFill>
              <a:round/>
            </a:ln>
            <a:effectLst/>
          </c:spPr>
        </c:hiLowLines>
        <c:axId val="851249104"/>
        <c:axId val="851248016"/>
        <c:extLst/>
      </c:stockChart>
      <c:valAx>
        <c:axId val="851247472"/>
        <c:scaling>
          <c:orientation val="minMax"/>
          <c:max val="140"/>
        </c:scaling>
        <c:delete val="0"/>
        <c:axPos val="r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ปริมาณฝน (มิลลิเมตร)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44752"/>
        <c:crosses val="max"/>
        <c:crossBetween val="between"/>
      </c:valAx>
      <c:catAx>
        <c:axId val="8512447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47472"/>
        <c:crossesAt val="0"/>
        <c:auto val="1"/>
        <c:lblAlgn val="ctr"/>
        <c:lblOffset val="100"/>
        <c:noMultiLvlLbl val="0"/>
      </c:catAx>
      <c:valAx>
        <c:axId val="851248016"/>
        <c:scaling>
          <c:orientation val="minMax"/>
          <c:max val="45"/>
        </c:scaling>
        <c:delete val="0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rgbClr val="FFFF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solidFill>
                      <a:srgbClr val="FFFF00"/>
                    </a:solidFill>
                    <a:latin typeface="AngsanaUPC" panose="02020603050405020304" pitchFamily="18" charset="-34"/>
                    <a:cs typeface="AngsanaUPC" panose="02020603050405020304" pitchFamily="18" charset="-34"/>
                  </a:rPr>
                  <a:t>อุณหภูมิ (องศาเซลเซียส)</a:t>
                </a:r>
                <a:endParaRPr lang="en-US">
                  <a:solidFill>
                    <a:srgbClr val="FFFF00"/>
                  </a:solidFill>
                </a:endParaRPr>
              </a:p>
            </c:rich>
          </c:tx>
          <c:layout>
            <c:manualLayout>
              <c:xMode val="edge"/>
              <c:yMode val="edge"/>
              <c:x val="7.3385826771653548E-3"/>
              <c:y val="0.3880089421500073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rgbClr val="FFFF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FFFF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1249104"/>
        <c:crosses val="autoZero"/>
        <c:crossBetween val="between"/>
      </c:valAx>
      <c:catAx>
        <c:axId val="851249104"/>
        <c:scaling>
          <c:orientation val="minMax"/>
        </c:scaling>
        <c:delete val="1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cap="all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th-TH" sz="1400">
                    <a:latin typeface="AngsanaUPC" panose="02020603050405020304" pitchFamily="18" charset="-34"/>
                    <a:cs typeface="AngsanaUPC" panose="02020603050405020304" pitchFamily="18" charset="-34"/>
                  </a:rPr>
                  <a:t>วันที่</a:t>
                </a:r>
                <a:endParaRPr lang="en-US" sz="1400">
                  <a:latin typeface="AngsanaUPC" panose="02020603050405020304" pitchFamily="18" charset="-34"/>
                  <a:cs typeface="AngsanaUPC" panose="02020603050405020304" pitchFamily="18" charset="-34"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900" b="1" i="0" u="none" strike="noStrike" kern="1200" cap="all" baseline="0">
                  <a:solidFill>
                    <a:schemeClr val="lt1">
                      <a:lumMod val="8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crossAx val="851248016"/>
        <c:crossesAt val="0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7538131123033666"/>
          <c:y val="0.92069693221448723"/>
          <c:w val="0.44396531097822983"/>
          <c:h val="6.3954761266971374E-2"/>
        </c:manualLayout>
      </c:layout>
      <c:overlay val="0"/>
      <c:spPr>
        <a:solidFill>
          <a:schemeClr val="bg1">
            <a:lumMod val="65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1" u="none" strike="noStrike" kern="1200" baseline="0">
              <a:solidFill>
                <a:sysClr val="windowText" lastClr="000000"/>
              </a:solidFill>
              <a:latin typeface="AngsanaUPC" panose="02020603050405020304" pitchFamily="18" charset="-34"/>
              <a:ea typeface="+mn-ea"/>
              <a:cs typeface="AngsanaUPC" panose="02020603050405020304" pitchFamily="18" charset="-34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328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gradFill>
        <a:gsLst>
          <a:gs pos="100000">
            <a:schemeClr val="dk1">
              <a:lumMod val="95000"/>
              <a:lumOff val="5000"/>
            </a:schemeClr>
          </a:gs>
          <a:gs pos="0">
            <a:schemeClr val="dk1">
              <a:lumMod val="75000"/>
              <a:lumOff val="25000"/>
            </a:schemeClr>
          </a:gs>
        </a:gsLst>
        <a:path path="circle">
          <a:fillToRect l="50000" t="50000" r="50000" b="50000"/>
        </a:path>
      </a:gradFill>
      <a:ln w="9525">
        <a:solidFill>
          <a:schemeClr val="dk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/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gradFill>
        <a:gsLst>
          <a:gs pos="100000">
            <a:schemeClr val="lt1">
              <a:lumMod val="85000"/>
            </a:schemeClr>
          </a:gs>
          <a:gs pos="0">
            <a:schemeClr val="lt1"/>
          </a:gs>
        </a:gsLst>
        <a:path path="circle">
          <a:fillToRect l="50000" t="50000" r="50000" b="50000"/>
        </a:path>
      </a:gradFill>
      <a:ln w="9525" cap="flat" cmpd="sng" algn="ctr">
        <a:solidFill>
          <a:schemeClr val="lt1"/>
        </a:solidFill>
        <a:round/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1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0.04892</cdr:y>
    </cdr:from>
    <cdr:to>
      <cdr:x>0.25421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มีนาคม 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A1DAD79-7EBF-4FAD-9AEC-9A7E3513FCC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793" y="50809"/>
          <a:ext cx="911241" cy="91437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0.9415</cdr:y>
    </cdr:from>
    <cdr:to>
      <cdr:x>0.59707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942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0.05194</cdr:y>
    </cdr:from>
    <cdr:to>
      <cdr:x>0.25421</cdr:x>
      <cdr:y>0.10994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270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มีนาคม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D5D2B03F-B5E0-4BD8-9762-7595292EEE6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0.42454</cdr:x>
      <cdr:y>0.94302</cdr:y>
    </cdr:from>
    <cdr:to>
      <cdr:x>0.44542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79825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0.93999</cdr:y>
    </cdr:from>
    <cdr:to>
      <cdr:x>0.59707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942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0.04892</cdr:y>
    </cdr:from>
    <cdr:to>
      <cdr:x>0.25421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มีนาคม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A0BB71B8-FD5A-4D80-B51B-24CE982493F3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0.93999</cdr:y>
    </cdr:from>
    <cdr:to>
      <cdr:x>0.59267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0.05043</cdr:y>
    </cdr:from>
    <cdr:to>
      <cdr:x>0.25312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มีนาคม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0458E05-0075-4F44-A427-CAA5D4C6FD77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0.93999</cdr:y>
    </cdr:from>
    <cdr:to>
      <cdr:x>0.59267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0.0474</cdr:y>
    </cdr:from>
    <cdr:to>
      <cdr:x>0.25421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มีนาคม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D8AF509-131A-4F6B-A113-C10DDCC83FCA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0.42564</cdr:x>
      <cdr:y>0.9415</cdr:y>
    </cdr:from>
    <cdr:to>
      <cdr:x>0.44652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893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0.57399</cdr:x>
      <cdr:y>0.9415</cdr:y>
    </cdr:from>
    <cdr:to>
      <cdr:x>0.59487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7522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มีนาคม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37159FE8-3218-4624-AE8D-AD57A6783CD3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0.42894</cdr:x>
      <cdr:y>0.93999</cdr:y>
    </cdr:from>
    <cdr:to>
      <cdr:x>0.44982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1792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0.57179</cdr:x>
      <cdr:y>0.93848</cdr:y>
    </cdr:from>
    <cdr:to>
      <cdr:x>0.59267</cdr:x>
      <cdr:y>0.95966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56175" y="590867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0.01026</cdr:x>
      <cdr:y>0.00656</cdr:y>
    </cdr:from>
    <cdr:to>
      <cdr:x>0.11539</cdr:x>
      <cdr:y>0.15179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D87F206F-5756-47F3-864F-4394982C5D79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88893" y="41284"/>
          <a:ext cx="911241" cy="914372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มีนาคม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0.42454</cdr:x>
      <cdr:y>0.9415</cdr:y>
    </cdr:from>
    <cdr:to>
      <cdr:x>0.44542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7982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0.9415</cdr:y>
    </cdr:from>
    <cdr:to>
      <cdr:x>0.59597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847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6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0.05346</cdr:y>
    </cdr:from>
    <cdr:to>
      <cdr:x>0.25312</cdr:x>
      <cdr:y>0.11146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365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มีนาคม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1D3C716A-5683-4D78-8599-A2E70090E50C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0.93999</cdr:y>
    </cdr:from>
    <cdr:to>
      <cdr:x>0.59707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942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7.xml><?xml version="1.0" encoding="utf-8"?>
<c:userShapes xmlns:c="http://schemas.openxmlformats.org/drawingml/2006/chart">
  <cdr:relSizeAnchor xmlns:cdr="http://schemas.openxmlformats.org/drawingml/2006/chartDrawing">
    <cdr:from>
      <cdr:x>0.11905</cdr:x>
      <cdr:y>0.05043</cdr:y>
    </cdr:from>
    <cdr:to>
      <cdr:x>0.25202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31868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มีนาคม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5450D5AA-72FE-45AA-B7BA-ADC36EB00DEF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0.57289</cdr:x>
      <cdr:y>0.9415</cdr:y>
    </cdr:from>
    <cdr:to>
      <cdr:x>0.59377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657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18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0.05043</cdr:y>
    </cdr:from>
    <cdr:to>
      <cdr:x>0.25531</cdr:x>
      <cdr:y>0.10843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1750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มีนาคม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7343E88A-6E31-4705-931B-229A85C558BE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0.57839</cdr:x>
      <cdr:y>0.93999</cdr:y>
    </cdr:from>
    <cdr:to>
      <cdr:x>0.59927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501332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0.11905</cdr:x>
      <cdr:y>0.05346</cdr:y>
    </cdr:from>
    <cdr:to>
      <cdr:x>0.25202</cdr:x>
      <cdr:y>0.11146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31868" y="3365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มีนาคม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FBA23E5D-4D91-4161-A79F-832FBBF22460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0.57619</cdr:x>
      <cdr:y>0.9415</cdr:y>
    </cdr:from>
    <cdr:to>
      <cdr:x>0.59707</cdr:x>
      <cdr:y>0.96268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942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0.04892</cdr:y>
    </cdr:from>
    <cdr:to>
      <cdr:x>0.25312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มีนาคม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BB7FFB18-625B-4E2F-A74A-1A240D800026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0.93999</cdr:y>
    </cdr:from>
    <cdr:to>
      <cdr:x>0.44872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0.12015</cdr:x>
      <cdr:y>0.0474</cdr:y>
    </cdr:from>
    <cdr:to>
      <cdr:x>0.25312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41393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มีนาคม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B3C35C90-7B02-4BFE-A79D-9E2728A03022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0.12344</cdr:x>
      <cdr:y>0.04892</cdr:y>
    </cdr:from>
    <cdr:to>
      <cdr:x>0.25641</cdr:x>
      <cdr:y>0.10692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9968" y="3079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มีนาคม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414C3DC-A4BC-49B6-81D1-FA94C1DE5FEF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0.43004</cdr:x>
      <cdr:y>0.9415</cdr:y>
    </cdr:from>
    <cdr:to>
      <cdr:x>0.45092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2745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0.57729</cdr:x>
      <cdr:y>0.93999</cdr:y>
    </cdr:from>
    <cdr:to>
      <cdr:x>0.59817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500380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0.0474</cdr:y>
    </cdr:from>
    <cdr:to>
      <cdr:x>0.25421</cdr:x>
      <cdr:y>0.1054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98459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มีนาคม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9ACDCEFA-4425-458F-BD95-0B96496AB1FA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0.9415</cdr:y>
    </cdr:from>
    <cdr:to>
      <cdr:x>0.44762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698875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0.12124</cdr:x>
      <cdr:y>0.04589</cdr:y>
    </cdr:from>
    <cdr:to>
      <cdr:x>0.25421</cdr:x>
      <cdr:y>0.10389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50918" y="2889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มีนาคม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F82F34FF-DC13-47AE-8A3F-ADF31C3FC92E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0.9415</cdr:y>
    </cdr:from>
    <cdr:to>
      <cdr:x>0.44872</cdr:x>
      <cdr:y>0.96268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3708400" y="5927725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0.57949</cdr:x>
      <cdr:y>0.93999</cdr:y>
    </cdr:from>
    <cdr:to>
      <cdr:x>0.60037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D927FC77-6821-459B-B84C-E36D063D0D2E}"/>
            </a:ext>
          </a:extLst>
        </cdr:cNvPr>
        <cdr:cNvSpPr/>
      </cdr:nvSpPr>
      <cdr:spPr>
        <a:xfrm xmlns:a="http://schemas.openxmlformats.org/drawingml/2006/main">
          <a:off x="50228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0.05194</cdr:y>
    </cdr:from>
    <cdr:to>
      <cdr:x>0.25531</cdr:x>
      <cdr:y>0.10994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2703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มีนาคม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  <a:p xmlns:a="http://schemas.openxmlformats.org/drawingml/2006/main">
          <a:pPr algn="l" rtl="0">
            <a:defRPr sz="1000"/>
          </a:pPr>
          <a:endParaRPr lang="en-US" sz="1400" b="1" i="0" u="none" strike="noStrike" baseline="0">
            <a:solidFill>
              <a:srgbClr val="000000"/>
            </a:solidFill>
            <a:latin typeface="AngsanaUPC"/>
            <a:cs typeface="AngsanaUPC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150CAA70-A8BC-48C3-98C5-3D7D9BD0C2AC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0.42784</cdr:x>
      <cdr:y>0.94302</cdr:y>
    </cdr:from>
    <cdr:to>
      <cdr:x>0.44872</cdr:x>
      <cdr:y>0.9642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708400" y="59372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0.57839</cdr:x>
      <cdr:y>0.93696</cdr:y>
    </cdr:from>
    <cdr:to>
      <cdr:x>0.59927</cdr:x>
      <cdr:y>0.95814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5013325" y="589915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FF00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0.12234</cdr:x>
      <cdr:y>0.05497</cdr:y>
    </cdr:from>
    <cdr:to>
      <cdr:x>0.25531</cdr:x>
      <cdr:y>0.11297</cdr:y>
    </cdr:to>
    <cdr:sp macro="" textlink="">
      <cdr:nvSpPr>
        <cdr:cNvPr id="3" name="AutoShape 3"/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60443" y="346084"/>
          <a:ext cx="1152551" cy="365169"/>
        </a:xfrm>
        <a:prstGeom xmlns:a="http://schemas.openxmlformats.org/drawingml/2006/main" prst="roundRect">
          <a:avLst>
            <a:gd name="adj" fmla="val 16667"/>
          </a:avLst>
        </a:prstGeom>
        <a:solidFill xmlns:a="http://schemas.openxmlformats.org/drawingml/2006/main">
          <a:srgbClr val="FFFFFF"/>
        </a:solidFill>
        <a:ln xmlns:a="http://schemas.openxmlformats.org/drawingml/2006/main" w="31750">
          <a:solidFill>
            <a:srgbClr val="5B9BD5"/>
          </a:solidFill>
          <a:round/>
          <a:headEnd/>
          <a:tailEnd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68686"/>
                </a:outerShdw>
              </a:effectLst>
            </a14:hiddenEffects>
          </a:ext>
        </a:extLst>
      </cdr:spPr>
      <cdr:txBody>
        <a:bodyPr xmlns:a="http://schemas.openxmlformats.org/drawingml/2006/main" wrap="square" lIns="91440" tIns="45720" rIns="91440" bIns="45720" anchor="t" upright="1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rtl="0">
            <a:defRPr sz="1000"/>
          </a:pP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มีนาคม</a:t>
          </a:r>
          <a:r>
            <a:rPr lang="en-US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 256</a:t>
          </a:r>
          <a:r>
            <a:rPr lang="th-TH" sz="1600" b="1" i="0" u="none" strike="noStrike" baseline="0">
              <a:solidFill>
                <a:srgbClr val="000000"/>
              </a:solidFill>
              <a:latin typeface="AngsanaUPC" panose="02020603050405020304" pitchFamily="18" charset="-34"/>
              <a:cs typeface="AngsanaUPC" panose="02020603050405020304" pitchFamily="18" charset="-34"/>
            </a:rPr>
            <a:t>1</a:t>
          </a:r>
          <a:endParaRPr lang="en-US" sz="1600" b="1" i="0" u="none" strike="noStrike" baseline="0">
            <a:solidFill>
              <a:srgbClr val="000000"/>
            </a:solidFill>
            <a:latin typeface="AngsanaUPC" panose="02020603050405020304" pitchFamily="18" charset="-34"/>
            <a:cs typeface="AngsanaUPC" panose="02020603050405020304" pitchFamily="18" charset="-34"/>
          </a:endParaRPr>
        </a:p>
      </cdr:txBody>
    </cdr:sp>
  </cdr:relSizeAnchor>
  <cdr:relSizeAnchor xmlns:cdr="http://schemas.openxmlformats.org/drawingml/2006/chartDrawing">
    <cdr:from>
      <cdr:x>0.00586</cdr:x>
      <cdr:y>0.00807</cdr:y>
    </cdr:from>
    <cdr:to>
      <cdr:x>0.11099</cdr:x>
      <cdr:y>0.1533</cdr:y>
    </cdr:to>
    <cdr:pic>
      <cdr:nvPicPr>
        <cdr:cNvPr id="4" name="Picture 3">
          <a:extLst xmlns:a="http://schemas.openxmlformats.org/drawingml/2006/main">
            <a:ext uri="{FF2B5EF4-FFF2-40B4-BE49-F238E27FC236}">
              <a16:creationId xmlns:a16="http://schemas.microsoft.com/office/drawing/2014/main" id="{4409B3B5-6A29-4E63-85A4-6DB64A7283F1}"/>
            </a:ext>
          </a:extLst>
        </cdr:cNvPr>
        <cdr:cNvPicPr/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50800" y="50800"/>
          <a:ext cx="911225" cy="91440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0.42674</cdr:x>
      <cdr:y>0.93999</cdr:y>
    </cdr:from>
    <cdr:to>
      <cdr:x>0.44762</cdr:x>
      <cdr:y>0.96117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3698875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rgbClr val="FF7F27"/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  <cdr:relSizeAnchor xmlns:cdr="http://schemas.openxmlformats.org/drawingml/2006/chartDrawing">
    <cdr:from>
      <cdr:x>0.57509</cdr:x>
      <cdr:y>0.93999</cdr:y>
    </cdr:from>
    <cdr:to>
      <cdr:x>0.59597</cdr:x>
      <cdr:y>0.96117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68B9AFAC-B394-42FC-A2B2-16EA4FAA82A8}"/>
            </a:ext>
          </a:extLst>
        </cdr:cNvPr>
        <cdr:cNvSpPr/>
      </cdr:nvSpPr>
      <cdr:spPr>
        <a:xfrm xmlns:a="http://schemas.openxmlformats.org/drawingml/2006/main">
          <a:off x="4984750" y="5918200"/>
          <a:ext cx="180975" cy="133350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4">
            <a:lumMod val="60000"/>
            <a:lumOff val="40000"/>
          </a:schemeClr>
        </a:solidFill>
      </cdr:spPr>
      <cdr:style>
        <a:lnRef xmlns:a="http://schemas.openxmlformats.org/drawingml/2006/main" idx="2">
          <a:schemeClr val="accent4">
            <a:shade val="50000"/>
          </a:schemeClr>
        </a:lnRef>
        <a:fillRef xmlns:a="http://schemas.openxmlformats.org/drawingml/2006/main" idx="1">
          <a:schemeClr val="accent4"/>
        </a:fillRef>
        <a:effectRef xmlns:a="http://schemas.openxmlformats.org/drawingml/2006/main" idx="0">
          <a:schemeClr val="accent4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th-TH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8416" y="1047539"/>
            <a:ext cx="7462044" cy="2228427"/>
          </a:xfrm>
        </p:spPr>
        <p:txBody>
          <a:bodyPr anchor="b"/>
          <a:lstStyle>
            <a:lvl1pPr algn="ctr"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7360" y="3361902"/>
            <a:ext cx="6584156" cy="1545378"/>
          </a:xfrm>
        </p:spPr>
        <p:txBody>
          <a:bodyPr/>
          <a:lstStyle>
            <a:lvl1pPr marL="0" indent="0" algn="ctr">
              <a:buNone/>
              <a:defRPr sz="2240"/>
            </a:lvl1pPr>
            <a:lvl2pPr marL="426705" indent="0" algn="ctr">
              <a:buNone/>
              <a:defRPr sz="1867"/>
            </a:lvl2pPr>
            <a:lvl3pPr marL="853410" indent="0" algn="ctr">
              <a:buNone/>
              <a:defRPr sz="1680"/>
            </a:lvl3pPr>
            <a:lvl4pPr marL="1280114" indent="0" algn="ctr">
              <a:buNone/>
              <a:defRPr sz="1493"/>
            </a:lvl4pPr>
            <a:lvl5pPr marL="1706819" indent="0" algn="ctr">
              <a:buNone/>
              <a:defRPr sz="1493"/>
            </a:lvl5pPr>
            <a:lvl6pPr marL="2133524" indent="0" algn="ctr">
              <a:buNone/>
              <a:defRPr sz="1493"/>
            </a:lvl6pPr>
            <a:lvl7pPr marL="2560229" indent="0" algn="ctr">
              <a:buNone/>
              <a:defRPr sz="1493"/>
            </a:lvl7pPr>
            <a:lvl8pPr marL="2986933" indent="0" algn="ctr">
              <a:buNone/>
              <a:defRPr sz="1493"/>
            </a:lvl8pPr>
            <a:lvl9pPr marL="3413638" indent="0" algn="ctr">
              <a:buNone/>
              <a:defRPr sz="149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93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994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82383" y="340783"/>
            <a:ext cx="1892945" cy="54243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3548" y="340783"/>
            <a:ext cx="5569099" cy="542438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151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369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976" y="1595757"/>
            <a:ext cx="7571780" cy="2662555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8976" y="4283500"/>
            <a:ext cx="7571780" cy="1400175"/>
          </a:xfrm>
        </p:spPr>
        <p:txBody>
          <a:bodyPr/>
          <a:lstStyle>
            <a:lvl1pPr marL="0" indent="0">
              <a:buNone/>
              <a:defRPr sz="2240">
                <a:solidFill>
                  <a:schemeClr val="tx1"/>
                </a:solidFill>
              </a:defRPr>
            </a:lvl1pPr>
            <a:lvl2pPr marL="426705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2pPr>
            <a:lvl3pPr marL="85341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3pPr>
            <a:lvl4pPr marL="1280114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4pPr>
            <a:lvl5pPr marL="1706819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5pPr>
            <a:lvl6pPr marL="2133524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6pPr>
            <a:lvl7pPr marL="2560229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7pPr>
            <a:lvl8pPr marL="2986933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8pPr>
            <a:lvl9pPr marL="3413638" indent="0">
              <a:buNone/>
              <a:defRPr sz="149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902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3548" y="1703917"/>
            <a:ext cx="3731022" cy="40612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4305" y="1703917"/>
            <a:ext cx="3731022" cy="40612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456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91" y="340785"/>
            <a:ext cx="7571780" cy="12371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4692" y="1569085"/>
            <a:ext cx="3713875" cy="768985"/>
          </a:xfrm>
        </p:spPr>
        <p:txBody>
          <a:bodyPr anchor="b"/>
          <a:lstStyle>
            <a:lvl1pPr marL="0" indent="0">
              <a:buNone/>
              <a:defRPr sz="2240" b="1"/>
            </a:lvl1pPr>
            <a:lvl2pPr marL="426705" indent="0">
              <a:buNone/>
              <a:defRPr sz="1867" b="1"/>
            </a:lvl2pPr>
            <a:lvl3pPr marL="853410" indent="0">
              <a:buNone/>
              <a:defRPr sz="1680" b="1"/>
            </a:lvl3pPr>
            <a:lvl4pPr marL="1280114" indent="0">
              <a:buNone/>
              <a:defRPr sz="1493" b="1"/>
            </a:lvl4pPr>
            <a:lvl5pPr marL="1706819" indent="0">
              <a:buNone/>
              <a:defRPr sz="1493" b="1"/>
            </a:lvl5pPr>
            <a:lvl6pPr marL="2133524" indent="0">
              <a:buNone/>
              <a:defRPr sz="1493" b="1"/>
            </a:lvl6pPr>
            <a:lvl7pPr marL="2560229" indent="0">
              <a:buNone/>
              <a:defRPr sz="1493" b="1"/>
            </a:lvl7pPr>
            <a:lvl8pPr marL="2986933" indent="0">
              <a:buNone/>
              <a:defRPr sz="1493" b="1"/>
            </a:lvl8pPr>
            <a:lvl9pPr marL="3413638" indent="0">
              <a:buNone/>
              <a:defRPr sz="149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4692" y="2338070"/>
            <a:ext cx="3713875" cy="34389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306" y="1569085"/>
            <a:ext cx="3732165" cy="768985"/>
          </a:xfrm>
        </p:spPr>
        <p:txBody>
          <a:bodyPr anchor="b"/>
          <a:lstStyle>
            <a:lvl1pPr marL="0" indent="0">
              <a:buNone/>
              <a:defRPr sz="2240" b="1"/>
            </a:lvl1pPr>
            <a:lvl2pPr marL="426705" indent="0">
              <a:buNone/>
              <a:defRPr sz="1867" b="1"/>
            </a:lvl2pPr>
            <a:lvl3pPr marL="853410" indent="0">
              <a:buNone/>
              <a:defRPr sz="1680" b="1"/>
            </a:lvl3pPr>
            <a:lvl4pPr marL="1280114" indent="0">
              <a:buNone/>
              <a:defRPr sz="1493" b="1"/>
            </a:lvl4pPr>
            <a:lvl5pPr marL="1706819" indent="0">
              <a:buNone/>
              <a:defRPr sz="1493" b="1"/>
            </a:lvl5pPr>
            <a:lvl6pPr marL="2133524" indent="0">
              <a:buNone/>
              <a:defRPr sz="1493" b="1"/>
            </a:lvl6pPr>
            <a:lvl7pPr marL="2560229" indent="0">
              <a:buNone/>
              <a:defRPr sz="1493" b="1"/>
            </a:lvl7pPr>
            <a:lvl8pPr marL="2986933" indent="0">
              <a:buNone/>
              <a:defRPr sz="1493" b="1"/>
            </a:lvl8pPr>
            <a:lvl9pPr marL="3413638" indent="0">
              <a:buNone/>
              <a:defRPr sz="149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44306" y="2338070"/>
            <a:ext cx="3732165" cy="343894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17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800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017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91" y="426720"/>
            <a:ext cx="2831416" cy="1493520"/>
          </a:xfrm>
        </p:spPr>
        <p:txBody>
          <a:bodyPr anchor="b"/>
          <a:lstStyle>
            <a:lvl1pPr>
              <a:defRPr sz="29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2166" y="921598"/>
            <a:ext cx="4444305" cy="4548717"/>
          </a:xfrm>
        </p:spPr>
        <p:txBody>
          <a:bodyPr/>
          <a:lstStyle>
            <a:lvl1pPr>
              <a:defRPr sz="2987"/>
            </a:lvl1pPr>
            <a:lvl2pPr>
              <a:defRPr sz="2613"/>
            </a:lvl2pPr>
            <a:lvl3pPr>
              <a:defRPr sz="2240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4691" y="1920240"/>
            <a:ext cx="2831416" cy="3557482"/>
          </a:xfrm>
        </p:spPr>
        <p:txBody>
          <a:bodyPr/>
          <a:lstStyle>
            <a:lvl1pPr marL="0" indent="0">
              <a:buNone/>
              <a:defRPr sz="1493"/>
            </a:lvl1pPr>
            <a:lvl2pPr marL="426705" indent="0">
              <a:buNone/>
              <a:defRPr sz="1307"/>
            </a:lvl2pPr>
            <a:lvl3pPr marL="853410" indent="0">
              <a:buNone/>
              <a:defRPr sz="1120"/>
            </a:lvl3pPr>
            <a:lvl4pPr marL="1280114" indent="0">
              <a:buNone/>
              <a:defRPr sz="933"/>
            </a:lvl4pPr>
            <a:lvl5pPr marL="1706819" indent="0">
              <a:buNone/>
              <a:defRPr sz="933"/>
            </a:lvl5pPr>
            <a:lvl6pPr marL="2133524" indent="0">
              <a:buNone/>
              <a:defRPr sz="933"/>
            </a:lvl6pPr>
            <a:lvl7pPr marL="2560229" indent="0">
              <a:buNone/>
              <a:defRPr sz="933"/>
            </a:lvl7pPr>
            <a:lvl8pPr marL="2986933" indent="0">
              <a:buNone/>
              <a:defRPr sz="933"/>
            </a:lvl8pPr>
            <a:lvl9pPr marL="3413638" indent="0">
              <a:buNone/>
              <a:defRPr sz="9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207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691" y="426720"/>
            <a:ext cx="2831416" cy="1493520"/>
          </a:xfrm>
        </p:spPr>
        <p:txBody>
          <a:bodyPr anchor="b"/>
          <a:lstStyle>
            <a:lvl1pPr>
              <a:defRPr sz="298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732166" y="921598"/>
            <a:ext cx="4444305" cy="4548717"/>
          </a:xfrm>
        </p:spPr>
        <p:txBody>
          <a:bodyPr anchor="t"/>
          <a:lstStyle>
            <a:lvl1pPr marL="0" indent="0">
              <a:buNone/>
              <a:defRPr sz="2987"/>
            </a:lvl1pPr>
            <a:lvl2pPr marL="426705" indent="0">
              <a:buNone/>
              <a:defRPr sz="2613"/>
            </a:lvl2pPr>
            <a:lvl3pPr marL="853410" indent="0">
              <a:buNone/>
              <a:defRPr sz="2240"/>
            </a:lvl3pPr>
            <a:lvl4pPr marL="1280114" indent="0">
              <a:buNone/>
              <a:defRPr sz="1867"/>
            </a:lvl4pPr>
            <a:lvl5pPr marL="1706819" indent="0">
              <a:buNone/>
              <a:defRPr sz="1867"/>
            </a:lvl5pPr>
            <a:lvl6pPr marL="2133524" indent="0">
              <a:buNone/>
              <a:defRPr sz="1867"/>
            </a:lvl6pPr>
            <a:lvl7pPr marL="2560229" indent="0">
              <a:buNone/>
              <a:defRPr sz="1867"/>
            </a:lvl7pPr>
            <a:lvl8pPr marL="2986933" indent="0">
              <a:buNone/>
              <a:defRPr sz="1867"/>
            </a:lvl8pPr>
            <a:lvl9pPr marL="3413638" indent="0">
              <a:buNone/>
              <a:defRPr sz="18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4691" y="1920240"/>
            <a:ext cx="2831416" cy="3557482"/>
          </a:xfrm>
        </p:spPr>
        <p:txBody>
          <a:bodyPr/>
          <a:lstStyle>
            <a:lvl1pPr marL="0" indent="0">
              <a:buNone/>
              <a:defRPr sz="1493"/>
            </a:lvl1pPr>
            <a:lvl2pPr marL="426705" indent="0">
              <a:buNone/>
              <a:defRPr sz="1307"/>
            </a:lvl2pPr>
            <a:lvl3pPr marL="853410" indent="0">
              <a:buNone/>
              <a:defRPr sz="1120"/>
            </a:lvl3pPr>
            <a:lvl4pPr marL="1280114" indent="0">
              <a:buNone/>
              <a:defRPr sz="933"/>
            </a:lvl4pPr>
            <a:lvl5pPr marL="1706819" indent="0">
              <a:buNone/>
              <a:defRPr sz="933"/>
            </a:lvl5pPr>
            <a:lvl6pPr marL="2133524" indent="0">
              <a:buNone/>
              <a:defRPr sz="933"/>
            </a:lvl6pPr>
            <a:lvl7pPr marL="2560229" indent="0">
              <a:buNone/>
              <a:defRPr sz="933"/>
            </a:lvl7pPr>
            <a:lvl8pPr marL="2986933" indent="0">
              <a:buNone/>
              <a:defRPr sz="933"/>
            </a:lvl8pPr>
            <a:lvl9pPr marL="3413638" indent="0">
              <a:buNone/>
              <a:defRPr sz="9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829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3548" y="340785"/>
            <a:ext cx="7571780" cy="12371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548" y="1703917"/>
            <a:ext cx="7571780" cy="40612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3548" y="5932595"/>
            <a:ext cx="1975247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4D418-B9C2-487C-9C18-48F775FB9DA1}" type="datetimeFigureOut">
              <a:rPr lang="en-US" smtClean="0"/>
              <a:t>10/26/2018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08003" y="5932595"/>
            <a:ext cx="2962870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200080" y="5932595"/>
            <a:ext cx="1975247" cy="3407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4E02E7-B805-42E5-9082-8BA0348C2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491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853410" rtl="0" eaLnBrk="1" latinLnBrk="0" hangingPunct="1">
        <a:lnSpc>
          <a:spcPct val="90000"/>
        </a:lnSpc>
        <a:spcBef>
          <a:spcPct val="0"/>
        </a:spcBef>
        <a:buNone/>
        <a:defRPr sz="410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3352" indent="-213352" algn="l" defTabSz="853410" rtl="0" eaLnBrk="1" latinLnBrk="0" hangingPunct="1">
        <a:lnSpc>
          <a:spcPct val="90000"/>
        </a:lnSpc>
        <a:spcBef>
          <a:spcPts val="933"/>
        </a:spcBef>
        <a:buFont typeface="Arial" panose="020B0604020202020204" pitchFamily="34" charset="0"/>
        <a:buChar char="•"/>
        <a:defRPr sz="2613" kern="1200">
          <a:solidFill>
            <a:schemeClr val="tx1"/>
          </a:solidFill>
          <a:latin typeface="+mn-lt"/>
          <a:ea typeface="+mn-ea"/>
          <a:cs typeface="+mn-cs"/>
        </a:defRPr>
      </a:lvl1pPr>
      <a:lvl2pPr marL="640057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2pPr>
      <a:lvl3pPr marL="1066762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493467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920171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2346876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2773581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86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3626990" indent="-213352" algn="l" defTabSz="853410" rtl="0" eaLnBrk="1" latinLnBrk="0" hangingPunct="1">
        <a:lnSpc>
          <a:spcPct val="90000"/>
        </a:lnSpc>
        <a:spcBef>
          <a:spcPts val="467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1pPr>
      <a:lvl2pPr marL="426705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2pPr>
      <a:lvl3pPr marL="853410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14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4pPr>
      <a:lvl5pPr marL="1706819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5pPr>
      <a:lvl6pPr marL="2133524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6pPr>
      <a:lvl7pPr marL="2560229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7pPr>
      <a:lvl8pPr marL="2986933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8pPr>
      <a:lvl9pPr marL="3413638" algn="l" defTabSz="853410" rtl="0" eaLnBrk="1" latinLnBrk="0" hangingPunct="1">
        <a:defRPr sz="16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00000000-0008-0000-0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87399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B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304246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F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917637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D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377547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0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3084470"/>
              </p:ext>
            </p:extLst>
          </p:nvPr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951532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1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223232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1793B038-2101-4BB9-A862-5847C43E243E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025495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5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281939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327416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22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07101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4886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0E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51395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6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76554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0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31494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4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926609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700-0000020000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3855671"/>
              </p:ext>
            </p:extLst>
          </p:nvPr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017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A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50839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0000000-0008-0000-1E00-000002000000}"/>
              </a:ext>
            </a:extLst>
          </p:cNvPr>
          <p:cNvGraphicFramePr>
            <a:graphicFrameLocks noGrp="1"/>
          </p:cNvGraphicFramePr>
          <p:nvPr/>
        </p:nvGraphicFramePr>
        <p:xfrm>
          <a:off x="58737" y="57150"/>
          <a:ext cx="8661400" cy="628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34772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78</TotalTime>
  <Words>407</Words>
  <Application>Microsoft Office PowerPoint</Application>
  <PresentationFormat>Custom</PresentationFormat>
  <Paragraphs>109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AngsanaUPC</vt:lpstr>
      <vt:lpstr>Arial</vt:lpstr>
      <vt:lpstr>Calibri</vt:lpstr>
      <vt:lpstr>Calibri Light</vt:lpstr>
      <vt:lpstr>Cordia New</vt:lpstr>
      <vt:lpstr>FreesiaUPC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Chanattha Saengrattanayon</dc:creator>
  <cp:lastModifiedBy>Chanattha Saengrattanayon</cp:lastModifiedBy>
  <cp:revision>9</cp:revision>
  <dcterms:created xsi:type="dcterms:W3CDTF">2018-10-25T13:21:08Z</dcterms:created>
  <dcterms:modified xsi:type="dcterms:W3CDTF">2018-10-26T14:50:19Z</dcterms:modified>
</cp:coreProperties>
</file>