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pril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Data!$B$11:$AE$11</c:f>
              <c:numCache>
                <c:formatCode>0.0</c:formatCode>
                <c:ptCount val="30"/>
                <c:pt idx="0">
                  <c:v>0</c:v>
                </c:pt>
                <c:pt idx="1">
                  <c:v>9.6999999999999993</c:v>
                </c:pt>
                <c:pt idx="2">
                  <c:v>0</c:v>
                </c:pt>
                <c:pt idx="3">
                  <c:v>8.6999999999999993</c:v>
                </c:pt>
                <c:pt idx="4">
                  <c:v>1.4</c:v>
                </c:pt>
                <c:pt idx="5">
                  <c:v>0.01</c:v>
                </c:pt>
                <c:pt idx="6">
                  <c:v>21.3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0.02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45.1</c:v>
                </c:pt>
                <c:pt idx="16">
                  <c:v>10.6</c:v>
                </c:pt>
                <c:pt idx="17">
                  <c:v>3.1</c:v>
                </c:pt>
                <c:pt idx="18">
                  <c:v>8.6</c:v>
                </c:pt>
                <c:pt idx="19">
                  <c:v>0</c:v>
                </c:pt>
                <c:pt idx="20">
                  <c:v>0</c:v>
                </c:pt>
                <c:pt idx="21">
                  <c:v>0.6</c:v>
                </c:pt>
                <c:pt idx="22">
                  <c:v>0</c:v>
                </c:pt>
                <c:pt idx="23">
                  <c:v>0.7</c:v>
                </c:pt>
                <c:pt idx="24">
                  <c:v>3.8</c:v>
                </c:pt>
                <c:pt idx="25">
                  <c:v>10.4</c:v>
                </c:pt>
                <c:pt idx="26">
                  <c:v>0.7</c:v>
                </c:pt>
                <c:pt idx="27">
                  <c:v>0.6</c:v>
                </c:pt>
                <c:pt idx="28">
                  <c:v>11.3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6A-4894-94F4-23B84F510D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1994832"/>
        <c:axId val="8019915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Data!$B$9:$AE$9</c:f>
              <c:numCache>
                <c:formatCode>0.0</c:formatCode>
                <c:ptCount val="30"/>
                <c:pt idx="0">
                  <c:v>37</c:v>
                </c:pt>
                <c:pt idx="1">
                  <c:v>34.200000000000003</c:v>
                </c:pt>
                <c:pt idx="2">
                  <c:v>37</c:v>
                </c:pt>
                <c:pt idx="3">
                  <c:v>37.4</c:v>
                </c:pt>
                <c:pt idx="4">
                  <c:v>38.1</c:v>
                </c:pt>
                <c:pt idx="5">
                  <c:v>38.9</c:v>
                </c:pt>
                <c:pt idx="6">
                  <c:v>37.200000000000003</c:v>
                </c:pt>
                <c:pt idx="7">
                  <c:v>33.4</c:v>
                </c:pt>
                <c:pt idx="8">
                  <c:v>37.1</c:v>
                </c:pt>
                <c:pt idx="9">
                  <c:v>38.6</c:v>
                </c:pt>
                <c:pt idx="10">
                  <c:v>38.5</c:v>
                </c:pt>
                <c:pt idx="11">
                  <c:v>39.700000000000003</c:v>
                </c:pt>
                <c:pt idx="12">
                  <c:v>40</c:v>
                </c:pt>
                <c:pt idx="13">
                  <c:v>37.799999999999997</c:v>
                </c:pt>
                <c:pt idx="14">
                  <c:v>38.4</c:v>
                </c:pt>
                <c:pt idx="15">
                  <c:v>40.4</c:v>
                </c:pt>
                <c:pt idx="16">
                  <c:v>38.200000000000003</c:v>
                </c:pt>
                <c:pt idx="17">
                  <c:v>37.4</c:v>
                </c:pt>
                <c:pt idx="18">
                  <c:v>38.6</c:v>
                </c:pt>
                <c:pt idx="19">
                  <c:v>39.299999999999997</c:v>
                </c:pt>
                <c:pt idx="20">
                  <c:v>39.299999999999997</c:v>
                </c:pt>
                <c:pt idx="21">
                  <c:v>40.4</c:v>
                </c:pt>
                <c:pt idx="22">
                  <c:v>40.6</c:v>
                </c:pt>
                <c:pt idx="23">
                  <c:v>40.9</c:v>
                </c:pt>
                <c:pt idx="24">
                  <c:v>39.6</c:v>
                </c:pt>
                <c:pt idx="25">
                  <c:v>39.200000000000003</c:v>
                </c:pt>
                <c:pt idx="26">
                  <c:v>39</c:v>
                </c:pt>
                <c:pt idx="27">
                  <c:v>38.1</c:v>
                </c:pt>
                <c:pt idx="28">
                  <c:v>38</c:v>
                </c:pt>
                <c:pt idx="29">
                  <c:v>36.700000000000003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A-4894-94F4-23B84F510D3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Data!$B$10:$AE$10</c:f>
              <c:numCache>
                <c:formatCode>0.0</c:formatCode>
                <c:ptCount val="30"/>
                <c:pt idx="0">
                  <c:v>20.5</c:v>
                </c:pt>
                <c:pt idx="1">
                  <c:v>21.2</c:v>
                </c:pt>
                <c:pt idx="2">
                  <c:v>19</c:v>
                </c:pt>
                <c:pt idx="3">
                  <c:v>21.2</c:v>
                </c:pt>
                <c:pt idx="4">
                  <c:v>21.8</c:v>
                </c:pt>
                <c:pt idx="5">
                  <c:v>19.600000000000001</c:v>
                </c:pt>
                <c:pt idx="6">
                  <c:v>21.5</c:v>
                </c:pt>
                <c:pt idx="7">
                  <c:v>17.600000000000001</c:v>
                </c:pt>
                <c:pt idx="8">
                  <c:v>16.2</c:v>
                </c:pt>
                <c:pt idx="9">
                  <c:v>19.5</c:v>
                </c:pt>
                <c:pt idx="10">
                  <c:v>21.6</c:v>
                </c:pt>
                <c:pt idx="11">
                  <c:v>20.8</c:v>
                </c:pt>
                <c:pt idx="12">
                  <c:v>22</c:v>
                </c:pt>
                <c:pt idx="13">
                  <c:v>22</c:v>
                </c:pt>
                <c:pt idx="14">
                  <c:v>21.8</c:v>
                </c:pt>
                <c:pt idx="15">
                  <c:v>22.2</c:v>
                </c:pt>
                <c:pt idx="16">
                  <c:v>19</c:v>
                </c:pt>
                <c:pt idx="17">
                  <c:v>19.5</c:v>
                </c:pt>
                <c:pt idx="18">
                  <c:v>19.7</c:v>
                </c:pt>
                <c:pt idx="19">
                  <c:v>20.5</c:v>
                </c:pt>
                <c:pt idx="20">
                  <c:v>22.2</c:v>
                </c:pt>
                <c:pt idx="21">
                  <c:v>22.7</c:v>
                </c:pt>
                <c:pt idx="22">
                  <c:v>23.1</c:v>
                </c:pt>
                <c:pt idx="23">
                  <c:v>23.9</c:v>
                </c:pt>
                <c:pt idx="24">
                  <c:v>22.2</c:v>
                </c:pt>
                <c:pt idx="25">
                  <c:v>20.8</c:v>
                </c:pt>
                <c:pt idx="26">
                  <c:v>21</c:v>
                </c:pt>
                <c:pt idx="27">
                  <c:v>21.5</c:v>
                </c:pt>
                <c:pt idx="28">
                  <c:v>23.1</c:v>
                </c:pt>
                <c:pt idx="29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6A-4894-94F4-23B84F510D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2001904"/>
        <c:axId val="801995920"/>
        <c:extLst/>
      </c:stockChart>
      <c:valAx>
        <c:axId val="8019915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4832"/>
        <c:crosses val="max"/>
        <c:crossBetween val="between"/>
      </c:valAx>
      <c:catAx>
        <c:axId val="80199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1568"/>
        <c:crosses val="autoZero"/>
        <c:auto val="1"/>
        <c:lblAlgn val="ctr"/>
        <c:lblOffset val="100"/>
        <c:noMultiLvlLbl val="0"/>
      </c:catAx>
      <c:valAx>
        <c:axId val="80199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1904"/>
        <c:crosses val="autoZero"/>
        <c:crossBetween val="between"/>
      </c:valAx>
      <c:catAx>
        <c:axId val="8020019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19959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Data!$B$121:$AE$121</c:f>
              <c:numCache>
                <c:formatCode>0.0</c:formatCode>
                <c:ptCount val="30"/>
                <c:pt idx="0">
                  <c:v>2.2000000000000002</c:v>
                </c:pt>
                <c:pt idx="1">
                  <c:v>0.8</c:v>
                </c:pt>
                <c:pt idx="2">
                  <c:v>0</c:v>
                </c:pt>
                <c:pt idx="3">
                  <c:v>31.3</c:v>
                </c:pt>
                <c:pt idx="4">
                  <c:v>0</c:v>
                </c:pt>
                <c:pt idx="5">
                  <c:v>0.2</c:v>
                </c:pt>
                <c:pt idx="6">
                  <c:v>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1.5</c:v>
                </c:pt>
                <c:pt idx="16">
                  <c:v>0.01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17.5</c:v>
                </c:pt>
                <c:pt idx="27">
                  <c:v>63.4</c:v>
                </c:pt>
                <c:pt idx="28">
                  <c:v>9.6</c:v>
                </c:pt>
                <c:pt idx="29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9B-427A-9A57-928D40712D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4416"/>
        <c:axId val="8486133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Data!$B$119:$AE$119</c:f>
              <c:numCache>
                <c:formatCode>0.0</c:formatCode>
                <c:ptCount val="30"/>
                <c:pt idx="0">
                  <c:v>29</c:v>
                </c:pt>
                <c:pt idx="1">
                  <c:v>31.5</c:v>
                </c:pt>
                <c:pt idx="2">
                  <c:v>32.5</c:v>
                </c:pt>
                <c:pt idx="3">
                  <c:v>32.5</c:v>
                </c:pt>
                <c:pt idx="4">
                  <c:v>32</c:v>
                </c:pt>
                <c:pt idx="5">
                  <c:v>32</c:v>
                </c:pt>
                <c:pt idx="6">
                  <c:v>27.3</c:v>
                </c:pt>
                <c:pt idx="7">
                  <c:v>30.2</c:v>
                </c:pt>
                <c:pt idx="8">
                  <c:v>32.1</c:v>
                </c:pt>
                <c:pt idx="9">
                  <c:v>32.299999999999997</c:v>
                </c:pt>
                <c:pt idx="10">
                  <c:v>33</c:v>
                </c:pt>
                <c:pt idx="11">
                  <c:v>33</c:v>
                </c:pt>
                <c:pt idx="12">
                  <c:v>32</c:v>
                </c:pt>
                <c:pt idx="13">
                  <c:v>33</c:v>
                </c:pt>
                <c:pt idx="14">
                  <c:v>32.5</c:v>
                </c:pt>
                <c:pt idx="15">
                  <c:v>34</c:v>
                </c:pt>
                <c:pt idx="16">
                  <c:v>31.5</c:v>
                </c:pt>
                <c:pt idx="17">
                  <c:v>32.799999999999997</c:v>
                </c:pt>
                <c:pt idx="18">
                  <c:v>32</c:v>
                </c:pt>
                <c:pt idx="19">
                  <c:v>32.6</c:v>
                </c:pt>
                <c:pt idx="20">
                  <c:v>33</c:v>
                </c:pt>
                <c:pt idx="21">
                  <c:v>33.299999999999997</c:v>
                </c:pt>
                <c:pt idx="22">
                  <c:v>32.6</c:v>
                </c:pt>
                <c:pt idx="23">
                  <c:v>33.200000000000003</c:v>
                </c:pt>
                <c:pt idx="24">
                  <c:v>33.5</c:v>
                </c:pt>
                <c:pt idx="25">
                  <c:v>34</c:v>
                </c:pt>
                <c:pt idx="26">
                  <c:v>34</c:v>
                </c:pt>
                <c:pt idx="27">
                  <c:v>26</c:v>
                </c:pt>
                <c:pt idx="28">
                  <c:v>31.3</c:v>
                </c:pt>
                <c:pt idx="29">
                  <c:v>29.5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9B-427A-9A57-928D40712DD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Data!$B$120:$AE$120</c:f>
              <c:numCache>
                <c:formatCode>0.0</c:formatCode>
                <c:ptCount val="30"/>
                <c:pt idx="0">
                  <c:v>23.5</c:v>
                </c:pt>
                <c:pt idx="1">
                  <c:v>24.3</c:v>
                </c:pt>
                <c:pt idx="2">
                  <c:v>22.9</c:v>
                </c:pt>
                <c:pt idx="3">
                  <c:v>28.1</c:v>
                </c:pt>
                <c:pt idx="4">
                  <c:v>24.5</c:v>
                </c:pt>
                <c:pt idx="5">
                  <c:v>26</c:v>
                </c:pt>
                <c:pt idx="6">
                  <c:v>25</c:v>
                </c:pt>
                <c:pt idx="7">
                  <c:v>21.5</c:v>
                </c:pt>
                <c:pt idx="8">
                  <c:v>22.4</c:v>
                </c:pt>
                <c:pt idx="9">
                  <c:v>24</c:v>
                </c:pt>
                <c:pt idx="10">
                  <c:v>24.8</c:v>
                </c:pt>
                <c:pt idx="11">
                  <c:v>28.5</c:v>
                </c:pt>
                <c:pt idx="12">
                  <c:v>28.6</c:v>
                </c:pt>
                <c:pt idx="13">
                  <c:v>28.5</c:v>
                </c:pt>
                <c:pt idx="14">
                  <c:v>28.8</c:v>
                </c:pt>
                <c:pt idx="15">
                  <c:v>27.9</c:v>
                </c:pt>
                <c:pt idx="16">
                  <c:v>26.8</c:v>
                </c:pt>
                <c:pt idx="17">
                  <c:v>23.7</c:v>
                </c:pt>
                <c:pt idx="18">
                  <c:v>27</c:v>
                </c:pt>
                <c:pt idx="19">
                  <c:v>28.6</c:v>
                </c:pt>
                <c:pt idx="20">
                  <c:v>29</c:v>
                </c:pt>
                <c:pt idx="21">
                  <c:v>29</c:v>
                </c:pt>
                <c:pt idx="22">
                  <c:v>28.8</c:v>
                </c:pt>
                <c:pt idx="23">
                  <c:v>29.2</c:v>
                </c:pt>
                <c:pt idx="24">
                  <c:v>29.1</c:v>
                </c:pt>
                <c:pt idx="25">
                  <c:v>29</c:v>
                </c:pt>
                <c:pt idx="26">
                  <c:v>25.3</c:v>
                </c:pt>
                <c:pt idx="27">
                  <c:v>24.5</c:v>
                </c:pt>
                <c:pt idx="28">
                  <c:v>23.6</c:v>
                </c:pt>
                <c:pt idx="29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9B-427A-9A57-928D40712D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5504"/>
        <c:axId val="848616592"/>
        <c:extLst/>
      </c:stockChart>
      <c:valAx>
        <c:axId val="8486133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4416"/>
        <c:crosses val="max"/>
        <c:crossBetween val="between"/>
      </c:valAx>
      <c:catAx>
        <c:axId val="84861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3328"/>
        <c:crossesAt val="0"/>
        <c:auto val="1"/>
        <c:lblAlgn val="ctr"/>
        <c:lblOffset val="100"/>
        <c:noMultiLvlLbl val="0"/>
      </c:catAx>
      <c:valAx>
        <c:axId val="8486165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5504"/>
        <c:crosses val="autoZero"/>
        <c:crossBetween val="between"/>
      </c:valAx>
      <c:catAx>
        <c:axId val="848615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65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Data!$B$141:$AE$141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12.6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95.3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10.3</c:v>
                </c:pt>
                <c:pt idx="27">
                  <c:v>69</c:v>
                </c:pt>
                <c:pt idx="28">
                  <c:v>14.7</c:v>
                </c:pt>
                <c:pt idx="29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D-4D67-926F-BC2864AA2C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5296"/>
        <c:axId val="8512463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Data!$B$139:$AE$139</c:f>
              <c:numCache>
                <c:formatCode>0.0</c:formatCode>
                <c:ptCount val="30"/>
                <c:pt idx="0">
                  <c:v>30.4</c:v>
                </c:pt>
                <c:pt idx="1">
                  <c:v>33</c:v>
                </c:pt>
                <c:pt idx="2">
                  <c:v>32.200000000000003</c:v>
                </c:pt>
                <c:pt idx="3">
                  <c:v>33.5</c:v>
                </c:pt>
                <c:pt idx="4">
                  <c:v>34.5</c:v>
                </c:pt>
                <c:pt idx="5">
                  <c:v>33.299999999999997</c:v>
                </c:pt>
                <c:pt idx="6">
                  <c:v>27.2</c:v>
                </c:pt>
                <c:pt idx="7">
                  <c:v>29.8</c:v>
                </c:pt>
                <c:pt idx="8">
                  <c:v>31.4</c:v>
                </c:pt>
                <c:pt idx="9">
                  <c:v>33.5</c:v>
                </c:pt>
                <c:pt idx="10">
                  <c:v>33.299999999999997</c:v>
                </c:pt>
                <c:pt idx="11">
                  <c:v>34</c:v>
                </c:pt>
                <c:pt idx="12">
                  <c:v>34.200000000000003</c:v>
                </c:pt>
                <c:pt idx="13">
                  <c:v>34.700000000000003</c:v>
                </c:pt>
                <c:pt idx="14">
                  <c:v>34.700000000000003</c:v>
                </c:pt>
                <c:pt idx="15">
                  <c:v>34.5</c:v>
                </c:pt>
                <c:pt idx="16">
                  <c:v>34.9</c:v>
                </c:pt>
                <c:pt idx="17">
                  <c:v>31.2</c:v>
                </c:pt>
                <c:pt idx="18">
                  <c:v>32.9</c:v>
                </c:pt>
                <c:pt idx="19">
                  <c:v>34</c:v>
                </c:pt>
                <c:pt idx="20">
                  <c:v>33.5</c:v>
                </c:pt>
                <c:pt idx="21">
                  <c:v>33.5</c:v>
                </c:pt>
                <c:pt idx="22">
                  <c:v>33.700000000000003</c:v>
                </c:pt>
                <c:pt idx="23">
                  <c:v>33.799999999999997</c:v>
                </c:pt>
                <c:pt idx="24">
                  <c:v>33.5</c:v>
                </c:pt>
                <c:pt idx="25">
                  <c:v>33.799999999999997</c:v>
                </c:pt>
                <c:pt idx="26">
                  <c:v>32.299999999999997</c:v>
                </c:pt>
                <c:pt idx="27">
                  <c:v>25.3</c:v>
                </c:pt>
                <c:pt idx="28">
                  <c:v>29.2</c:v>
                </c:pt>
                <c:pt idx="29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8D-4D67-926F-BC2864AA2CB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Data!$B$140:$AE$140</c:f>
              <c:numCache>
                <c:formatCode>0.0</c:formatCode>
                <c:ptCount val="30"/>
                <c:pt idx="0">
                  <c:v>25.3</c:v>
                </c:pt>
                <c:pt idx="1">
                  <c:v>25</c:v>
                </c:pt>
                <c:pt idx="2">
                  <c:v>25.1</c:v>
                </c:pt>
                <c:pt idx="3">
                  <c:v>25.1</c:v>
                </c:pt>
                <c:pt idx="4">
                  <c:v>25.3</c:v>
                </c:pt>
                <c:pt idx="5">
                  <c:v>25</c:v>
                </c:pt>
                <c:pt idx="6">
                  <c:v>25.6</c:v>
                </c:pt>
                <c:pt idx="7">
                  <c:v>22</c:v>
                </c:pt>
                <c:pt idx="8">
                  <c:v>23.5</c:v>
                </c:pt>
                <c:pt idx="9">
                  <c:v>24.5</c:v>
                </c:pt>
                <c:pt idx="10">
                  <c:v>25</c:v>
                </c:pt>
                <c:pt idx="11">
                  <c:v>25.9</c:v>
                </c:pt>
                <c:pt idx="12">
                  <c:v>26.3</c:v>
                </c:pt>
                <c:pt idx="13">
                  <c:v>26</c:v>
                </c:pt>
                <c:pt idx="14">
                  <c:v>26.7</c:v>
                </c:pt>
                <c:pt idx="15">
                  <c:v>26.3</c:v>
                </c:pt>
                <c:pt idx="16">
                  <c:v>27</c:v>
                </c:pt>
                <c:pt idx="17">
                  <c:v>23.3</c:v>
                </c:pt>
                <c:pt idx="18">
                  <c:v>25.5</c:v>
                </c:pt>
                <c:pt idx="19">
                  <c:v>25.3</c:v>
                </c:pt>
                <c:pt idx="20">
                  <c:v>25.7</c:v>
                </c:pt>
                <c:pt idx="21">
                  <c:v>26.1</c:v>
                </c:pt>
                <c:pt idx="22">
                  <c:v>26</c:v>
                </c:pt>
                <c:pt idx="23">
                  <c:v>26.7</c:v>
                </c:pt>
                <c:pt idx="24">
                  <c:v>26.5</c:v>
                </c:pt>
                <c:pt idx="25">
                  <c:v>27</c:v>
                </c:pt>
                <c:pt idx="26">
                  <c:v>26.2</c:v>
                </c:pt>
                <c:pt idx="27">
                  <c:v>24.5</c:v>
                </c:pt>
                <c:pt idx="28">
                  <c:v>22.8</c:v>
                </c:pt>
                <c:pt idx="29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8D-4D67-926F-BC2864AA2C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6928"/>
        <c:axId val="851245840"/>
        <c:extLst/>
      </c:stockChart>
      <c:valAx>
        <c:axId val="8512463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5296"/>
        <c:crosses val="max"/>
        <c:crossBetween val="between"/>
      </c:valAx>
      <c:catAx>
        <c:axId val="85124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384"/>
        <c:crossesAt val="0"/>
        <c:auto val="1"/>
        <c:lblAlgn val="ctr"/>
        <c:lblOffset val="100"/>
        <c:noMultiLvlLbl val="0"/>
      </c:catAx>
      <c:valAx>
        <c:axId val="8512458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928"/>
        <c:crosses val="autoZero"/>
        <c:crossBetween val="between"/>
      </c:valAx>
      <c:catAx>
        <c:axId val="8512469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58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Data!$B$131:$AE$131</c:f>
              <c:numCache>
                <c:formatCode>0.0</c:formatCode>
                <c:ptCount val="30"/>
                <c:pt idx="0">
                  <c:v>3.4</c:v>
                </c:pt>
                <c:pt idx="1">
                  <c:v>33.1</c:v>
                </c:pt>
                <c:pt idx="2">
                  <c:v>0.4</c:v>
                </c:pt>
                <c:pt idx="3">
                  <c:v>9.6</c:v>
                </c:pt>
                <c:pt idx="4">
                  <c:v>0</c:v>
                </c:pt>
                <c:pt idx="5">
                  <c:v>0.7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5.3</c:v>
                </c:pt>
                <c:pt idx="11">
                  <c:v>2.9</c:v>
                </c:pt>
                <c:pt idx="12">
                  <c:v>0.4</c:v>
                </c:pt>
                <c:pt idx="13">
                  <c:v>0</c:v>
                </c:pt>
                <c:pt idx="14">
                  <c:v>0</c:v>
                </c:pt>
                <c:pt idx="15">
                  <c:v>10.199999999999999</c:v>
                </c:pt>
                <c:pt idx="16">
                  <c:v>49.1</c:v>
                </c:pt>
                <c:pt idx="17">
                  <c:v>0</c:v>
                </c:pt>
                <c:pt idx="18">
                  <c:v>41.4</c:v>
                </c:pt>
                <c:pt idx="19">
                  <c:v>0</c:v>
                </c:pt>
                <c:pt idx="20">
                  <c:v>9.8000000000000007</c:v>
                </c:pt>
                <c:pt idx="21">
                  <c:v>42.7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19.399999999999999</c:v>
                </c:pt>
                <c:pt idx="27">
                  <c:v>0.4</c:v>
                </c:pt>
                <c:pt idx="28">
                  <c:v>0.5</c:v>
                </c:pt>
                <c:pt idx="2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1F-4137-994C-C9F67C98A1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696992"/>
        <c:axId val="8507013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Data!$B$129:$AE$129</c:f>
              <c:numCache>
                <c:formatCode>0.0</c:formatCode>
                <c:ptCount val="30"/>
                <c:pt idx="0">
                  <c:v>31.2</c:v>
                </c:pt>
                <c:pt idx="1">
                  <c:v>31.9</c:v>
                </c:pt>
                <c:pt idx="2">
                  <c:v>32.4</c:v>
                </c:pt>
                <c:pt idx="3">
                  <c:v>32.6</c:v>
                </c:pt>
                <c:pt idx="4">
                  <c:v>32.5</c:v>
                </c:pt>
                <c:pt idx="5">
                  <c:v>33.5</c:v>
                </c:pt>
                <c:pt idx="6">
                  <c:v>31.7</c:v>
                </c:pt>
                <c:pt idx="7">
                  <c:v>33</c:v>
                </c:pt>
                <c:pt idx="8">
                  <c:v>33</c:v>
                </c:pt>
                <c:pt idx="9">
                  <c:v>33.799999999999997</c:v>
                </c:pt>
                <c:pt idx="10">
                  <c:v>32.6</c:v>
                </c:pt>
                <c:pt idx="11">
                  <c:v>33</c:v>
                </c:pt>
                <c:pt idx="12">
                  <c:v>33.4</c:v>
                </c:pt>
                <c:pt idx="13">
                  <c:v>33.700000000000003</c:v>
                </c:pt>
                <c:pt idx="14">
                  <c:v>34.299999999999997</c:v>
                </c:pt>
                <c:pt idx="15">
                  <c:v>34.299999999999997</c:v>
                </c:pt>
                <c:pt idx="16">
                  <c:v>30.1</c:v>
                </c:pt>
                <c:pt idx="17">
                  <c:v>32.1</c:v>
                </c:pt>
                <c:pt idx="18">
                  <c:v>33.200000000000003</c:v>
                </c:pt>
                <c:pt idx="19">
                  <c:v>33.5</c:v>
                </c:pt>
                <c:pt idx="20">
                  <c:v>32.9</c:v>
                </c:pt>
                <c:pt idx="21">
                  <c:v>33.200000000000003</c:v>
                </c:pt>
                <c:pt idx="22">
                  <c:v>34.200000000000003</c:v>
                </c:pt>
                <c:pt idx="23">
                  <c:v>33.9</c:v>
                </c:pt>
                <c:pt idx="24">
                  <c:v>33.5</c:v>
                </c:pt>
                <c:pt idx="25">
                  <c:v>33.299999999999997</c:v>
                </c:pt>
                <c:pt idx="26">
                  <c:v>34.200000000000003</c:v>
                </c:pt>
                <c:pt idx="27">
                  <c:v>32.1</c:v>
                </c:pt>
                <c:pt idx="28">
                  <c:v>33.5</c:v>
                </c:pt>
                <c:pt idx="29">
                  <c:v>31.3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1F-4137-994C-C9F67C98A18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Data!$B$130:$AE$130</c:f>
              <c:numCache>
                <c:formatCode>0.0</c:formatCode>
                <c:ptCount val="30"/>
                <c:pt idx="0">
                  <c:v>23.8</c:v>
                </c:pt>
                <c:pt idx="1">
                  <c:v>24.7</c:v>
                </c:pt>
                <c:pt idx="2">
                  <c:v>23.3</c:v>
                </c:pt>
                <c:pt idx="3">
                  <c:v>24.9</c:v>
                </c:pt>
                <c:pt idx="4">
                  <c:v>25</c:v>
                </c:pt>
                <c:pt idx="5">
                  <c:v>24.2</c:v>
                </c:pt>
                <c:pt idx="6">
                  <c:v>20.399999999999999</c:v>
                </c:pt>
                <c:pt idx="7">
                  <c:v>23.4</c:v>
                </c:pt>
                <c:pt idx="8">
                  <c:v>23.5</c:v>
                </c:pt>
                <c:pt idx="9">
                  <c:v>23.5</c:v>
                </c:pt>
                <c:pt idx="10">
                  <c:v>24.3</c:v>
                </c:pt>
                <c:pt idx="11">
                  <c:v>25.2</c:v>
                </c:pt>
                <c:pt idx="12">
                  <c:v>26.5</c:v>
                </c:pt>
                <c:pt idx="13">
                  <c:v>24.4</c:v>
                </c:pt>
                <c:pt idx="14">
                  <c:v>25.5</c:v>
                </c:pt>
                <c:pt idx="15">
                  <c:v>25.6</c:v>
                </c:pt>
                <c:pt idx="16">
                  <c:v>23.7</c:v>
                </c:pt>
                <c:pt idx="17">
                  <c:v>21.2</c:v>
                </c:pt>
                <c:pt idx="18">
                  <c:v>24.8</c:v>
                </c:pt>
                <c:pt idx="19">
                  <c:v>23.5</c:v>
                </c:pt>
                <c:pt idx="20">
                  <c:v>24.7</c:v>
                </c:pt>
                <c:pt idx="21">
                  <c:v>24</c:v>
                </c:pt>
                <c:pt idx="22">
                  <c:v>24</c:v>
                </c:pt>
                <c:pt idx="23">
                  <c:v>26.2</c:v>
                </c:pt>
                <c:pt idx="24">
                  <c:v>25.7</c:v>
                </c:pt>
                <c:pt idx="25">
                  <c:v>25.3</c:v>
                </c:pt>
                <c:pt idx="26">
                  <c:v>25.4</c:v>
                </c:pt>
                <c:pt idx="27">
                  <c:v>23.8</c:v>
                </c:pt>
                <c:pt idx="28">
                  <c:v>24.7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1F-4137-994C-C9F67C98A1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700256"/>
        <c:axId val="850697536"/>
        <c:extLst/>
      </c:stockChart>
      <c:valAx>
        <c:axId val="8507013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696992"/>
        <c:crosses val="max"/>
        <c:crossBetween val="between"/>
      </c:valAx>
      <c:catAx>
        <c:axId val="85069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1344"/>
        <c:crossesAt val="0"/>
        <c:auto val="1"/>
        <c:lblAlgn val="ctr"/>
        <c:lblOffset val="100"/>
        <c:noMultiLvlLbl val="0"/>
      </c:catAx>
      <c:valAx>
        <c:axId val="8506975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0256"/>
        <c:crosses val="autoZero"/>
        <c:crossBetween val="between"/>
      </c:valAx>
      <c:catAx>
        <c:axId val="8507002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6975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Data!$B$146:$AE$146</c:f>
              <c:numCache>
                <c:formatCode>0.0</c:formatCode>
                <c:ptCount val="30"/>
                <c:pt idx="0">
                  <c:v>9.6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4.7</c:v>
                </c:pt>
                <c:pt idx="7">
                  <c:v>22.9</c:v>
                </c:pt>
                <c:pt idx="8">
                  <c:v>0.01</c:v>
                </c:pt>
                <c:pt idx="9">
                  <c:v>9.8000000000000007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1.8</c:v>
                </c:pt>
                <c:pt idx="25">
                  <c:v>17.3</c:v>
                </c:pt>
                <c:pt idx="26">
                  <c:v>7</c:v>
                </c:pt>
                <c:pt idx="27">
                  <c:v>37.6</c:v>
                </c:pt>
                <c:pt idx="28">
                  <c:v>28.4</c:v>
                </c:pt>
                <c:pt idx="29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EA-46D0-AB94-7E0843F06C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3120"/>
        <c:axId val="8512501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Data!$B$144:$AE$144</c:f>
              <c:numCache>
                <c:formatCode>0.0</c:formatCode>
                <c:ptCount val="30"/>
                <c:pt idx="0">
                  <c:v>34.5</c:v>
                </c:pt>
                <c:pt idx="1">
                  <c:v>36</c:v>
                </c:pt>
                <c:pt idx="2">
                  <c:v>34.700000000000003</c:v>
                </c:pt>
                <c:pt idx="3">
                  <c:v>34.4</c:v>
                </c:pt>
                <c:pt idx="4">
                  <c:v>35</c:v>
                </c:pt>
                <c:pt idx="5">
                  <c:v>35</c:v>
                </c:pt>
                <c:pt idx="6">
                  <c:v>34.5</c:v>
                </c:pt>
                <c:pt idx="7">
                  <c:v>31</c:v>
                </c:pt>
                <c:pt idx="8">
                  <c:v>31.2</c:v>
                </c:pt>
                <c:pt idx="9">
                  <c:v>31.6</c:v>
                </c:pt>
                <c:pt idx="10">
                  <c:v>34.5</c:v>
                </c:pt>
                <c:pt idx="11">
                  <c:v>34.299999999999997</c:v>
                </c:pt>
                <c:pt idx="12">
                  <c:v>33.299999999999997</c:v>
                </c:pt>
                <c:pt idx="13">
                  <c:v>34</c:v>
                </c:pt>
                <c:pt idx="14">
                  <c:v>34.9</c:v>
                </c:pt>
                <c:pt idx="15">
                  <c:v>35.200000000000003</c:v>
                </c:pt>
                <c:pt idx="16">
                  <c:v>34.799999999999997</c:v>
                </c:pt>
                <c:pt idx="17">
                  <c:v>34.4</c:v>
                </c:pt>
                <c:pt idx="18">
                  <c:v>35.200000000000003</c:v>
                </c:pt>
                <c:pt idx="19">
                  <c:v>35.299999999999997</c:v>
                </c:pt>
                <c:pt idx="20">
                  <c:v>35.5</c:v>
                </c:pt>
                <c:pt idx="21">
                  <c:v>34.9</c:v>
                </c:pt>
                <c:pt idx="22">
                  <c:v>35.200000000000003</c:v>
                </c:pt>
                <c:pt idx="23">
                  <c:v>36.5</c:v>
                </c:pt>
                <c:pt idx="24">
                  <c:v>35.5</c:v>
                </c:pt>
                <c:pt idx="25">
                  <c:v>35.6</c:v>
                </c:pt>
                <c:pt idx="26">
                  <c:v>32.700000000000003</c:v>
                </c:pt>
                <c:pt idx="27">
                  <c:v>34</c:v>
                </c:pt>
                <c:pt idx="28">
                  <c:v>34.299999999999997</c:v>
                </c:pt>
                <c:pt idx="29">
                  <c:v>33.299999999999997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EA-46D0-AB94-7E0843F06CA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Data!$B$145:$AE$145</c:f>
              <c:numCache>
                <c:formatCode>0.0</c:formatCode>
                <c:ptCount val="30"/>
                <c:pt idx="0">
                  <c:v>23</c:v>
                </c:pt>
                <c:pt idx="1">
                  <c:v>23.6</c:v>
                </c:pt>
                <c:pt idx="2">
                  <c:v>24.5</c:v>
                </c:pt>
                <c:pt idx="3">
                  <c:v>24.5</c:v>
                </c:pt>
                <c:pt idx="4">
                  <c:v>25.2</c:v>
                </c:pt>
                <c:pt idx="5">
                  <c:v>24.5</c:v>
                </c:pt>
                <c:pt idx="6">
                  <c:v>23.7</c:v>
                </c:pt>
                <c:pt idx="7">
                  <c:v>24</c:v>
                </c:pt>
                <c:pt idx="8">
                  <c:v>24.4</c:v>
                </c:pt>
                <c:pt idx="9">
                  <c:v>23.9</c:v>
                </c:pt>
                <c:pt idx="10">
                  <c:v>24.5</c:v>
                </c:pt>
                <c:pt idx="11">
                  <c:v>24.2</c:v>
                </c:pt>
                <c:pt idx="12">
                  <c:v>24.2</c:v>
                </c:pt>
                <c:pt idx="13">
                  <c:v>23.5</c:v>
                </c:pt>
                <c:pt idx="14">
                  <c:v>24.3</c:v>
                </c:pt>
                <c:pt idx="15">
                  <c:v>24.3</c:v>
                </c:pt>
                <c:pt idx="16">
                  <c:v>24.5</c:v>
                </c:pt>
                <c:pt idx="17">
                  <c:v>24</c:v>
                </c:pt>
                <c:pt idx="18">
                  <c:v>24</c:v>
                </c:pt>
                <c:pt idx="19">
                  <c:v>24.2</c:v>
                </c:pt>
                <c:pt idx="20">
                  <c:v>24.6</c:v>
                </c:pt>
                <c:pt idx="21">
                  <c:v>23.7</c:v>
                </c:pt>
                <c:pt idx="22">
                  <c:v>24.2</c:v>
                </c:pt>
                <c:pt idx="23">
                  <c:v>24.2</c:v>
                </c:pt>
                <c:pt idx="24">
                  <c:v>25.2</c:v>
                </c:pt>
                <c:pt idx="25">
                  <c:v>24.5</c:v>
                </c:pt>
                <c:pt idx="26">
                  <c:v>24.5</c:v>
                </c:pt>
                <c:pt idx="27">
                  <c:v>24.5</c:v>
                </c:pt>
                <c:pt idx="28">
                  <c:v>23.4</c:v>
                </c:pt>
                <c:pt idx="29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EA-46D0-AB94-7E0843F06C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90672"/>
        <c:axId val="851291216"/>
        <c:extLst/>
      </c:stockChart>
      <c:valAx>
        <c:axId val="8512501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3120"/>
        <c:crosses val="max"/>
        <c:crossBetween val="between"/>
      </c:valAx>
      <c:catAx>
        <c:axId val="85124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50192"/>
        <c:crossesAt val="0"/>
        <c:auto val="1"/>
        <c:lblAlgn val="ctr"/>
        <c:lblOffset val="100"/>
        <c:noMultiLvlLbl val="0"/>
      </c:catAx>
      <c:valAx>
        <c:axId val="851291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90672"/>
        <c:crosses val="autoZero"/>
        <c:crossBetween val="between"/>
      </c:valAx>
      <c:catAx>
        <c:axId val="8512906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91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Data!$B$151:$AE$151</c:f>
              <c:numCache>
                <c:formatCode>0.0</c:formatCode>
                <c:ptCount val="30"/>
                <c:pt idx="0">
                  <c:v>9.6999999999999993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0.3</c:v>
                </c:pt>
                <c:pt idx="7">
                  <c:v>14.1</c:v>
                </c:pt>
                <c:pt idx="8">
                  <c:v>0</c:v>
                </c:pt>
                <c:pt idx="9">
                  <c:v>8.1999999999999993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0.2</c:v>
                </c:pt>
                <c:pt idx="26">
                  <c:v>5.3</c:v>
                </c:pt>
                <c:pt idx="27">
                  <c:v>1.4</c:v>
                </c:pt>
                <c:pt idx="28">
                  <c:v>17.899999999999999</c:v>
                </c:pt>
                <c:pt idx="2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10-425F-A2D0-E0D2A88C87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5776"/>
        <c:axId val="851289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Data!$B$149:$AE$149</c:f>
              <c:numCache>
                <c:formatCode>0.0</c:formatCode>
                <c:ptCount val="30"/>
                <c:pt idx="0">
                  <c:v>32.700000000000003</c:v>
                </c:pt>
                <c:pt idx="1">
                  <c:v>31.7</c:v>
                </c:pt>
                <c:pt idx="2">
                  <c:v>32.700000000000003</c:v>
                </c:pt>
                <c:pt idx="3">
                  <c:v>32.700000000000003</c:v>
                </c:pt>
                <c:pt idx="4">
                  <c:v>33.5</c:v>
                </c:pt>
                <c:pt idx="5">
                  <c:v>33.5</c:v>
                </c:pt>
                <c:pt idx="6">
                  <c:v>32.4</c:v>
                </c:pt>
                <c:pt idx="7">
                  <c:v>32.5</c:v>
                </c:pt>
                <c:pt idx="8">
                  <c:v>32</c:v>
                </c:pt>
                <c:pt idx="9">
                  <c:v>31.5</c:v>
                </c:pt>
                <c:pt idx="10">
                  <c:v>33</c:v>
                </c:pt>
                <c:pt idx="11">
                  <c:v>33</c:v>
                </c:pt>
                <c:pt idx="12">
                  <c:v>33</c:v>
                </c:pt>
                <c:pt idx="13">
                  <c:v>33</c:v>
                </c:pt>
                <c:pt idx="14">
                  <c:v>34</c:v>
                </c:pt>
                <c:pt idx="15">
                  <c:v>34</c:v>
                </c:pt>
                <c:pt idx="16">
                  <c:v>32</c:v>
                </c:pt>
                <c:pt idx="17">
                  <c:v>33.5</c:v>
                </c:pt>
                <c:pt idx="18">
                  <c:v>33.4</c:v>
                </c:pt>
                <c:pt idx="19">
                  <c:v>33.5</c:v>
                </c:pt>
                <c:pt idx="20">
                  <c:v>33.5</c:v>
                </c:pt>
                <c:pt idx="21">
                  <c:v>34</c:v>
                </c:pt>
                <c:pt idx="22">
                  <c:v>34</c:v>
                </c:pt>
                <c:pt idx="23">
                  <c:v>35.6</c:v>
                </c:pt>
                <c:pt idx="24">
                  <c:v>35</c:v>
                </c:pt>
                <c:pt idx="25">
                  <c:v>34.6</c:v>
                </c:pt>
                <c:pt idx="26">
                  <c:v>33.799999999999997</c:v>
                </c:pt>
                <c:pt idx="27">
                  <c:v>34.200000000000003</c:v>
                </c:pt>
                <c:pt idx="28">
                  <c:v>31.5</c:v>
                </c:pt>
                <c:pt idx="29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10-425F-A2D0-E0D2A88C875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Data!$B$150:$AE$150</c:f>
              <c:numCache>
                <c:formatCode>0.0</c:formatCode>
                <c:ptCount val="30"/>
                <c:pt idx="0">
                  <c:v>24</c:v>
                </c:pt>
                <c:pt idx="1">
                  <c:v>23.2</c:v>
                </c:pt>
                <c:pt idx="2">
                  <c:v>24.2</c:v>
                </c:pt>
                <c:pt idx="3">
                  <c:v>24</c:v>
                </c:pt>
                <c:pt idx="4">
                  <c:v>23.5</c:v>
                </c:pt>
                <c:pt idx="5">
                  <c:v>22.5</c:v>
                </c:pt>
                <c:pt idx="6">
                  <c:v>22.9</c:v>
                </c:pt>
                <c:pt idx="7">
                  <c:v>25</c:v>
                </c:pt>
                <c:pt idx="8">
                  <c:v>24.9</c:v>
                </c:pt>
                <c:pt idx="9">
                  <c:v>24.6</c:v>
                </c:pt>
                <c:pt idx="10">
                  <c:v>24.7</c:v>
                </c:pt>
                <c:pt idx="11">
                  <c:v>23.5</c:v>
                </c:pt>
                <c:pt idx="12">
                  <c:v>24.2</c:v>
                </c:pt>
                <c:pt idx="13">
                  <c:v>23.5</c:v>
                </c:pt>
                <c:pt idx="14">
                  <c:v>23.8</c:v>
                </c:pt>
                <c:pt idx="15">
                  <c:v>24</c:v>
                </c:pt>
                <c:pt idx="16">
                  <c:v>25.3</c:v>
                </c:pt>
                <c:pt idx="17">
                  <c:v>24.5</c:v>
                </c:pt>
                <c:pt idx="18">
                  <c:v>24.2</c:v>
                </c:pt>
                <c:pt idx="19">
                  <c:v>23.7</c:v>
                </c:pt>
                <c:pt idx="20">
                  <c:v>23.4</c:v>
                </c:pt>
                <c:pt idx="21">
                  <c:v>23.8</c:v>
                </c:pt>
                <c:pt idx="22">
                  <c:v>23.5</c:v>
                </c:pt>
                <c:pt idx="23">
                  <c:v>23.2</c:v>
                </c:pt>
                <c:pt idx="24">
                  <c:v>25.5</c:v>
                </c:pt>
                <c:pt idx="25">
                  <c:v>24.3</c:v>
                </c:pt>
                <c:pt idx="26">
                  <c:v>24.6</c:v>
                </c:pt>
                <c:pt idx="27">
                  <c:v>24.5</c:v>
                </c:pt>
                <c:pt idx="28">
                  <c:v>25.2</c:v>
                </c:pt>
                <c:pt idx="29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10-425F-A2D0-E0D2A88C87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4144"/>
        <c:axId val="851287408"/>
        <c:extLst/>
      </c:stockChart>
      <c:valAx>
        <c:axId val="851289040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5776"/>
        <c:crosses val="max"/>
        <c:crossBetween val="between"/>
      </c:valAx>
      <c:catAx>
        <c:axId val="85128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9040"/>
        <c:crossesAt val="0"/>
        <c:auto val="1"/>
        <c:lblAlgn val="ctr"/>
        <c:lblOffset val="100"/>
        <c:noMultiLvlLbl val="0"/>
      </c:catAx>
      <c:valAx>
        <c:axId val="8512874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144"/>
        <c:crosses val="autoZero"/>
        <c:crossBetween val="between"/>
      </c:valAx>
      <c:catAx>
        <c:axId val="8512841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74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Data!$B$171:$AE$171</c:f>
              <c:numCache>
                <c:formatCode>0.0</c:formatCode>
                <c:ptCount val="30"/>
                <c:pt idx="0">
                  <c:v>2</c:v>
                </c:pt>
                <c:pt idx="1">
                  <c:v>0.6</c:v>
                </c:pt>
                <c:pt idx="2">
                  <c:v>0.4</c:v>
                </c:pt>
                <c:pt idx="3">
                  <c:v>18</c:v>
                </c:pt>
                <c:pt idx="4">
                  <c:v>0</c:v>
                </c:pt>
                <c:pt idx="5">
                  <c:v>40.4</c:v>
                </c:pt>
                <c:pt idx="6">
                  <c:v>6.8</c:v>
                </c:pt>
                <c:pt idx="7">
                  <c:v>0</c:v>
                </c:pt>
                <c:pt idx="8">
                  <c:v>0</c:v>
                </c:pt>
                <c:pt idx="9">
                  <c:v>16.2</c:v>
                </c:pt>
                <c:pt idx="10">
                  <c:v>21.6</c:v>
                </c:pt>
                <c:pt idx="11">
                  <c:v>0</c:v>
                </c:pt>
                <c:pt idx="12">
                  <c:v>0</c:v>
                </c:pt>
                <c:pt idx="13">
                  <c:v>17.2</c:v>
                </c:pt>
                <c:pt idx="14">
                  <c:v>0</c:v>
                </c:pt>
                <c:pt idx="15">
                  <c:v>10</c:v>
                </c:pt>
                <c:pt idx="16">
                  <c:v>0</c:v>
                </c:pt>
                <c:pt idx="17">
                  <c:v>0</c:v>
                </c:pt>
                <c:pt idx="18">
                  <c:v>0.3</c:v>
                </c:pt>
                <c:pt idx="19">
                  <c:v>0.8</c:v>
                </c:pt>
                <c:pt idx="20">
                  <c:v>0</c:v>
                </c:pt>
                <c:pt idx="21">
                  <c:v>0.5</c:v>
                </c:pt>
                <c:pt idx="22">
                  <c:v>0</c:v>
                </c:pt>
                <c:pt idx="23">
                  <c:v>0.7</c:v>
                </c:pt>
                <c:pt idx="24">
                  <c:v>123.2</c:v>
                </c:pt>
                <c:pt idx="25">
                  <c:v>46.1</c:v>
                </c:pt>
                <c:pt idx="26">
                  <c:v>8.6999999999999993</c:v>
                </c:pt>
                <c:pt idx="27">
                  <c:v>2</c:v>
                </c:pt>
                <c:pt idx="28">
                  <c:v>7</c:v>
                </c:pt>
                <c:pt idx="29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7-40C7-8942-234FAB0720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44336"/>
        <c:axId val="8620508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Data!$B$169:$AE$169</c:f>
              <c:numCache>
                <c:formatCode>0.0</c:formatCode>
                <c:ptCount val="30"/>
                <c:pt idx="0">
                  <c:v>31.7</c:v>
                </c:pt>
                <c:pt idx="1">
                  <c:v>32.299999999999997</c:v>
                </c:pt>
                <c:pt idx="2">
                  <c:v>33.799999999999997</c:v>
                </c:pt>
                <c:pt idx="3">
                  <c:v>32.799999999999997</c:v>
                </c:pt>
                <c:pt idx="4">
                  <c:v>32.700000000000003</c:v>
                </c:pt>
                <c:pt idx="5">
                  <c:v>32.700000000000003</c:v>
                </c:pt>
                <c:pt idx="6">
                  <c:v>32.200000000000003</c:v>
                </c:pt>
                <c:pt idx="7">
                  <c:v>34.299999999999997</c:v>
                </c:pt>
                <c:pt idx="8">
                  <c:v>34</c:v>
                </c:pt>
                <c:pt idx="9">
                  <c:v>34.700000000000003</c:v>
                </c:pt>
                <c:pt idx="10">
                  <c:v>32.299999999999997</c:v>
                </c:pt>
                <c:pt idx="11">
                  <c:v>33</c:v>
                </c:pt>
                <c:pt idx="12">
                  <c:v>33.200000000000003</c:v>
                </c:pt>
                <c:pt idx="13">
                  <c:v>32.299999999999997</c:v>
                </c:pt>
                <c:pt idx="14">
                  <c:v>32.700000000000003</c:v>
                </c:pt>
                <c:pt idx="15">
                  <c:v>33</c:v>
                </c:pt>
                <c:pt idx="16">
                  <c:v>33.700000000000003</c:v>
                </c:pt>
                <c:pt idx="17">
                  <c:v>34.6</c:v>
                </c:pt>
                <c:pt idx="18">
                  <c:v>33</c:v>
                </c:pt>
                <c:pt idx="19">
                  <c:v>33</c:v>
                </c:pt>
                <c:pt idx="20">
                  <c:v>33</c:v>
                </c:pt>
                <c:pt idx="21">
                  <c:v>32.5</c:v>
                </c:pt>
                <c:pt idx="22">
                  <c:v>33.4</c:v>
                </c:pt>
                <c:pt idx="23">
                  <c:v>33</c:v>
                </c:pt>
                <c:pt idx="24">
                  <c:v>32.5</c:v>
                </c:pt>
                <c:pt idx="25">
                  <c:v>31.2</c:v>
                </c:pt>
                <c:pt idx="26">
                  <c:v>32.5</c:v>
                </c:pt>
                <c:pt idx="27">
                  <c:v>32.6</c:v>
                </c:pt>
                <c:pt idx="28">
                  <c:v>32</c:v>
                </c:pt>
                <c:pt idx="29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E7-40C7-8942-234FAB07202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Data!$B$170:$AE$170</c:f>
              <c:numCache>
                <c:formatCode>0.0</c:formatCode>
                <c:ptCount val="30"/>
                <c:pt idx="0">
                  <c:v>23</c:v>
                </c:pt>
                <c:pt idx="1">
                  <c:v>22.8</c:v>
                </c:pt>
                <c:pt idx="2">
                  <c:v>24.4</c:v>
                </c:pt>
                <c:pt idx="3">
                  <c:v>25.3</c:v>
                </c:pt>
                <c:pt idx="4">
                  <c:v>25</c:v>
                </c:pt>
                <c:pt idx="5">
                  <c:v>24.8</c:v>
                </c:pt>
                <c:pt idx="6">
                  <c:v>24</c:v>
                </c:pt>
                <c:pt idx="7">
                  <c:v>24.6</c:v>
                </c:pt>
                <c:pt idx="8">
                  <c:v>25.7</c:v>
                </c:pt>
                <c:pt idx="9">
                  <c:v>25.8</c:v>
                </c:pt>
                <c:pt idx="10">
                  <c:v>24.3</c:v>
                </c:pt>
                <c:pt idx="11">
                  <c:v>23.8</c:v>
                </c:pt>
                <c:pt idx="12">
                  <c:v>25.2</c:v>
                </c:pt>
                <c:pt idx="13">
                  <c:v>24.8</c:v>
                </c:pt>
                <c:pt idx="14">
                  <c:v>24.3</c:v>
                </c:pt>
                <c:pt idx="15">
                  <c:v>25</c:v>
                </c:pt>
                <c:pt idx="16">
                  <c:v>24.5</c:v>
                </c:pt>
                <c:pt idx="17">
                  <c:v>24.3</c:v>
                </c:pt>
                <c:pt idx="18">
                  <c:v>25.2</c:v>
                </c:pt>
                <c:pt idx="19">
                  <c:v>25.1</c:v>
                </c:pt>
                <c:pt idx="20">
                  <c:v>25.2</c:v>
                </c:pt>
                <c:pt idx="21">
                  <c:v>25.3</c:v>
                </c:pt>
                <c:pt idx="22">
                  <c:v>25.6</c:v>
                </c:pt>
                <c:pt idx="23">
                  <c:v>25.2</c:v>
                </c:pt>
                <c:pt idx="24">
                  <c:v>25.5</c:v>
                </c:pt>
                <c:pt idx="25">
                  <c:v>24.4</c:v>
                </c:pt>
                <c:pt idx="26">
                  <c:v>24.4</c:v>
                </c:pt>
                <c:pt idx="27">
                  <c:v>24</c:v>
                </c:pt>
                <c:pt idx="28">
                  <c:v>25</c:v>
                </c:pt>
                <c:pt idx="29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E7-40C7-8942-234FAB0720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52496"/>
        <c:axId val="862041072"/>
        <c:extLst/>
      </c:stockChart>
      <c:valAx>
        <c:axId val="862050864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4336"/>
        <c:crosses val="max"/>
        <c:crossBetween val="between"/>
      </c:valAx>
      <c:catAx>
        <c:axId val="86204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50864"/>
        <c:crossesAt val="0"/>
        <c:auto val="1"/>
        <c:lblAlgn val="ctr"/>
        <c:lblOffset val="100"/>
        <c:noMultiLvlLbl val="0"/>
      </c:catAx>
      <c:valAx>
        <c:axId val="8620410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52496"/>
        <c:crosses val="autoZero"/>
        <c:crossBetween val="between"/>
      </c:valAx>
      <c:catAx>
        <c:axId val="862052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410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Data!$B$176:$AE$176</c:f>
              <c:numCache>
                <c:formatCode>0.0</c:formatCode>
                <c:ptCount val="30"/>
                <c:pt idx="0">
                  <c:v>35.9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8.5</c:v>
                </c:pt>
                <c:pt idx="5">
                  <c:v>7.8</c:v>
                </c:pt>
                <c:pt idx="6">
                  <c:v>0.01</c:v>
                </c:pt>
                <c:pt idx="7">
                  <c:v>1.1000000000000001</c:v>
                </c:pt>
                <c:pt idx="8">
                  <c:v>0</c:v>
                </c:pt>
                <c:pt idx="9">
                  <c:v>3.7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3.7</c:v>
                </c:pt>
                <c:pt idx="16">
                  <c:v>0</c:v>
                </c:pt>
                <c:pt idx="17">
                  <c:v>3.5</c:v>
                </c:pt>
                <c:pt idx="18">
                  <c:v>0</c:v>
                </c:pt>
                <c:pt idx="19">
                  <c:v>0</c:v>
                </c:pt>
                <c:pt idx="20">
                  <c:v>0.01</c:v>
                </c:pt>
                <c:pt idx="21">
                  <c:v>0</c:v>
                </c:pt>
                <c:pt idx="22">
                  <c:v>0</c:v>
                </c:pt>
                <c:pt idx="23">
                  <c:v>19.8</c:v>
                </c:pt>
                <c:pt idx="24">
                  <c:v>5.5</c:v>
                </c:pt>
                <c:pt idx="25">
                  <c:v>12.4</c:v>
                </c:pt>
                <c:pt idx="26">
                  <c:v>0</c:v>
                </c:pt>
                <c:pt idx="27">
                  <c:v>2</c:v>
                </c:pt>
                <c:pt idx="28">
                  <c:v>26</c:v>
                </c:pt>
                <c:pt idx="29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BE-495F-8757-BBE661AFA4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8352"/>
        <c:axId val="8620497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Data!$B$174:$AE$174</c:f>
              <c:numCache>
                <c:formatCode>0.0</c:formatCode>
                <c:ptCount val="30"/>
                <c:pt idx="0">
                  <c:v>32.5</c:v>
                </c:pt>
                <c:pt idx="1">
                  <c:v>33.4</c:v>
                </c:pt>
                <c:pt idx="2">
                  <c:v>34</c:v>
                </c:pt>
                <c:pt idx="3">
                  <c:v>33.5</c:v>
                </c:pt>
                <c:pt idx="4">
                  <c:v>34.5</c:v>
                </c:pt>
                <c:pt idx="5">
                  <c:v>33.6</c:v>
                </c:pt>
                <c:pt idx="6">
                  <c:v>32.9</c:v>
                </c:pt>
                <c:pt idx="7">
                  <c:v>34.200000000000003</c:v>
                </c:pt>
                <c:pt idx="8">
                  <c:v>34.1</c:v>
                </c:pt>
                <c:pt idx="9">
                  <c:v>33.6</c:v>
                </c:pt>
                <c:pt idx="10">
                  <c:v>33.700000000000003</c:v>
                </c:pt>
                <c:pt idx="11">
                  <c:v>35</c:v>
                </c:pt>
                <c:pt idx="12">
                  <c:v>35</c:v>
                </c:pt>
                <c:pt idx="13">
                  <c:v>34.4</c:v>
                </c:pt>
                <c:pt idx="14">
                  <c:v>33.700000000000003</c:v>
                </c:pt>
                <c:pt idx="15">
                  <c:v>34.6</c:v>
                </c:pt>
                <c:pt idx="16">
                  <c:v>33.6</c:v>
                </c:pt>
                <c:pt idx="17">
                  <c:v>34.6</c:v>
                </c:pt>
                <c:pt idx="18">
                  <c:v>34.6</c:v>
                </c:pt>
                <c:pt idx="19">
                  <c:v>34.5</c:v>
                </c:pt>
                <c:pt idx="20">
                  <c:v>35.1</c:v>
                </c:pt>
                <c:pt idx="21">
                  <c:v>35.4</c:v>
                </c:pt>
                <c:pt idx="22">
                  <c:v>33.6</c:v>
                </c:pt>
                <c:pt idx="23">
                  <c:v>32.799999999999997</c:v>
                </c:pt>
                <c:pt idx="24">
                  <c:v>31.5</c:v>
                </c:pt>
                <c:pt idx="25">
                  <c:v>32.1</c:v>
                </c:pt>
                <c:pt idx="26">
                  <c:v>34.5</c:v>
                </c:pt>
                <c:pt idx="27">
                  <c:v>33.4</c:v>
                </c:pt>
                <c:pt idx="28">
                  <c:v>32.1</c:v>
                </c:pt>
                <c:pt idx="29">
                  <c:v>30.2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BE-495F-8757-BBE661AFA46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Data!$B$175:$AE$175</c:f>
              <c:numCache>
                <c:formatCode>0.0</c:formatCode>
                <c:ptCount val="30"/>
                <c:pt idx="0">
                  <c:v>24</c:v>
                </c:pt>
                <c:pt idx="1">
                  <c:v>23.1</c:v>
                </c:pt>
                <c:pt idx="2">
                  <c:v>23.4</c:v>
                </c:pt>
                <c:pt idx="3">
                  <c:v>23.1</c:v>
                </c:pt>
                <c:pt idx="4">
                  <c:v>22</c:v>
                </c:pt>
                <c:pt idx="5">
                  <c:v>22.6</c:v>
                </c:pt>
                <c:pt idx="6">
                  <c:v>22.9</c:v>
                </c:pt>
                <c:pt idx="7">
                  <c:v>23.2</c:v>
                </c:pt>
                <c:pt idx="8">
                  <c:v>23</c:v>
                </c:pt>
                <c:pt idx="9">
                  <c:v>24.8</c:v>
                </c:pt>
                <c:pt idx="10">
                  <c:v>24</c:v>
                </c:pt>
                <c:pt idx="11">
                  <c:v>23.1</c:v>
                </c:pt>
                <c:pt idx="12">
                  <c:v>25.2</c:v>
                </c:pt>
                <c:pt idx="13">
                  <c:v>24.6</c:v>
                </c:pt>
                <c:pt idx="14">
                  <c:v>22.6</c:v>
                </c:pt>
                <c:pt idx="15">
                  <c:v>23</c:v>
                </c:pt>
                <c:pt idx="16">
                  <c:v>22.1</c:v>
                </c:pt>
                <c:pt idx="17">
                  <c:v>22.3</c:v>
                </c:pt>
                <c:pt idx="18">
                  <c:v>22</c:v>
                </c:pt>
                <c:pt idx="19">
                  <c:v>25.8</c:v>
                </c:pt>
                <c:pt idx="20">
                  <c:v>22.5</c:v>
                </c:pt>
                <c:pt idx="21">
                  <c:v>23.5</c:v>
                </c:pt>
                <c:pt idx="22">
                  <c:v>23.5</c:v>
                </c:pt>
                <c:pt idx="23">
                  <c:v>25.3</c:v>
                </c:pt>
                <c:pt idx="24">
                  <c:v>22.2</c:v>
                </c:pt>
                <c:pt idx="25">
                  <c:v>21.9</c:v>
                </c:pt>
                <c:pt idx="26">
                  <c:v>24.6</c:v>
                </c:pt>
                <c:pt idx="27">
                  <c:v>22.4</c:v>
                </c:pt>
                <c:pt idx="28">
                  <c:v>23.1</c:v>
                </c:pt>
                <c:pt idx="29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BE-495F-8757-BBE661AFA4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48688"/>
        <c:axId val="862038896"/>
        <c:extLst/>
      </c:stockChart>
      <c:valAx>
        <c:axId val="8620497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8352"/>
        <c:crosses val="max"/>
        <c:crossBetween val="between"/>
      </c:valAx>
      <c:catAx>
        <c:axId val="86203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9776"/>
        <c:crossesAt val="0"/>
        <c:auto val="1"/>
        <c:lblAlgn val="ctr"/>
        <c:lblOffset val="100"/>
        <c:noMultiLvlLbl val="0"/>
      </c:catAx>
      <c:valAx>
        <c:axId val="8620388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8688"/>
        <c:crosses val="autoZero"/>
        <c:crossBetween val="between"/>
      </c:valAx>
      <c:catAx>
        <c:axId val="8620486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388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Data!$B$181:$AE$181</c:f>
              <c:numCache>
                <c:formatCode>0.0</c:formatCode>
                <c:ptCount val="30"/>
                <c:pt idx="0">
                  <c:v>9</c:v>
                </c:pt>
                <c:pt idx="1">
                  <c:v>1.9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7.8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1.5</c:v>
                </c:pt>
                <c:pt idx="19">
                  <c:v>0.4</c:v>
                </c:pt>
                <c:pt idx="20">
                  <c:v>0</c:v>
                </c:pt>
                <c:pt idx="21">
                  <c:v>4.2</c:v>
                </c:pt>
                <c:pt idx="22">
                  <c:v>0</c:v>
                </c:pt>
                <c:pt idx="23">
                  <c:v>0</c:v>
                </c:pt>
                <c:pt idx="24">
                  <c:v>27</c:v>
                </c:pt>
                <c:pt idx="25">
                  <c:v>8.3000000000000007</c:v>
                </c:pt>
                <c:pt idx="26">
                  <c:v>13.4</c:v>
                </c:pt>
                <c:pt idx="27">
                  <c:v>0</c:v>
                </c:pt>
                <c:pt idx="28">
                  <c:v>28.8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C0-4593-B7DC-33100FC692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9440"/>
        <c:axId val="8620666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Data!$B$179:$AE$179</c:f>
              <c:numCache>
                <c:formatCode>0.0</c:formatCode>
                <c:ptCount val="30"/>
                <c:pt idx="0">
                  <c:v>33.6</c:v>
                </c:pt>
                <c:pt idx="1">
                  <c:v>33</c:v>
                </c:pt>
                <c:pt idx="2">
                  <c:v>34.5</c:v>
                </c:pt>
                <c:pt idx="3">
                  <c:v>35.799999999999997</c:v>
                </c:pt>
                <c:pt idx="4">
                  <c:v>35.200000000000003</c:v>
                </c:pt>
                <c:pt idx="5">
                  <c:v>35.5</c:v>
                </c:pt>
                <c:pt idx="6">
                  <c:v>33.799999999999997</c:v>
                </c:pt>
                <c:pt idx="7">
                  <c:v>35</c:v>
                </c:pt>
                <c:pt idx="8">
                  <c:v>34.799999999999997</c:v>
                </c:pt>
                <c:pt idx="9">
                  <c:v>34</c:v>
                </c:pt>
                <c:pt idx="10">
                  <c:v>35.9</c:v>
                </c:pt>
                <c:pt idx="11">
                  <c:v>35.700000000000003</c:v>
                </c:pt>
                <c:pt idx="12">
                  <c:v>36.5</c:v>
                </c:pt>
                <c:pt idx="13">
                  <c:v>37</c:v>
                </c:pt>
                <c:pt idx="14">
                  <c:v>35.5</c:v>
                </c:pt>
                <c:pt idx="15">
                  <c:v>36</c:v>
                </c:pt>
                <c:pt idx="16">
                  <c:v>37.5</c:v>
                </c:pt>
                <c:pt idx="17">
                  <c:v>37</c:v>
                </c:pt>
                <c:pt idx="18">
                  <c:v>36.200000000000003</c:v>
                </c:pt>
                <c:pt idx="19">
                  <c:v>37.200000000000003</c:v>
                </c:pt>
                <c:pt idx="20">
                  <c:v>36</c:v>
                </c:pt>
                <c:pt idx="21">
                  <c:v>35.200000000000003</c:v>
                </c:pt>
                <c:pt idx="22">
                  <c:v>36.6</c:v>
                </c:pt>
                <c:pt idx="23">
                  <c:v>35.299999999999997</c:v>
                </c:pt>
                <c:pt idx="24">
                  <c:v>34</c:v>
                </c:pt>
                <c:pt idx="25">
                  <c:v>32.5</c:v>
                </c:pt>
                <c:pt idx="26">
                  <c:v>33.6</c:v>
                </c:pt>
                <c:pt idx="27">
                  <c:v>34</c:v>
                </c:pt>
                <c:pt idx="28">
                  <c:v>32.799999999999997</c:v>
                </c:pt>
                <c:pt idx="29">
                  <c:v>33.9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C0-4593-B7DC-33100FC6921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Data!$B$185:$AE$185</c:f>
              <c:numCache>
                <c:formatCode>0.0</c:formatCode>
                <c:ptCount val="30"/>
                <c:pt idx="0">
                  <c:v>22.7</c:v>
                </c:pt>
                <c:pt idx="1">
                  <c:v>23</c:v>
                </c:pt>
                <c:pt idx="2">
                  <c:v>26</c:v>
                </c:pt>
                <c:pt idx="3">
                  <c:v>24.7</c:v>
                </c:pt>
                <c:pt idx="4">
                  <c:v>23.6</c:v>
                </c:pt>
                <c:pt idx="5">
                  <c:v>23.5</c:v>
                </c:pt>
                <c:pt idx="6">
                  <c:v>22.4</c:v>
                </c:pt>
                <c:pt idx="7">
                  <c:v>26</c:v>
                </c:pt>
                <c:pt idx="8">
                  <c:v>26.5</c:v>
                </c:pt>
                <c:pt idx="9">
                  <c:v>25.9</c:v>
                </c:pt>
                <c:pt idx="10">
                  <c:v>24.8</c:v>
                </c:pt>
                <c:pt idx="11">
                  <c:v>24.6</c:v>
                </c:pt>
                <c:pt idx="12">
                  <c:v>23.4</c:v>
                </c:pt>
                <c:pt idx="13">
                  <c:v>26.2</c:v>
                </c:pt>
                <c:pt idx="14">
                  <c:v>24.5</c:v>
                </c:pt>
                <c:pt idx="15">
                  <c:v>23.6</c:v>
                </c:pt>
                <c:pt idx="16">
                  <c:v>24.4</c:v>
                </c:pt>
                <c:pt idx="17">
                  <c:v>24.7</c:v>
                </c:pt>
                <c:pt idx="18">
                  <c:v>23.4</c:v>
                </c:pt>
                <c:pt idx="19">
                  <c:v>24.7</c:v>
                </c:pt>
                <c:pt idx="20">
                  <c:v>23.9</c:v>
                </c:pt>
                <c:pt idx="21">
                  <c:v>22.8</c:v>
                </c:pt>
                <c:pt idx="22">
                  <c:v>23.9</c:v>
                </c:pt>
                <c:pt idx="23">
                  <c:v>24.3</c:v>
                </c:pt>
                <c:pt idx="24">
                  <c:v>22.8</c:v>
                </c:pt>
                <c:pt idx="25">
                  <c:v>24.2</c:v>
                </c:pt>
                <c:pt idx="26">
                  <c:v>24.7</c:v>
                </c:pt>
                <c:pt idx="27">
                  <c:v>25</c:v>
                </c:pt>
                <c:pt idx="28">
                  <c:v>24.8</c:v>
                </c:pt>
                <c:pt idx="29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C0-4593-B7DC-33100FC692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62832"/>
        <c:axId val="862065008"/>
        <c:extLst/>
      </c:stockChart>
      <c:valAx>
        <c:axId val="8620666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9440"/>
        <c:crosses val="max"/>
        <c:crossBetween val="between"/>
      </c:valAx>
      <c:catAx>
        <c:axId val="86203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6640"/>
        <c:crossesAt val="0"/>
        <c:auto val="1"/>
        <c:lblAlgn val="ctr"/>
        <c:lblOffset val="100"/>
        <c:noMultiLvlLbl val="0"/>
      </c:catAx>
      <c:valAx>
        <c:axId val="862065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2832"/>
        <c:crosses val="autoZero"/>
        <c:crossBetween val="between"/>
      </c:valAx>
      <c:catAx>
        <c:axId val="862062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65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Data!$B$156:$AE$156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4.3</c:v>
                </c:pt>
                <c:pt idx="8">
                  <c:v>3.2</c:v>
                </c:pt>
                <c:pt idx="9">
                  <c:v>16.600000000000001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1.5</c:v>
                </c:pt>
                <c:pt idx="25">
                  <c:v>16.7</c:v>
                </c:pt>
                <c:pt idx="26">
                  <c:v>0.01</c:v>
                </c:pt>
                <c:pt idx="27">
                  <c:v>19.2</c:v>
                </c:pt>
                <c:pt idx="28">
                  <c:v>8.9</c:v>
                </c:pt>
                <c:pt idx="2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C4-4F77-9538-19EBA3A51E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6320"/>
        <c:axId val="8512846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Data!$B$154:$AE$154</c:f>
              <c:numCache>
                <c:formatCode>0.0</c:formatCode>
                <c:ptCount val="30"/>
                <c:pt idx="0">
                  <c:v>32.200000000000003</c:v>
                </c:pt>
                <c:pt idx="1">
                  <c:v>32.299999999999997</c:v>
                </c:pt>
                <c:pt idx="2">
                  <c:v>32.200000000000003</c:v>
                </c:pt>
                <c:pt idx="3">
                  <c:v>32.299999999999997</c:v>
                </c:pt>
                <c:pt idx="4">
                  <c:v>31.7</c:v>
                </c:pt>
                <c:pt idx="5">
                  <c:v>32.1</c:v>
                </c:pt>
                <c:pt idx="6">
                  <c:v>32.299999999999997</c:v>
                </c:pt>
                <c:pt idx="7">
                  <c:v>32.5</c:v>
                </c:pt>
                <c:pt idx="8">
                  <c:v>31</c:v>
                </c:pt>
                <c:pt idx="9">
                  <c:v>31</c:v>
                </c:pt>
                <c:pt idx="10">
                  <c:v>31.8</c:v>
                </c:pt>
                <c:pt idx="11">
                  <c:v>32.1</c:v>
                </c:pt>
                <c:pt idx="12">
                  <c:v>31.8</c:v>
                </c:pt>
                <c:pt idx="13">
                  <c:v>32</c:v>
                </c:pt>
                <c:pt idx="14">
                  <c:v>32.299999999999997</c:v>
                </c:pt>
                <c:pt idx="15">
                  <c:v>31.9</c:v>
                </c:pt>
                <c:pt idx="16">
                  <c:v>32.299999999999997</c:v>
                </c:pt>
                <c:pt idx="17">
                  <c:v>32.6</c:v>
                </c:pt>
                <c:pt idx="18">
                  <c:v>32.700000000000003</c:v>
                </c:pt>
                <c:pt idx="19">
                  <c:v>32.700000000000003</c:v>
                </c:pt>
                <c:pt idx="20">
                  <c:v>32.4</c:v>
                </c:pt>
                <c:pt idx="21">
                  <c:v>32.1</c:v>
                </c:pt>
                <c:pt idx="22">
                  <c:v>32.5</c:v>
                </c:pt>
                <c:pt idx="23">
                  <c:v>33.200000000000003</c:v>
                </c:pt>
                <c:pt idx="24">
                  <c:v>34.1</c:v>
                </c:pt>
                <c:pt idx="25">
                  <c:v>32.1</c:v>
                </c:pt>
                <c:pt idx="26">
                  <c:v>31.8</c:v>
                </c:pt>
                <c:pt idx="27">
                  <c:v>33.1</c:v>
                </c:pt>
                <c:pt idx="28">
                  <c:v>32.5</c:v>
                </c:pt>
                <c:pt idx="29">
                  <c:v>29.7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C4-4F77-9538-19EBA3A51E5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Data!$B$155:$AE$155</c:f>
              <c:numCache>
                <c:formatCode>0.0</c:formatCode>
                <c:ptCount val="30"/>
                <c:pt idx="0">
                  <c:v>25.9</c:v>
                </c:pt>
                <c:pt idx="1">
                  <c:v>25.5</c:v>
                </c:pt>
                <c:pt idx="2">
                  <c:v>26.7</c:v>
                </c:pt>
                <c:pt idx="3">
                  <c:v>26.6</c:v>
                </c:pt>
                <c:pt idx="4">
                  <c:v>26.3</c:v>
                </c:pt>
                <c:pt idx="5">
                  <c:v>24.7</c:v>
                </c:pt>
                <c:pt idx="6">
                  <c:v>25.7</c:v>
                </c:pt>
                <c:pt idx="7">
                  <c:v>27.7</c:v>
                </c:pt>
                <c:pt idx="8">
                  <c:v>26.1</c:v>
                </c:pt>
                <c:pt idx="9">
                  <c:v>26.1</c:v>
                </c:pt>
                <c:pt idx="10">
                  <c:v>25.2</c:v>
                </c:pt>
                <c:pt idx="11">
                  <c:v>26.6</c:v>
                </c:pt>
                <c:pt idx="12">
                  <c:v>26.3</c:v>
                </c:pt>
                <c:pt idx="13">
                  <c:v>27.5</c:v>
                </c:pt>
                <c:pt idx="14">
                  <c:v>26.5</c:v>
                </c:pt>
                <c:pt idx="15">
                  <c:v>27</c:v>
                </c:pt>
                <c:pt idx="16">
                  <c:v>25.4</c:v>
                </c:pt>
                <c:pt idx="17">
                  <c:v>26.7</c:v>
                </c:pt>
                <c:pt idx="18">
                  <c:v>26.4</c:v>
                </c:pt>
                <c:pt idx="19">
                  <c:v>27.5</c:v>
                </c:pt>
                <c:pt idx="20">
                  <c:v>26</c:v>
                </c:pt>
                <c:pt idx="21">
                  <c:v>25.6</c:v>
                </c:pt>
                <c:pt idx="22">
                  <c:v>25.5</c:v>
                </c:pt>
                <c:pt idx="23">
                  <c:v>25.4</c:v>
                </c:pt>
                <c:pt idx="24">
                  <c:v>26.2</c:v>
                </c:pt>
                <c:pt idx="25">
                  <c:v>25.2</c:v>
                </c:pt>
                <c:pt idx="26">
                  <c:v>25.1</c:v>
                </c:pt>
                <c:pt idx="27">
                  <c:v>26.4</c:v>
                </c:pt>
                <c:pt idx="28">
                  <c:v>25.4</c:v>
                </c:pt>
                <c:pt idx="29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C4-4F77-9538-19EBA3A51E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8496"/>
        <c:axId val="851286864"/>
        <c:extLst/>
      </c:stockChart>
      <c:valAx>
        <c:axId val="8512846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6320"/>
        <c:crosses val="max"/>
        <c:crossBetween val="between"/>
      </c:valAx>
      <c:catAx>
        <c:axId val="85128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688"/>
        <c:crossesAt val="0"/>
        <c:auto val="1"/>
        <c:lblAlgn val="ctr"/>
        <c:lblOffset val="100"/>
        <c:noMultiLvlLbl val="0"/>
      </c:catAx>
      <c:valAx>
        <c:axId val="851286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8496"/>
        <c:crosses val="autoZero"/>
        <c:crossBetween val="between"/>
      </c:valAx>
      <c:catAx>
        <c:axId val="851288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68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Data!$B$16:$AE$16</c:f>
              <c:numCache>
                <c:formatCode>0.0</c:formatCode>
                <c:ptCount val="30"/>
                <c:pt idx="0">
                  <c:v>0</c:v>
                </c:pt>
                <c:pt idx="1">
                  <c:v>0.8</c:v>
                </c:pt>
                <c:pt idx="2">
                  <c:v>0</c:v>
                </c:pt>
                <c:pt idx="3">
                  <c:v>0.6</c:v>
                </c:pt>
                <c:pt idx="4">
                  <c:v>0.3</c:v>
                </c:pt>
                <c:pt idx="5">
                  <c:v>0</c:v>
                </c:pt>
                <c:pt idx="6">
                  <c:v>0.8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0.8</c:v>
                </c:pt>
                <c:pt idx="16">
                  <c:v>10.1</c:v>
                </c:pt>
                <c:pt idx="17">
                  <c:v>4.5999999999999996</c:v>
                </c:pt>
                <c:pt idx="18">
                  <c:v>0.01</c:v>
                </c:pt>
                <c:pt idx="19">
                  <c:v>0.6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0.8</c:v>
                </c:pt>
                <c:pt idx="24">
                  <c:v>0.8</c:v>
                </c:pt>
                <c:pt idx="25">
                  <c:v>0</c:v>
                </c:pt>
                <c:pt idx="26">
                  <c:v>15.4</c:v>
                </c:pt>
                <c:pt idx="27">
                  <c:v>0.5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5-4E30-826B-61D4FFB05E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2000272"/>
        <c:axId val="8019997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Data!$B$14:$AE$14</c:f>
              <c:numCache>
                <c:formatCode>0.0</c:formatCode>
                <c:ptCount val="30"/>
                <c:pt idx="0">
                  <c:v>34.299999999999997</c:v>
                </c:pt>
                <c:pt idx="1">
                  <c:v>36</c:v>
                </c:pt>
                <c:pt idx="2">
                  <c:v>35.700000000000003</c:v>
                </c:pt>
                <c:pt idx="3">
                  <c:v>36.5</c:v>
                </c:pt>
                <c:pt idx="4">
                  <c:v>36.700000000000003</c:v>
                </c:pt>
                <c:pt idx="5">
                  <c:v>36.5</c:v>
                </c:pt>
                <c:pt idx="6">
                  <c:v>28.6</c:v>
                </c:pt>
                <c:pt idx="7">
                  <c:v>30.3</c:v>
                </c:pt>
                <c:pt idx="8">
                  <c:v>34.200000000000003</c:v>
                </c:pt>
                <c:pt idx="9">
                  <c:v>36.700000000000003</c:v>
                </c:pt>
                <c:pt idx="10">
                  <c:v>37.4</c:v>
                </c:pt>
                <c:pt idx="11">
                  <c:v>39</c:v>
                </c:pt>
                <c:pt idx="12">
                  <c:v>39.5</c:v>
                </c:pt>
                <c:pt idx="13">
                  <c:v>39.799999999999997</c:v>
                </c:pt>
                <c:pt idx="14">
                  <c:v>38.5</c:v>
                </c:pt>
                <c:pt idx="15">
                  <c:v>37.799999999999997</c:v>
                </c:pt>
                <c:pt idx="16">
                  <c:v>34.5</c:v>
                </c:pt>
                <c:pt idx="17">
                  <c:v>33</c:v>
                </c:pt>
                <c:pt idx="18">
                  <c:v>34.5</c:v>
                </c:pt>
                <c:pt idx="19">
                  <c:v>35.6</c:v>
                </c:pt>
                <c:pt idx="20">
                  <c:v>36.700000000000003</c:v>
                </c:pt>
                <c:pt idx="21">
                  <c:v>37</c:v>
                </c:pt>
                <c:pt idx="22">
                  <c:v>38.6</c:v>
                </c:pt>
                <c:pt idx="23">
                  <c:v>39</c:v>
                </c:pt>
                <c:pt idx="24">
                  <c:v>37</c:v>
                </c:pt>
                <c:pt idx="25">
                  <c:v>36.5</c:v>
                </c:pt>
                <c:pt idx="26">
                  <c:v>35.299999999999997</c:v>
                </c:pt>
                <c:pt idx="27">
                  <c:v>31.5</c:v>
                </c:pt>
                <c:pt idx="28">
                  <c:v>35</c:v>
                </c:pt>
                <c:pt idx="29">
                  <c:v>35.299999999999997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05-4E30-826B-61D4FFB05E1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Data!$B$15:$AE$15</c:f>
              <c:numCache>
                <c:formatCode>0.0</c:formatCode>
                <c:ptCount val="30"/>
                <c:pt idx="0">
                  <c:v>22.9</c:v>
                </c:pt>
                <c:pt idx="1">
                  <c:v>24.4</c:v>
                </c:pt>
                <c:pt idx="2">
                  <c:v>21.4</c:v>
                </c:pt>
                <c:pt idx="3">
                  <c:v>24.3</c:v>
                </c:pt>
                <c:pt idx="4">
                  <c:v>24</c:v>
                </c:pt>
                <c:pt idx="5">
                  <c:v>22</c:v>
                </c:pt>
                <c:pt idx="6">
                  <c:v>23.2</c:v>
                </c:pt>
                <c:pt idx="7">
                  <c:v>21.3</c:v>
                </c:pt>
                <c:pt idx="8">
                  <c:v>19.8</c:v>
                </c:pt>
                <c:pt idx="9">
                  <c:v>22.6</c:v>
                </c:pt>
                <c:pt idx="10">
                  <c:v>24.1</c:v>
                </c:pt>
                <c:pt idx="11">
                  <c:v>24.6</c:v>
                </c:pt>
                <c:pt idx="12">
                  <c:v>24.7</c:v>
                </c:pt>
                <c:pt idx="13">
                  <c:v>25.1</c:v>
                </c:pt>
                <c:pt idx="14">
                  <c:v>25.4</c:v>
                </c:pt>
                <c:pt idx="15">
                  <c:v>25.5</c:v>
                </c:pt>
                <c:pt idx="16">
                  <c:v>22.1</c:v>
                </c:pt>
                <c:pt idx="17">
                  <c:v>23</c:v>
                </c:pt>
                <c:pt idx="18">
                  <c:v>22.5</c:v>
                </c:pt>
                <c:pt idx="19">
                  <c:v>23.6</c:v>
                </c:pt>
                <c:pt idx="20">
                  <c:v>23.2</c:v>
                </c:pt>
                <c:pt idx="21">
                  <c:v>24.6</c:v>
                </c:pt>
                <c:pt idx="22">
                  <c:v>25</c:v>
                </c:pt>
                <c:pt idx="23">
                  <c:v>26.5</c:v>
                </c:pt>
                <c:pt idx="24">
                  <c:v>24</c:v>
                </c:pt>
                <c:pt idx="25">
                  <c:v>23.5</c:v>
                </c:pt>
                <c:pt idx="26">
                  <c:v>23.9</c:v>
                </c:pt>
                <c:pt idx="27">
                  <c:v>23.2</c:v>
                </c:pt>
                <c:pt idx="28">
                  <c:v>24</c:v>
                </c:pt>
                <c:pt idx="29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05-4E30-826B-61D4FFB05E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1989936"/>
        <c:axId val="802002448"/>
        <c:extLst/>
      </c:stockChart>
      <c:valAx>
        <c:axId val="8019997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0272"/>
        <c:crosses val="max"/>
        <c:crossBetween val="between"/>
      </c:valAx>
      <c:catAx>
        <c:axId val="80200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9728"/>
        <c:crosses val="autoZero"/>
        <c:auto val="1"/>
        <c:lblAlgn val="ctr"/>
        <c:lblOffset val="100"/>
        <c:noMultiLvlLbl val="0"/>
      </c:catAx>
      <c:valAx>
        <c:axId val="802002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89936"/>
        <c:crosses val="autoZero"/>
        <c:crossBetween val="between"/>
      </c:valAx>
      <c:catAx>
        <c:axId val="801989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200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Data!$B$56:$AE$56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43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6.2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13.8</c:v>
                </c:pt>
                <c:pt idx="25">
                  <c:v>24.4</c:v>
                </c:pt>
                <c:pt idx="26">
                  <c:v>35.5</c:v>
                </c:pt>
                <c:pt idx="27">
                  <c:v>1</c:v>
                </c:pt>
                <c:pt idx="28">
                  <c:v>64.400000000000006</c:v>
                </c:pt>
                <c:pt idx="29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E0-4D15-B155-189778CA21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10080"/>
        <c:axId val="8474138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E0-4D15-B155-189778CA21A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Data!$B$54:$AE$54</c:f>
              <c:numCache>
                <c:formatCode>0.0</c:formatCode>
                <c:ptCount val="30"/>
                <c:pt idx="0">
                  <c:v>32.1</c:v>
                </c:pt>
                <c:pt idx="1">
                  <c:v>33.700000000000003</c:v>
                </c:pt>
                <c:pt idx="2">
                  <c:v>34.700000000000003</c:v>
                </c:pt>
                <c:pt idx="3">
                  <c:v>35.5</c:v>
                </c:pt>
                <c:pt idx="4">
                  <c:v>35.700000000000003</c:v>
                </c:pt>
                <c:pt idx="5">
                  <c:v>36.299999999999997</c:v>
                </c:pt>
                <c:pt idx="6">
                  <c:v>23.1</c:v>
                </c:pt>
                <c:pt idx="7">
                  <c:v>28.3</c:v>
                </c:pt>
                <c:pt idx="8">
                  <c:v>31.5</c:v>
                </c:pt>
                <c:pt idx="9">
                  <c:v>35.5</c:v>
                </c:pt>
                <c:pt idx="10">
                  <c:v>37.4</c:v>
                </c:pt>
                <c:pt idx="11">
                  <c:v>37.799999999999997</c:v>
                </c:pt>
                <c:pt idx="12">
                  <c:v>38.4</c:v>
                </c:pt>
                <c:pt idx="13">
                  <c:v>39.299999999999997</c:v>
                </c:pt>
                <c:pt idx="14">
                  <c:v>36.5</c:v>
                </c:pt>
                <c:pt idx="15">
                  <c:v>33.9</c:v>
                </c:pt>
                <c:pt idx="16">
                  <c:v>26.6</c:v>
                </c:pt>
                <c:pt idx="17">
                  <c:v>32.700000000000003</c:v>
                </c:pt>
                <c:pt idx="18">
                  <c:v>35.4</c:v>
                </c:pt>
                <c:pt idx="19">
                  <c:v>35.799999999999997</c:v>
                </c:pt>
                <c:pt idx="20">
                  <c:v>36.700000000000003</c:v>
                </c:pt>
                <c:pt idx="21">
                  <c:v>38.299999999999997</c:v>
                </c:pt>
                <c:pt idx="22">
                  <c:v>39.200000000000003</c:v>
                </c:pt>
                <c:pt idx="23">
                  <c:v>38.9</c:v>
                </c:pt>
                <c:pt idx="24">
                  <c:v>37.9</c:v>
                </c:pt>
                <c:pt idx="25">
                  <c:v>30.7</c:v>
                </c:pt>
                <c:pt idx="26">
                  <c:v>33.700000000000003</c:v>
                </c:pt>
                <c:pt idx="27">
                  <c:v>27.3</c:v>
                </c:pt>
                <c:pt idx="28">
                  <c:v>28.2</c:v>
                </c:pt>
                <c:pt idx="29">
                  <c:v>31.2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E0-4D15-B155-189778CA21A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Data!$B$55:$AE$55</c:f>
              <c:numCache>
                <c:formatCode>0.0</c:formatCode>
                <c:ptCount val="30"/>
                <c:pt idx="0">
                  <c:v>23.1</c:v>
                </c:pt>
                <c:pt idx="1">
                  <c:v>22.5</c:v>
                </c:pt>
                <c:pt idx="2">
                  <c:v>24.3</c:v>
                </c:pt>
                <c:pt idx="3">
                  <c:v>24.5</c:v>
                </c:pt>
                <c:pt idx="4">
                  <c:v>24</c:v>
                </c:pt>
                <c:pt idx="5">
                  <c:v>24.6</c:v>
                </c:pt>
                <c:pt idx="6">
                  <c:v>20.7</c:v>
                </c:pt>
                <c:pt idx="7">
                  <c:v>17.2</c:v>
                </c:pt>
                <c:pt idx="8">
                  <c:v>19</c:v>
                </c:pt>
                <c:pt idx="9">
                  <c:v>21.6</c:v>
                </c:pt>
                <c:pt idx="10">
                  <c:v>24</c:v>
                </c:pt>
                <c:pt idx="11">
                  <c:v>25</c:v>
                </c:pt>
                <c:pt idx="12">
                  <c:v>25.2</c:v>
                </c:pt>
                <c:pt idx="13">
                  <c:v>26.2</c:v>
                </c:pt>
                <c:pt idx="14">
                  <c:v>27.3</c:v>
                </c:pt>
                <c:pt idx="15">
                  <c:v>23.6</c:v>
                </c:pt>
                <c:pt idx="16">
                  <c:v>24</c:v>
                </c:pt>
                <c:pt idx="17">
                  <c:v>21.3</c:v>
                </c:pt>
                <c:pt idx="18">
                  <c:v>23.5</c:v>
                </c:pt>
                <c:pt idx="19">
                  <c:v>22.9</c:v>
                </c:pt>
                <c:pt idx="20">
                  <c:v>25</c:v>
                </c:pt>
                <c:pt idx="21">
                  <c:v>25.6</c:v>
                </c:pt>
                <c:pt idx="22">
                  <c:v>25.5</c:v>
                </c:pt>
                <c:pt idx="23">
                  <c:v>26.4</c:v>
                </c:pt>
                <c:pt idx="24">
                  <c:v>27</c:v>
                </c:pt>
                <c:pt idx="25">
                  <c:v>23.7</c:v>
                </c:pt>
                <c:pt idx="26">
                  <c:v>23.5</c:v>
                </c:pt>
                <c:pt idx="27">
                  <c:v>22.4</c:v>
                </c:pt>
                <c:pt idx="28">
                  <c:v>24.6</c:v>
                </c:pt>
                <c:pt idx="29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E0-4D15-B155-189778CA21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7410624"/>
        <c:axId val="847408448"/>
        <c:extLst/>
      </c:stockChart>
      <c:valAx>
        <c:axId val="8474138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080"/>
        <c:crosses val="max"/>
        <c:crossBetween val="between"/>
      </c:valAx>
      <c:catAx>
        <c:axId val="84741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3888"/>
        <c:crossesAt val="0"/>
        <c:auto val="1"/>
        <c:lblAlgn val="ctr"/>
        <c:lblOffset val="100"/>
        <c:noMultiLvlLbl val="0"/>
      </c:catAx>
      <c:valAx>
        <c:axId val="847408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624"/>
        <c:crosses val="autoZero"/>
        <c:crossBetween val="between"/>
      </c:valAx>
      <c:catAx>
        <c:axId val="8474106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74084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Data!$B$96:$AE$96</c:f>
              <c:numCache>
                <c:formatCode>0.0</c:formatCode>
                <c:ptCount val="30"/>
                <c:pt idx="0">
                  <c:v>4.8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36.6</c:v>
                </c:pt>
                <c:pt idx="5">
                  <c:v>20.100000000000001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1.2</c:v>
                </c:pt>
                <c:pt idx="16">
                  <c:v>1.8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9</c:v>
                </c:pt>
                <c:pt idx="27">
                  <c:v>24.9</c:v>
                </c:pt>
                <c:pt idx="28">
                  <c:v>0.2</c:v>
                </c:pt>
                <c:pt idx="2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89-483C-AC6D-53E40BEE45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9678896"/>
        <c:axId val="8496767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Data!$B$94:$AE$94</c:f>
              <c:numCache>
                <c:formatCode>0.0</c:formatCode>
                <c:ptCount val="30"/>
                <c:pt idx="0">
                  <c:v>34.299999999999997</c:v>
                </c:pt>
                <c:pt idx="1">
                  <c:v>33.799999999999997</c:v>
                </c:pt>
                <c:pt idx="2">
                  <c:v>34.9</c:v>
                </c:pt>
                <c:pt idx="3">
                  <c:v>35.1</c:v>
                </c:pt>
                <c:pt idx="4">
                  <c:v>34.299999999999997</c:v>
                </c:pt>
                <c:pt idx="5">
                  <c:v>35.5</c:v>
                </c:pt>
                <c:pt idx="6">
                  <c:v>26</c:v>
                </c:pt>
                <c:pt idx="7">
                  <c:v>29.5</c:v>
                </c:pt>
                <c:pt idx="8">
                  <c:v>35.1</c:v>
                </c:pt>
                <c:pt idx="9">
                  <c:v>36.6</c:v>
                </c:pt>
                <c:pt idx="10">
                  <c:v>36.700000000000003</c:v>
                </c:pt>
                <c:pt idx="11">
                  <c:v>36.5</c:v>
                </c:pt>
                <c:pt idx="12">
                  <c:v>37.200000000000003</c:v>
                </c:pt>
                <c:pt idx="13">
                  <c:v>37.1</c:v>
                </c:pt>
                <c:pt idx="14">
                  <c:v>37.6</c:v>
                </c:pt>
                <c:pt idx="15">
                  <c:v>36.5</c:v>
                </c:pt>
                <c:pt idx="16">
                  <c:v>30.5</c:v>
                </c:pt>
                <c:pt idx="17">
                  <c:v>34.299999999999997</c:v>
                </c:pt>
                <c:pt idx="18">
                  <c:v>36.5</c:v>
                </c:pt>
                <c:pt idx="19">
                  <c:v>36.700000000000003</c:v>
                </c:pt>
                <c:pt idx="20">
                  <c:v>37.1</c:v>
                </c:pt>
                <c:pt idx="21">
                  <c:v>37</c:v>
                </c:pt>
                <c:pt idx="22">
                  <c:v>37.5</c:v>
                </c:pt>
                <c:pt idx="23">
                  <c:v>37</c:v>
                </c:pt>
                <c:pt idx="24">
                  <c:v>36.5</c:v>
                </c:pt>
                <c:pt idx="25">
                  <c:v>34</c:v>
                </c:pt>
                <c:pt idx="26">
                  <c:v>36.799999999999997</c:v>
                </c:pt>
                <c:pt idx="27">
                  <c:v>27.2</c:v>
                </c:pt>
                <c:pt idx="28">
                  <c:v>33.5</c:v>
                </c:pt>
                <c:pt idx="29">
                  <c:v>33.200000000000003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89-483C-AC6D-53E40BEE45F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Data!$B$95:$AE$95</c:f>
              <c:numCache>
                <c:formatCode>0.0</c:formatCode>
                <c:ptCount val="30"/>
                <c:pt idx="0">
                  <c:v>24</c:v>
                </c:pt>
                <c:pt idx="1">
                  <c:v>24</c:v>
                </c:pt>
                <c:pt idx="2">
                  <c:v>23.8</c:v>
                </c:pt>
                <c:pt idx="3">
                  <c:v>25.1</c:v>
                </c:pt>
                <c:pt idx="4">
                  <c:v>22.5</c:v>
                </c:pt>
                <c:pt idx="5">
                  <c:v>22.6</c:v>
                </c:pt>
                <c:pt idx="6">
                  <c:v>22.4</c:v>
                </c:pt>
                <c:pt idx="7">
                  <c:v>19</c:v>
                </c:pt>
                <c:pt idx="8">
                  <c:v>19.3</c:v>
                </c:pt>
                <c:pt idx="9">
                  <c:v>23</c:v>
                </c:pt>
                <c:pt idx="10">
                  <c:v>23.7</c:v>
                </c:pt>
                <c:pt idx="11">
                  <c:v>24.7</c:v>
                </c:pt>
                <c:pt idx="12">
                  <c:v>26</c:v>
                </c:pt>
                <c:pt idx="13">
                  <c:v>25</c:v>
                </c:pt>
                <c:pt idx="14">
                  <c:v>25</c:v>
                </c:pt>
                <c:pt idx="15">
                  <c:v>25.1</c:v>
                </c:pt>
                <c:pt idx="16">
                  <c:v>25</c:v>
                </c:pt>
                <c:pt idx="17">
                  <c:v>21.5</c:v>
                </c:pt>
                <c:pt idx="18">
                  <c:v>24.5</c:v>
                </c:pt>
                <c:pt idx="19">
                  <c:v>24.5</c:v>
                </c:pt>
                <c:pt idx="20">
                  <c:v>24.1</c:v>
                </c:pt>
                <c:pt idx="21">
                  <c:v>24.9</c:v>
                </c:pt>
                <c:pt idx="22">
                  <c:v>25.6</c:v>
                </c:pt>
                <c:pt idx="23">
                  <c:v>25.2</c:v>
                </c:pt>
                <c:pt idx="24">
                  <c:v>25.5</c:v>
                </c:pt>
                <c:pt idx="25">
                  <c:v>25.5</c:v>
                </c:pt>
                <c:pt idx="26">
                  <c:v>24.1</c:v>
                </c:pt>
                <c:pt idx="27">
                  <c:v>24.2</c:v>
                </c:pt>
                <c:pt idx="28">
                  <c:v>22.5</c:v>
                </c:pt>
                <c:pt idx="29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89-483C-AC6D-53E40BEE45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9679440"/>
        <c:axId val="849677808"/>
        <c:extLst/>
      </c:stockChart>
      <c:valAx>
        <c:axId val="8496767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8896"/>
        <c:crosses val="max"/>
        <c:crossBetween val="between"/>
      </c:valAx>
      <c:catAx>
        <c:axId val="8496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6720"/>
        <c:crossesAt val="0"/>
        <c:auto val="1"/>
        <c:lblAlgn val="ctr"/>
        <c:lblOffset val="100"/>
        <c:noMultiLvlLbl val="0"/>
      </c:catAx>
      <c:valAx>
        <c:axId val="8496778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9440"/>
        <c:crosses val="autoZero"/>
        <c:crossBetween val="between"/>
      </c:valAx>
      <c:catAx>
        <c:axId val="8496794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96778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Data!$B$66:$AE$66</c:f>
              <c:numCache>
                <c:formatCode>0.0</c:formatCode>
                <c:ptCount val="30"/>
                <c:pt idx="0">
                  <c:v>0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0.7</c:v>
                </c:pt>
                <c:pt idx="6">
                  <c:v>0.02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4.8</c:v>
                </c:pt>
                <c:pt idx="12">
                  <c:v>3.4</c:v>
                </c:pt>
                <c:pt idx="13">
                  <c:v>0</c:v>
                </c:pt>
                <c:pt idx="14">
                  <c:v>6.3</c:v>
                </c:pt>
                <c:pt idx="15">
                  <c:v>0</c:v>
                </c:pt>
                <c:pt idx="16">
                  <c:v>10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0.4</c:v>
                </c:pt>
                <c:pt idx="22">
                  <c:v>0</c:v>
                </c:pt>
                <c:pt idx="23">
                  <c:v>0</c:v>
                </c:pt>
                <c:pt idx="24">
                  <c:v>0.02</c:v>
                </c:pt>
                <c:pt idx="25">
                  <c:v>27.5</c:v>
                </c:pt>
                <c:pt idx="26">
                  <c:v>27.4</c:v>
                </c:pt>
                <c:pt idx="27">
                  <c:v>52.3</c:v>
                </c:pt>
                <c:pt idx="28">
                  <c:v>8.1</c:v>
                </c:pt>
                <c:pt idx="29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ED-436C-BB5D-1A44F5D8DA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07360"/>
        <c:axId val="8474068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Data!$B$64:$AE$64</c:f>
              <c:numCache>
                <c:formatCode>0.0</c:formatCode>
                <c:ptCount val="30"/>
                <c:pt idx="0">
                  <c:v>33.4</c:v>
                </c:pt>
                <c:pt idx="1">
                  <c:v>34.4</c:v>
                </c:pt>
                <c:pt idx="2">
                  <c:v>36.6</c:v>
                </c:pt>
                <c:pt idx="3">
                  <c:v>36</c:v>
                </c:pt>
                <c:pt idx="4">
                  <c:v>33.1</c:v>
                </c:pt>
                <c:pt idx="5">
                  <c:v>36.799999999999997</c:v>
                </c:pt>
                <c:pt idx="6">
                  <c:v>23.3</c:v>
                </c:pt>
                <c:pt idx="7">
                  <c:v>28.7</c:v>
                </c:pt>
                <c:pt idx="8">
                  <c:v>33.4</c:v>
                </c:pt>
                <c:pt idx="9">
                  <c:v>37.4</c:v>
                </c:pt>
                <c:pt idx="10">
                  <c:v>37.700000000000003</c:v>
                </c:pt>
                <c:pt idx="11">
                  <c:v>39.4</c:v>
                </c:pt>
                <c:pt idx="12">
                  <c:v>38.799999999999997</c:v>
                </c:pt>
                <c:pt idx="13">
                  <c:v>38.9</c:v>
                </c:pt>
                <c:pt idx="14">
                  <c:v>38.1</c:v>
                </c:pt>
                <c:pt idx="15">
                  <c:v>34.5</c:v>
                </c:pt>
                <c:pt idx="16">
                  <c:v>28.2</c:v>
                </c:pt>
                <c:pt idx="17">
                  <c:v>34.200000000000003</c:v>
                </c:pt>
                <c:pt idx="18">
                  <c:v>35.799999999999997</c:v>
                </c:pt>
                <c:pt idx="19">
                  <c:v>36.799999999999997</c:v>
                </c:pt>
                <c:pt idx="20">
                  <c:v>37.4</c:v>
                </c:pt>
                <c:pt idx="21">
                  <c:v>37.299999999999997</c:v>
                </c:pt>
                <c:pt idx="22">
                  <c:v>39.299999999999997</c:v>
                </c:pt>
                <c:pt idx="23">
                  <c:v>38.799999999999997</c:v>
                </c:pt>
                <c:pt idx="24">
                  <c:v>37.799999999999997</c:v>
                </c:pt>
                <c:pt idx="25">
                  <c:v>33.700000000000003</c:v>
                </c:pt>
                <c:pt idx="26">
                  <c:v>35.1</c:v>
                </c:pt>
                <c:pt idx="27">
                  <c:v>25.9</c:v>
                </c:pt>
                <c:pt idx="28">
                  <c:v>31.3</c:v>
                </c:pt>
                <c:pt idx="29">
                  <c:v>32.700000000000003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ED-436C-BB5D-1A44F5D8DA6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Data!$B$65:$AE$65</c:f>
              <c:numCache>
                <c:formatCode>0.0</c:formatCode>
                <c:ptCount val="30"/>
                <c:pt idx="0">
                  <c:v>25.1</c:v>
                </c:pt>
                <c:pt idx="1">
                  <c:v>24</c:v>
                </c:pt>
                <c:pt idx="2">
                  <c:v>23.9</c:v>
                </c:pt>
                <c:pt idx="3">
                  <c:v>25.7</c:v>
                </c:pt>
                <c:pt idx="4">
                  <c:v>25.1</c:v>
                </c:pt>
                <c:pt idx="5">
                  <c:v>23.7</c:v>
                </c:pt>
                <c:pt idx="6">
                  <c:v>21.5</c:v>
                </c:pt>
                <c:pt idx="7">
                  <c:v>17.8</c:v>
                </c:pt>
                <c:pt idx="8">
                  <c:v>19.600000000000001</c:v>
                </c:pt>
                <c:pt idx="9">
                  <c:v>21.5</c:v>
                </c:pt>
                <c:pt idx="10">
                  <c:v>23.7</c:v>
                </c:pt>
                <c:pt idx="11">
                  <c:v>26.1</c:v>
                </c:pt>
                <c:pt idx="12">
                  <c:v>25.6</c:v>
                </c:pt>
                <c:pt idx="13">
                  <c:v>25.9</c:v>
                </c:pt>
                <c:pt idx="14">
                  <c:v>26.9</c:v>
                </c:pt>
                <c:pt idx="15">
                  <c:v>23.8</c:v>
                </c:pt>
                <c:pt idx="16">
                  <c:v>26.4</c:v>
                </c:pt>
                <c:pt idx="17">
                  <c:v>21.2</c:v>
                </c:pt>
                <c:pt idx="18">
                  <c:v>24.1</c:v>
                </c:pt>
                <c:pt idx="19">
                  <c:v>24.2</c:v>
                </c:pt>
                <c:pt idx="20">
                  <c:v>25.3</c:v>
                </c:pt>
                <c:pt idx="21">
                  <c:v>26</c:v>
                </c:pt>
                <c:pt idx="22">
                  <c:v>25</c:v>
                </c:pt>
                <c:pt idx="23">
                  <c:v>26.5</c:v>
                </c:pt>
                <c:pt idx="24">
                  <c:v>26.7</c:v>
                </c:pt>
                <c:pt idx="25">
                  <c:v>26.4</c:v>
                </c:pt>
                <c:pt idx="26">
                  <c:v>25.1</c:v>
                </c:pt>
                <c:pt idx="27">
                  <c:v>23.6</c:v>
                </c:pt>
                <c:pt idx="28">
                  <c:v>23.8</c:v>
                </c:pt>
                <c:pt idx="29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ED-436C-BB5D-1A44F5D8DA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999328"/>
        <c:axId val="848998784"/>
        <c:extLst/>
      </c:stockChart>
      <c:valAx>
        <c:axId val="8474068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7360"/>
        <c:crosses val="max"/>
        <c:crossBetween val="between"/>
      </c:valAx>
      <c:catAx>
        <c:axId val="84740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6816"/>
        <c:crossesAt val="0"/>
        <c:auto val="1"/>
        <c:lblAlgn val="ctr"/>
        <c:lblOffset val="100"/>
        <c:noMultiLvlLbl val="0"/>
      </c:catAx>
      <c:valAx>
        <c:axId val="8489987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999328"/>
        <c:crosses val="autoZero"/>
        <c:crossBetween val="between"/>
      </c:valAx>
      <c:catAx>
        <c:axId val="8489993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9987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Data!$B$86:$AE$86</c:f>
              <c:numCache>
                <c:formatCode>0.0</c:formatCode>
                <c:ptCount val="30"/>
                <c:pt idx="0">
                  <c:v>0</c:v>
                </c:pt>
                <c:pt idx="1">
                  <c:v>2.1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4.7</c:v>
                </c:pt>
                <c:pt idx="15">
                  <c:v>0</c:v>
                </c:pt>
                <c:pt idx="16">
                  <c:v>4.8</c:v>
                </c:pt>
                <c:pt idx="17">
                  <c:v>0</c:v>
                </c:pt>
                <c:pt idx="18">
                  <c:v>6.5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18.100000000000001</c:v>
                </c:pt>
                <c:pt idx="26">
                  <c:v>2.8</c:v>
                </c:pt>
                <c:pt idx="27">
                  <c:v>28.5</c:v>
                </c:pt>
                <c:pt idx="28">
                  <c:v>15.4</c:v>
                </c:pt>
                <c:pt idx="29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F0-4A52-A4A8-F3BE823133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5539696"/>
        <c:axId val="8455375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Data!$B$84:$AE$84</c:f>
              <c:numCache>
                <c:formatCode>0.0</c:formatCode>
                <c:ptCount val="30"/>
                <c:pt idx="0">
                  <c:v>34.299999999999997</c:v>
                </c:pt>
                <c:pt idx="1">
                  <c:v>35.6</c:v>
                </c:pt>
                <c:pt idx="2">
                  <c:v>35.700000000000003</c:v>
                </c:pt>
                <c:pt idx="3">
                  <c:v>37</c:v>
                </c:pt>
                <c:pt idx="4">
                  <c:v>35.5</c:v>
                </c:pt>
                <c:pt idx="5">
                  <c:v>35.700000000000003</c:v>
                </c:pt>
                <c:pt idx="6">
                  <c:v>26</c:v>
                </c:pt>
                <c:pt idx="7">
                  <c:v>29.8</c:v>
                </c:pt>
                <c:pt idx="8">
                  <c:v>34.5</c:v>
                </c:pt>
                <c:pt idx="9">
                  <c:v>37.4</c:v>
                </c:pt>
                <c:pt idx="10">
                  <c:v>38</c:v>
                </c:pt>
                <c:pt idx="11">
                  <c:v>38.5</c:v>
                </c:pt>
                <c:pt idx="12">
                  <c:v>40</c:v>
                </c:pt>
                <c:pt idx="13">
                  <c:v>39.4</c:v>
                </c:pt>
                <c:pt idx="14">
                  <c:v>41.3</c:v>
                </c:pt>
                <c:pt idx="15">
                  <c:v>37</c:v>
                </c:pt>
                <c:pt idx="16">
                  <c:v>36.6</c:v>
                </c:pt>
                <c:pt idx="17">
                  <c:v>33.6</c:v>
                </c:pt>
                <c:pt idx="18">
                  <c:v>38.700000000000003</c:v>
                </c:pt>
                <c:pt idx="19">
                  <c:v>37.6</c:v>
                </c:pt>
                <c:pt idx="20">
                  <c:v>38.9</c:v>
                </c:pt>
                <c:pt idx="21">
                  <c:v>39</c:v>
                </c:pt>
                <c:pt idx="22">
                  <c:v>39.6</c:v>
                </c:pt>
                <c:pt idx="23">
                  <c:v>39</c:v>
                </c:pt>
                <c:pt idx="24">
                  <c:v>38.700000000000003</c:v>
                </c:pt>
                <c:pt idx="25">
                  <c:v>38.299999999999997</c:v>
                </c:pt>
                <c:pt idx="26">
                  <c:v>33.9</c:v>
                </c:pt>
                <c:pt idx="27">
                  <c:v>27.1</c:v>
                </c:pt>
                <c:pt idx="28">
                  <c:v>31.3</c:v>
                </c:pt>
                <c:pt idx="29">
                  <c:v>29.9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F0-4A52-A4A8-F3BE823133C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Data!$B$85:$AE$85</c:f>
              <c:numCache>
                <c:formatCode>0.0</c:formatCode>
                <c:ptCount val="30"/>
                <c:pt idx="0">
                  <c:v>24</c:v>
                </c:pt>
                <c:pt idx="1">
                  <c:v>25.5</c:v>
                </c:pt>
                <c:pt idx="2">
                  <c:v>23</c:v>
                </c:pt>
                <c:pt idx="3">
                  <c:v>24.4</c:v>
                </c:pt>
                <c:pt idx="4">
                  <c:v>24.7</c:v>
                </c:pt>
                <c:pt idx="5">
                  <c:v>23</c:v>
                </c:pt>
                <c:pt idx="6">
                  <c:v>23.7</c:v>
                </c:pt>
                <c:pt idx="7">
                  <c:v>21.2</c:v>
                </c:pt>
                <c:pt idx="8">
                  <c:v>20.7</c:v>
                </c:pt>
                <c:pt idx="9">
                  <c:v>22.2</c:v>
                </c:pt>
                <c:pt idx="10">
                  <c:v>24.1</c:v>
                </c:pt>
                <c:pt idx="11">
                  <c:v>25.5</c:v>
                </c:pt>
                <c:pt idx="12">
                  <c:v>25.7</c:v>
                </c:pt>
                <c:pt idx="13">
                  <c:v>26.5</c:v>
                </c:pt>
                <c:pt idx="14">
                  <c:v>26.7</c:v>
                </c:pt>
                <c:pt idx="15">
                  <c:v>25.6</c:v>
                </c:pt>
                <c:pt idx="16">
                  <c:v>25.6</c:v>
                </c:pt>
                <c:pt idx="17">
                  <c:v>23.3</c:v>
                </c:pt>
                <c:pt idx="18">
                  <c:v>24.3</c:v>
                </c:pt>
                <c:pt idx="19">
                  <c:v>23.6</c:v>
                </c:pt>
                <c:pt idx="20">
                  <c:v>24.7</c:v>
                </c:pt>
                <c:pt idx="21">
                  <c:v>25.9</c:v>
                </c:pt>
                <c:pt idx="22">
                  <c:v>26.6</c:v>
                </c:pt>
                <c:pt idx="23">
                  <c:v>26.8</c:v>
                </c:pt>
                <c:pt idx="24">
                  <c:v>26.1</c:v>
                </c:pt>
                <c:pt idx="25">
                  <c:v>26.4</c:v>
                </c:pt>
                <c:pt idx="26">
                  <c:v>23.3</c:v>
                </c:pt>
                <c:pt idx="27">
                  <c:v>23.6</c:v>
                </c:pt>
                <c:pt idx="28">
                  <c:v>21.6</c:v>
                </c:pt>
                <c:pt idx="29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F0-4A52-A4A8-F3BE823133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5536432"/>
        <c:axId val="845539152"/>
        <c:extLst/>
      </c:stockChart>
      <c:valAx>
        <c:axId val="8455375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9696"/>
        <c:crosses val="max"/>
        <c:crossBetween val="between"/>
      </c:valAx>
      <c:catAx>
        <c:axId val="84553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7520"/>
        <c:crossesAt val="0"/>
        <c:auto val="1"/>
        <c:lblAlgn val="ctr"/>
        <c:lblOffset val="100"/>
        <c:noMultiLvlLbl val="0"/>
      </c:catAx>
      <c:valAx>
        <c:axId val="8455391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6432"/>
        <c:crosses val="autoZero"/>
        <c:crossBetween val="between"/>
      </c:valAx>
      <c:catAx>
        <c:axId val="8455364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55391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Data!$B$101:$AE$101</c:f>
              <c:numCache>
                <c:formatCode>0.0</c:formatCode>
                <c:ptCount val="30"/>
                <c:pt idx="0">
                  <c:v>0.5</c:v>
                </c:pt>
                <c:pt idx="1">
                  <c:v>5.5</c:v>
                </c:pt>
                <c:pt idx="2">
                  <c:v>24.3</c:v>
                </c:pt>
                <c:pt idx="3">
                  <c:v>0</c:v>
                </c:pt>
                <c:pt idx="4">
                  <c:v>0</c:v>
                </c:pt>
                <c:pt idx="5">
                  <c:v>41.9</c:v>
                </c:pt>
                <c:pt idx="6">
                  <c:v>2.4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6.8</c:v>
                </c:pt>
                <c:pt idx="16">
                  <c:v>28.3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31</c:v>
                </c:pt>
                <c:pt idx="27">
                  <c:v>74.3</c:v>
                </c:pt>
                <c:pt idx="28">
                  <c:v>14.6</c:v>
                </c:pt>
                <c:pt idx="29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E3-409E-B63E-4767017BE5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542416"/>
        <c:axId val="850541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Data!$B$99:$AE$99</c:f>
              <c:numCache>
                <c:formatCode>0.0</c:formatCode>
                <c:ptCount val="30"/>
                <c:pt idx="0">
                  <c:v>31.8</c:v>
                </c:pt>
                <c:pt idx="1">
                  <c:v>33.299999999999997</c:v>
                </c:pt>
                <c:pt idx="2">
                  <c:v>34.700000000000003</c:v>
                </c:pt>
                <c:pt idx="3">
                  <c:v>35.700000000000003</c:v>
                </c:pt>
                <c:pt idx="4">
                  <c:v>34.700000000000003</c:v>
                </c:pt>
                <c:pt idx="5">
                  <c:v>35.200000000000003</c:v>
                </c:pt>
                <c:pt idx="6">
                  <c:v>28</c:v>
                </c:pt>
                <c:pt idx="7">
                  <c:v>31.4</c:v>
                </c:pt>
                <c:pt idx="8">
                  <c:v>34.6</c:v>
                </c:pt>
                <c:pt idx="9">
                  <c:v>36.5</c:v>
                </c:pt>
                <c:pt idx="10">
                  <c:v>35.200000000000003</c:v>
                </c:pt>
                <c:pt idx="11">
                  <c:v>35.700000000000003</c:v>
                </c:pt>
                <c:pt idx="12">
                  <c:v>35.200000000000003</c:v>
                </c:pt>
                <c:pt idx="13">
                  <c:v>35.6</c:v>
                </c:pt>
                <c:pt idx="14">
                  <c:v>35.5</c:v>
                </c:pt>
                <c:pt idx="15">
                  <c:v>36.299999999999997</c:v>
                </c:pt>
                <c:pt idx="16">
                  <c:v>32.299999999999997</c:v>
                </c:pt>
                <c:pt idx="17">
                  <c:v>33</c:v>
                </c:pt>
                <c:pt idx="18">
                  <c:v>33.5</c:v>
                </c:pt>
                <c:pt idx="19">
                  <c:v>34.4</c:v>
                </c:pt>
                <c:pt idx="20">
                  <c:v>35.799999999999997</c:v>
                </c:pt>
                <c:pt idx="21">
                  <c:v>36</c:v>
                </c:pt>
                <c:pt idx="22">
                  <c:v>36.6</c:v>
                </c:pt>
                <c:pt idx="23">
                  <c:v>35.6</c:v>
                </c:pt>
                <c:pt idx="24">
                  <c:v>34.299999999999997</c:v>
                </c:pt>
                <c:pt idx="25">
                  <c:v>34.5</c:v>
                </c:pt>
                <c:pt idx="26">
                  <c:v>33.5</c:v>
                </c:pt>
                <c:pt idx="27">
                  <c:v>26.8</c:v>
                </c:pt>
                <c:pt idx="28">
                  <c:v>33</c:v>
                </c:pt>
                <c:pt idx="29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E3-409E-B63E-4767017BE58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Data!$B$100:$AE$100</c:f>
              <c:numCache>
                <c:formatCode>0.0</c:formatCode>
                <c:ptCount val="30"/>
                <c:pt idx="0">
                  <c:v>26.5</c:v>
                </c:pt>
                <c:pt idx="1">
                  <c:v>26.5</c:v>
                </c:pt>
                <c:pt idx="2">
                  <c:v>24.6</c:v>
                </c:pt>
                <c:pt idx="3">
                  <c:v>26.7</c:v>
                </c:pt>
                <c:pt idx="4">
                  <c:v>26.6</c:v>
                </c:pt>
                <c:pt idx="5">
                  <c:v>26.4</c:v>
                </c:pt>
                <c:pt idx="6">
                  <c:v>23.4</c:v>
                </c:pt>
                <c:pt idx="7">
                  <c:v>22.4</c:v>
                </c:pt>
                <c:pt idx="8">
                  <c:v>23.4</c:v>
                </c:pt>
                <c:pt idx="9">
                  <c:v>25</c:v>
                </c:pt>
                <c:pt idx="10">
                  <c:v>27.2</c:v>
                </c:pt>
                <c:pt idx="11">
                  <c:v>28.3</c:v>
                </c:pt>
                <c:pt idx="12">
                  <c:v>27.9</c:v>
                </c:pt>
                <c:pt idx="13">
                  <c:v>28.4</c:v>
                </c:pt>
                <c:pt idx="14">
                  <c:v>28.5</c:v>
                </c:pt>
                <c:pt idx="15">
                  <c:v>28.2</c:v>
                </c:pt>
                <c:pt idx="16">
                  <c:v>26.2</c:v>
                </c:pt>
                <c:pt idx="17">
                  <c:v>23.6</c:v>
                </c:pt>
                <c:pt idx="18">
                  <c:v>26.5</c:v>
                </c:pt>
                <c:pt idx="19">
                  <c:v>27</c:v>
                </c:pt>
                <c:pt idx="20">
                  <c:v>27.5</c:v>
                </c:pt>
                <c:pt idx="21">
                  <c:v>27.8</c:v>
                </c:pt>
                <c:pt idx="22">
                  <c:v>28.6</c:v>
                </c:pt>
                <c:pt idx="23">
                  <c:v>28.8</c:v>
                </c:pt>
                <c:pt idx="24">
                  <c:v>29</c:v>
                </c:pt>
                <c:pt idx="25">
                  <c:v>28.5</c:v>
                </c:pt>
                <c:pt idx="26">
                  <c:v>26</c:v>
                </c:pt>
                <c:pt idx="27">
                  <c:v>24.5</c:v>
                </c:pt>
                <c:pt idx="28">
                  <c:v>24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E3-409E-B63E-4767017BE5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544592"/>
        <c:axId val="850544048"/>
        <c:extLst/>
      </c:stockChart>
      <c:valAx>
        <c:axId val="850541872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2416"/>
        <c:crosses val="max"/>
        <c:crossBetween val="between"/>
      </c:valAx>
      <c:catAx>
        <c:axId val="85054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1872"/>
        <c:crossesAt val="0"/>
        <c:auto val="1"/>
        <c:lblAlgn val="ctr"/>
        <c:lblOffset val="100"/>
        <c:noMultiLvlLbl val="0"/>
      </c:catAx>
      <c:valAx>
        <c:axId val="850544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4592"/>
        <c:crosses val="autoZero"/>
        <c:crossBetween val="between"/>
      </c:valAx>
      <c:catAx>
        <c:axId val="8505445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544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Data!$B$116:$AE$116</c:f>
              <c:numCache>
                <c:formatCode>0.0</c:formatCode>
                <c:ptCount val="30"/>
                <c:pt idx="0">
                  <c:v>0</c:v>
                </c:pt>
                <c:pt idx="1">
                  <c:v>34.200000000000003</c:v>
                </c:pt>
                <c:pt idx="2">
                  <c:v>0</c:v>
                </c:pt>
                <c:pt idx="3">
                  <c:v>2.4</c:v>
                </c:pt>
                <c:pt idx="4">
                  <c:v>13</c:v>
                </c:pt>
                <c:pt idx="5">
                  <c:v>0.2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21.8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0.6</c:v>
                </c:pt>
                <c:pt idx="26">
                  <c:v>13.6</c:v>
                </c:pt>
                <c:pt idx="27">
                  <c:v>66.400000000000006</c:v>
                </c:pt>
                <c:pt idx="28">
                  <c:v>27.4</c:v>
                </c:pt>
                <c:pt idx="29">
                  <c:v>28.2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4A-42AF-8F2D-F22AA18950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6048"/>
        <c:axId val="8486127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Data!$B$114:$AE$114</c:f>
              <c:numCache>
                <c:formatCode>0.0</c:formatCode>
                <c:ptCount val="30"/>
                <c:pt idx="0">
                  <c:v>31.2</c:v>
                </c:pt>
                <c:pt idx="1">
                  <c:v>33</c:v>
                </c:pt>
                <c:pt idx="2">
                  <c:v>33.200000000000003</c:v>
                </c:pt>
                <c:pt idx="3">
                  <c:v>33.1</c:v>
                </c:pt>
                <c:pt idx="4">
                  <c:v>33</c:v>
                </c:pt>
                <c:pt idx="5">
                  <c:v>33</c:v>
                </c:pt>
                <c:pt idx="6">
                  <c:v>27.6</c:v>
                </c:pt>
                <c:pt idx="7">
                  <c:v>31.5</c:v>
                </c:pt>
                <c:pt idx="8">
                  <c:v>35</c:v>
                </c:pt>
                <c:pt idx="9">
                  <c:v>34</c:v>
                </c:pt>
                <c:pt idx="10">
                  <c:v>33.6</c:v>
                </c:pt>
                <c:pt idx="11">
                  <c:v>33.9</c:v>
                </c:pt>
                <c:pt idx="12">
                  <c:v>35.6</c:v>
                </c:pt>
                <c:pt idx="13">
                  <c:v>33.700000000000003</c:v>
                </c:pt>
                <c:pt idx="14">
                  <c:v>36.5</c:v>
                </c:pt>
                <c:pt idx="15">
                  <c:v>35</c:v>
                </c:pt>
                <c:pt idx="16">
                  <c:v>33</c:v>
                </c:pt>
                <c:pt idx="17">
                  <c:v>33.5</c:v>
                </c:pt>
                <c:pt idx="18">
                  <c:v>34.200000000000003</c:v>
                </c:pt>
                <c:pt idx="19">
                  <c:v>34.9</c:v>
                </c:pt>
                <c:pt idx="20">
                  <c:v>35.299999999999997</c:v>
                </c:pt>
                <c:pt idx="21">
                  <c:v>34.700000000000003</c:v>
                </c:pt>
                <c:pt idx="22">
                  <c:v>37</c:v>
                </c:pt>
                <c:pt idx="23">
                  <c:v>36.799999999999997</c:v>
                </c:pt>
                <c:pt idx="24">
                  <c:v>34</c:v>
                </c:pt>
                <c:pt idx="25">
                  <c:v>35.799999999999997</c:v>
                </c:pt>
                <c:pt idx="26">
                  <c:v>35.700000000000003</c:v>
                </c:pt>
                <c:pt idx="27">
                  <c:v>26.9</c:v>
                </c:pt>
                <c:pt idx="28">
                  <c:v>32.799999999999997</c:v>
                </c:pt>
                <c:pt idx="29">
                  <c:v>30.9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4A-42AF-8F2D-F22AA18950A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Data!$B$115:$AE$115</c:f>
              <c:numCache>
                <c:formatCode>0.0</c:formatCode>
                <c:ptCount val="30"/>
                <c:pt idx="0">
                  <c:v>25.3</c:v>
                </c:pt>
                <c:pt idx="1">
                  <c:v>25.6</c:v>
                </c:pt>
                <c:pt idx="2">
                  <c:v>22.8</c:v>
                </c:pt>
                <c:pt idx="3">
                  <c:v>26</c:v>
                </c:pt>
                <c:pt idx="4">
                  <c:v>26.8</c:v>
                </c:pt>
                <c:pt idx="5">
                  <c:v>26.3</c:v>
                </c:pt>
                <c:pt idx="6">
                  <c:v>24</c:v>
                </c:pt>
                <c:pt idx="7">
                  <c:v>20.8</c:v>
                </c:pt>
                <c:pt idx="8">
                  <c:v>21</c:v>
                </c:pt>
                <c:pt idx="9">
                  <c:v>24.7</c:v>
                </c:pt>
                <c:pt idx="10">
                  <c:v>25.3</c:v>
                </c:pt>
                <c:pt idx="11">
                  <c:v>25.3</c:v>
                </c:pt>
                <c:pt idx="12">
                  <c:v>27.2</c:v>
                </c:pt>
                <c:pt idx="13">
                  <c:v>27.8</c:v>
                </c:pt>
                <c:pt idx="14">
                  <c:v>28</c:v>
                </c:pt>
                <c:pt idx="15">
                  <c:v>27.5</c:v>
                </c:pt>
                <c:pt idx="16">
                  <c:v>27.8</c:v>
                </c:pt>
                <c:pt idx="17">
                  <c:v>23.4</c:v>
                </c:pt>
                <c:pt idx="18">
                  <c:v>26.5</c:v>
                </c:pt>
                <c:pt idx="19">
                  <c:v>27.2</c:v>
                </c:pt>
                <c:pt idx="20">
                  <c:v>27.5</c:v>
                </c:pt>
                <c:pt idx="21">
                  <c:v>27.7</c:v>
                </c:pt>
                <c:pt idx="22">
                  <c:v>27.3</c:v>
                </c:pt>
                <c:pt idx="23">
                  <c:v>27.3</c:v>
                </c:pt>
                <c:pt idx="24">
                  <c:v>28.2</c:v>
                </c:pt>
                <c:pt idx="25">
                  <c:v>28.4</c:v>
                </c:pt>
                <c:pt idx="26">
                  <c:v>25.5</c:v>
                </c:pt>
                <c:pt idx="27">
                  <c:v>25.1</c:v>
                </c:pt>
                <c:pt idx="28">
                  <c:v>23.6</c:v>
                </c:pt>
                <c:pt idx="29">
                  <c:v>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4A-42AF-8F2D-F22AA18950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1696"/>
        <c:axId val="848610608"/>
        <c:extLst/>
      </c:stockChart>
      <c:valAx>
        <c:axId val="8486127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6048"/>
        <c:crosses val="max"/>
        <c:crossBetween val="between"/>
      </c:valAx>
      <c:catAx>
        <c:axId val="84861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2784"/>
        <c:crossesAt val="0"/>
        <c:auto val="1"/>
        <c:lblAlgn val="ctr"/>
        <c:lblOffset val="100"/>
        <c:noMultiLvlLbl val="0"/>
      </c:catAx>
      <c:valAx>
        <c:axId val="8486106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1696"/>
        <c:crosses val="autoZero"/>
        <c:crossBetween val="between"/>
      </c:valAx>
      <c:catAx>
        <c:axId val="8486116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06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Data!$B$136:$AE$136</c:f>
              <c:numCache>
                <c:formatCode>0.0</c:formatCode>
                <c:ptCount val="30"/>
                <c:pt idx="0">
                  <c:v>0</c:v>
                </c:pt>
                <c:pt idx="1">
                  <c:v>0.4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0.3</c:v>
                </c:pt>
                <c:pt idx="6">
                  <c:v>2.5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55.2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1.2</c:v>
                </c:pt>
                <c:pt idx="27">
                  <c:v>64.400000000000006</c:v>
                </c:pt>
                <c:pt idx="28">
                  <c:v>6.9</c:v>
                </c:pt>
                <c:pt idx="29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1-444A-B2E1-0822961B9B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4752"/>
        <c:axId val="8512474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Data!$B$134:$AE$134</c:f>
              <c:numCache>
                <c:formatCode>0.0</c:formatCode>
                <c:ptCount val="30"/>
                <c:pt idx="0">
                  <c:v>31.5</c:v>
                </c:pt>
                <c:pt idx="1">
                  <c:v>33.4</c:v>
                </c:pt>
                <c:pt idx="2">
                  <c:v>33.5</c:v>
                </c:pt>
                <c:pt idx="3">
                  <c:v>36</c:v>
                </c:pt>
                <c:pt idx="4">
                  <c:v>36.299999999999997</c:v>
                </c:pt>
                <c:pt idx="5">
                  <c:v>32.5</c:v>
                </c:pt>
                <c:pt idx="6">
                  <c:v>27.5</c:v>
                </c:pt>
                <c:pt idx="7">
                  <c:v>30.2</c:v>
                </c:pt>
                <c:pt idx="8">
                  <c:v>33</c:v>
                </c:pt>
                <c:pt idx="9">
                  <c:v>34.299999999999997</c:v>
                </c:pt>
                <c:pt idx="10">
                  <c:v>35.5</c:v>
                </c:pt>
                <c:pt idx="11">
                  <c:v>37.1</c:v>
                </c:pt>
                <c:pt idx="12">
                  <c:v>36</c:v>
                </c:pt>
                <c:pt idx="13">
                  <c:v>36.700000000000003</c:v>
                </c:pt>
                <c:pt idx="14">
                  <c:v>36.6</c:v>
                </c:pt>
                <c:pt idx="15">
                  <c:v>36.700000000000003</c:v>
                </c:pt>
                <c:pt idx="16">
                  <c:v>36.799999999999997</c:v>
                </c:pt>
                <c:pt idx="17">
                  <c:v>32.799999999999997</c:v>
                </c:pt>
                <c:pt idx="18">
                  <c:v>35</c:v>
                </c:pt>
                <c:pt idx="19">
                  <c:v>35</c:v>
                </c:pt>
                <c:pt idx="20">
                  <c:v>36.200000000000003</c:v>
                </c:pt>
                <c:pt idx="21">
                  <c:v>36.4</c:v>
                </c:pt>
                <c:pt idx="22">
                  <c:v>35.5</c:v>
                </c:pt>
                <c:pt idx="23">
                  <c:v>36.5</c:v>
                </c:pt>
                <c:pt idx="24">
                  <c:v>34.6</c:v>
                </c:pt>
                <c:pt idx="25">
                  <c:v>35.6</c:v>
                </c:pt>
                <c:pt idx="26">
                  <c:v>33</c:v>
                </c:pt>
                <c:pt idx="27">
                  <c:v>25.8</c:v>
                </c:pt>
                <c:pt idx="28">
                  <c:v>30</c:v>
                </c:pt>
                <c:pt idx="29">
                  <c:v>30.2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51-444A-B2E1-0822961B9B5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Data!$B$135:$AE$135</c:f>
              <c:numCache>
                <c:formatCode>0.0</c:formatCode>
                <c:ptCount val="30"/>
                <c:pt idx="0">
                  <c:v>25.5</c:v>
                </c:pt>
                <c:pt idx="1">
                  <c:v>25.3</c:v>
                </c:pt>
                <c:pt idx="2">
                  <c:v>24.8</c:v>
                </c:pt>
                <c:pt idx="3">
                  <c:v>24.8</c:v>
                </c:pt>
                <c:pt idx="4">
                  <c:v>25.5</c:v>
                </c:pt>
                <c:pt idx="5">
                  <c:v>24.8</c:v>
                </c:pt>
                <c:pt idx="6">
                  <c:v>24.8</c:v>
                </c:pt>
                <c:pt idx="7">
                  <c:v>21.4</c:v>
                </c:pt>
                <c:pt idx="8">
                  <c:v>22.5</c:v>
                </c:pt>
                <c:pt idx="9">
                  <c:v>23.6</c:v>
                </c:pt>
                <c:pt idx="10">
                  <c:v>24.5</c:v>
                </c:pt>
                <c:pt idx="11">
                  <c:v>26.3</c:v>
                </c:pt>
                <c:pt idx="12">
                  <c:v>27</c:v>
                </c:pt>
                <c:pt idx="13">
                  <c:v>27.2</c:v>
                </c:pt>
                <c:pt idx="14">
                  <c:v>27.6</c:v>
                </c:pt>
                <c:pt idx="15">
                  <c:v>25.8</c:v>
                </c:pt>
                <c:pt idx="16">
                  <c:v>28</c:v>
                </c:pt>
                <c:pt idx="17">
                  <c:v>23.8</c:v>
                </c:pt>
                <c:pt idx="18">
                  <c:v>26</c:v>
                </c:pt>
                <c:pt idx="19">
                  <c:v>25.1</c:v>
                </c:pt>
                <c:pt idx="20">
                  <c:v>26</c:v>
                </c:pt>
                <c:pt idx="21">
                  <c:v>26.3</c:v>
                </c:pt>
                <c:pt idx="22">
                  <c:v>26.3</c:v>
                </c:pt>
                <c:pt idx="23">
                  <c:v>27.5</c:v>
                </c:pt>
                <c:pt idx="24">
                  <c:v>26.9</c:v>
                </c:pt>
                <c:pt idx="25">
                  <c:v>27.6</c:v>
                </c:pt>
                <c:pt idx="26">
                  <c:v>25.2</c:v>
                </c:pt>
                <c:pt idx="27">
                  <c:v>25.1</c:v>
                </c:pt>
                <c:pt idx="28">
                  <c:v>22.6</c:v>
                </c:pt>
                <c:pt idx="29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51-444A-B2E1-0822961B9B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9104"/>
        <c:axId val="851248016"/>
        <c:extLst/>
      </c:stockChart>
      <c:valAx>
        <c:axId val="8512474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4752"/>
        <c:crosses val="max"/>
        <c:crossBetween val="between"/>
      </c:valAx>
      <c:catAx>
        <c:axId val="85124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7472"/>
        <c:crossesAt val="0"/>
        <c:auto val="1"/>
        <c:lblAlgn val="ctr"/>
        <c:lblOffset val="100"/>
        <c:noMultiLvlLbl val="0"/>
      </c:catAx>
      <c:valAx>
        <c:axId val="851248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9104"/>
        <c:crosses val="autoZero"/>
        <c:crossBetween val="between"/>
      </c:valAx>
      <c:catAx>
        <c:axId val="8512491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80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 2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325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383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6889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7584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524891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5808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030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3658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2480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8480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131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478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517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4305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23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8281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785239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4889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28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0985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407</Words>
  <Application>Microsoft Office PowerPoint</Application>
  <PresentationFormat>Custom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10</cp:revision>
  <dcterms:created xsi:type="dcterms:W3CDTF">2018-10-25T13:21:08Z</dcterms:created>
  <dcterms:modified xsi:type="dcterms:W3CDTF">2018-10-26T14:53:08Z</dcterms:modified>
</cp:coreProperties>
</file>