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9.xml" ContentType="application/vnd.openxmlformats-officedocument.drawingml.chartshapes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10.xml" ContentType="application/vnd.openxmlformats-officedocument.drawingml.chartshapes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11.xml" ContentType="application/vnd.openxmlformats-officedocument.drawingml.chartshapes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drawings/drawing12.xml" ContentType="application/vnd.openxmlformats-officedocument.drawingml.chartshapes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drawings/drawing13.xml" ContentType="application/vnd.openxmlformats-officedocument.drawingml.chartshapes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drawings/drawing14.xml" ContentType="application/vnd.openxmlformats-officedocument.drawingml.chartshapes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drawings/drawing15.xml" ContentType="application/vnd.openxmlformats-officedocument.drawingml.chartshapes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drawings/drawing16.xml" ContentType="application/vnd.openxmlformats-officedocument.drawingml.chartshapes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drawings/drawing17.xml" ContentType="application/vnd.openxmlformats-officedocument.drawingml.chartshapes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drawings/drawing18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8778875" cy="6400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4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40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April2018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April2018.xlsx" TargetMode="Externa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April2018.xlsx" TargetMode="Externa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chartUserShapes" Target="../drawings/drawing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April2018.xlsx" TargetMode="Externa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chartUserShapes" Target="../drawings/drawing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April2018.xlsx" TargetMode="Externa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chartUserShapes" Target="../drawings/drawing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April2018.xlsx" TargetMode="Externa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chartUserShapes" Target="../drawings/drawing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April2018.xlsx" TargetMode="External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chartUserShapes" Target="../drawings/drawing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April2018.xlsx" TargetMode="External"/><Relationship Id="rId2" Type="http://schemas.microsoft.com/office/2011/relationships/chartColorStyle" Target="colors16.xml"/><Relationship Id="rId1" Type="http://schemas.microsoft.com/office/2011/relationships/chartStyle" Target="style16.xml"/><Relationship Id="rId4" Type="http://schemas.openxmlformats.org/officeDocument/2006/relationships/chartUserShapes" Target="../drawings/drawing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April2018.xlsx" TargetMode="External"/><Relationship Id="rId2" Type="http://schemas.microsoft.com/office/2011/relationships/chartColorStyle" Target="colors17.xml"/><Relationship Id="rId1" Type="http://schemas.microsoft.com/office/2011/relationships/chartStyle" Target="style17.xml"/><Relationship Id="rId4" Type="http://schemas.openxmlformats.org/officeDocument/2006/relationships/chartUserShapes" Target="../drawings/drawing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April2018.xlsx" TargetMode="External"/><Relationship Id="rId2" Type="http://schemas.microsoft.com/office/2011/relationships/chartColorStyle" Target="colors18.xml"/><Relationship Id="rId1" Type="http://schemas.microsoft.com/office/2011/relationships/chartStyle" Target="style18.xml"/><Relationship Id="rId4" Type="http://schemas.openxmlformats.org/officeDocument/2006/relationships/chartUserShapes" Target="../drawings/drawing1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April2018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April2018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April2018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April2018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April2018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April2018.xlsx" TargetMode="Externa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April2018.xlsx" TargetMode="Externa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April2018.xlsx" TargetMode="Externa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เชียงราย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(19.96139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 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99.88139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6837414595328941E-2"/>
          <c:y val="0.17330421085445435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rgbClr val="92D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Data!$B$11:$AE$11</c:f>
              <c:numCache>
                <c:formatCode>0.0</c:formatCode>
                <c:ptCount val="30"/>
                <c:pt idx="0">
                  <c:v>0</c:v>
                </c:pt>
                <c:pt idx="1">
                  <c:v>9.6999999999999993</c:v>
                </c:pt>
                <c:pt idx="2">
                  <c:v>0</c:v>
                </c:pt>
                <c:pt idx="3">
                  <c:v>8.6999999999999993</c:v>
                </c:pt>
                <c:pt idx="4">
                  <c:v>1.4</c:v>
                </c:pt>
                <c:pt idx="5">
                  <c:v>0.01</c:v>
                </c:pt>
                <c:pt idx="6">
                  <c:v>21.3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0.02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45.1</c:v>
                </c:pt>
                <c:pt idx="16">
                  <c:v>10.6</c:v>
                </c:pt>
                <c:pt idx="17">
                  <c:v>3.1</c:v>
                </c:pt>
                <c:pt idx="18">
                  <c:v>8.6</c:v>
                </c:pt>
                <c:pt idx="19">
                  <c:v>0</c:v>
                </c:pt>
                <c:pt idx="20">
                  <c:v>0</c:v>
                </c:pt>
                <c:pt idx="21">
                  <c:v>0.6</c:v>
                </c:pt>
                <c:pt idx="22">
                  <c:v>0</c:v>
                </c:pt>
                <c:pt idx="23">
                  <c:v>0.7</c:v>
                </c:pt>
                <c:pt idx="24">
                  <c:v>3.8</c:v>
                </c:pt>
                <c:pt idx="25">
                  <c:v>10.4</c:v>
                </c:pt>
                <c:pt idx="26">
                  <c:v>0.7</c:v>
                </c:pt>
                <c:pt idx="27">
                  <c:v>0.6</c:v>
                </c:pt>
                <c:pt idx="28">
                  <c:v>11.3</c:v>
                </c:pt>
                <c:pt idx="2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6A-4894-94F4-23B84F510D3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01994832"/>
        <c:axId val="801991568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Data!$B$9:$AE$9</c:f>
              <c:numCache>
                <c:formatCode>0.0</c:formatCode>
                <c:ptCount val="30"/>
                <c:pt idx="0">
                  <c:v>37</c:v>
                </c:pt>
                <c:pt idx="1">
                  <c:v>34.200000000000003</c:v>
                </c:pt>
                <c:pt idx="2">
                  <c:v>37</c:v>
                </c:pt>
                <c:pt idx="3">
                  <c:v>37.4</c:v>
                </c:pt>
                <c:pt idx="4">
                  <c:v>38.1</c:v>
                </c:pt>
                <c:pt idx="5">
                  <c:v>38.9</c:v>
                </c:pt>
                <c:pt idx="6">
                  <c:v>37.200000000000003</c:v>
                </c:pt>
                <c:pt idx="7">
                  <c:v>33.4</c:v>
                </c:pt>
                <c:pt idx="8">
                  <c:v>37.1</c:v>
                </c:pt>
                <c:pt idx="9">
                  <c:v>38.6</c:v>
                </c:pt>
                <c:pt idx="10">
                  <c:v>38.5</c:v>
                </c:pt>
                <c:pt idx="11">
                  <c:v>39.700000000000003</c:v>
                </c:pt>
                <c:pt idx="12">
                  <c:v>40</c:v>
                </c:pt>
                <c:pt idx="13">
                  <c:v>37.799999999999997</c:v>
                </c:pt>
                <c:pt idx="14">
                  <c:v>38.4</c:v>
                </c:pt>
                <c:pt idx="15">
                  <c:v>40.4</c:v>
                </c:pt>
                <c:pt idx="16">
                  <c:v>38.200000000000003</c:v>
                </c:pt>
                <c:pt idx="17">
                  <c:v>37.4</c:v>
                </c:pt>
                <c:pt idx="18">
                  <c:v>38.6</c:v>
                </c:pt>
                <c:pt idx="19">
                  <c:v>39.299999999999997</c:v>
                </c:pt>
                <c:pt idx="20">
                  <c:v>39.299999999999997</c:v>
                </c:pt>
                <c:pt idx="21">
                  <c:v>40.4</c:v>
                </c:pt>
                <c:pt idx="22">
                  <c:v>40.6</c:v>
                </c:pt>
                <c:pt idx="23">
                  <c:v>40.9</c:v>
                </c:pt>
                <c:pt idx="24">
                  <c:v>39.6</c:v>
                </c:pt>
                <c:pt idx="25">
                  <c:v>39.200000000000003</c:v>
                </c:pt>
                <c:pt idx="26">
                  <c:v>39</c:v>
                </c:pt>
                <c:pt idx="27">
                  <c:v>38.1</c:v>
                </c:pt>
                <c:pt idx="28">
                  <c:v>38</c:v>
                </c:pt>
                <c:pt idx="29">
                  <c:v>36.700000000000003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06A-4894-94F4-23B84F510D36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Data!$B$10:$AE$10</c:f>
              <c:numCache>
                <c:formatCode>0.0</c:formatCode>
                <c:ptCount val="30"/>
                <c:pt idx="0">
                  <c:v>20.5</c:v>
                </c:pt>
                <c:pt idx="1">
                  <c:v>21.2</c:v>
                </c:pt>
                <c:pt idx="2">
                  <c:v>19</c:v>
                </c:pt>
                <c:pt idx="3">
                  <c:v>21.2</c:v>
                </c:pt>
                <c:pt idx="4">
                  <c:v>21.8</c:v>
                </c:pt>
                <c:pt idx="5">
                  <c:v>19.600000000000001</c:v>
                </c:pt>
                <c:pt idx="6">
                  <c:v>21.5</c:v>
                </c:pt>
                <c:pt idx="7">
                  <c:v>17.600000000000001</c:v>
                </c:pt>
                <c:pt idx="8">
                  <c:v>16.2</c:v>
                </c:pt>
                <c:pt idx="9">
                  <c:v>19.5</c:v>
                </c:pt>
                <c:pt idx="10">
                  <c:v>21.6</c:v>
                </c:pt>
                <c:pt idx="11">
                  <c:v>20.8</c:v>
                </c:pt>
                <c:pt idx="12">
                  <c:v>22</c:v>
                </c:pt>
                <c:pt idx="13">
                  <c:v>22</c:v>
                </c:pt>
                <c:pt idx="14">
                  <c:v>21.8</c:v>
                </c:pt>
                <c:pt idx="15">
                  <c:v>22.2</c:v>
                </c:pt>
                <c:pt idx="16">
                  <c:v>19</c:v>
                </c:pt>
                <c:pt idx="17">
                  <c:v>19.5</c:v>
                </c:pt>
                <c:pt idx="18">
                  <c:v>19.7</c:v>
                </c:pt>
                <c:pt idx="19">
                  <c:v>20.5</c:v>
                </c:pt>
                <c:pt idx="20">
                  <c:v>22.2</c:v>
                </c:pt>
                <c:pt idx="21">
                  <c:v>22.7</c:v>
                </c:pt>
                <c:pt idx="22">
                  <c:v>23.1</c:v>
                </c:pt>
                <c:pt idx="23">
                  <c:v>23.9</c:v>
                </c:pt>
                <c:pt idx="24">
                  <c:v>22.2</c:v>
                </c:pt>
                <c:pt idx="25">
                  <c:v>20.8</c:v>
                </c:pt>
                <c:pt idx="26">
                  <c:v>21</c:v>
                </c:pt>
                <c:pt idx="27">
                  <c:v>21.5</c:v>
                </c:pt>
                <c:pt idx="28">
                  <c:v>23.1</c:v>
                </c:pt>
                <c:pt idx="29">
                  <c:v>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06A-4894-94F4-23B84F510D3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802001904"/>
        <c:axId val="801995920"/>
        <c:extLst/>
      </c:stockChart>
      <c:valAx>
        <c:axId val="801991568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1994832"/>
        <c:crosses val="max"/>
        <c:crossBetween val="between"/>
      </c:valAx>
      <c:catAx>
        <c:axId val="801994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1991568"/>
        <c:crosses val="autoZero"/>
        <c:auto val="1"/>
        <c:lblAlgn val="ctr"/>
        <c:lblOffset val="100"/>
        <c:noMultiLvlLbl val="0"/>
      </c:catAx>
      <c:valAx>
        <c:axId val="801995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1.0268948259863764E-2"/>
              <c:y val="0.3920432682878723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2001904"/>
        <c:crosses val="autoZero"/>
        <c:crossBetween val="between"/>
      </c:valAx>
      <c:catAx>
        <c:axId val="80200190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801995920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ระยอง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(12.63222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101.3436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Data!$B$121:$AE$121</c:f>
              <c:numCache>
                <c:formatCode>0.0</c:formatCode>
                <c:ptCount val="30"/>
                <c:pt idx="0">
                  <c:v>2.2000000000000002</c:v>
                </c:pt>
                <c:pt idx="1">
                  <c:v>0.8</c:v>
                </c:pt>
                <c:pt idx="2">
                  <c:v>0</c:v>
                </c:pt>
                <c:pt idx="3">
                  <c:v>31.3</c:v>
                </c:pt>
                <c:pt idx="4">
                  <c:v>0</c:v>
                </c:pt>
                <c:pt idx="5">
                  <c:v>0.2</c:v>
                </c:pt>
                <c:pt idx="6">
                  <c:v>8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1.5</c:v>
                </c:pt>
                <c:pt idx="16">
                  <c:v>0.01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17.5</c:v>
                </c:pt>
                <c:pt idx="27">
                  <c:v>63.4</c:v>
                </c:pt>
                <c:pt idx="28">
                  <c:v>9.6</c:v>
                </c:pt>
                <c:pt idx="29">
                  <c:v>4.5999999999999996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9B-427A-9A57-928D40712DD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48614416"/>
        <c:axId val="848613328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Data!$B$119:$AE$119</c:f>
              <c:numCache>
                <c:formatCode>0.0</c:formatCode>
                <c:ptCount val="30"/>
                <c:pt idx="0">
                  <c:v>29</c:v>
                </c:pt>
                <c:pt idx="1">
                  <c:v>31.5</c:v>
                </c:pt>
                <c:pt idx="2">
                  <c:v>32.5</c:v>
                </c:pt>
                <c:pt idx="3">
                  <c:v>32.5</c:v>
                </c:pt>
                <c:pt idx="4">
                  <c:v>32</c:v>
                </c:pt>
                <c:pt idx="5">
                  <c:v>32</c:v>
                </c:pt>
                <c:pt idx="6">
                  <c:v>27.3</c:v>
                </c:pt>
                <c:pt idx="7">
                  <c:v>30.2</c:v>
                </c:pt>
                <c:pt idx="8">
                  <c:v>32.1</c:v>
                </c:pt>
                <c:pt idx="9">
                  <c:v>32.299999999999997</c:v>
                </c:pt>
                <c:pt idx="10">
                  <c:v>33</c:v>
                </c:pt>
                <c:pt idx="11">
                  <c:v>33</c:v>
                </c:pt>
                <c:pt idx="12">
                  <c:v>32</c:v>
                </c:pt>
                <c:pt idx="13">
                  <c:v>33</c:v>
                </c:pt>
                <c:pt idx="14">
                  <c:v>32.5</c:v>
                </c:pt>
                <c:pt idx="15">
                  <c:v>34</c:v>
                </c:pt>
                <c:pt idx="16">
                  <c:v>31.5</c:v>
                </c:pt>
                <c:pt idx="17">
                  <c:v>32.799999999999997</c:v>
                </c:pt>
                <c:pt idx="18">
                  <c:v>32</c:v>
                </c:pt>
                <c:pt idx="19">
                  <c:v>32.6</c:v>
                </c:pt>
                <c:pt idx="20">
                  <c:v>33</c:v>
                </c:pt>
                <c:pt idx="21">
                  <c:v>33.299999999999997</c:v>
                </c:pt>
                <c:pt idx="22">
                  <c:v>32.6</c:v>
                </c:pt>
                <c:pt idx="23">
                  <c:v>33.200000000000003</c:v>
                </c:pt>
                <c:pt idx="24">
                  <c:v>33.5</c:v>
                </c:pt>
                <c:pt idx="25">
                  <c:v>34</c:v>
                </c:pt>
                <c:pt idx="26">
                  <c:v>34</c:v>
                </c:pt>
                <c:pt idx="27">
                  <c:v>26</c:v>
                </c:pt>
                <c:pt idx="28">
                  <c:v>31.3</c:v>
                </c:pt>
                <c:pt idx="29">
                  <c:v>29.5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89B-427A-9A57-928D40712DD0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Data!$B$120:$AE$120</c:f>
              <c:numCache>
                <c:formatCode>0.0</c:formatCode>
                <c:ptCount val="30"/>
                <c:pt idx="0">
                  <c:v>23.5</c:v>
                </c:pt>
                <c:pt idx="1">
                  <c:v>24.3</c:v>
                </c:pt>
                <c:pt idx="2">
                  <c:v>22.9</c:v>
                </c:pt>
                <c:pt idx="3">
                  <c:v>28.1</c:v>
                </c:pt>
                <c:pt idx="4">
                  <c:v>24.5</c:v>
                </c:pt>
                <c:pt idx="5">
                  <c:v>26</c:v>
                </c:pt>
                <c:pt idx="6">
                  <c:v>25</c:v>
                </c:pt>
                <c:pt idx="7">
                  <c:v>21.5</c:v>
                </c:pt>
                <c:pt idx="8">
                  <c:v>22.4</c:v>
                </c:pt>
                <c:pt idx="9">
                  <c:v>24</c:v>
                </c:pt>
                <c:pt idx="10">
                  <c:v>24.8</c:v>
                </c:pt>
                <c:pt idx="11">
                  <c:v>28.5</c:v>
                </c:pt>
                <c:pt idx="12">
                  <c:v>28.6</c:v>
                </c:pt>
                <c:pt idx="13">
                  <c:v>28.5</c:v>
                </c:pt>
                <c:pt idx="14">
                  <c:v>28.8</c:v>
                </c:pt>
                <c:pt idx="15">
                  <c:v>27.9</c:v>
                </c:pt>
                <c:pt idx="16">
                  <c:v>26.8</c:v>
                </c:pt>
                <c:pt idx="17">
                  <c:v>23.7</c:v>
                </c:pt>
                <c:pt idx="18">
                  <c:v>27</c:v>
                </c:pt>
                <c:pt idx="19">
                  <c:v>28.6</c:v>
                </c:pt>
                <c:pt idx="20">
                  <c:v>29</c:v>
                </c:pt>
                <c:pt idx="21">
                  <c:v>29</c:v>
                </c:pt>
                <c:pt idx="22">
                  <c:v>28.8</c:v>
                </c:pt>
                <c:pt idx="23">
                  <c:v>29.2</c:v>
                </c:pt>
                <c:pt idx="24">
                  <c:v>29.1</c:v>
                </c:pt>
                <c:pt idx="25">
                  <c:v>29</c:v>
                </c:pt>
                <c:pt idx="26">
                  <c:v>25.3</c:v>
                </c:pt>
                <c:pt idx="27">
                  <c:v>24.5</c:v>
                </c:pt>
                <c:pt idx="28">
                  <c:v>23.6</c:v>
                </c:pt>
                <c:pt idx="29">
                  <c:v>25.5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89B-427A-9A57-928D40712DD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848615504"/>
        <c:axId val="848616592"/>
        <c:extLst/>
      </c:stockChart>
      <c:valAx>
        <c:axId val="848613328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8614416"/>
        <c:crosses val="max"/>
        <c:crossBetween val="between"/>
      </c:valAx>
      <c:catAx>
        <c:axId val="848614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8613328"/>
        <c:crossesAt val="0"/>
        <c:auto val="1"/>
        <c:lblAlgn val="ctr"/>
        <c:lblOffset val="100"/>
        <c:noMultiLvlLbl val="0"/>
      </c:catAx>
      <c:valAx>
        <c:axId val="848616592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8615504"/>
        <c:crosses val="autoZero"/>
        <c:crossBetween val="between"/>
      </c:valAx>
      <c:catAx>
        <c:axId val="84861550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848616592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ประจวบคีรีขันธ์(หัวหิน)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(12.58611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99.9625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Data!$B$141:$AE$141</c:f>
              <c:numCache>
                <c:formatCode>0.0</c:formatCode>
                <c:ptCount val="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12.6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95.3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10.3</c:v>
                </c:pt>
                <c:pt idx="27">
                  <c:v>69</c:v>
                </c:pt>
                <c:pt idx="28">
                  <c:v>14.7</c:v>
                </c:pt>
                <c:pt idx="29">
                  <c:v>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8D-4D67-926F-BC2864AA2CB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51245296"/>
        <c:axId val="851246384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Data!$B$139:$AE$139</c:f>
              <c:numCache>
                <c:formatCode>0.0</c:formatCode>
                <c:ptCount val="30"/>
                <c:pt idx="0">
                  <c:v>30.4</c:v>
                </c:pt>
                <c:pt idx="1">
                  <c:v>33</c:v>
                </c:pt>
                <c:pt idx="2">
                  <c:v>32.200000000000003</c:v>
                </c:pt>
                <c:pt idx="3">
                  <c:v>33.5</c:v>
                </c:pt>
                <c:pt idx="4">
                  <c:v>34.5</c:v>
                </c:pt>
                <c:pt idx="5">
                  <c:v>33.299999999999997</c:v>
                </c:pt>
                <c:pt idx="6">
                  <c:v>27.2</c:v>
                </c:pt>
                <c:pt idx="7">
                  <c:v>29.8</c:v>
                </c:pt>
                <c:pt idx="8">
                  <c:v>31.4</c:v>
                </c:pt>
                <c:pt idx="9">
                  <c:v>33.5</c:v>
                </c:pt>
                <c:pt idx="10">
                  <c:v>33.299999999999997</c:v>
                </c:pt>
                <c:pt idx="11">
                  <c:v>34</c:v>
                </c:pt>
                <c:pt idx="12">
                  <c:v>34.200000000000003</c:v>
                </c:pt>
                <c:pt idx="13">
                  <c:v>34.700000000000003</c:v>
                </c:pt>
                <c:pt idx="14">
                  <c:v>34.700000000000003</c:v>
                </c:pt>
                <c:pt idx="15">
                  <c:v>34.5</c:v>
                </c:pt>
                <c:pt idx="16">
                  <c:v>34.9</c:v>
                </c:pt>
                <c:pt idx="17">
                  <c:v>31.2</c:v>
                </c:pt>
                <c:pt idx="18">
                  <c:v>32.9</c:v>
                </c:pt>
                <c:pt idx="19">
                  <c:v>34</c:v>
                </c:pt>
                <c:pt idx="20">
                  <c:v>33.5</c:v>
                </c:pt>
                <c:pt idx="21">
                  <c:v>33.5</c:v>
                </c:pt>
                <c:pt idx="22">
                  <c:v>33.700000000000003</c:v>
                </c:pt>
                <c:pt idx="23">
                  <c:v>33.799999999999997</c:v>
                </c:pt>
                <c:pt idx="24">
                  <c:v>33.5</c:v>
                </c:pt>
                <c:pt idx="25">
                  <c:v>33.799999999999997</c:v>
                </c:pt>
                <c:pt idx="26">
                  <c:v>32.299999999999997</c:v>
                </c:pt>
                <c:pt idx="27">
                  <c:v>25.3</c:v>
                </c:pt>
                <c:pt idx="28">
                  <c:v>29.2</c:v>
                </c:pt>
                <c:pt idx="29">
                  <c:v>31.7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E8D-4D67-926F-BC2864AA2CBC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Data!$B$140:$AE$140</c:f>
              <c:numCache>
                <c:formatCode>0.0</c:formatCode>
                <c:ptCount val="30"/>
                <c:pt idx="0">
                  <c:v>25.3</c:v>
                </c:pt>
                <c:pt idx="1">
                  <c:v>25</c:v>
                </c:pt>
                <c:pt idx="2">
                  <c:v>25.1</c:v>
                </c:pt>
                <c:pt idx="3">
                  <c:v>25.1</c:v>
                </c:pt>
                <c:pt idx="4">
                  <c:v>25.3</c:v>
                </c:pt>
                <c:pt idx="5">
                  <c:v>25</c:v>
                </c:pt>
                <c:pt idx="6">
                  <c:v>25.6</c:v>
                </c:pt>
                <c:pt idx="7">
                  <c:v>22</c:v>
                </c:pt>
                <c:pt idx="8">
                  <c:v>23.5</c:v>
                </c:pt>
                <c:pt idx="9">
                  <c:v>24.5</c:v>
                </c:pt>
                <c:pt idx="10">
                  <c:v>25</c:v>
                </c:pt>
                <c:pt idx="11">
                  <c:v>25.9</c:v>
                </c:pt>
                <c:pt idx="12">
                  <c:v>26.3</c:v>
                </c:pt>
                <c:pt idx="13">
                  <c:v>26</c:v>
                </c:pt>
                <c:pt idx="14">
                  <c:v>26.7</c:v>
                </c:pt>
                <c:pt idx="15">
                  <c:v>26.3</c:v>
                </c:pt>
                <c:pt idx="16">
                  <c:v>27</c:v>
                </c:pt>
                <c:pt idx="17">
                  <c:v>23.3</c:v>
                </c:pt>
                <c:pt idx="18">
                  <c:v>25.5</c:v>
                </c:pt>
                <c:pt idx="19">
                  <c:v>25.3</c:v>
                </c:pt>
                <c:pt idx="20">
                  <c:v>25.7</c:v>
                </c:pt>
                <c:pt idx="21">
                  <c:v>26.1</c:v>
                </c:pt>
                <c:pt idx="22">
                  <c:v>26</c:v>
                </c:pt>
                <c:pt idx="23">
                  <c:v>26.7</c:v>
                </c:pt>
                <c:pt idx="24">
                  <c:v>26.5</c:v>
                </c:pt>
                <c:pt idx="25">
                  <c:v>27</c:v>
                </c:pt>
                <c:pt idx="26">
                  <c:v>26.2</c:v>
                </c:pt>
                <c:pt idx="27">
                  <c:v>24.5</c:v>
                </c:pt>
                <c:pt idx="28">
                  <c:v>22.8</c:v>
                </c:pt>
                <c:pt idx="29">
                  <c:v>25.5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E8D-4D67-926F-BC2864AA2CB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851246928"/>
        <c:axId val="851245840"/>
        <c:extLst/>
      </c:stockChart>
      <c:valAx>
        <c:axId val="851246384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1245296"/>
        <c:crosses val="max"/>
        <c:crossBetween val="between"/>
      </c:valAx>
      <c:catAx>
        <c:axId val="851245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1246384"/>
        <c:crossesAt val="0"/>
        <c:auto val="1"/>
        <c:lblAlgn val="ctr"/>
        <c:lblOffset val="100"/>
        <c:noMultiLvlLbl val="0"/>
      </c:catAx>
      <c:valAx>
        <c:axId val="851245840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1246928"/>
        <c:crosses val="autoZero"/>
        <c:crossBetween val="between"/>
      </c:valAx>
      <c:catAx>
        <c:axId val="851246928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851245840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ตราด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(11.76667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102.8833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Data!$B$131:$AE$131</c:f>
              <c:numCache>
                <c:formatCode>0.0</c:formatCode>
                <c:ptCount val="30"/>
                <c:pt idx="0">
                  <c:v>3.4</c:v>
                </c:pt>
                <c:pt idx="1">
                  <c:v>33.1</c:v>
                </c:pt>
                <c:pt idx="2">
                  <c:v>0.4</c:v>
                </c:pt>
                <c:pt idx="3">
                  <c:v>9.6</c:v>
                </c:pt>
                <c:pt idx="4">
                  <c:v>0</c:v>
                </c:pt>
                <c:pt idx="5">
                  <c:v>0.7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5.3</c:v>
                </c:pt>
                <c:pt idx="11">
                  <c:v>2.9</c:v>
                </c:pt>
                <c:pt idx="12">
                  <c:v>0.4</c:v>
                </c:pt>
                <c:pt idx="13">
                  <c:v>0</c:v>
                </c:pt>
                <c:pt idx="14">
                  <c:v>0</c:v>
                </c:pt>
                <c:pt idx="15">
                  <c:v>10.199999999999999</c:v>
                </c:pt>
                <c:pt idx="16">
                  <c:v>49.1</c:v>
                </c:pt>
                <c:pt idx="17">
                  <c:v>0</c:v>
                </c:pt>
                <c:pt idx="18">
                  <c:v>41.4</c:v>
                </c:pt>
                <c:pt idx="19">
                  <c:v>0</c:v>
                </c:pt>
                <c:pt idx="20">
                  <c:v>9.8000000000000007</c:v>
                </c:pt>
                <c:pt idx="21">
                  <c:v>42.7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19.399999999999999</c:v>
                </c:pt>
                <c:pt idx="27">
                  <c:v>0.4</c:v>
                </c:pt>
                <c:pt idx="28">
                  <c:v>0.5</c:v>
                </c:pt>
                <c:pt idx="29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1F-4137-994C-C9F67C98A18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50696992"/>
        <c:axId val="850701344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Data!$B$129:$AE$129</c:f>
              <c:numCache>
                <c:formatCode>0.0</c:formatCode>
                <c:ptCount val="30"/>
                <c:pt idx="0">
                  <c:v>31.2</c:v>
                </c:pt>
                <c:pt idx="1">
                  <c:v>31.9</c:v>
                </c:pt>
                <c:pt idx="2">
                  <c:v>32.4</c:v>
                </c:pt>
                <c:pt idx="3">
                  <c:v>32.6</c:v>
                </c:pt>
                <c:pt idx="4">
                  <c:v>32.5</c:v>
                </c:pt>
                <c:pt idx="5">
                  <c:v>33.5</c:v>
                </c:pt>
                <c:pt idx="6">
                  <c:v>31.7</c:v>
                </c:pt>
                <c:pt idx="7">
                  <c:v>33</c:v>
                </c:pt>
                <c:pt idx="8">
                  <c:v>33</c:v>
                </c:pt>
                <c:pt idx="9">
                  <c:v>33.799999999999997</c:v>
                </c:pt>
                <c:pt idx="10">
                  <c:v>32.6</c:v>
                </c:pt>
                <c:pt idx="11">
                  <c:v>33</c:v>
                </c:pt>
                <c:pt idx="12">
                  <c:v>33.4</c:v>
                </c:pt>
                <c:pt idx="13">
                  <c:v>33.700000000000003</c:v>
                </c:pt>
                <c:pt idx="14">
                  <c:v>34.299999999999997</c:v>
                </c:pt>
                <c:pt idx="15">
                  <c:v>34.299999999999997</c:v>
                </c:pt>
                <c:pt idx="16">
                  <c:v>30.1</c:v>
                </c:pt>
                <c:pt idx="17">
                  <c:v>32.1</c:v>
                </c:pt>
                <c:pt idx="18">
                  <c:v>33.200000000000003</c:v>
                </c:pt>
                <c:pt idx="19">
                  <c:v>33.5</c:v>
                </c:pt>
                <c:pt idx="20">
                  <c:v>32.9</c:v>
                </c:pt>
                <c:pt idx="21">
                  <c:v>33.200000000000003</c:v>
                </c:pt>
                <c:pt idx="22">
                  <c:v>34.200000000000003</c:v>
                </c:pt>
                <c:pt idx="23">
                  <c:v>33.9</c:v>
                </c:pt>
                <c:pt idx="24">
                  <c:v>33.5</c:v>
                </c:pt>
                <c:pt idx="25">
                  <c:v>33.299999999999997</c:v>
                </c:pt>
                <c:pt idx="26">
                  <c:v>34.200000000000003</c:v>
                </c:pt>
                <c:pt idx="27">
                  <c:v>32.1</c:v>
                </c:pt>
                <c:pt idx="28">
                  <c:v>33.5</c:v>
                </c:pt>
                <c:pt idx="29">
                  <c:v>31.3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81F-4137-994C-C9F67C98A181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Data!$B$130:$AE$130</c:f>
              <c:numCache>
                <c:formatCode>0.0</c:formatCode>
                <c:ptCount val="30"/>
                <c:pt idx="0">
                  <c:v>23.8</c:v>
                </c:pt>
                <c:pt idx="1">
                  <c:v>24.7</c:v>
                </c:pt>
                <c:pt idx="2">
                  <c:v>23.3</c:v>
                </c:pt>
                <c:pt idx="3">
                  <c:v>24.9</c:v>
                </c:pt>
                <c:pt idx="4">
                  <c:v>25</c:v>
                </c:pt>
                <c:pt idx="5">
                  <c:v>24.2</c:v>
                </c:pt>
                <c:pt idx="6">
                  <c:v>20.399999999999999</c:v>
                </c:pt>
                <c:pt idx="7">
                  <c:v>23.4</c:v>
                </c:pt>
                <c:pt idx="8">
                  <c:v>23.5</c:v>
                </c:pt>
                <c:pt idx="9">
                  <c:v>23.5</c:v>
                </c:pt>
                <c:pt idx="10">
                  <c:v>24.3</c:v>
                </c:pt>
                <c:pt idx="11">
                  <c:v>25.2</c:v>
                </c:pt>
                <c:pt idx="12">
                  <c:v>26.5</c:v>
                </c:pt>
                <c:pt idx="13">
                  <c:v>24.4</c:v>
                </c:pt>
                <c:pt idx="14">
                  <c:v>25.5</c:v>
                </c:pt>
                <c:pt idx="15">
                  <c:v>25.6</c:v>
                </c:pt>
                <c:pt idx="16">
                  <c:v>23.7</c:v>
                </c:pt>
                <c:pt idx="17">
                  <c:v>21.2</c:v>
                </c:pt>
                <c:pt idx="18">
                  <c:v>24.8</c:v>
                </c:pt>
                <c:pt idx="19">
                  <c:v>23.5</c:v>
                </c:pt>
                <c:pt idx="20">
                  <c:v>24.7</c:v>
                </c:pt>
                <c:pt idx="21">
                  <c:v>24</c:v>
                </c:pt>
                <c:pt idx="22">
                  <c:v>24</c:v>
                </c:pt>
                <c:pt idx="23">
                  <c:v>26.2</c:v>
                </c:pt>
                <c:pt idx="24">
                  <c:v>25.7</c:v>
                </c:pt>
                <c:pt idx="25">
                  <c:v>25.3</c:v>
                </c:pt>
                <c:pt idx="26">
                  <c:v>25.4</c:v>
                </c:pt>
                <c:pt idx="27">
                  <c:v>23.8</c:v>
                </c:pt>
                <c:pt idx="28">
                  <c:v>24.7</c:v>
                </c:pt>
                <c:pt idx="29">
                  <c:v>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81F-4137-994C-C9F67C98A18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850700256"/>
        <c:axId val="850697536"/>
        <c:extLst/>
      </c:stockChart>
      <c:valAx>
        <c:axId val="850701344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0696992"/>
        <c:crosses val="max"/>
        <c:crossBetween val="between"/>
      </c:valAx>
      <c:catAx>
        <c:axId val="850696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0701344"/>
        <c:crossesAt val="0"/>
        <c:auto val="1"/>
        <c:lblAlgn val="ctr"/>
        <c:lblOffset val="100"/>
        <c:noMultiLvlLbl val="0"/>
      </c:catAx>
      <c:valAx>
        <c:axId val="85069753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0700256"/>
        <c:crosses val="autoZero"/>
        <c:crossBetween val="between"/>
      </c:valAx>
      <c:catAx>
        <c:axId val="85070025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850697536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 dirty="0">
                <a:latin typeface="FreesiaUPC" panose="020B0604020202020204" pitchFamily="34" charset="-34"/>
                <a:cs typeface="FreesiaUPC" panose="020B0604020202020204" pitchFamily="34" charset="-34"/>
              </a:rPr>
              <a:t>สุราษฎร์ธานี</a:t>
            </a:r>
          </a:p>
          <a:p>
            <a:pPr>
              <a:defRPr/>
            </a:pPr>
            <a:r>
              <a:rPr lang="th-TH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(9.135556 </a:t>
            </a:r>
            <a:r>
              <a:rPr lang="en-US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 99.15194 </a:t>
            </a:r>
            <a:r>
              <a:rPr lang="en-US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 dirty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Data!$B$146:$AE$146</c:f>
              <c:numCache>
                <c:formatCode>0.0</c:formatCode>
                <c:ptCount val="30"/>
                <c:pt idx="0">
                  <c:v>9.6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4.7</c:v>
                </c:pt>
                <c:pt idx="7">
                  <c:v>22.9</c:v>
                </c:pt>
                <c:pt idx="8">
                  <c:v>0.01</c:v>
                </c:pt>
                <c:pt idx="9">
                  <c:v>9.8000000000000007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1.8</c:v>
                </c:pt>
                <c:pt idx="25">
                  <c:v>17.3</c:v>
                </c:pt>
                <c:pt idx="26">
                  <c:v>7</c:v>
                </c:pt>
                <c:pt idx="27">
                  <c:v>37.6</c:v>
                </c:pt>
                <c:pt idx="28">
                  <c:v>28.4</c:v>
                </c:pt>
                <c:pt idx="29">
                  <c:v>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EA-46D0-AB94-7E0843F06CA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51243120"/>
        <c:axId val="851250192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Data!$B$144:$AE$144</c:f>
              <c:numCache>
                <c:formatCode>0.0</c:formatCode>
                <c:ptCount val="30"/>
                <c:pt idx="0">
                  <c:v>34.5</c:v>
                </c:pt>
                <c:pt idx="1">
                  <c:v>36</c:v>
                </c:pt>
                <c:pt idx="2">
                  <c:v>34.700000000000003</c:v>
                </c:pt>
                <c:pt idx="3">
                  <c:v>34.4</c:v>
                </c:pt>
                <c:pt idx="4">
                  <c:v>35</c:v>
                </c:pt>
                <c:pt idx="5">
                  <c:v>35</c:v>
                </c:pt>
                <c:pt idx="6">
                  <c:v>34.5</c:v>
                </c:pt>
                <c:pt idx="7">
                  <c:v>31</c:v>
                </c:pt>
                <c:pt idx="8">
                  <c:v>31.2</c:v>
                </c:pt>
                <c:pt idx="9">
                  <c:v>31.6</c:v>
                </c:pt>
                <c:pt idx="10">
                  <c:v>34.5</c:v>
                </c:pt>
                <c:pt idx="11">
                  <c:v>34.299999999999997</c:v>
                </c:pt>
                <c:pt idx="12">
                  <c:v>33.299999999999997</c:v>
                </c:pt>
                <c:pt idx="13">
                  <c:v>34</c:v>
                </c:pt>
                <c:pt idx="14">
                  <c:v>34.9</c:v>
                </c:pt>
                <c:pt idx="15">
                  <c:v>35.200000000000003</c:v>
                </c:pt>
                <c:pt idx="16">
                  <c:v>34.799999999999997</c:v>
                </c:pt>
                <c:pt idx="17">
                  <c:v>34.4</c:v>
                </c:pt>
                <c:pt idx="18">
                  <c:v>35.200000000000003</c:v>
                </c:pt>
                <c:pt idx="19">
                  <c:v>35.299999999999997</c:v>
                </c:pt>
                <c:pt idx="20">
                  <c:v>35.5</c:v>
                </c:pt>
                <c:pt idx="21">
                  <c:v>34.9</c:v>
                </c:pt>
                <c:pt idx="22">
                  <c:v>35.200000000000003</c:v>
                </c:pt>
                <c:pt idx="23">
                  <c:v>36.5</c:v>
                </c:pt>
                <c:pt idx="24">
                  <c:v>35.5</c:v>
                </c:pt>
                <c:pt idx="25">
                  <c:v>35.6</c:v>
                </c:pt>
                <c:pt idx="26">
                  <c:v>32.700000000000003</c:v>
                </c:pt>
                <c:pt idx="27">
                  <c:v>34</c:v>
                </c:pt>
                <c:pt idx="28">
                  <c:v>34.299999999999997</c:v>
                </c:pt>
                <c:pt idx="29">
                  <c:v>33.299999999999997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3EA-46D0-AB94-7E0843F06CA7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Data!$B$145:$AE$145</c:f>
              <c:numCache>
                <c:formatCode>0.0</c:formatCode>
                <c:ptCount val="30"/>
                <c:pt idx="0">
                  <c:v>23</c:v>
                </c:pt>
                <c:pt idx="1">
                  <c:v>23.6</c:v>
                </c:pt>
                <c:pt idx="2">
                  <c:v>24.5</c:v>
                </c:pt>
                <c:pt idx="3">
                  <c:v>24.5</c:v>
                </c:pt>
                <c:pt idx="4">
                  <c:v>25.2</c:v>
                </c:pt>
                <c:pt idx="5">
                  <c:v>24.5</c:v>
                </c:pt>
                <c:pt idx="6">
                  <c:v>23.7</c:v>
                </c:pt>
                <c:pt idx="7">
                  <c:v>24</c:v>
                </c:pt>
                <c:pt idx="8">
                  <c:v>24.4</c:v>
                </c:pt>
                <c:pt idx="9">
                  <c:v>23.9</c:v>
                </c:pt>
                <c:pt idx="10">
                  <c:v>24.5</c:v>
                </c:pt>
                <c:pt idx="11">
                  <c:v>24.2</c:v>
                </c:pt>
                <c:pt idx="12">
                  <c:v>24.2</c:v>
                </c:pt>
                <c:pt idx="13">
                  <c:v>23.5</c:v>
                </c:pt>
                <c:pt idx="14">
                  <c:v>24.3</c:v>
                </c:pt>
                <c:pt idx="15">
                  <c:v>24.3</c:v>
                </c:pt>
                <c:pt idx="16">
                  <c:v>24.5</c:v>
                </c:pt>
                <c:pt idx="17">
                  <c:v>24</c:v>
                </c:pt>
                <c:pt idx="18">
                  <c:v>24</c:v>
                </c:pt>
                <c:pt idx="19">
                  <c:v>24.2</c:v>
                </c:pt>
                <c:pt idx="20">
                  <c:v>24.6</c:v>
                </c:pt>
                <c:pt idx="21">
                  <c:v>23.7</c:v>
                </c:pt>
                <c:pt idx="22">
                  <c:v>24.2</c:v>
                </c:pt>
                <c:pt idx="23">
                  <c:v>24.2</c:v>
                </c:pt>
                <c:pt idx="24">
                  <c:v>25.2</c:v>
                </c:pt>
                <c:pt idx="25">
                  <c:v>24.5</c:v>
                </c:pt>
                <c:pt idx="26">
                  <c:v>24.5</c:v>
                </c:pt>
                <c:pt idx="27">
                  <c:v>24.5</c:v>
                </c:pt>
                <c:pt idx="28">
                  <c:v>23.4</c:v>
                </c:pt>
                <c:pt idx="29">
                  <c:v>24.2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3EA-46D0-AB94-7E0843F06CA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851290672"/>
        <c:axId val="851291216"/>
        <c:extLst/>
      </c:stockChart>
      <c:valAx>
        <c:axId val="851250192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1243120"/>
        <c:crosses val="max"/>
        <c:crossBetween val="between"/>
      </c:valAx>
      <c:catAx>
        <c:axId val="851243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1250192"/>
        <c:crossesAt val="0"/>
        <c:auto val="1"/>
        <c:lblAlgn val="ctr"/>
        <c:lblOffset val="100"/>
        <c:noMultiLvlLbl val="0"/>
      </c:catAx>
      <c:valAx>
        <c:axId val="85129121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1290672"/>
        <c:crosses val="autoZero"/>
        <c:crossBetween val="between"/>
      </c:valAx>
      <c:catAx>
        <c:axId val="85129067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851291216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นครศรีธรรมราช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(8.537778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99.96389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Data!$B$151:$AE$151</c:f>
              <c:numCache>
                <c:formatCode>0.0</c:formatCode>
                <c:ptCount val="30"/>
                <c:pt idx="0">
                  <c:v>9.6999999999999993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0.3</c:v>
                </c:pt>
                <c:pt idx="7">
                  <c:v>14.1</c:v>
                </c:pt>
                <c:pt idx="8">
                  <c:v>0</c:v>
                </c:pt>
                <c:pt idx="9">
                  <c:v>8.1999999999999993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0.2</c:v>
                </c:pt>
                <c:pt idx="26">
                  <c:v>5.3</c:v>
                </c:pt>
                <c:pt idx="27">
                  <c:v>1.4</c:v>
                </c:pt>
                <c:pt idx="28">
                  <c:v>17.899999999999999</c:v>
                </c:pt>
                <c:pt idx="2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10-425F-A2D0-E0D2A88C875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51285776"/>
        <c:axId val="851289040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Data!$B$149:$AE$149</c:f>
              <c:numCache>
                <c:formatCode>0.0</c:formatCode>
                <c:ptCount val="30"/>
                <c:pt idx="0">
                  <c:v>32.700000000000003</c:v>
                </c:pt>
                <c:pt idx="1">
                  <c:v>31.7</c:v>
                </c:pt>
                <c:pt idx="2">
                  <c:v>32.700000000000003</c:v>
                </c:pt>
                <c:pt idx="3">
                  <c:v>32.700000000000003</c:v>
                </c:pt>
                <c:pt idx="4">
                  <c:v>33.5</c:v>
                </c:pt>
                <c:pt idx="5">
                  <c:v>33.5</c:v>
                </c:pt>
                <c:pt idx="6">
                  <c:v>32.4</c:v>
                </c:pt>
                <c:pt idx="7">
                  <c:v>32.5</c:v>
                </c:pt>
                <c:pt idx="8">
                  <c:v>32</c:v>
                </c:pt>
                <c:pt idx="9">
                  <c:v>31.5</c:v>
                </c:pt>
                <c:pt idx="10">
                  <c:v>33</c:v>
                </c:pt>
                <c:pt idx="11">
                  <c:v>33</c:v>
                </c:pt>
                <c:pt idx="12">
                  <c:v>33</c:v>
                </c:pt>
                <c:pt idx="13">
                  <c:v>33</c:v>
                </c:pt>
                <c:pt idx="14">
                  <c:v>34</c:v>
                </c:pt>
                <c:pt idx="15">
                  <c:v>34</c:v>
                </c:pt>
                <c:pt idx="16">
                  <c:v>32</c:v>
                </c:pt>
                <c:pt idx="17">
                  <c:v>33.5</c:v>
                </c:pt>
                <c:pt idx="18">
                  <c:v>33.4</c:v>
                </c:pt>
                <c:pt idx="19">
                  <c:v>33.5</c:v>
                </c:pt>
                <c:pt idx="20">
                  <c:v>33.5</c:v>
                </c:pt>
                <c:pt idx="21">
                  <c:v>34</c:v>
                </c:pt>
                <c:pt idx="22">
                  <c:v>34</c:v>
                </c:pt>
                <c:pt idx="23">
                  <c:v>35.6</c:v>
                </c:pt>
                <c:pt idx="24">
                  <c:v>35</c:v>
                </c:pt>
                <c:pt idx="25">
                  <c:v>34.6</c:v>
                </c:pt>
                <c:pt idx="26">
                  <c:v>33.799999999999997</c:v>
                </c:pt>
                <c:pt idx="27">
                  <c:v>34.200000000000003</c:v>
                </c:pt>
                <c:pt idx="28">
                  <c:v>31.5</c:v>
                </c:pt>
                <c:pt idx="29">
                  <c:v>33.5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B10-425F-A2D0-E0D2A88C8759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Data!$B$150:$AE$150</c:f>
              <c:numCache>
                <c:formatCode>0.0</c:formatCode>
                <c:ptCount val="30"/>
                <c:pt idx="0">
                  <c:v>24</c:v>
                </c:pt>
                <c:pt idx="1">
                  <c:v>23.2</c:v>
                </c:pt>
                <c:pt idx="2">
                  <c:v>24.2</c:v>
                </c:pt>
                <c:pt idx="3">
                  <c:v>24</c:v>
                </c:pt>
                <c:pt idx="4">
                  <c:v>23.5</c:v>
                </c:pt>
                <c:pt idx="5">
                  <c:v>22.5</c:v>
                </c:pt>
                <c:pt idx="6">
                  <c:v>22.9</c:v>
                </c:pt>
                <c:pt idx="7">
                  <c:v>25</c:v>
                </c:pt>
                <c:pt idx="8">
                  <c:v>24.9</c:v>
                </c:pt>
                <c:pt idx="9">
                  <c:v>24.6</c:v>
                </c:pt>
                <c:pt idx="10">
                  <c:v>24.7</c:v>
                </c:pt>
                <c:pt idx="11">
                  <c:v>23.5</c:v>
                </c:pt>
                <c:pt idx="12">
                  <c:v>24.2</c:v>
                </c:pt>
                <c:pt idx="13">
                  <c:v>23.5</c:v>
                </c:pt>
                <c:pt idx="14">
                  <c:v>23.8</c:v>
                </c:pt>
                <c:pt idx="15">
                  <c:v>24</c:v>
                </c:pt>
                <c:pt idx="16">
                  <c:v>25.3</c:v>
                </c:pt>
                <c:pt idx="17">
                  <c:v>24.5</c:v>
                </c:pt>
                <c:pt idx="18">
                  <c:v>24.2</c:v>
                </c:pt>
                <c:pt idx="19">
                  <c:v>23.7</c:v>
                </c:pt>
                <c:pt idx="20">
                  <c:v>23.4</c:v>
                </c:pt>
                <c:pt idx="21">
                  <c:v>23.8</c:v>
                </c:pt>
                <c:pt idx="22">
                  <c:v>23.5</c:v>
                </c:pt>
                <c:pt idx="23">
                  <c:v>23.2</c:v>
                </c:pt>
                <c:pt idx="24">
                  <c:v>25.5</c:v>
                </c:pt>
                <c:pt idx="25">
                  <c:v>24.3</c:v>
                </c:pt>
                <c:pt idx="26">
                  <c:v>24.6</c:v>
                </c:pt>
                <c:pt idx="27">
                  <c:v>24.5</c:v>
                </c:pt>
                <c:pt idx="28">
                  <c:v>25.2</c:v>
                </c:pt>
                <c:pt idx="29">
                  <c:v>23.7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B10-425F-A2D0-E0D2A88C875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851284144"/>
        <c:axId val="851287408"/>
        <c:extLst/>
      </c:stockChart>
      <c:valAx>
        <c:axId val="851289040"/>
        <c:scaling>
          <c:orientation val="minMax"/>
          <c:max val="18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1285776"/>
        <c:crosses val="max"/>
        <c:crossBetween val="between"/>
      </c:valAx>
      <c:catAx>
        <c:axId val="851285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1289040"/>
        <c:crossesAt val="0"/>
        <c:auto val="1"/>
        <c:lblAlgn val="ctr"/>
        <c:lblOffset val="100"/>
        <c:noMultiLvlLbl val="0"/>
      </c:catAx>
      <c:valAx>
        <c:axId val="85128740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1284144"/>
        <c:crosses val="autoZero"/>
        <c:crossBetween val="between"/>
      </c:valAx>
      <c:catAx>
        <c:axId val="85128414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85128740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พังงา(ตะกั่วป่า)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(8.684167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98.25222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Data!$B$171:$AE$171</c:f>
              <c:numCache>
                <c:formatCode>0.0</c:formatCode>
                <c:ptCount val="30"/>
                <c:pt idx="0">
                  <c:v>2</c:v>
                </c:pt>
                <c:pt idx="1">
                  <c:v>0.6</c:v>
                </c:pt>
                <c:pt idx="2">
                  <c:v>0.4</c:v>
                </c:pt>
                <c:pt idx="3">
                  <c:v>18</c:v>
                </c:pt>
                <c:pt idx="4">
                  <c:v>0</c:v>
                </c:pt>
                <c:pt idx="5">
                  <c:v>40.4</c:v>
                </c:pt>
                <c:pt idx="6">
                  <c:v>6.8</c:v>
                </c:pt>
                <c:pt idx="7">
                  <c:v>0</c:v>
                </c:pt>
                <c:pt idx="8">
                  <c:v>0</c:v>
                </c:pt>
                <c:pt idx="9">
                  <c:v>16.2</c:v>
                </c:pt>
                <c:pt idx="10">
                  <c:v>21.6</c:v>
                </c:pt>
                <c:pt idx="11">
                  <c:v>0</c:v>
                </c:pt>
                <c:pt idx="12">
                  <c:v>0</c:v>
                </c:pt>
                <c:pt idx="13">
                  <c:v>17.2</c:v>
                </c:pt>
                <c:pt idx="14">
                  <c:v>0</c:v>
                </c:pt>
                <c:pt idx="15">
                  <c:v>10</c:v>
                </c:pt>
                <c:pt idx="16">
                  <c:v>0</c:v>
                </c:pt>
                <c:pt idx="17">
                  <c:v>0</c:v>
                </c:pt>
                <c:pt idx="18">
                  <c:v>0.3</c:v>
                </c:pt>
                <c:pt idx="19">
                  <c:v>0.8</c:v>
                </c:pt>
                <c:pt idx="20">
                  <c:v>0</c:v>
                </c:pt>
                <c:pt idx="21">
                  <c:v>0.5</c:v>
                </c:pt>
                <c:pt idx="22">
                  <c:v>0</c:v>
                </c:pt>
                <c:pt idx="23">
                  <c:v>0.7</c:v>
                </c:pt>
                <c:pt idx="24">
                  <c:v>123.2</c:v>
                </c:pt>
                <c:pt idx="25">
                  <c:v>46.1</c:v>
                </c:pt>
                <c:pt idx="26">
                  <c:v>8.6999999999999993</c:v>
                </c:pt>
                <c:pt idx="27">
                  <c:v>2</c:v>
                </c:pt>
                <c:pt idx="28">
                  <c:v>7</c:v>
                </c:pt>
                <c:pt idx="29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E7-40C7-8942-234FAB07202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62044336"/>
        <c:axId val="862050864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Data!$B$169:$AE$169</c:f>
              <c:numCache>
                <c:formatCode>0.0</c:formatCode>
                <c:ptCount val="30"/>
                <c:pt idx="0">
                  <c:v>31.7</c:v>
                </c:pt>
                <c:pt idx="1">
                  <c:v>32.299999999999997</c:v>
                </c:pt>
                <c:pt idx="2">
                  <c:v>33.799999999999997</c:v>
                </c:pt>
                <c:pt idx="3">
                  <c:v>32.799999999999997</c:v>
                </c:pt>
                <c:pt idx="4">
                  <c:v>32.700000000000003</c:v>
                </c:pt>
                <c:pt idx="5">
                  <c:v>32.700000000000003</c:v>
                </c:pt>
                <c:pt idx="6">
                  <c:v>32.200000000000003</c:v>
                </c:pt>
                <c:pt idx="7">
                  <c:v>34.299999999999997</c:v>
                </c:pt>
                <c:pt idx="8">
                  <c:v>34</c:v>
                </c:pt>
                <c:pt idx="9">
                  <c:v>34.700000000000003</c:v>
                </c:pt>
                <c:pt idx="10">
                  <c:v>32.299999999999997</c:v>
                </c:pt>
                <c:pt idx="11">
                  <c:v>33</c:v>
                </c:pt>
                <c:pt idx="12">
                  <c:v>33.200000000000003</c:v>
                </c:pt>
                <c:pt idx="13">
                  <c:v>32.299999999999997</c:v>
                </c:pt>
                <c:pt idx="14">
                  <c:v>32.700000000000003</c:v>
                </c:pt>
                <c:pt idx="15">
                  <c:v>33</c:v>
                </c:pt>
                <c:pt idx="16">
                  <c:v>33.700000000000003</c:v>
                </c:pt>
                <c:pt idx="17">
                  <c:v>34.6</c:v>
                </c:pt>
                <c:pt idx="18">
                  <c:v>33</c:v>
                </c:pt>
                <c:pt idx="19">
                  <c:v>33</c:v>
                </c:pt>
                <c:pt idx="20">
                  <c:v>33</c:v>
                </c:pt>
                <c:pt idx="21">
                  <c:v>32.5</c:v>
                </c:pt>
                <c:pt idx="22">
                  <c:v>33.4</c:v>
                </c:pt>
                <c:pt idx="23">
                  <c:v>33</c:v>
                </c:pt>
                <c:pt idx="24">
                  <c:v>32.5</c:v>
                </c:pt>
                <c:pt idx="25">
                  <c:v>31.2</c:v>
                </c:pt>
                <c:pt idx="26">
                  <c:v>32.5</c:v>
                </c:pt>
                <c:pt idx="27">
                  <c:v>32.6</c:v>
                </c:pt>
                <c:pt idx="28">
                  <c:v>32</c:v>
                </c:pt>
                <c:pt idx="29">
                  <c:v>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CE7-40C7-8942-234FAB072029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Data!$B$170:$AE$170</c:f>
              <c:numCache>
                <c:formatCode>0.0</c:formatCode>
                <c:ptCount val="30"/>
                <c:pt idx="0">
                  <c:v>23</c:v>
                </c:pt>
                <c:pt idx="1">
                  <c:v>22.8</c:v>
                </c:pt>
                <c:pt idx="2">
                  <c:v>24.4</c:v>
                </c:pt>
                <c:pt idx="3">
                  <c:v>25.3</c:v>
                </c:pt>
                <c:pt idx="4">
                  <c:v>25</c:v>
                </c:pt>
                <c:pt idx="5">
                  <c:v>24.8</c:v>
                </c:pt>
                <c:pt idx="6">
                  <c:v>24</c:v>
                </c:pt>
                <c:pt idx="7">
                  <c:v>24.6</c:v>
                </c:pt>
                <c:pt idx="8">
                  <c:v>25.7</c:v>
                </c:pt>
                <c:pt idx="9">
                  <c:v>25.8</c:v>
                </c:pt>
                <c:pt idx="10">
                  <c:v>24.3</c:v>
                </c:pt>
                <c:pt idx="11">
                  <c:v>23.8</c:v>
                </c:pt>
                <c:pt idx="12">
                  <c:v>25.2</c:v>
                </c:pt>
                <c:pt idx="13">
                  <c:v>24.8</c:v>
                </c:pt>
                <c:pt idx="14">
                  <c:v>24.3</c:v>
                </c:pt>
                <c:pt idx="15">
                  <c:v>25</c:v>
                </c:pt>
                <c:pt idx="16">
                  <c:v>24.5</c:v>
                </c:pt>
                <c:pt idx="17">
                  <c:v>24.3</c:v>
                </c:pt>
                <c:pt idx="18">
                  <c:v>25.2</c:v>
                </c:pt>
                <c:pt idx="19">
                  <c:v>25.1</c:v>
                </c:pt>
                <c:pt idx="20">
                  <c:v>25.2</c:v>
                </c:pt>
                <c:pt idx="21">
                  <c:v>25.3</c:v>
                </c:pt>
                <c:pt idx="22">
                  <c:v>25.6</c:v>
                </c:pt>
                <c:pt idx="23">
                  <c:v>25.2</c:v>
                </c:pt>
                <c:pt idx="24">
                  <c:v>25.5</c:v>
                </c:pt>
                <c:pt idx="25">
                  <c:v>24.4</c:v>
                </c:pt>
                <c:pt idx="26">
                  <c:v>24.4</c:v>
                </c:pt>
                <c:pt idx="27">
                  <c:v>24</c:v>
                </c:pt>
                <c:pt idx="28">
                  <c:v>25</c:v>
                </c:pt>
                <c:pt idx="29">
                  <c:v>23.7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CE7-40C7-8942-234FAB07202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862052496"/>
        <c:axId val="862041072"/>
        <c:extLst/>
      </c:stockChart>
      <c:valAx>
        <c:axId val="862050864"/>
        <c:scaling>
          <c:orientation val="minMax"/>
          <c:max val="16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2044336"/>
        <c:crosses val="max"/>
        <c:crossBetween val="between"/>
      </c:valAx>
      <c:catAx>
        <c:axId val="862044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2050864"/>
        <c:crossesAt val="0"/>
        <c:auto val="1"/>
        <c:lblAlgn val="ctr"/>
        <c:lblOffset val="100"/>
        <c:noMultiLvlLbl val="0"/>
      </c:catAx>
      <c:valAx>
        <c:axId val="862041072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2052496"/>
        <c:crosses val="autoZero"/>
        <c:crossBetween val="between"/>
      </c:valAx>
      <c:catAx>
        <c:axId val="86205249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862041072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ภูเก็ต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(8.1450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98.31444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Data!$B$176:$AE$176</c:f>
              <c:numCache>
                <c:formatCode>0.0</c:formatCode>
                <c:ptCount val="30"/>
                <c:pt idx="0">
                  <c:v>35.9</c:v>
                </c:pt>
                <c:pt idx="1">
                  <c:v>0</c:v>
                </c:pt>
                <c:pt idx="2">
                  <c:v>0</c:v>
                </c:pt>
                <c:pt idx="3">
                  <c:v>0.01</c:v>
                </c:pt>
                <c:pt idx="4">
                  <c:v>8.5</c:v>
                </c:pt>
                <c:pt idx="5">
                  <c:v>7.8</c:v>
                </c:pt>
                <c:pt idx="6">
                  <c:v>0.01</c:v>
                </c:pt>
                <c:pt idx="7">
                  <c:v>1.1000000000000001</c:v>
                </c:pt>
                <c:pt idx="8">
                  <c:v>0</c:v>
                </c:pt>
                <c:pt idx="9">
                  <c:v>3.7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3.7</c:v>
                </c:pt>
                <c:pt idx="16">
                  <c:v>0</c:v>
                </c:pt>
                <c:pt idx="17">
                  <c:v>3.5</c:v>
                </c:pt>
                <c:pt idx="18">
                  <c:v>0</c:v>
                </c:pt>
                <c:pt idx="19">
                  <c:v>0</c:v>
                </c:pt>
                <c:pt idx="20">
                  <c:v>0.01</c:v>
                </c:pt>
                <c:pt idx="21">
                  <c:v>0</c:v>
                </c:pt>
                <c:pt idx="22">
                  <c:v>0</c:v>
                </c:pt>
                <c:pt idx="23">
                  <c:v>19.8</c:v>
                </c:pt>
                <c:pt idx="24">
                  <c:v>5.5</c:v>
                </c:pt>
                <c:pt idx="25">
                  <c:v>12.4</c:v>
                </c:pt>
                <c:pt idx="26">
                  <c:v>0</c:v>
                </c:pt>
                <c:pt idx="27">
                  <c:v>2</c:v>
                </c:pt>
                <c:pt idx="28">
                  <c:v>26</c:v>
                </c:pt>
                <c:pt idx="29">
                  <c:v>8.3000000000000007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BE-495F-8757-BBE661AFA46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62038352"/>
        <c:axId val="86204977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Data!$B$174:$AE$174</c:f>
              <c:numCache>
                <c:formatCode>0.0</c:formatCode>
                <c:ptCount val="30"/>
                <c:pt idx="0">
                  <c:v>32.5</c:v>
                </c:pt>
                <c:pt idx="1">
                  <c:v>33.4</c:v>
                </c:pt>
                <c:pt idx="2">
                  <c:v>34</c:v>
                </c:pt>
                <c:pt idx="3">
                  <c:v>33.5</c:v>
                </c:pt>
                <c:pt idx="4">
                  <c:v>34.5</c:v>
                </c:pt>
                <c:pt idx="5">
                  <c:v>33.6</c:v>
                </c:pt>
                <c:pt idx="6">
                  <c:v>32.9</c:v>
                </c:pt>
                <c:pt idx="7">
                  <c:v>34.200000000000003</c:v>
                </c:pt>
                <c:pt idx="8">
                  <c:v>34.1</c:v>
                </c:pt>
                <c:pt idx="9">
                  <c:v>33.6</c:v>
                </c:pt>
                <c:pt idx="10">
                  <c:v>33.700000000000003</c:v>
                </c:pt>
                <c:pt idx="11">
                  <c:v>35</c:v>
                </c:pt>
                <c:pt idx="12">
                  <c:v>35</c:v>
                </c:pt>
                <c:pt idx="13">
                  <c:v>34.4</c:v>
                </c:pt>
                <c:pt idx="14">
                  <c:v>33.700000000000003</c:v>
                </c:pt>
                <c:pt idx="15">
                  <c:v>34.6</c:v>
                </c:pt>
                <c:pt idx="16">
                  <c:v>33.6</c:v>
                </c:pt>
                <c:pt idx="17">
                  <c:v>34.6</c:v>
                </c:pt>
                <c:pt idx="18">
                  <c:v>34.6</c:v>
                </c:pt>
                <c:pt idx="19">
                  <c:v>34.5</c:v>
                </c:pt>
                <c:pt idx="20">
                  <c:v>35.1</c:v>
                </c:pt>
                <c:pt idx="21">
                  <c:v>35.4</c:v>
                </c:pt>
                <c:pt idx="22">
                  <c:v>33.6</c:v>
                </c:pt>
                <c:pt idx="23">
                  <c:v>32.799999999999997</c:v>
                </c:pt>
                <c:pt idx="24">
                  <c:v>31.5</c:v>
                </c:pt>
                <c:pt idx="25">
                  <c:v>32.1</c:v>
                </c:pt>
                <c:pt idx="26">
                  <c:v>34.5</c:v>
                </c:pt>
                <c:pt idx="27">
                  <c:v>33.4</c:v>
                </c:pt>
                <c:pt idx="28">
                  <c:v>32.1</c:v>
                </c:pt>
                <c:pt idx="29">
                  <c:v>30.2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0BE-495F-8757-BBE661AFA466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Data!$B$175:$AE$175</c:f>
              <c:numCache>
                <c:formatCode>0.0</c:formatCode>
                <c:ptCount val="30"/>
                <c:pt idx="0">
                  <c:v>24</c:v>
                </c:pt>
                <c:pt idx="1">
                  <c:v>23.1</c:v>
                </c:pt>
                <c:pt idx="2">
                  <c:v>23.4</c:v>
                </c:pt>
                <c:pt idx="3">
                  <c:v>23.1</c:v>
                </c:pt>
                <c:pt idx="4">
                  <c:v>22</c:v>
                </c:pt>
                <c:pt idx="5">
                  <c:v>22.6</c:v>
                </c:pt>
                <c:pt idx="6">
                  <c:v>22.9</c:v>
                </c:pt>
                <c:pt idx="7">
                  <c:v>23.2</c:v>
                </c:pt>
                <c:pt idx="8">
                  <c:v>23</c:v>
                </c:pt>
                <c:pt idx="9">
                  <c:v>24.8</c:v>
                </c:pt>
                <c:pt idx="10">
                  <c:v>24</c:v>
                </c:pt>
                <c:pt idx="11">
                  <c:v>23.1</c:v>
                </c:pt>
                <c:pt idx="12">
                  <c:v>25.2</c:v>
                </c:pt>
                <c:pt idx="13">
                  <c:v>24.6</c:v>
                </c:pt>
                <c:pt idx="14">
                  <c:v>22.6</c:v>
                </c:pt>
                <c:pt idx="15">
                  <c:v>23</c:v>
                </c:pt>
                <c:pt idx="16">
                  <c:v>22.1</c:v>
                </c:pt>
                <c:pt idx="17">
                  <c:v>22.3</c:v>
                </c:pt>
                <c:pt idx="18">
                  <c:v>22</c:v>
                </c:pt>
                <c:pt idx="19">
                  <c:v>25.8</c:v>
                </c:pt>
                <c:pt idx="20">
                  <c:v>22.5</c:v>
                </c:pt>
                <c:pt idx="21">
                  <c:v>23.5</c:v>
                </c:pt>
                <c:pt idx="22">
                  <c:v>23.5</c:v>
                </c:pt>
                <c:pt idx="23">
                  <c:v>25.3</c:v>
                </c:pt>
                <c:pt idx="24">
                  <c:v>22.2</c:v>
                </c:pt>
                <c:pt idx="25">
                  <c:v>21.9</c:v>
                </c:pt>
                <c:pt idx="26">
                  <c:v>24.6</c:v>
                </c:pt>
                <c:pt idx="27">
                  <c:v>22.4</c:v>
                </c:pt>
                <c:pt idx="28">
                  <c:v>23.1</c:v>
                </c:pt>
                <c:pt idx="29">
                  <c:v>23.1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0BE-495F-8757-BBE661AFA46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862048688"/>
        <c:axId val="862038896"/>
        <c:extLst/>
      </c:stockChart>
      <c:valAx>
        <c:axId val="862049776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2038352"/>
        <c:crosses val="max"/>
        <c:crossBetween val="between"/>
      </c:valAx>
      <c:catAx>
        <c:axId val="862038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2049776"/>
        <c:crossesAt val="0"/>
        <c:auto val="1"/>
        <c:lblAlgn val="ctr"/>
        <c:lblOffset val="100"/>
        <c:noMultiLvlLbl val="0"/>
      </c:catAx>
      <c:valAx>
        <c:axId val="86203889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2048688"/>
        <c:crosses val="autoZero"/>
        <c:crossBetween val="between"/>
      </c:valAx>
      <c:catAx>
        <c:axId val="862048688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862038896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กระบี่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(8.103611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98.97528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Data!$B$181:$AE$181</c:f>
              <c:numCache>
                <c:formatCode>0.0</c:formatCode>
                <c:ptCount val="30"/>
                <c:pt idx="0">
                  <c:v>9</c:v>
                </c:pt>
                <c:pt idx="1">
                  <c:v>1.9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7.8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1.5</c:v>
                </c:pt>
                <c:pt idx="19">
                  <c:v>0.4</c:v>
                </c:pt>
                <c:pt idx="20">
                  <c:v>0</c:v>
                </c:pt>
                <c:pt idx="21">
                  <c:v>4.2</c:v>
                </c:pt>
                <c:pt idx="22">
                  <c:v>0</c:v>
                </c:pt>
                <c:pt idx="23">
                  <c:v>0</c:v>
                </c:pt>
                <c:pt idx="24">
                  <c:v>27</c:v>
                </c:pt>
                <c:pt idx="25">
                  <c:v>8.3000000000000007</c:v>
                </c:pt>
                <c:pt idx="26">
                  <c:v>13.4</c:v>
                </c:pt>
                <c:pt idx="27">
                  <c:v>0</c:v>
                </c:pt>
                <c:pt idx="28">
                  <c:v>28.8</c:v>
                </c:pt>
                <c:pt idx="2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C0-4593-B7DC-33100FC6921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62039440"/>
        <c:axId val="862066640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Data!$B$179:$AE$179</c:f>
              <c:numCache>
                <c:formatCode>0.0</c:formatCode>
                <c:ptCount val="30"/>
                <c:pt idx="0">
                  <c:v>33.6</c:v>
                </c:pt>
                <c:pt idx="1">
                  <c:v>33</c:v>
                </c:pt>
                <c:pt idx="2">
                  <c:v>34.5</c:v>
                </c:pt>
                <c:pt idx="3">
                  <c:v>35.799999999999997</c:v>
                </c:pt>
                <c:pt idx="4">
                  <c:v>35.200000000000003</c:v>
                </c:pt>
                <c:pt idx="5">
                  <c:v>35.5</c:v>
                </c:pt>
                <c:pt idx="6">
                  <c:v>33.799999999999997</c:v>
                </c:pt>
                <c:pt idx="7">
                  <c:v>35</c:v>
                </c:pt>
                <c:pt idx="8">
                  <c:v>34.799999999999997</c:v>
                </c:pt>
                <c:pt idx="9">
                  <c:v>34</c:v>
                </c:pt>
                <c:pt idx="10">
                  <c:v>35.9</c:v>
                </c:pt>
                <c:pt idx="11">
                  <c:v>35.700000000000003</c:v>
                </c:pt>
                <c:pt idx="12">
                  <c:v>36.5</c:v>
                </c:pt>
                <c:pt idx="13">
                  <c:v>37</c:v>
                </c:pt>
                <c:pt idx="14">
                  <c:v>35.5</c:v>
                </c:pt>
                <c:pt idx="15">
                  <c:v>36</c:v>
                </c:pt>
                <c:pt idx="16">
                  <c:v>37.5</c:v>
                </c:pt>
                <c:pt idx="17">
                  <c:v>37</c:v>
                </c:pt>
                <c:pt idx="18">
                  <c:v>36.200000000000003</c:v>
                </c:pt>
                <c:pt idx="19">
                  <c:v>37.200000000000003</c:v>
                </c:pt>
                <c:pt idx="20">
                  <c:v>36</c:v>
                </c:pt>
                <c:pt idx="21">
                  <c:v>35.200000000000003</c:v>
                </c:pt>
                <c:pt idx="22">
                  <c:v>36.6</c:v>
                </c:pt>
                <c:pt idx="23">
                  <c:v>35.299999999999997</c:v>
                </c:pt>
                <c:pt idx="24">
                  <c:v>34</c:v>
                </c:pt>
                <c:pt idx="25">
                  <c:v>32.5</c:v>
                </c:pt>
                <c:pt idx="26">
                  <c:v>33.6</c:v>
                </c:pt>
                <c:pt idx="27">
                  <c:v>34</c:v>
                </c:pt>
                <c:pt idx="28">
                  <c:v>32.799999999999997</c:v>
                </c:pt>
                <c:pt idx="29">
                  <c:v>33.9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2C0-4593-B7DC-33100FC6921F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Data!$B$185:$AE$185</c:f>
              <c:numCache>
                <c:formatCode>0.0</c:formatCode>
                <c:ptCount val="30"/>
                <c:pt idx="0">
                  <c:v>22.7</c:v>
                </c:pt>
                <c:pt idx="1">
                  <c:v>23</c:v>
                </c:pt>
                <c:pt idx="2">
                  <c:v>26</c:v>
                </c:pt>
                <c:pt idx="3">
                  <c:v>24.7</c:v>
                </c:pt>
                <c:pt idx="4">
                  <c:v>23.6</c:v>
                </c:pt>
                <c:pt idx="5">
                  <c:v>23.5</c:v>
                </c:pt>
                <c:pt idx="6">
                  <c:v>22.4</c:v>
                </c:pt>
                <c:pt idx="7">
                  <c:v>26</c:v>
                </c:pt>
                <c:pt idx="8">
                  <c:v>26.5</c:v>
                </c:pt>
                <c:pt idx="9">
                  <c:v>25.9</c:v>
                </c:pt>
                <c:pt idx="10">
                  <c:v>24.8</c:v>
                </c:pt>
                <c:pt idx="11">
                  <c:v>24.6</c:v>
                </c:pt>
                <c:pt idx="12">
                  <c:v>23.4</c:v>
                </c:pt>
                <c:pt idx="13">
                  <c:v>26.2</c:v>
                </c:pt>
                <c:pt idx="14">
                  <c:v>24.5</c:v>
                </c:pt>
                <c:pt idx="15">
                  <c:v>23.6</c:v>
                </c:pt>
                <c:pt idx="16">
                  <c:v>24.4</c:v>
                </c:pt>
                <c:pt idx="17">
                  <c:v>24.7</c:v>
                </c:pt>
                <c:pt idx="18">
                  <c:v>23.4</c:v>
                </c:pt>
                <c:pt idx="19">
                  <c:v>24.7</c:v>
                </c:pt>
                <c:pt idx="20">
                  <c:v>23.9</c:v>
                </c:pt>
                <c:pt idx="21">
                  <c:v>22.8</c:v>
                </c:pt>
                <c:pt idx="22">
                  <c:v>23.9</c:v>
                </c:pt>
                <c:pt idx="23">
                  <c:v>24.3</c:v>
                </c:pt>
                <c:pt idx="24">
                  <c:v>22.8</c:v>
                </c:pt>
                <c:pt idx="25">
                  <c:v>24.2</c:v>
                </c:pt>
                <c:pt idx="26">
                  <c:v>24.7</c:v>
                </c:pt>
                <c:pt idx="27">
                  <c:v>25</c:v>
                </c:pt>
                <c:pt idx="28">
                  <c:v>24.8</c:v>
                </c:pt>
                <c:pt idx="29">
                  <c:v>23.8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2C0-4593-B7DC-33100FC6921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862062832"/>
        <c:axId val="862065008"/>
        <c:extLst/>
      </c:stockChart>
      <c:valAx>
        <c:axId val="862066640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2039440"/>
        <c:crosses val="max"/>
        <c:crossBetween val="between"/>
      </c:valAx>
      <c:catAx>
        <c:axId val="862039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2066640"/>
        <c:crossesAt val="0"/>
        <c:auto val="1"/>
        <c:lblAlgn val="ctr"/>
        <c:lblOffset val="100"/>
        <c:noMultiLvlLbl val="0"/>
      </c:catAx>
      <c:valAx>
        <c:axId val="86206500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2062832"/>
        <c:crosses val="autoZero"/>
        <c:crossBetween val="between"/>
      </c:valAx>
      <c:catAx>
        <c:axId val="86206283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86206500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สงขลา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(7.182111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100.60770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Data!$B$156:$AE$156</c:f>
              <c:numCache>
                <c:formatCode>0.0</c:formatCode>
                <c:ptCount val="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4.3</c:v>
                </c:pt>
                <c:pt idx="8">
                  <c:v>3.2</c:v>
                </c:pt>
                <c:pt idx="9">
                  <c:v>16.600000000000001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0.01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1.5</c:v>
                </c:pt>
                <c:pt idx="25">
                  <c:v>16.7</c:v>
                </c:pt>
                <c:pt idx="26">
                  <c:v>0.01</c:v>
                </c:pt>
                <c:pt idx="27">
                  <c:v>19.2</c:v>
                </c:pt>
                <c:pt idx="28">
                  <c:v>8.9</c:v>
                </c:pt>
                <c:pt idx="29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C4-4F77-9538-19EBA3A51E5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51286320"/>
        <c:axId val="851284688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Data!$B$154:$AE$154</c:f>
              <c:numCache>
                <c:formatCode>0.0</c:formatCode>
                <c:ptCount val="30"/>
                <c:pt idx="0">
                  <c:v>32.200000000000003</c:v>
                </c:pt>
                <c:pt idx="1">
                  <c:v>32.299999999999997</c:v>
                </c:pt>
                <c:pt idx="2">
                  <c:v>32.200000000000003</c:v>
                </c:pt>
                <c:pt idx="3">
                  <c:v>32.299999999999997</c:v>
                </c:pt>
                <c:pt idx="4">
                  <c:v>31.7</c:v>
                </c:pt>
                <c:pt idx="5">
                  <c:v>32.1</c:v>
                </c:pt>
                <c:pt idx="6">
                  <c:v>32.299999999999997</c:v>
                </c:pt>
                <c:pt idx="7">
                  <c:v>32.5</c:v>
                </c:pt>
                <c:pt idx="8">
                  <c:v>31</c:v>
                </c:pt>
                <c:pt idx="9">
                  <c:v>31</c:v>
                </c:pt>
                <c:pt idx="10">
                  <c:v>31.8</c:v>
                </c:pt>
                <c:pt idx="11">
                  <c:v>32.1</c:v>
                </c:pt>
                <c:pt idx="12">
                  <c:v>31.8</c:v>
                </c:pt>
                <c:pt idx="13">
                  <c:v>32</c:v>
                </c:pt>
                <c:pt idx="14">
                  <c:v>32.299999999999997</c:v>
                </c:pt>
                <c:pt idx="15">
                  <c:v>31.9</c:v>
                </c:pt>
                <c:pt idx="16">
                  <c:v>32.299999999999997</c:v>
                </c:pt>
                <c:pt idx="17">
                  <c:v>32.6</c:v>
                </c:pt>
                <c:pt idx="18">
                  <c:v>32.700000000000003</c:v>
                </c:pt>
                <c:pt idx="19">
                  <c:v>32.700000000000003</c:v>
                </c:pt>
                <c:pt idx="20">
                  <c:v>32.4</c:v>
                </c:pt>
                <c:pt idx="21">
                  <c:v>32.1</c:v>
                </c:pt>
                <c:pt idx="22">
                  <c:v>32.5</c:v>
                </c:pt>
                <c:pt idx="23">
                  <c:v>33.200000000000003</c:v>
                </c:pt>
                <c:pt idx="24">
                  <c:v>34.1</c:v>
                </c:pt>
                <c:pt idx="25">
                  <c:v>32.1</c:v>
                </c:pt>
                <c:pt idx="26">
                  <c:v>31.8</c:v>
                </c:pt>
                <c:pt idx="27">
                  <c:v>33.1</c:v>
                </c:pt>
                <c:pt idx="28">
                  <c:v>32.5</c:v>
                </c:pt>
                <c:pt idx="29">
                  <c:v>29.7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FC4-4F77-9538-19EBA3A51E57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Data!$B$155:$AE$155</c:f>
              <c:numCache>
                <c:formatCode>0.0</c:formatCode>
                <c:ptCount val="30"/>
                <c:pt idx="0">
                  <c:v>25.9</c:v>
                </c:pt>
                <c:pt idx="1">
                  <c:v>25.5</c:v>
                </c:pt>
                <c:pt idx="2">
                  <c:v>26.7</c:v>
                </c:pt>
                <c:pt idx="3">
                  <c:v>26.6</c:v>
                </c:pt>
                <c:pt idx="4">
                  <c:v>26.3</c:v>
                </c:pt>
                <c:pt idx="5">
                  <c:v>24.7</c:v>
                </c:pt>
                <c:pt idx="6">
                  <c:v>25.7</c:v>
                </c:pt>
                <c:pt idx="7">
                  <c:v>27.7</c:v>
                </c:pt>
                <c:pt idx="8">
                  <c:v>26.1</c:v>
                </c:pt>
                <c:pt idx="9">
                  <c:v>26.1</c:v>
                </c:pt>
                <c:pt idx="10">
                  <c:v>25.2</c:v>
                </c:pt>
                <c:pt idx="11">
                  <c:v>26.6</c:v>
                </c:pt>
                <c:pt idx="12">
                  <c:v>26.3</c:v>
                </c:pt>
                <c:pt idx="13">
                  <c:v>27.5</c:v>
                </c:pt>
                <c:pt idx="14">
                  <c:v>26.5</c:v>
                </c:pt>
                <c:pt idx="15">
                  <c:v>27</c:v>
                </c:pt>
                <c:pt idx="16">
                  <c:v>25.4</c:v>
                </c:pt>
                <c:pt idx="17">
                  <c:v>26.7</c:v>
                </c:pt>
                <c:pt idx="18">
                  <c:v>26.4</c:v>
                </c:pt>
                <c:pt idx="19">
                  <c:v>27.5</c:v>
                </c:pt>
                <c:pt idx="20">
                  <c:v>26</c:v>
                </c:pt>
                <c:pt idx="21">
                  <c:v>25.6</c:v>
                </c:pt>
                <c:pt idx="22">
                  <c:v>25.5</c:v>
                </c:pt>
                <c:pt idx="23">
                  <c:v>25.4</c:v>
                </c:pt>
                <c:pt idx="24">
                  <c:v>26.2</c:v>
                </c:pt>
                <c:pt idx="25">
                  <c:v>25.2</c:v>
                </c:pt>
                <c:pt idx="26">
                  <c:v>25.1</c:v>
                </c:pt>
                <c:pt idx="27">
                  <c:v>26.4</c:v>
                </c:pt>
                <c:pt idx="28">
                  <c:v>25.4</c:v>
                </c:pt>
                <c:pt idx="29">
                  <c:v>24.7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FC4-4F77-9538-19EBA3A51E5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851288496"/>
        <c:axId val="851286864"/>
        <c:extLst/>
      </c:stockChart>
      <c:valAx>
        <c:axId val="851284688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1286320"/>
        <c:crosses val="max"/>
        <c:crossBetween val="between"/>
      </c:valAx>
      <c:catAx>
        <c:axId val="851286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1284688"/>
        <c:crossesAt val="0"/>
        <c:auto val="1"/>
        <c:lblAlgn val="ctr"/>
        <c:lblOffset val="100"/>
        <c:noMultiLvlLbl val="0"/>
      </c:catAx>
      <c:valAx>
        <c:axId val="851286864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1288496"/>
        <c:crosses val="autoZero"/>
        <c:crossBetween val="between"/>
      </c:valAx>
      <c:catAx>
        <c:axId val="85128849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851286864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เชียงใหม่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(18.79000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 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98.97694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6837414595328941E-2"/>
          <c:y val="0.17330421085445435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rgbClr val="92D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Data!$B$16:$AE$16</c:f>
              <c:numCache>
                <c:formatCode>0.0</c:formatCode>
                <c:ptCount val="30"/>
                <c:pt idx="0">
                  <c:v>0</c:v>
                </c:pt>
                <c:pt idx="1">
                  <c:v>0.8</c:v>
                </c:pt>
                <c:pt idx="2">
                  <c:v>0</c:v>
                </c:pt>
                <c:pt idx="3">
                  <c:v>0.6</c:v>
                </c:pt>
                <c:pt idx="4">
                  <c:v>0.3</c:v>
                </c:pt>
                <c:pt idx="5">
                  <c:v>0</c:v>
                </c:pt>
                <c:pt idx="6">
                  <c:v>0.8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0.2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0.8</c:v>
                </c:pt>
                <c:pt idx="16">
                  <c:v>10.1</c:v>
                </c:pt>
                <c:pt idx="17">
                  <c:v>4.5999999999999996</c:v>
                </c:pt>
                <c:pt idx="18">
                  <c:v>0.01</c:v>
                </c:pt>
                <c:pt idx="19">
                  <c:v>0.6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0.8</c:v>
                </c:pt>
                <c:pt idx="24">
                  <c:v>0.8</c:v>
                </c:pt>
                <c:pt idx="25">
                  <c:v>0</c:v>
                </c:pt>
                <c:pt idx="26">
                  <c:v>15.4</c:v>
                </c:pt>
                <c:pt idx="27">
                  <c:v>0.5</c:v>
                </c:pt>
                <c:pt idx="28">
                  <c:v>0</c:v>
                </c:pt>
                <c:pt idx="2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05-4E30-826B-61D4FFB05E1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02000272"/>
        <c:axId val="801999728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Data!$B$14:$AE$14</c:f>
              <c:numCache>
                <c:formatCode>0.0</c:formatCode>
                <c:ptCount val="30"/>
                <c:pt idx="0">
                  <c:v>34.299999999999997</c:v>
                </c:pt>
                <c:pt idx="1">
                  <c:v>36</c:v>
                </c:pt>
                <c:pt idx="2">
                  <c:v>35.700000000000003</c:v>
                </c:pt>
                <c:pt idx="3">
                  <c:v>36.5</c:v>
                </c:pt>
                <c:pt idx="4">
                  <c:v>36.700000000000003</c:v>
                </c:pt>
                <c:pt idx="5">
                  <c:v>36.5</c:v>
                </c:pt>
                <c:pt idx="6">
                  <c:v>28.6</c:v>
                </c:pt>
                <c:pt idx="7">
                  <c:v>30.3</c:v>
                </c:pt>
                <c:pt idx="8">
                  <c:v>34.200000000000003</c:v>
                </c:pt>
                <c:pt idx="9">
                  <c:v>36.700000000000003</c:v>
                </c:pt>
                <c:pt idx="10">
                  <c:v>37.4</c:v>
                </c:pt>
                <c:pt idx="11">
                  <c:v>39</c:v>
                </c:pt>
                <c:pt idx="12">
                  <c:v>39.5</c:v>
                </c:pt>
                <c:pt idx="13">
                  <c:v>39.799999999999997</c:v>
                </c:pt>
                <c:pt idx="14">
                  <c:v>38.5</c:v>
                </c:pt>
                <c:pt idx="15">
                  <c:v>37.799999999999997</c:v>
                </c:pt>
                <c:pt idx="16">
                  <c:v>34.5</c:v>
                </c:pt>
                <c:pt idx="17">
                  <c:v>33</c:v>
                </c:pt>
                <c:pt idx="18">
                  <c:v>34.5</c:v>
                </c:pt>
                <c:pt idx="19">
                  <c:v>35.6</c:v>
                </c:pt>
                <c:pt idx="20">
                  <c:v>36.700000000000003</c:v>
                </c:pt>
                <c:pt idx="21">
                  <c:v>37</c:v>
                </c:pt>
                <c:pt idx="22">
                  <c:v>38.6</c:v>
                </c:pt>
                <c:pt idx="23">
                  <c:v>39</c:v>
                </c:pt>
                <c:pt idx="24">
                  <c:v>37</c:v>
                </c:pt>
                <c:pt idx="25">
                  <c:v>36.5</c:v>
                </c:pt>
                <c:pt idx="26">
                  <c:v>35.299999999999997</c:v>
                </c:pt>
                <c:pt idx="27">
                  <c:v>31.5</c:v>
                </c:pt>
                <c:pt idx="28">
                  <c:v>35</c:v>
                </c:pt>
                <c:pt idx="29">
                  <c:v>35.299999999999997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405-4E30-826B-61D4FFB05E16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Data!$B$15:$AE$15</c:f>
              <c:numCache>
                <c:formatCode>0.0</c:formatCode>
                <c:ptCount val="30"/>
                <c:pt idx="0">
                  <c:v>22.9</c:v>
                </c:pt>
                <c:pt idx="1">
                  <c:v>24.4</c:v>
                </c:pt>
                <c:pt idx="2">
                  <c:v>21.4</c:v>
                </c:pt>
                <c:pt idx="3">
                  <c:v>24.3</c:v>
                </c:pt>
                <c:pt idx="4">
                  <c:v>24</c:v>
                </c:pt>
                <c:pt idx="5">
                  <c:v>22</c:v>
                </c:pt>
                <c:pt idx="6">
                  <c:v>23.2</c:v>
                </c:pt>
                <c:pt idx="7">
                  <c:v>21.3</c:v>
                </c:pt>
                <c:pt idx="8">
                  <c:v>19.8</c:v>
                </c:pt>
                <c:pt idx="9">
                  <c:v>22.6</c:v>
                </c:pt>
                <c:pt idx="10">
                  <c:v>24.1</c:v>
                </c:pt>
                <c:pt idx="11">
                  <c:v>24.6</c:v>
                </c:pt>
                <c:pt idx="12">
                  <c:v>24.7</c:v>
                </c:pt>
                <c:pt idx="13">
                  <c:v>25.1</c:v>
                </c:pt>
                <c:pt idx="14">
                  <c:v>25.4</c:v>
                </c:pt>
                <c:pt idx="15">
                  <c:v>25.5</c:v>
                </c:pt>
                <c:pt idx="16">
                  <c:v>22.1</c:v>
                </c:pt>
                <c:pt idx="17">
                  <c:v>23</c:v>
                </c:pt>
                <c:pt idx="18">
                  <c:v>22.5</c:v>
                </c:pt>
                <c:pt idx="19">
                  <c:v>23.6</c:v>
                </c:pt>
                <c:pt idx="20">
                  <c:v>23.2</c:v>
                </c:pt>
                <c:pt idx="21">
                  <c:v>24.6</c:v>
                </c:pt>
                <c:pt idx="22">
                  <c:v>25</c:v>
                </c:pt>
                <c:pt idx="23">
                  <c:v>26.5</c:v>
                </c:pt>
                <c:pt idx="24">
                  <c:v>24</c:v>
                </c:pt>
                <c:pt idx="25">
                  <c:v>23.5</c:v>
                </c:pt>
                <c:pt idx="26">
                  <c:v>23.9</c:v>
                </c:pt>
                <c:pt idx="27">
                  <c:v>23.2</c:v>
                </c:pt>
                <c:pt idx="28">
                  <c:v>24</c:v>
                </c:pt>
                <c:pt idx="29">
                  <c:v>23.8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405-4E30-826B-61D4FFB05E1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801989936"/>
        <c:axId val="802002448"/>
        <c:extLst/>
      </c:stockChart>
      <c:valAx>
        <c:axId val="801999728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2000272"/>
        <c:crosses val="max"/>
        <c:crossBetween val="between"/>
      </c:valAx>
      <c:catAx>
        <c:axId val="802000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1999728"/>
        <c:crosses val="autoZero"/>
        <c:auto val="1"/>
        <c:lblAlgn val="ctr"/>
        <c:lblOffset val="100"/>
        <c:noMultiLvlLbl val="0"/>
      </c:catAx>
      <c:valAx>
        <c:axId val="80200244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1.0268948259863764E-2"/>
              <c:y val="0.3920432682878723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1989936"/>
        <c:crosses val="autoZero"/>
        <c:crossBetween val="between"/>
      </c:valAx>
      <c:catAx>
        <c:axId val="80198993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80200244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ขอนแก่น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(16.46111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102.78970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6837414595328941E-2"/>
          <c:y val="0.17330421085445435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Data!$B$56:$AE$56</c:f>
              <c:numCache>
                <c:formatCode>0.0</c:formatCode>
                <c:ptCount val="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</c:v>
                </c:pt>
                <c:pt idx="4">
                  <c:v>0</c:v>
                </c:pt>
                <c:pt idx="5">
                  <c:v>43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6.2</c:v>
                </c:pt>
                <c:pt idx="15">
                  <c:v>0</c:v>
                </c:pt>
                <c:pt idx="16">
                  <c:v>1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13.8</c:v>
                </c:pt>
                <c:pt idx="25">
                  <c:v>24.4</c:v>
                </c:pt>
                <c:pt idx="26">
                  <c:v>35.5</c:v>
                </c:pt>
                <c:pt idx="27">
                  <c:v>1</c:v>
                </c:pt>
                <c:pt idx="28">
                  <c:v>64.400000000000006</c:v>
                </c:pt>
                <c:pt idx="29">
                  <c:v>13.9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E0-4D15-B155-189778CA21A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47410080"/>
        <c:axId val="847413888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dLbl>
              <c:idx val="25"/>
              <c:layout>
                <c:manualLayout>
                  <c:x val="-2.284618268870248E-2"/>
                  <c:y val="-4.21230855976588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3E0-4D15-B155-189778CA21A3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Data!$B$54:$AE$54</c:f>
              <c:numCache>
                <c:formatCode>0.0</c:formatCode>
                <c:ptCount val="30"/>
                <c:pt idx="0">
                  <c:v>32.1</c:v>
                </c:pt>
                <c:pt idx="1">
                  <c:v>33.700000000000003</c:v>
                </c:pt>
                <c:pt idx="2">
                  <c:v>34.700000000000003</c:v>
                </c:pt>
                <c:pt idx="3">
                  <c:v>35.5</c:v>
                </c:pt>
                <c:pt idx="4">
                  <c:v>35.700000000000003</c:v>
                </c:pt>
                <c:pt idx="5">
                  <c:v>36.299999999999997</c:v>
                </c:pt>
                <c:pt idx="6">
                  <c:v>23.1</c:v>
                </c:pt>
                <c:pt idx="7">
                  <c:v>28.3</c:v>
                </c:pt>
                <c:pt idx="8">
                  <c:v>31.5</c:v>
                </c:pt>
                <c:pt idx="9">
                  <c:v>35.5</c:v>
                </c:pt>
                <c:pt idx="10">
                  <c:v>37.4</c:v>
                </c:pt>
                <c:pt idx="11">
                  <c:v>37.799999999999997</c:v>
                </c:pt>
                <c:pt idx="12">
                  <c:v>38.4</c:v>
                </c:pt>
                <c:pt idx="13">
                  <c:v>39.299999999999997</c:v>
                </c:pt>
                <c:pt idx="14">
                  <c:v>36.5</c:v>
                </c:pt>
                <c:pt idx="15">
                  <c:v>33.9</c:v>
                </c:pt>
                <c:pt idx="16">
                  <c:v>26.6</c:v>
                </c:pt>
                <c:pt idx="17">
                  <c:v>32.700000000000003</c:v>
                </c:pt>
                <c:pt idx="18">
                  <c:v>35.4</c:v>
                </c:pt>
                <c:pt idx="19">
                  <c:v>35.799999999999997</c:v>
                </c:pt>
                <c:pt idx="20">
                  <c:v>36.700000000000003</c:v>
                </c:pt>
                <c:pt idx="21">
                  <c:v>38.299999999999997</c:v>
                </c:pt>
                <c:pt idx="22">
                  <c:v>39.200000000000003</c:v>
                </c:pt>
                <c:pt idx="23">
                  <c:v>38.9</c:v>
                </c:pt>
                <c:pt idx="24">
                  <c:v>37.9</c:v>
                </c:pt>
                <c:pt idx="25">
                  <c:v>30.7</c:v>
                </c:pt>
                <c:pt idx="26">
                  <c:v>33.700000000000003</c:v>
                </c:pt>
                <c:pt idx="27">
                  <c:v>27.3</c:v>
                </c:pt>
                <c:pt idx="28">
                  <c:v>28.2</c:v>
                </c:pt>
                <c:pt idx="29">
                  <c:v>31.2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3E0-4D15-B155-189778CA21A3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Data!$B$55:$AE$55</c:f>
              <c:numCache>
                <c:formatCode>0.0</c:formatCode>
                <c:ptCount val="30"/>
                <c:pt idx="0">
                  <c:v>23.1</c:v>
                </c:pt>
                <c:pt idx="1">
                  <c:v>22.5</c:v>
                </c:pt>
                <c:pt idx="2">
                  <c:v>24.3</c:v>
                </c:pt>
                <c:pt idx="3">
                  <c:v>24.5</c:v>
                </c:pt>
                <c:pt idx="4">
                  <c:v>24</c:v>
                </c:pt>
                <c:pt idx="5">
                  <c:v>24.6</c:v>
                </c:pt>
                <c:pt idx="6">
                  <c:v>20.7</c:v>
                </c:pt>
                <c:pt idx="7">
                  <c:v>17.2</c:v>
                </c:pt>
                <c:pt idx="8">
                  <c:v>19</c:v>
                </c:pt>
                <c:pt idx="9">
                  <c:v>21.6</c:v>
                </c:pt>
                <c:pt idx="10">
                  <c:v>24</c:v>
                </c:pt>
                <c:pt idx="11">
                  <c:v>25</c:v>
                </c:pt>
                <c:pt idx="12">
                  <c:v>25.2</c:v>
                </c:pt>
                <c:pt idx="13">
                  <c:v>26.2</c:v>
                </c:pt>
                <c:pt idx="14">
                  <c:v>27.3</c:v>
                </c:pt>
                <c:pt idx="15">
                  <c:v>23.6</c:v>
                </c:pt>
                <c:pt idx="16">
                  <c:v>24</c:v>
                </c:pt>
                <c:pt idx="17">
                  <c:v>21.3</c:v>
                </c:pt>
                <c:pt idx="18">
                  <c:v>23.5</c:v>
                </c:pt>
                <c:pt idx="19">
                  <c:v>22.9</c:v>
                </c:pt>
                <c:pt idx="20">
                  <c:v>25</c:v>
                </c:pt>
                <c:pt idx="21">
                  <c:v>25.6</c:v>
                </c:pt>
                <c:pt idx="22">
                  <c:v>25.5</c:v>
                </c:pt>
                <c:pt idx="23">
                  <c:v>26.4</c:v>
                </c:pt>
                <c:pt idx="24">
                  <c:v>27</c:v>
                </c:pt>
                <c:pt idx="25">
                  <c:v>23.7</c:v>
                </c:pt>
                <c:pt idx="26">
                  <c:v>23.5</c:v>
                </c:pt>
                <c:pt idx="27">
                  <c:v>22.4</c:v>
                </c:pt>
                <c:pt idx="28">
                  <c:v>24.6</c:v>
                </c:pt>
                <c:pt idx="29">
                  <c:v>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3E0-4D15-B155-189778CA21A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847410624"/>
        <c:axId val="847408448"/>
        <c:extLst/>
      </c:stockChart>
      <c:valAx>
        <c:axId val="847413888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7410080"/>
        <c:crosses val="max"/>
        <c:crossBetween val="between"/>
      </c:valAx>
      <c:catAx>
        <c:axId val="847410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7413888"/>
        <c:crossesAt val="0"/>
        <c:auto val="1"/>
        <c:lblAlgn val="ctr"/>
        <c:lblOffset val="100"/>
        <c:noMultiLvlLbl val="0"/>
      </c:catAx>
      <c:valAx>
        <c:axId val="84740844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7410624"/>
        <c:crosses val="autoZero"/>
        <c:crossBetween val="between"/>
      </c:valAx>
      <c:catAx>
        <c:axId val="84741062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84740844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พระนครศรีอยุธยา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(14.53472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100.7250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Data!$B$96:$AE$96</c:f>
              <c:numCache>
                <c:formatCode>0.0</c:formatCode>
                <c:ptCount val="30"/>
                <c:pt idx="0">
                  <c:v>4.8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36.6</c:v>
                </c:pt>
                <c:pt idx="5">
                  <c:v>20.100000000000001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1.2</c:v>
                </c:pt>
                <c:pt idx="16">
                  <c:v>1.8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9</c:v>
                </c:pt>
                <c:pt idx="27">
                  <c:v>24.9</c:v>
                </c:pt>
                <c:pt idx="28">
                  <c:v>0.2</c:v>
                </c:pt>
                <c:pt idx="2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89-483C-AC6D-53E40BEE45F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49678896"/>
        <c:axId val="849676720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Data!$B$94:$AE$94</c:f>
              <c:numCache>
                <c:formatCode>0.0</c:formatCode>
                <c:ptCount val="30"/>
                <c:pt idx="0">
                  <c:v>34.299999999999997</c:v>
                </c:pt>
                <c:pt idx="1">
                  <c:v>33.799999999999997</c:v>
                </c:pt>
                <c:pt idx="2">
                  <c:v>34.9</c:v>
                </c:pt>
                <c:pt idx="3">
                  <c:v>35.1</c:v>
                </c:pt>
                <c:pt idx="4">
                  <c:v>34.299999999999997</c:v>
                </c:pt>
                <c:pt idx="5">
                  <c:v>35.5</c:v>
                </c:pt>
                <c:pt idx="6">
                  <c:v>26</c:v>
                </c:pt>
                <c:pt idx="7">
                  <c:v>29.5</c:v>
                </c:pt>
                <c:pt idx="8">
                  <c:v>35.1</c:v>
                </c:pt>
                <c:pt idx="9">
                  <c:v>36.6</c:v>
                </c:pt>
                <c:pt idx="10">
                  <c:v>36.700000000000003</c:v>
                </c:pt>
                <c:pt idx="11">
                  <c:v>36.5</c:v>
                </c:pt>
                <c:pt idx="12">
                  <c:v>37.200000000000003</c:v>
                </c:pt>
                <c:pt idx="13">
                  <c:v>37.1</c:v>
                </c:pt>
                <c:pt idx="14">
                  <c:v>37.6</c:v>
                </c:pt>
                <c:pt idx="15">
                  <c:v>36.5</c:v>
                </c:pt>
                <c:pt idx="16">
                  <c:v>30.5</c:v>
                </c:pt>
                <c:pt idx="17">
                  <c:v>34.299999999999997</c:v>
                </c:pt>
                <c:pt idx="18">
                  <c:v>36.5</c:v>
                </c:pt>
                <c:pt idx="19">
                  <c:v>36.700000000000003</c:v>
                </c:pt>
                <c:pt idx="20">
                  <c:v>37.1</c:v>
                </c:pt>
                <c:pt idx="21">
                  <c:v>37</c:v>
                </c:pt>
                <c:pt idx="22">
                  <c:v>37.5</c:v>
                </c:pt>
                <c:pt idx="23">
                  <c:v>37</c:v>
                </c:pt>
                <c:pt idx="24">
                  <c:v>36.5</c:v>
                </c:pt>
                <c:pt idx="25">
                  <c:v>34</c:v>
                </c:pt>
                <c:pt idx="26">
                  <c:v>36.799999999999997</c:v>
                </c:pt>
                <c:pt idx="27">
                  <c:v>27.2</c:v>
                </c:pt>
                <c:pt idx="28">
                  <c:v>33.5</c:v>
                </c:pt>
                <c:pt idx="29">
                  <c:v>33.200000000000003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D89-483C-AC6D-53E40BEE45FC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Data!$B$95:$AE$95</c:f>
              <c:numCache>
                <c:formatCode>0.0</c:formatCode>
                <c:ptCount val="30"/>
                <c:pt idx="0">
                  <c:v>24</c:v>
                </c:pt>
                <c:pt idx="1">
                  <c:v>24</c:v>
                </c:pt>
                <c:pt idx="2">
                  <c:v>23.8</c:v>
                </c:pt>
                <c:pt idx="3">
                  <c:v>25.1</c:v>
                </c:pt>
                <c:pt idx="4">
                  <c:v>22.5</c:v>
                </c:pt>
                <c:pt idx="5">
                  <c:v>22.6</c:v>
                </c:pt>
                <c:pt idx="6">
                  <c:v>22.4</c:v>
                </c:pt>
                <c:pt idx="7">
                  <c:v>19</c:v>
                </c:pt>
                <c:pt idx="8">
                  <c:v>19.3</c:v>
                </c:pt>
                <c:pt idx="9">
                  <c:v>23</c:v>
                </c:pt>
                <c:pt idx="10">
                  <c:v>23.7</c:v>
                </c:pt>
                <c:pt idx="11">
                  <c:v>24.7</c:v>
                </c:pt>
                <c:pt idx="12">
                  <c:v>26</c:v>
                </c:pt>
                <c:pt idx="13">
                  <c:v>25</c:v>
                </c:pt>
                <c:pt idx="14">
                  <c:v>25</c:v>
                </c:pt>
                <c:pt idx="15">
                  <c:v>25.1</c:v>
                </c:pt>
                <c:pt idx="16">
                  <c:v>25</c:v>
                </c:pt>
                <c:pt idx="17">
                  <c:v>21.5</c:v>
                </c:pt>
                <c:pt idx="18">
                  <c:v>24.5</c:v>
                </c:pt>
                <c:pt idx="19">
                  <c:v>24.5</c:v>
                </c:pt>
                <c:pt idx="20">
                  <c:v>24.1</c:v>
                </c:pt>
                <c:pt idx="21">
                  <c:v>24.9</c:v>
                </c:pt>
                <c:pt idx="22">
                  <c:v>25.6</c:v>
                </c:pt>
                <c:pt idx="23">
                  <c:v>25.2</c:v>
                </c:pt>
                <c:pt idx="24">
                  <c:v>25.5</c:v>
                </c:pt>
                <c:pt idx="25">
                  <c:v>25.5</c:v>
                </c:pt>
                <c:pt idx="26">
                  <c:v>24.1</c:v>
                </c:pt>
                <c:pt idx="27">
                  <c:v>24.2</c:v>
                </c:pt>
                <c:pt idx="28">
                  <c:v>22.5</c:v>
                </c:pt>
                <c:pt idx="29">
                  <c:v>23.8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D89-483C-AC6D-53E40BEE45F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849679440"/>
        <c:axId val="849677808"/>
        <c:extLst/>
      </c:stockChart>
      <c:valAx>
        <c:axId val="849676720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9678896"/>
        <c:crosses val="max"/>
        <c:crossBetween val="between"/>
      </c:valAx>
      <c:catAx>
        <c:axId val="849678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9676720"/>
        <c:crossesAt val="0"/>
        <c:auto val="1"/>
        <c:lblAlgn val="ctr"/>
        <c:lblOffset val="100"/>
        <c:noMultiLvlLbl val="0"/>
      </c:catAx>
      <c:valAx>
        <c:axId val="84967780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9679440"/>
        <c:crosses val="autoZero"/>
        <c:crossBetween val="between"/>
      </c:valAx>
      <c:catAx>
        <c:axId val="849679440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84967780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นครราชสีมา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(14.96831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102.08600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Data!$B$66:$AE$66</c:f>
              <c:numCache>
                <c:formatCode>0.0</c:formatCode>
                <c:ptCount val="30"/>
                <c:pt idx="0">
                  <c:v>0</c:v>
                </c:pt>
                <c:pt idx="1">
                  <c:v>0.01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0.7</c:v>
                </c:pt>
                <c:pt idx="6">
                  <c:v>0.02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4.8</c:v>
                </c:pt>
                <c:pt idx="12">
                  <c:v>3.4</c:v>
                </c:pt>
                <c:pt idx="13">
                  <c:v>0</c:v>
                </c:pt>
                <c:pt idx="14">
                  <c:v>6.3</c:v>
                </c:pt>
                <c:pt idx="15">
                  <c:v>0</c:v>
                </c:pt>
                <c:pt idx="16">
                  <c:v>10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0.4</c:v>
                </c:pt>
                <c:pt idx="22">
                  <c:v>0</c:v>
                </c:pt>
                <c:pt idx="23">
                  <c:v>0</c:v>
                </c:pt>
                <c:pt idx="24">
                  <c:v>0.02</c:v>
                </c:pt>
                <c:pt idx="25">
                  <c:v>27.5</c:v>
                </c:pt>
                <c:pt idx="26">
                  <c:v>27.4</c:v>
                </c:pt>
                <c:pt idx="27">
                  <c:v>52.3</c:v>
                </c:pt>
                <c:pt idx="28">
                  <c:v>8.1</c:v>
                </c:pt>
                <c:pt idx="29">
                  <c:v>25.3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ED-436C-BB5D-1A44F5D8DA6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47407360"/>
        <c:axId val="84740681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Data!$B$64:$AE$64</c:f>
              <c:numCache>
                <c:formatCode>0.0</c:formatCode>
                <c:ptCount val="30"/>
                <c:pt idx="0">
                  <c:v>33.4</c:v>
                </c:pt>
                <c:pt idx="1">
                  <c:v>34.4</c:v>
                </c:pt>
                <c:pt idx="2">
                  <c:v>36.6</c:v>
                </c:pt>
                <c:pt idx="3">
                  <c:v>36</c:v>
                </c:pt>
                <c:pt idx="4">
                  <c:v>33.1</c:v>
                </c:pt>
                <c:pt idx="5">
                  <c:v>36.799999999999997</c:v>
                </c:pt>
                <c:pt idx="6">
                  <c:v>23.3</c:v>
                </c:pt>
                <c:pt idx="7">
                  <c:v>28.7</c:v>
                </c:pt>
                <c:pt idx="8">
                  <c:v>33.4</c:v>
                </c:pt>
                <c:pt idx="9">
                  <c:v>37.4</c:v>
                </c:pt>
                <c:pt idx="10">
                  <c:v>37.700000000000003</c:v>
                </c:pt>
                <c:pt idx="11">
                  <c:v>39.4</c:v>
                </c:pt>
                <c:pt idx="12">
                  <c:v>38.799999999999997</c:v>
                </c:pt>
                <c:pt idx="13">
                  <c:v>38.9</c:v>
                </c:pt>
                <c:pt idx="14">
                  <c:v>38.1</c:v>
                </c:pt>
                <c:pt idx="15">
                  <c:v>34.5</c:v>
                </c:pt>
                <c:pt idx="16">
                  <c:v>28.2</c:v>
                </c:pt>
                <c:pt idx="17">
                  <c:v>34.200000000000003</c:v>
                </c:pt>
                <c:pt idx="18">
                  <c:v>35.799999999999997</c:v>
                </c:pt>
                <c:pt idx="19">
                  <c:v>36.799999999999997</c:v>
                </c:pt>
                <c:pt idx="20">
                  <c:v>37.4</c:v>
                </c:pt>
                <c:pt idx="21">
                  <c:v>37.299999999999997</c:v>
                </c:pt>
                <c:pt idx="22">
                  <c:v>39.299999999999997</c:v>
                </c:pt>
                <c:pt idx="23">
                  <c:v>38.799999999999997</c:v>
                </c:pt>
                <c:pt idx="24">
                  <c:v>37.799999999999997</c:v>
                </c:pt>
                <c:pt idx="25">
                  <c:v>33.700000000000003</c:v>
                </c:pt>
                <c:pt idx="26">
                  <c:v>35.1</c:v>
                </c:pt>
                <c:pt idx="27">
                  <c:v>25.9</c:v>
                </c:pt>
                <c:pt idx="28">
                  <c:v>31.3</c:v>
                </c:pt>
                <c:pt idx="29">
                  <c:v>32.700000000000003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9ED-436C-BB5D-1A44F5D8DA6A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Data!$B$65:$AE$65</c:f>
              <c:numCache>
                <c:formatCode>0.0</c:formatCode>
                <c:ptCount val="30"/>
                <c:pt idx="0">
                  <c:v>25.1</c:v>
                </c:pt>
                <c:pt idx="1">
                  <c:v>24</c:v>
                </c:pt>
                <c:pt idx="2">
                  <c:v>23.9</c:v>
                </c:pt>
                <c:pt idx="3">
                  <c:v>25.7</c:v>
                </c:pt>
                <c:pt idx="4">
                  <c:v>25.1</c:v>
                </c:pt>
                <c:pt idx="5">
                  <c:v>23.7</c:v>
                </c:pt>
                <c:pt idx="6">
                  <c:v>21.5</c:v>
                </c:pt>
                <c:pt idx="7">
                  <c:v>17.8</c:v>
                </c:pt>
                <c:pt idx="8">
                  <c:v>19.600000000000001</c:v>
                </c:pt>
                <c:pt idx="9">
                  <c:v>21.5</c:v>
                </c:pt>
                <c:pt idx="10">
                  <c:v>23.7</c:v>
                </c:pt>
                <c:pt idx="11">
                  <c:v>26.1</c:v>
                </c:pt>
                <c:pt idx="12">
                  <c:v>25.6</c:v>
                </c:pt>
                <c:pt idx="13">
                  <c:v>25.9</c:v>
                </c:pt>
                <c:pt idx="14">
                  <c:v>26.9</c:v>
                </c:pt>
                <c:pt idx="15">
                  <c:v>23.8</c:v>
                </c:pt>
                <c:pt idx="16">
                  <c:v>26.4</c:v>
                </c:pt>
                <c:pt idx="17">
                  <c:v>21.2</c:v>
                </c:pt>
                <c:pt idx="18">
                  <c:v>24.1</c:v>
                </c:pt>
                <c:pt idx="19">
                  <c:v>24.2</c:v>
                </c:pt>
                <c:pt idx="20">
                  <c:v>25.3</c:v>
                </c:pt>
                <c:pt idx="21">
                  <c:v>26</c:v>
                </c:pt>
                <c:pt idx="22">
                  <c:v>25</c:v>
                </c:pt>
                <c:pt idx="23">
                  <c:v>26.5</c:v>
                </c:pt>
                <c:pt idx="24">
                  <c:v>26.7</c:v>
                </c:pt>
                <c:pt idx="25">
                  <c:v>26.4</c:v>
                </c:pt>
                <c:pt idx="26">
                  <c:v>25.1</c:v>
                </c:pt>
                <c:pt idx="27">
                  <c:v>23.6</c:v>
                </c:pt>
                <c:pt idx="28">
                  <c:v>23.8</c:v>
                </c:pt>
                <c:pt idx="29">
                  <c:v>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9ED-436C-BB5D-1A44F5D8DA6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848999328"/>
        <c:axId val="848998784"/>
        <c:extLst/>
      </c:stockChart>
      <c:valAx>
        <c:axId val="847406816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7407360"/>
        <c:crosses val="max"/>
        <c:crossBetween val="between"/>
      </c:valAx>
      <c:catAx>
        <c:axId val="847407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7406816"/>
        <c:crossesAt val="0"/>
        <c:auto val="1"/>
        <c:lblAlgn val="ctr"/>
        <c:lblOffset val="100"/>
        <c:noMultiLvlLbl val="0"/>
      </c:catAx>
      <c:valAx>
        <c:axId val="848998784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8999328"/>
        <c:crosses val="autoZero"/>
        <c:crossBetween val="between"/>
      </c:valAx>
      <c:catAx>
        <c:axId val="848999328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848998784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กาญจนบุรี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(14.0225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99.53583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Data!$B$86:$AE$86</c:f>
              <c:numCache>
                <c:formatCode>0.0</c:formatCode>
                <c:ptCount val="30"/>
                <c:pt idx="0">
                  <c:v>0</c:v>
                </c:pt>
                <c:pt idx="1">
                  <c:v>2.1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0.7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4.7</c:v>
                </c:pt>
                <c:pt idx="15">
                  <c:v>0</c:v>
                </c:pt>
                <c:pt idx="16">
                  <c:v>4.8</c:v>
                </c:pt>
                <c:pt idx="17">
                  <c:v>0</c:v>
                </c:pt>
                <c:pt idx="18">
                  <c:v>6.5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18.100000000000001</c:v>
                </c:pt>
                <c:pt idx="26">
                  <c:v>2.8</c:v>
                </c:pt>
                <c:pt idx="27">
                  <c:v>28.5</c:v>
                </c:pt>
                <c:pt idx="28">
                  <c:v>15.4</c:v>
                </c:pt>
                <c:pt idx="29">
                  <c:v>18.399999999999999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F0-4A52-A4A8-F3BE823133C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45539696"/>
        <c:axId val="845537520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Data!$B$84:$AE$84</c:f>
              <c:numCache>
                <c:formatCode>0.0</c:formatCode>
                <c:ptCount val="30"/>
                <c:pt idx="0">
                  <c:v>34.299999999999997</c:v>
                </c:pt>
                <c:pt idx="1">
                  <c:v>35.6</c:v>
                </c:pt>
                <c:pt idx="2">
                  <c:v>35.700000000000003</c:v>
                </c:pt>
                <c:pt idx="3">
                  <c:v>37</c:v>
                </c:pt>
                <c:pt idx="4">
                  <c:v>35.5</c:v>
                </c:pt>
                <c:pt idx="5">
                  <c:v>35.700000000000003</c:v>
                </c:pt>
                <c:pt idx="6">
                  <c:v>26</c:v>
                </c:pt>
                <c:pt idx="7">
                  <c:v>29.8</c:v>
                </c:pt>
                <c:pt idx="8">
                  <c:v>34.5</c:v>
                </c:pt>
                <c:pt idx="9">
                  <c:v>37.4</c:v>
                </c:pt>
                <c:pt idx="10">
                  <c:v>38</c:v>
                </c:pt>
                <c:pt idx="11">
                  <c:v>38.5</c:v>
                </c:pt>
                <c:pt idx="12">
                  <c:v>40</c:v>
                </c:pt>
                <c:pt idx="13">
                  <c:v>39.4</c:v>
                </c:pt>
                <c:pt idx="14">
                  <c:v>41.3</c:v>
                </c:pt>
                <c:pt idx="15">
                  <c:v>37</c:v>
                </c:pt>
                <c:pt idx="16">
                  <c:v>36.6</c:v>
                </c:pt>
                <c:pt idx="17">
                  <c:v>33.6</c:v>
                </c:pt>
                <c:pt idx="18">
                  <c:v>38.700000000000003</c:v>
                </c:pt>
                <c:pt idx="19">
                  <c:v>37.6</c:v>
                </c:pt>
                <c:pt idx="20">
                  <c:v>38.9</c:v>
                </c:pt>
                <c:pt idx="21">
                  <c:v>39</c:v>
                </c:pt>
                <c:pt idx="22">
                  <c:v>39.6</c:v>
                </c:pt>
                <c:pt idx="23">
                  <c:v>39</c:v>
                </c:pt>
                <c:pt idx="24">
                  <c:v>38.700000000000003</c:v>
                </c:pt>
                <c:pt idx="25">
                  <c:v>38.299999999999997</c:v>
                </c:pt>
                <c:pt idx="26">
                  <c:v>33.9</c:v>
                </c:pt>
                <c:pt idx="27">
                  <c:v>27.1</c:v>
                </c:pt>
                <c:pt idx="28">
                  <c:v>31.3</c:v>
                </c:pt>
                <c:pt idx="29">
                  <c:v>29.9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3F0-4A52-A4A8-F3BE823133C4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Data!$B$85:$AE$85</c:f>
              <c:numCache>
                <c:formatCode>0.0</c:formatCode>
                <c:ptCount val="30"/>
                <c:pt idx="0">
                  <c:v>24</c:v>
                </c:pt>
                <c:pt idx="1">
                  <c:v>25.5</c:v>
                </c:pt>
                <c:pt idx="2">
                  <c:v>23</c:v>
                </c:pt>
                <c:pt idx="3">
                  <c:v>24.4</c:v>
                </c:pt>
                <c:pt idx="4">
                  <c:v>24.7</c:v>
                </c:pt>
                <c:pt idx="5">
                  <c:v>23</c:v>
                </c:pt>
                <c:pt idx="6">
                  <c:v>23.7</c:v>
                </c:pt>
                <c:pt idx="7">
                  <c:v>21.2</c:v>
                </c:pt>
                <c:pt idx="8">
                  <c:v>20.7</c:v>
                </c:pt>
                <c:pt idx="9">
                  <c:v>22.2</c:v>
                </c:pt>
                <c:pt idx="10">
                  <c:v>24.1</c:v>
                </c:pt>
                <c:pt idx="11">
                  <c:v>25.5</c:v>
                </c:pt>
                <c:pt idx="12">
                  <c:v>25.7</c:v>
                </c:pt>
                <c:pt idx="13">
                  <c:v>26.5</c:v>
                </c:pt>
                <c:pt idx="14">
                  <c:v>26.7</c:v>
                </c:pt>
                <c:pt idx="15">
                  <c:v>25.6</c:v>
                </c:pt>
                <c:pt idx="16">
                  <c:v>25.6</c:v>
                </c:pt>
                <c:pt idx="17">
                  <c:v>23.3</c:v>
                </c:pt>
                <c:pt idx="18">
                  <c:v>24.3</c:v>
                </c:pt>
                <c:pt idx="19">
                  <c:v>23.6</c:v>
                </c:pt>
                <c:pt idx="20">
                  <c:v>24.7</c:v>
                </c:pt>
                <c:pt idx="21">
                  <c:v>25.9</c:v>
                </c:pt>
                <c:pt idx="22">
                  <c:v>26.6</c:v>
                </c:pt>
                <c:pt idx="23">
                  <c:v>26.8</c:v>
                </c:pt>
                <c:pt idx="24">
                  <c:v>26.1</c:v>
                </c:pt>
                <c:pt idx="25">
                  <c:v>26.4</c:v>
                </c:pt>
                <c:pt idx="26">
                  <c:v>23.3</c:v>
                </c:pt>
                <c:pt idx="27">
                  <c:v>23.6</c:v>
                </c:pt>
                <c:pt idx="28">
                  <c:v>21.6</c:v>
                </c:pt>
                <c:pt idx="29">
                  <c:v>23.4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3F0-4A52-A4A8-F3BE823133C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845536432"/>
        <c:axId val="845539152"/>
        <c:extLst/>
      </c:stockChart>
      <c:valAx>
        <c:axId val="845537520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5539696"/>
        <c:crosses val="max"/>
        <c:crossBetween val="between"/>
      </c:valAx>
      <c:catAx>
        <c:axId val="845539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5537520"/>
        <c:crossesAt val="0"/>
        <c:auto val="1"/>
        <c:lblAlgn val="ctr"/>
        <c:lblOffset val="100"/>
        <c:noMultiLvlLbl val="0"/>
      </c:catAx>
      <c:valAx>
        <c:axId val="845539152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5536432"/>
        <c:crosses val="autoZero"/>
        <c:crossBetween val="between"/>
      </c:valAx>
      <c:catAx>
        <c:axId val="84553643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845539152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 dirty="0">
                <a:latin typeface="FreesiaUPC" panose="020B0604020202020204" pitchFamily="34" charset="-34"/>
                <a:cs typeface="FreesiaUPC" panose="020B0604020202020204" pitchFamily="34" charset="-34"/>
              </a:rPr>
              <a:t>กรุงเทพมหานคร</a:t>
            </a:r>
          </a:p>
          <a:p>
            <a:pPr>
              <a:defRPr/>
            </a:pPr>
            <a:r>
              <a:rPr lang="th-TH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(13.72639 </a:t>
            </a:r>
            <a:r>
              <a:rPr lang="en-US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 100.5600 </a:t>
            </a:r>
            <a:r>
              <a:rPr lang="en-US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 dirty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Data!$B$101:$AE$101</c:f>
              <c:numCache>
                <c:formatCode>0.0</c:formatCode>
                <c:ptCount val="30"/>
                <c:pt idx="0">
                  <c:v>0.5</c:v>
                </c:pt>
                <c:pt idx="1">
                  <c:v>5.5</c:v>
                </c:pt>
                <c:pt idx="2">
                  <c:v>24.3</c:v>
                </c:pt>
                <c:pt idx="3">
                  <c:v>0</c:v>
                </c:pt>
                <c:pt idx="4">
                  <c:v>0</c:v>
                </c:pt>
                <c:pt idx="5">
                  <c:v>41.9</c:v>
                </c:pt>
                <c:pt idx="6">
                  <c:v>2.4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6.8</c:v>
                </c:pt>
                <c:pt idx="16">
                  <c:v>28.3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31</c:v>
                </c:pt>
                <c:pt idx="27">
                  <c:v>74.3</c:v>
                </c:pt>
                <c:pt idx="28">
                  <c:v>14.6</c:v>
                </c:pt>
                <c:pt idx="29">
                  <c:v>22.6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E3-409E-B63E-4767017BE58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50542416"/>
        <c:axId val="850541872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Data!$B$99:$AE$99</c:f>
              <c:numCache>
                <c:formatCode>0.0</c:formatCode>
                <c:ptCount val="30"/>
                <c:pt idx="0">
                  <c:v>31.8</c:v>
                </c:pt>
                <c:pt idx="1">
                  <c:v>33.299999999999997</c:v>
                </c:pt>
                <c:pt idx="2">
                  <c:v>34.700000000000003</c:v>
                </c:pt>
                <c:pt idx="3">
                  <c:v>35.700000000000003</c:v>
                </c:pt>
                <c:pt idx="4">
                  <c:v>34.700000000000003</c:v>
                </c:pt>
                <c:pt idx="5">
                  <c:v>35.200000000000003</c:v>
                </c:pt>
                <c:pt idx="6">
                  <c:v>28</c:v>
                </c:pt>
                <c:pt idx="7">
                  <c:v>31.4</c:v>
                </c:pt>
                <c:pt idx="8">
                  <c:v>34.6</c:v>
                </c:pt>
                <c:pt idx="9">
                  <c:v>36.5</c:v>
                </c:pt>
                <c:pt idx="10">
                  <c:v>35.200000000000003</c:v>
                </c:pt>
                <c:pt idx="11">
                  <c:v>35.700000000000003</c:v>
                </c:pt>
                <c:pt idx="12">
                  <c:v>35.200000000000003</c:v>
                </c:pt>
                <c:pt idx="13">
                  <c:v>35.6</c:v>
                </c:pt>
                <c:pt idx="14">
                  <c:v>35.5</c:v>
                </c:pt>
                <c:pt idx="15">
                  <c:v>36.299999999999997</c:v>
                </c:pt>
                <c:pt idx="16">
                  <c:v>32.299999999999997</c:v>
                </c:pt>
                <c:pt idx="17">
                  <c:v>33</c:v>
                </c:pt>
                <c:pt idx="18">
                  <c:v>33.5</c:v>
                </c:pt>
                <c:pt idx="19">
                  <c:v>34.4</c:v>
                </c:pt>
                <c:pt idx="20">
                  <c:v>35.799999999999997</c:v>
                </c:pt>
                <c:pt idx="21">
                  <c:v>36</c:v>
                </c:pt>
                <c:pt idx="22">
                  <c:v>36.6</c:v>
                </c:pt>
                <c:pt idx="23">
                  <c:v>35.6</c:v>
                </c:pt>
                <c:pt idx="24">
                  <c:v>34.299999999999997</c:v>
                </c:pt>
                <c:pt idx="25">
                  <c:v>34.5</c:v>
                </c:pt>
                <c:pt idx="26">
                  <c:v>33.5</c:v>
                </c:pt>
                <c:pt idx="27">
                  <c:v>26.8</c:v>
                </c:pt>
                <c:pt idx="28">
                  <c:v>33</c:v>
                </c:pt>
                <c:pt idx="29">
                  <c:v>29.8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6E3-409E-B63E-4767017BE587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Data!$B$100:$AE$100</c:f>
              <c:numCache>
                <c:formatCode>0.0</c:formatCode>
                <c:ptCount val="30"/>
                <c:pt idx="0">
                  <c:v>26.5</c:v>
                </c:pt>
                <c:pt idx="1">
                  <c:v>26.5</c:v>
                </c:pt>
                <c:pt idx="2">
                  <c:v>24.6</c:v>
                </c:pt>
                <c:pt idx="3">
                  <c:v>26.7</c:v>
                </c:pt>
                <c:pt idx="4">
                  <c:v>26.6</c:v>
                </c:pt>
                <c:pt idx="5">
                  <c:v>26.4</c:v>
                </c:pt>
                <c:pt idx="6">
                  <c:v>23.4</c:v>
                </c:pt>
                <c:pt idx="7">
                  <c:v>22.4</c:v>
                </c:pt>
                <c:pt idx="8">
                  <c:v>23.4</c:v>
                </c:pt>
                <c:pt idx="9">
                  <c:v>25</c:v>
                </c:pt>
                <c:pt idx="10">
                  <c:v>27.2</c:v>
                </c:pt>
                <c:pt idx="11">
                  <c:v>28.3</c:v>
                </c:pt>
                <c:pt idx="12">
                  <c:v>27.9</c:v>
                </c:pt>
                <c:pt idx="13">
                  <c:v>28.4</c:v>
                </c:pt>
                <c:pt idx="14">
                  <c:v>28.5</c:v>
                </c:pt>
                <c:pt idx="15">
                  <c:v>28.2</c:v>
                </c:pt>
                <c:pt idx="16">
                  <c:v>26.2</c:v>
                </c:pt>
                <c:pt idx="17">
                  <c:v>23.6</c:v>
                </c:pt>
                <c:pt idx="18">
                  <c:v>26.5</c:v>
                </c:pt>
                <c:pt idx="19">
                  <c:v>27</c:v>
                </c:pt>
                <c:pt idx="20">
                  <c:v>27.5</c:v>
                </c:pt>
                <c:pt idx="21">
                  <c:v>27.8</c:v>
                </c:pt>
                <c:pt idx="22">
                  <c:v>28.6</c:v>
                </c:pt>
                <c:pt idx="23">
                  <c:v>28.8</c:v>
                </c:pt>
                <c:pt idx="24">
                  <c:v>29</c:v>
                </c:pt>
                <c:pt idx="25">
                  <c:v>28.5</c:v>
                </c:pt>
                <c:pt idx="26">
                  <c:v>26</c:v>
                </c:pt>
                <c:pt idx="27">
                  <c:v>24.5</c:v>
                </c:pt>
                <c:pt idx="28">
                  <c:v>24</c:v>
                </c:pt>
                <c:pt idx="29">
                  <c:v>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6E3-409E-B63E-4767017BE58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850544592"/>
        <c:axId val="850544048"/>
        <c:extLst/>
      </c:stockChart>
      <c:valAx>
        <c:axId val="850541872"/>
        <c:scaling>
          <c:orientation val="minMax"/>
          <c:max val="20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0542416"/>
        <c:crosses val="max"/>
        <c:crossBetween val="between"/>
      </c:valAx>
      <c:catAx>
        <c:axId val="850542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0541872"/>
        <c:crossesAt val="0"/>
        <c:auto val="1"/>
        <c:lblAlgn val="ctr"/>
        <c:lblOffset val="100"/>
        <c:noMultiLvlLbl val="0"/>
      </c:catAx>
      <c:valAx>
        <c:axId val="85054404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0544592"/>
        <c:crosses val="autoZero"/>
        <c:crossBetween val="between"/>
      </c:valAx>
      <c:catAx>
        <c:axId val="85054459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85054404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ชลบุรี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(13.36667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100.98333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Data!$B$116:$AE$116</c:f>
              <c:numCache>
                <c:formatCode>0.0</c:formatCode>
                <c:ptCount val="30"/>
                <c:pt idx="0">
                  <c:v>0</c:v>
                </c:pt>
                <c:pt idx="1">
                  <c:v>34.200000000000003</c:v>
                </c:pt>
                <c:pt idx="2">
                  <c:v>0</c:v>
                </c:pt>
                <c:pt idx="3">
                  <c:v>2.4</c:v>
                </c:pt>
                <c:pt idx="4">
                  <c:v>13</c:v>
                </c:pt>
                <c:pt idx="5">
                  <c:v>0.2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21.8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0.6</c:v>
                </c:pt>
                <c:pt idx="26">
                  <c:v>13.6</c:v>
                </c:pt>
                <c:pt idx="27">
                  <c:v>66.400000000000006</c:v>
                </c:pt>
                <c:pt idx="28">
                  <c:v>27.4</c:v>
                </c:pt>
                <c:pt idx="29">
                  <c:v>28.2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4A-42AF-8F2D-F22AA18950A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48616048"/>
        <c:axId val="848612784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Data!$B$114:$AE$114</c:f>
              <c:numCache>
                <c:formatCode>0.0</c:formatCode>
                <c:ptCount val="30"/>
                <c:pt idx="0">
                  <c:v>31.2</c:v>
                </c:pt>
                <c:pt idx="1">
                  <c:v>33</c:v>
                </c:pt>
                <c:pt idx="2">
                  <c:v>33.200000000000003</c:v>
                </c:pt>
                <c:pt idx="3">
                  <c:v>33.1</c:v>
                </c:pt>
                <c:pt idx="4">
                  <c:v>33</c:v>
                </c:pt>
                <c:pt idx="5">
                  <c:v>33</c:v>
                </c:pt>
                <c:pt idx="6">
                  <c:v>27.6</c:v>
                </c:pt>
                <c:pt idx="7">
                  <c:v>31.5</c:v>
                </c:pt>
                <c:pt idx="8">
                  <c:v>35</c:v>
                </c:pt>
                <c:pt idx="9">
                  <c:v>34</c:v>
                </c:pt>
                <c:pt idx="10">
                  <c:v>33.6</c:v>
                </c:pt>
                <c:pt idx="11">
                  <c:v>33.9</c:v>
                </c:pt>
                <c:pt idx="12">
                  <c:v>35.6</c:v>
                </c:pt>
                <c:pt idx="13">
                  <c:v>33.700000000000003</c:v>
                </c:pt>
                <c:pt idx="14">
                  <c:v>36.5</c:v>
                </c:pt>
                <c:pt idx="15">
                  <c:v>35</c:v>
                </c:pt>
                <c:pt idx="16">
                  <c:v>33</c:v>
                </c:pt>
                <c:pt idx="17">
                  <c:v>33.5</c:v>
                </c:pt>
                <c:pt idx="18">
                  <c:v>34.200000000000003</c:v>
                </c:pt>
                <c:pt idx="19">
                  <c:v>34.9</c:v>
                </c:pt>
                <c:pt idx="20">
                  <c:v>35.299999999999997</c:v>
                </c:pt>
                <c:pt idx="21">
                  <c:v>34.700000000000003</c:v>
                </c:pt>
                <c:pt idx="22">
                  <c:v>37</c:v>
                </c:pt>
                <c:pt idx="23">
                  <c:v>36.799999999999997</c:v>
                </c:pt>
                <c:pt idx="24">
                  <c:v>34</c:v>
                </c:pt>
                <c:pt idx="25">
                  <c:v>35.799999999999997</c:v>
                </c:pt>
                <c:pt idx="26">
                  <c:v>35.700000000000003</c:v>
                </c:pt>
                <c:pt idx="27">
                  <c:v>26.9</c:v>
                </c:pt>
                <c:pt idx="28">
                  <c:v>32.799999999999997</c:v>
                </c:pt>
                <c:pt idx="29">
                  <c:v>30.9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24A-42AF-8F2D-F22AA18950A8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Data!$B$115:$AE$115</c:f>
              <c:numCache>
                <c:formatCode>0.0</c:formatCode>
                <c:ptCount val="30"/>
                <c:pt idx="0">
                  <c:v>25.3</c:v>
                </c:pt>
                <c:pt idx="1">
                  <c:v>25.6</c:v>
                </c:pt>
                <c:pt idx="2">
                  <c:v>22.8</c:v>
                </c:pt>
                <c:pt idx="3">
                  <c:v>26</c:v>
                </c:pt>
                <c:pt idx="4">
                  <c:v>26.8</c:v>
                </c:pt>
                <c:pt idx="5">
                  <c:v>26.3</c:v>
                </c:pt>
                <c:pt idx="6">
                  <c:v>24</c:v>
                </c:pt>
                <c:pt idx="7">
                  <c:v>20.8</c:v>
                </c:pt>
                <c:pt idx="8">
                  <c:v>21</c:v>
                </c:pt>
                <c:pt idx="9">
                  <c:v>24.7</c:v>
                </c:pt>
                <c:pt idx="10">
                  <c:v>25.3</c:v>
                </c:pt>
                <c:pt idx="11">
                  <c:v>25.3</c:v>
                </c:pt>
                <c:pt idx="12">
                  <c:v>27.2</c:v>
                </c:pt>
                <c:pt idx="13">
                  <c:v>27.8</c:v>
                </c:pt>
                <c:pt idx="14">
                  <c:v>28</c:v>
                </c:pt>
                <c:pt idx="15">
                  <c:v>27.5</c:v>
                </c:pt>
                <c:pt idx="16">
                  <c:v>27.8</c:v>
                </c:pt>
                <c:pt idx="17">
                  <c:v>23.4</c:v>
                </c:pt>
                <c:pt idx="18">
                  <c:v>26.5</c:v>
                </c:pt>
                <c:pt idx="19">
                  <c:v>27.2</c:v>
                </c:pt>
                <c:pt idx="20">
                  <c:v>27.5</c:v>
                </c:pt>
                <c:pt idx="21">
                  <c:v>27.7</c:v>
                </c:pt>
                <c:pt idx="22">
                  <c:v>27.3</c:v>
                </c:pt>
                <c:pt idx="23">
                  <c:v>27.3</c:v>
                </c:pt>
                <c:pt idx="24">
                  <c:v>28.2</c:v>
                </c:pt>
                <c:pt idx="25">
                  <c:v>28.4</c:v>
                </c:pt>
                <c:pt idx="26">
                  <c:v>25.5</c:v>
                </c:pt>
                <c:pt idx="27">
                  <c:v>25.1</c:v>
                </c:pt>
                <c:pt idx="28">
                  <c:v>23.6</c:v>
                </c:pt>
                <c:pt idx="29">
                  <c:v>24.9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24A-42AF-8F2D-F22AA18950A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848611696"/>
        <c:axId val="848610608"/>
        <c:extLst/>
      </c:stockChart>
      <c:valAx>
        <c:axId val="848612784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8616048"/>
        <c:crosses val="max"/>
        <c:crossBetween val="between"/>
      </c:valAx>
      <c:catAx>
        <c:axId val="848616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8612784"/>
        <c:crossesAt val="0"/>
        <c:auto val="1"/>
        <c:lblAlgn val="ctr"/>
        <c:lblOffset val="100"/>
        <c:noMultiLvlLbl val="0"/>
      </c:catAx>
      <c:valAx>
        <c:axId val="84861060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8611696"/>
        <c:crosses val="autoZero"/>
        <c:crossBetween val="between"/>
      </c:valAx>
      <c:catAx>
        <c:axId val="84861169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84861060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เพชรบุรี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(12.99944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100.06060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  <c:extLst xmlns:c15="http://schemas.microsoft.com/office/drawing/2012/chart"/>
            </c:numRef>
          </c:cat>
          <c:val>
            <c:numRef>
              <c:f>Data!$B$136:$AE$136</c:f>
              <c:numCache>
                <c:formatCode>0.0</c:formatCode>
                <c:ptCount val="30"/>
                <c:pt idx="0">
                  <c:v>0</c:v>
                </c:pt>
                <c:pt idx="1">
                  <c:v>0.4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0.3</c:v>
                </c:pt>
                <c:pt idx="6">
                  <c:v>2.5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55.2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1.2</c:v>
                </c:pt>
                <c:pt idx="27">
                  <c:v>64.400000000000006</c:v>
                </c:pt>
                <c:pt idx="28">
                  <c:v>6.9</c:v>
                </c:pt>
                <c:pt idx="29">
                  <c:v>12.8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51-444A-B2E1-0822961B9B5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51244752"/>
        <c:axId val="851247472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Data!$B$134:$AE$134</c:f>
              <c:numCache>
                <c:formatCode>0.0</c:formatCode>
                <c:ptCount val="30"/>
                <c:pt idx="0">
                  <c:v>31.5</c:v>
                </c:pt>
                <c:pt idx="1">
                  <c:v>33.4</c:v>
                </c:pt>
                <c:pt idx="2">
                  <c:v>33.5</c:v>
                </c:pt>
                <c:pt idx="3">
                  <c:v>36</c:v>
                </c:pt>
                <c:pt idx="4">
                  <c:v>36.299999999999997</c:v>
                </c:pt>
                <c:pt idx="5">
                  <c:v>32.5</c:v>
                </c:pt>
                <c:pt idx="6">
                  <c:v>27.5</c:v>
                </c:pt>
                <c:pt idx="7">
                  <c:v>30.2</c:v>
                </c:pt>
                <c:pt idx="8">
                  <c:v>33</c:v>
                </c:pt>
                <c:pt idx="9">
                  <c:v>34.299999999999997</c:v>
                </c:pt>
                <c:pt idx="10">
                  <c:v>35.5</c:v>
                </c:pt>
                <c:pt idx="11">
                  <c:v>37.1</c:v>
                </c:pt>
                <c:pt idx="12">
                  <c:v>36</c:v>
                </c:pt>
                <c:pt idx="13">
                  <c:v>36.700000000000003</c:v>
                </c:pt>
                <c:pt idx="14">
                  <c:v>36.6</c:v>
                </c:pt>
                <c:pt idx="15">
                  <c:v>36.700000000000003</c:v>
                </c:pt>
                <c:pt idx="16">
                  <c:v>36.799999999999997</c:v>
                </c:pt>
                <c:pt idx="17">
                  <c:v>32.799999999999997</c:v>
                </c:pt>
                <c:pt idx="18">
                  <c:v>35</c:v>
                </c:pt>
                <c:pt idx="19">
                  <c:v>35</c:v>
                </c:pt>
                <c:pt idx="20">
                  <c:v>36.200000000000003</c:v>
                </c:pt>
                <c:pt idx="21">
                  <c:v>36.4</c:v>
                </c:pt>
                <c:pt idx="22">
                  <c:v>35.5</c:v>
                </c:pt>
                <c:pt idx="23">
                  <c:v>36.5</c:v>
                </c:pt>
                <c:pt idx="24">
                  <c:v>34.6</c:v>
                </c:pt>
                <c:pt idx="25">
                  <c:v>35.6</c:v>
                </c:pt>
                <c:pt idx="26">
                  <c:v>33</c:v>
                </c:pt>
                <c:pt idx="27">
                  <c:v>25.8</c:v>
                </c:pt>
                <c:pt idx="28">
                  <c:v>30</c:v>
                </c:pt>
                <c:pt idx="29">
                  <c:v>30.2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551-444A-B2E1-0822961B9B58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Data!$B$135:$AE$135</c:f>
              <c:numCache>
                <c:formatCode>0.0</c:formatCode>
                <c:ptCount val="30"/>
                <c:pt idx="0">
                  <c:v>25.5</c:v>
                </c:pt>
                <c:pt idx="1">
                  <c:v>25.3</c:v>
                </c:pt>
                <c:pt idx="2">
                  <c:v>24.8</c:v>
                </c:pt>
                <c:pt idx="3">
                  <c:v>24.8</c:v>
                </c:pt>
                <c:pt idx="4">
                  <c:v>25.5</c:v>
                </c:pt>
                <c:pt idx="5">
                  <c:v>24.8</c:v>
                </c:pt>
                <c:pt idx="6">
                  <c:v>24.8</c:v>
                </c:pt>
                <c:pt idx="7">
                  <c:v>21.4</c:v>
                </c:pt>
                <c:pt idx="8">
                  <c:v>22.5</c:v>
                </c:pt>
                <c:pt idx="9">
                  <c:v>23.6</c:v>
                </c:pt>
                <c:pt idx="10">
                  <c:v>24.5</c:v>
                </c:pt>
                <c:pt idx="11">
                  <c:v>26.3</c:v>
                </c:pt>
                <c:pt idx="12">
                  <c:v>27</c:v>
                </c:pt>
                <c:pt idx="13">
                  <c:v>27.2</c:v>
                </c:pt>
                <c:pt idx="14">
                  <c:v>27.6</c:v>
                </c:pt>
                <c:pt idx="15">
                  <c:v>25.8</c:v>
                </c:pt>
                <c:pt idx="16">
                  <c:v>28</c:v>
                </c:pt>
                <c:pt idx="17">
                  <c:v>23.8</c:v>
                </c:pt>
                <c:pt idx="18">
                  <c:v>26</c:v>
                </c:pt>
                <c:pt idx="19">
                  <c:v>25.1</c:v>
                </c:pt>
                <c:pt idx="20">
                  <c:v>26</c:v>
                </c:pt>
                <c:pt idx="21">
                  <c:v>26.3</c:v>
                </c:pt>
                <c:pt idx="22">
                  <c:v>26.3</c:v>
                </c:pt>
                <c:pt idx="23">
                  <c:v>27.5</c:v>
                </c:pt>
                <c:pt idx="24">
                  <c:v>26.9</c:v>
                </c:pt>
                <c:pt idx="25">
                  <c:v>27.6</c:v>
                </c:pt>
                <c:pt idx="26">
                  <c:v>25.2</c:v>
                </c:pt>
                <c:pt idx="27">
                  <c:v>25.1</c:v>
                </c:pt>
                <c:pt idx="28">
                  <c:v>22.6</c:v>
                </c:pt>
                <c:pt idx="29">
                  <c:v>25.5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551-444A-B2E1-0822961B9B5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851249104"/>
        <c:axId val="851248016"/>
        <c:extLst/>
      </c:stockChart>
      <c:valAx>
        <c:axId val="851247472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1244752"/>
        <c:crosses val="max"/>
        <c:crossBetween val="between"/>
      </c:valAx>
      <c:catAx>
        <c:axId val="851244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1247472"/>
        <c:crossesAt val="0"/>
        <c:auto val="1"/>
        <c:lblAlgn val="ctr"/>
        <c:lblOffset val="100"/>
        <c:noMultiLvlLbl val="0"/>
      </c:catAx>
      <c:valAx>
        <c:axId val="85124801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1249104"/>
        <c:crosses val="autoZero"/>
        <c:crossBetween val="between"/>
      </c:valAx>
      <c:catAx>
        <c:axId val="85124910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851248016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0.04892</cdr:y>
    </cdr:from>
    <cdr:to>
      <cdr:x>0.25421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เมษายน 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5A1DAD79-7EBF-4FAD-9AEC-9A7E3513FCC2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793" y="50809"/>
          <a:ext cx="911241" cy="914372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0.42674</cdr:x>
      <cdr:y>0.9415</cdr:y>
    </cdr:from>
    <cdr:to>
      <cdr:x>0.44762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6988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0.57619</cdr:x>
      <cdr:y>0.9415</cdr:y>
    </cdr:from>
    <cdr:to>
      <cdr:x>0.59707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942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0.05194</cdr:y>
    </cdr:from>
    <cdr:to>
      <cdr:x>0.25421</cdr:x>
      <cdr:y>0.10994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32703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เมษายน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D5D2B03F-B5E0-4BD8-9762-7595292EEE62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0.42454</cdr:x>
      <cdr:y>0.94302</cdr:y>
    </cdr:from>
    <cdr:to>
      <cdr:x>0.44542</cdr:x>
      <cdr:y>0.9642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79825" y="59372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0.57619</cdr:x>
      <cdr:y>0.93999</cdr:y>
    </cdr:from>
    <cdr:to>
      <cdr:x>0.59707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942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0.04892</cdr:y>
    </cdr:from>
    <cdr:to>
      <cdr:x>0.25421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เมษายน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A0BB71B8-FD5A-4D80-B51B-24CE982493F3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0.9415</cdr:y>
    </cdr:from>
    <cdr:to>
      <cdr:x>0.44872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084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0.57179</cdr:x>
      <cdr:y>0.93999</cdr:y>
    </cdr:from>
    <cdr:to>
      <cdr:x>0.59267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561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0.05043</cdr:y>
    </cdr:from>
    <cdr:to>
      <cdr:x>0.25312</cdr:x>
      <cdr:y>0.10843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393" y="31750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เมษายน 2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50458E05-0075-4F44-A427-CAA5D4C6FD77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0.42674</cdr:x>
      <cdr:y>0.9415</cdr:y>
    </cdr:from>
    <cdr:to>
      <cdr:x>0.44762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988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0.57179</cdr:x>
      <cdr:y>0.93999</cdr:y>
    </cdr:from>
    <cdr:to>
      <cdr:x>0.59267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561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0.0474</cdr:y>
    </cdr:from>
    <cdr:to>
      <cdr:x>0.25421</cdr:x>
      <cdr:y>0.1054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2984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เมษายน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9D8AF509-131A-4F6B-A113-C10DDCC83FCA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0.42564</cdr:x>
      <cdr:y>0.9415</cdr:y>
    </cdr:from>
    <cdr:to>
      <cdr:x>0.44652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8935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0.57399</cdr:x>
      <cdr:y>0.9415</cdr:y>
    </cdr:from>
    <cdr:to>
      <cdr:x>0.59487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7522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0.12344</cdr:x>
      <cdr:y>0.04892</cdr:y>
    </cdr:from>
    <cdr:to>
      <cdr:x>0.25641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996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เมษายน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37159FE8-3218-4624-AE8D-AD57A6783CD3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0.42894</cdr:x>
      <cdr:y>0.93999</cdr:y>
    </cdr:from>
    <cdr:to>
      <cdr:x>0.44982</cdr:x>
      <cdr:y>0.96117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1792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0.57179</cdr:x>
      <cdr:y>0.93848</cdr:y>
    </cdr:from>
    <cdr:to>
      <cdr:x>0.59267</cdr:x>
      <cdr:y>0.95966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56175" y="590867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0.01026</cdr:x>
      <cdr:y>0.00656</cdr:y>
    </cdr:from>
    <cdr:to>
      <cdr:x>0.11539</cdr:x>
      <cdr:y>0.15179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D87F206F-5756-47F3-864F-4394982C5D79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88893" y="41284"/>
          <a:ext cx="911241" cy="914372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0.12344</cdr:x>
      <cdr:y>0.04892</cdr:y>
    </cdr:from>
    <cdr:to>
      <cdr:x>0.25641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996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เมษายน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0.42454</cdr:x>
      <cdr:y>0.9415</cdr:y>
    </cdr:from>
    <cdr:to>
      <cdr:x>0.44542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7982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0.9415</cdr:y>
    </cdr:from>
    <cdr:to>
      <cdr:x>0.59597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8475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0.05346</cdr:y>
    </cdr:from>
    <cdr:to>
      <cdr:x>0.25312</cdr:x>
      <cdr:y>0.11146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393" y="3365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เมษายน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1D3C716A-5683-4D78-8599-A2E70090E50C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0.94302</cdr:y>
    </cdr:from>
    <cdr:to>
      <cdr:x>0.44872</cdr:x>
      <cdr:y>0.9642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08400" y="59372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0.57619</cdr:x>
      <cdr:y>0.93999</cdr:y>
    </cdr:from>
    <cdr:to>
      <cdr:x>0.59707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942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0.11905</cdr:x>
      <cdr:y>0.05043</cdr:y>
    </cdr:from>
    <cdr:to>
      <cdr:x>0.25202</cdr:x>
      <cdr:y>0.10843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31868" y="31750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เมษายน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5450D5AA-72FE-45AA-B7BA-ADC36EB00DEF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0.57289</cdr:x>
      <cdr:y>0.9415</cdr:y>
    </cdr:from>
    <cdr:to>
      <cdr:x>0.59377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657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0.42674</cdr:x>
      <cdr:y>0.9415</cdr:y>
    </cdr:from>
    <cdr:to>
      <cdr:x>0.44762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988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0.12234</cdr:x>
      <cdr:y>0.05043</cdr:y>
    </cdr:from>
    <cdr:to>
      <cdr:x>0.25531</cdr:x>
      <cdr:y>0.10843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0443" y="31750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เมษายน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7343E88A-6E31-4705-931B-229A85C558BE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0.94302</cdr:y>
    </cdr:from>
    <cdr:to>
      <cdr:x>0.44872</cdr:x>
      <cdr:y>0.9642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08400" y="59372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0.57839</cdr:x>
      <cdr:y>0.93999</cdr:y>
    </cdr:from>
    <cdr:to>
      <cdr:x>0.59927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501332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0.11905</cdr:x>
      <cdr:y>0.05346</cdr:y>
    </cdr:from>
    <cdr:to>
      <cdr:x>0.25202</cdr:x>
      <cdr:y>0.11146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31868" y="3365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เมษายน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FBA23E5D-4D91-4161-A79F-832FBBF22460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0.9415</cdr:y>
    </cdr:from>
    <cdr:to>
      <cdr:x>0.44872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084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0.57619</cdr:x>
      <cdr:y>0.9415</cdr:y>
    </cdr:from>
    <cdr:to>
      <cdr:x>0.59707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942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0.04892</cdr:y>
    </cdr:from>
    <cdr:to>
      <cdr:x>0.25312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393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เมษายน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BB7FFB18-625B-4E2F-A74A-1A240D800026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0.93999</cdr:y>
    </cdr:from>
    <cdr:to>
      <cdr:x>0.44872</cdr:x>
      <cdr:y>0.96117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0840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0.93999</cdr:y>
    </cdr:from>
    <cdr:to>
      <cdr:x>0.59597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847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0.0474</cdr:y>
    </cdr:from>
    <cdr:to>
      <cdr:x>0.25312</cdr:x>
      <cdr:y>0.1054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393" y="2984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เมษายน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B3C35C90-7B02-4BFE-A79D-9E2728A03022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0.9415</cdr:y>
    </cdr:from>
    <cdr:to>
      <cdr:x>0.44872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084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0.93999</cdr:y>
    </cdr:from>
    <cdr:to>
      <cdr:x>0.59597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847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0.12344</cdr:x>
      <cdr:y>0.04892</cdr:y>
    </cdr:from>
    <cdr:to>
      <cdr:x>0.25641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996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เมษายน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9414C3DC-A4BC-49B6-81D1-FA94C1DE5FEF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0.43004</cdr:x>
      <cdr:y>0.9415</cdr:y>
    </cdr:from>
    <cdr:to>
      <cdr:x>0.45092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2745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0.57729</cdr:x>
      <cdr:y>0.93999</cdr:y>
    </cdr:from>
    <cdr:to>
      <cdr:x>0.59817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500380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0.0474</cdr:y>
    </cdr:from>
    <cdr:to>
      <cdr:x>0.25421</cdr:x>
      <cdr:y>0.1054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2984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เมษายน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9ACDCEFA-4425-458F-BD95-0B96496AB1FA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0.42674</cdr:x>
      <cdr:y>0.9415</cdr:y>
    </cdr:from>
    <cdr:to>
      <cdr:x>0.44762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6988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0.93999</cdr:y>
    </cdr:from>
    <cdr:to>
      <cdr:x>0.59597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847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0.04589</cdr:y>
    </cdr:from>
    <cdr:to>
      <cdr:x>0.25421</cdr:x>
      <cdr:y>0.10389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28893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เมษายน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F82F34FF-DC13-47AE-8A3F-ADF31C3FC92E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0.9415</cdr:y>
    </cdr:from>
    <cdr:to>
      <cdr:x>0.44872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084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0.57949</cdr:x>
      <cdr:y>0.93999</cdr:y>
    </cdr:from>
    <cdr:to>
      <cdr:x>0.60037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50228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0.12234</cdr:x>
      <cdr:y>0.05194</cdr:y>
    </cdr:from>
    <cdr:to>
      <cdr:x>0.25531</cdr:x>
      <cdr:y>0.10994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0443" y="32703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เมษายน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150CAA70-A8BC-48C3-98C5-3D7D9BD0C2AC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0.94302</cdr:y>
    </cdr:from>
    <cdr:to>
      <cdr:x>0.44872</cdr:x>
      <cdr:y>0.9642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08400" y="59372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0.57839</cdr:x>
      <cdr:y>0.93696</cdr:y>
    </cdr:from>
    <cdr:to>
      <cdr:x>0.59927</cdr:x>
      <cdr:y>0.95814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5013325" y="58991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0.12234</cdr:x>
      <cdr:y>0.05497</cdr:y>
    </cdr:from>
    <cdr:to>
      <cdr:x>0.25531</cdr:x>
      <cdr:y>0.11297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0443" y="3460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เมษายน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4409B3B5-6A29-4E63-85A4-6DB64A7283F1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0.42674</cdr:x>
      <cdr:y>0.93999</cdr:y>
    </cdr:from>
    <cdr:to>
      <cdr:x>0.44762</cdr:x>
      <cdr:y>0.96117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988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0.93999</cdr:y>
    </cdr:from>
    <cdr:to>
      <cdr:x>0.59597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847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416" y="1047539"/>
            <a:ext cx="7462044" cy="2228427"/>
          </a:xfrm>
        </p:spPr>
        <p:txBody>
          <a:bodyPr anchor="b"/>
          <a:lstStyle>
            <a:lvl1pPr algn="ctr">
              <a:defRPr sz="5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360" y="3361902"/>
            <a:ext cx="6584156" cy="1545378"/>
          </a:xfrm>
        </p:spPr>
        <p:txBody>
          <a:bodyPr/>
          <a:lstStyle>
            <a:lvl1pPr marL="0" indent="0" algn="ctr">
              <a:buNone/>
              <a:defRPr sz="2240"/>
            </a:lvl1pPr>
            <a:lvl2pPr marL="426705" indent="0" algn="ctr">
              <a:buNone/>
              <a:defRPr sz="1867"/>
            </a:lvl2pPr>
            <a:lvl3pPr marL="853410" indent="0" algn="ctr">
              <a:buNone/>
              <a:defRPr sz="1680"/>
            </a:lvl3pPr>
            <a:lvl4pPr marL="1280114" indent="0" algn="ctr">
              <a:buNone/>
              <a:defRPr sz="1493"/>
            </a:lvl4pPr>
            <a:lvl5pPr marL="1706819" indent="0" algn="ctr">
              <a:buNone/>
              <a:defRPr sz="1493"/>
            </a:lvl5pPr>
            <a:lvl6pPr marL="2133524" indent="0" algn="ctr">
              <a:buNone/>
              <a:defRPr sz="1493"/>
            </a:lvl6pPr>
            <a:lvl7pPr marL="2560229" indent="0" algn="ctr">
              <a:buNone/>
              <a:defRPr sz="1493"/>
            </a:lvl7pPr>
            <a:lvl8pPr marL="2986933" indent="0" algn="ctr">
              <a:buNone/>
              <a:defRPr sz="1493"/>
            </a:lvl8pPr>
            <a:lvl9pPr marL="3413638" indent="0" algn="ctr">
              <a:buNone/>
              <a:defRPr sz="149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093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99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82383" y="340783"/>
            <a:ext cx="1892945" cy="54243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3548" y="340783"/>
            <a:ext cx="5569099" cy="542438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151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369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976" y="1595757"/>
            <a:ext cx="7571780" cy="2662555"/>
          </a:xfrm>
        </p:spPr>
        <p:txBody>
          <a:bodyPr anchor="b"/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8976" y="4283500"/>
            <a:ext cx="7571780" cy="1400175"/>
          </a:xfrm>
        </p:spPr>
        <p:txBody>
          <a:bodyPr/>
          <a:lstStyle>
            <a:lvl1pPr marL="0" indent="0">
              <a:buNone/>
              <a:defRPr sz="2240">
                <a:solidFill>
                  <a:schemeClr val="tx1"/>
                </a:solidFill>
              </a:defRPr>
            </a:lvl1pPr>
            <a:lvl2pPr marL="426705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2pPr>
            <a:lvl3pPr marL="85341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3pPr>
            <a:lvl4pPr marL="1280114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4pPr>
            <a:lvl5pPr marL="1706819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5pPr>
            <a:lvl6pPr marL="2133524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6pPr>
            <a:lvl7pPr marL="2560229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7pPr>
            <a:lvl8pPr marL="2986933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8pPr>
            <a:lvl9pPr marL="3413638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90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3548" y="1703917"/>
            <a:ext cx="3731022" cy="40612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4305" y="1703917"/>
            <a:ext cx="3731022" cy="40612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456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691" y="340785"/>
            <a:ext cx="7571780" cy="123719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4692" y="1569085"/>
            <a:ext cx="3713875" cy="768985"/>
          </a:xfrm>
        </p:spPr>
        <p:txBody>
          <a:bodyPr anchor="b"/>
          <a:lstStyle>
            <a:lvl1pPr marL="0" indent="0">
              <a:buNone/>
              <a:defRPr sz="2240" b="1"/>
            </a:lvl1pPr>
            <a:lvl2pPr marL="426705" indent="0">
              <a:buNone/>
              <a:defRPr sz="1867" b="1"/>
            </a:lvl2pPr>
            <a:lvl3pPr marL="853410" indent="0">
              <a:buNone/>
              <a:defRPr sz="1680" b="1"/>
            </a:lvl3pPr>
            <a:lvl4pPr marL="1280114" indent="0">
              <a:buNone/>
              <a:defRPr sz="1493" b="1"/>
            </a:lvl4pPr>
            <a:lvl5pPr marL="1706819" indent="0">
              <a:buNone/>
              <a:defRPr sz="1493" b="1"/>
            </a:lvl5pPr>
            <a:lvl6pPr marL="2133524" indent="0">
              <a:buNone/>
              <a:defRPr sz="1493" b="1"/>
            </a:lvl6pPr>
            <a:lvl7pPr marL="2560229" indent="0">
              <a:buNone/>
              <a:defRPr sz="1493" b="1"/>
            </a:lvl7pPr>
            <a:lvl8pPr marL="2986933" indent="0">
              <a:buNone/>
              <a:defRPr sz="1493" b="1"/>
            </a:lvl8pPr>
            <a:lvl9pPr marL="3413638" indent="0">
              <a:buNone/>
              <a:defRPr sz="149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4692" y="2338070"/>
            <a:ext cx="3713875" cy="34389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306" y="1569085"/>
            <a:ext cx="3732165" cy="768985"/>
          </a:xfrm>
        </p:spPr>
        <p:txBody>
          <a:bodyPr anchor="b"/>
          <a:lstStyle>
            <a:lvl1pPr marL="0" indent="0">
              <a:buNone/>
              <a:defRPr sz="2240" b="1"/>
            </a:lvl1pPr>
            <a:lvl2pPr marL="426705" indent="0">
              <a:buNone/>
              <a:defRPr sz="1867" b="1"/>
            </a:lvl2pPr>
            <a:lvl3pPr marL="853410" indent="0">
              <a:buNone/>
              <a:defRPr sz="1680" b="1"/>
            </a:lvl3pPr>
            <a:lvl4pPr marL="1280114" indent="0">
              <a:buNone/>
              <a:defRPr sz="1493" b="1"/>
            </a:lvl4pPr>
            <a:lvl5pPr marL="1706819" indent="0">
              <a:buNone/>
              <a:defRPr sz="1493" b="1"/>
            </a:lvl5pPr>
            <a:lvl6pPr marL="2133524" indent="0">
              <a:buNone/>
              <a:defRPr sz="1493" b="1"/>
            </a:lvl6pPr>
            <a:lvl7pPr marL="2560229" indent="0">
              <a:buNone/>
              <a:defRPr sz="1493" b="1"/>
            </a:lvl7pPr>
            <a:lvl8pPr marL="2986933" indent="0">
              <a:buNone/>
              <a:defRPr sz="1493" b="1"/>
            </a:lvl8pPr>
            <a:lvl9pPr marL="3413638" indent="0">
              <a:buNone/>
              <a:defRPr sz="149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44306" y="2338070"/>
            <a:ext cx="3732165" cy="34389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17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800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017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691" y="426720"/>
            <a:ext cx="2831416" cy="1493520"/>
          </a:xfrm>
        </p:spPr>
        <p:txBody>
          <a:bodyPr anchor="b"/>
          <a:lstStyle>
            <a:lvl1pPr>
              <a:defRPr sz="298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2166" y="921598"/>
            <a:ext cx="4444305" cy="4548717"/>
          </a:xfrm>
        </p:spPr>
        <p:txBody>
          <a:bodyPr/>
          <a:lstStyle>
            <a:lvl1pPr>
              <a:defRPr sz="2987"/>
            </a:lvl1pPr>
            <a:lvl2pPr>
              <a:defRPr sz="2613"/>
            </a:lvl2pPr>
            <a:lvl3pPr>
              <a:defRPr sz="2240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4691" y="1920240"/>
            <a:ext cx="2831416" cy="3557482"/>
          </a:xfrm>
        </p:spPr>
        <p:txBody>
          <a:bodyPr/>
          <a:lstStyle>
            <a:lvl1pPr marL="0" indent="0">
              <a:buNone/>
              <a:defRPr sz="1493"/>
            </a:lvl1pPr>
            <a:lvl2pPr marL="426705" indent="0">
              <a:buNone/>
              <a:defRPr sz="1307"/>
            </a:lvl2pPr>
            <a:lvl3pPr marL="853410" indent="0">
              <a:buNone/>
              <a:defRPr sz="1120"/>
            </a:lvl3pPr>
            <a:lvl4pPr marL="1280114" indent="0">
              <a:buNone/>
              <a:defRPr sz="933"/>
            </a:lvl4pPr>
            <a:lvl5pPr marL="1706819" indent="0">
              <a:buNone/>
              <a:defRPr sz="933"/>
            </a:lvl5pPr>
            <a:lvl6pPr marL="2133524" indent="0">
              <a:buNone/>
              <a:defRPr sz="933"/>
            </a:lvl6pPr>
            <a:lvl7pPr marL="2560229" indent="0">
              <a:buNone/>
              <a:defRPr sz="933"/>
            </a:lvl7pPr>
            <a:lvl8pPr marL="2986933" indent="0">
              <a:buNone/>
              <a:defRPr sz="933"/>
            </a:lvl8pPr>
            <a:lvl9pPr marL="3413638" indent="0">
              <a:buNone/>
              <a:defRPr sz="9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207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691" y="426720"/>
            <a:ext cx="2831416" cy="1493520"/>
          </a:xfrm>
        </p:spPr>
        <p:txBody>
          <a:bodyPr anchor="b"/>
          <a:lstStyle>
            <a:lvl1pPr>
              <a:defRPr sz="298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732166" y="921598"/>
            <a:ext cx="4444305" cy="4548717"/>
          </a:xfrm>
        </p:spPr>
        <p:txBody>
          <a:bodyPr anchor="t"/>
          <a:lstStyle>
            <a:lvl1pPr marL="0" indent="0">
              <a:buNone/>
              <a:defRPr sz="2987"/>
            </a:lvl1pPr>
            <a:lvl2pPr marL="426705" indent="0">
              <a:buNone/>
              <a:defRPr sz="2613"/>
            </a:lvl2pPr>
            <a:lvl3pPr marL="853410" indent="0">
              <a:buNone/>
              <a:defRPr sz="2240"/>
            </a:lvl3pPr>
            <a:lvl4pPr marL="1280114" indent="0">
              <a:buNone/>
              <a:defRPr sz="1867"/>
            </a:lvl4pPr>
            <a:lvl5pPr marL="1706819" indent="0">
              <a:buNone/>
              <a:defRPr sz="1867"/>
            </a:lvl5pPr>
            <a:lvl6pPr marL="2133524" indent="0">
              <a:buNone/>
              <a:defRPr sz="1867"/>
            </a:lvl6pPr>
            <a:lvl7pPr marL="2560229" indent="0">
              <a:buNone/>
              <a:defRPr sz="1867"/>
            </a:lvl7pPr>
            <a:lvl8pPr marL="2986933" indent="0">
              <a:buNone/>
              <a:defRPr sz="1867"/>
            </a:lvl8pPr>
            <a:lvl9pPr marL="3413638" indent="0">
              <a:buNone/>
              <a:defRPr sz="18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4691" y="1920240"/>
            <a:ext cx="2831416" cy="3557482"/>
          </a:xfrm>
        </p:spPr>
        <p:txBody>
          <a:bodyPr/>
          <a:lstStyle>
            <a:lvl1pPr marL="0" indent="0">
              <a:buNone/>
              <a:defRPr sz="1493"/>
            </a:lvl1pPr>
            <a:lvl2pPr marL="426705" indent="0">
              <a:buNone/>
              <a:defRPr sz="1307"/>
            </a:lvl2pPr>
            <a:lvl3pPr marL="853410" indent="0">
              <a:buNone/>
              <a:defRPr sz="1120"/>
            </a:lvl3pPr>
            <a:lvl4pPr marL="1280114" indent="0">
              <a:buNone/>
              <a:defRPr sz="933"/>
            </a:lvl4pPr>
            <a:lvl5pPr marL="1706819" indent="0">
              <a:buNone/>
              <a:defRPr sz="933"/>
            </a:lvl5pPr>
            <a:lvl6pPr marL="2133524" indent="0">
              <a:buNone/>
              <a:defRPr sz="933"/>
            </a:lvl6pPr>
            <a:lvl7pPr marL="2560229" indent="0">
              <a:buNone/>
              <a:defRPr sz="933"/>
            </a:lvl7pPr>
            <a:lvl8pPr marL="2986933" indent="0">
              <a:buNone/>
              <a:defRPr sz="933"/>
            </a:lvl8pPr>
            <a:lvl9pPr marL="3413638" indent="0">
              <a:buNone/>
              <a:defRPr sz="9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829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3548" y="340785"/>
            <a:ext cx="7571780" cy="12371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3548" y="1703917"/>
            <a:ext cx="7571780" cy="40612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3548" y="5932595"/>
            <a:ext cx="1975247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4D418-B9C2-487C-9C18-48F775FB9DA1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8003" y="5932595"/>
            <a:ext cx="2962870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0080" y="5932595"/>
            <a:ext cx="1975247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49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853410" rtl="0" eaLnBrk="1" latinLnBrk="0" hangingPunct="1">
        <a:lnSpc>
          <a:spcPct val="90000"/>
        </a:lnSpc>
        <a:spcBef>
          <a:spcPct val="0"/>
        </a:spcBef>
        <a:buNone/>
        <a:defRPr sz="410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3352" indent="-213352" algn="l" defTabSz="853410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sz="2613" kern="1200">
          <a:solidFill>
            <a:schemeClr val="tx1"/>
          </a:solidFill>
          <a:latin typeface="+mn-lt"/>
          <a:ea typeface="+mn-ea"/>
          <a:cs typeface="+mn-cs"/>
        </a:defRPr>
      </a:lvl1pPr>
      <a:lvl2pPr marL="640057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2pPr>
      <a:lvl3pPr marL="1066762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3pPr>
      <a:lvl4pPr marL="1493467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4pPr>
      <a:lvl5pPr marL="1920171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5pPr>
      <a:lvl6pPr marL="2346876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6pPr>
      <a:lvl7pPr marL="2773581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86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8pPr>
      <a:lvl9pPr marL="3626990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1pPr>
      <a:lvl2pPr marL="426705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2pPr>
      <a:lvl3pPr marL="853410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14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4pPr>
      <a:lvl5pPr marL="1706819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5pPr>
      <a:lvl6pPr marL="2133524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6pPr>
      <a:lvl7pPr marL="2560229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7pPr>
      <a:lvl8pPr marL="2986933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8pPr>
      <a:lvl9pPr marL="3413638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95325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B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38397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F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168890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D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75845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20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3524891"/>
              </p:ext>
            </p:extLst>
          </p:nvPr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58086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21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03089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1793B038-2101-4BB9-A862-5847C43E243E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36586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25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824800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26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984803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22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1131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6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4781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E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15171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6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4305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0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48236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4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8281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7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785239"/>
              </p:ext>
            </p:extLst>
          </p:nvPr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24889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A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10284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E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10985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</TotalTime>
  <Words>407</Words>
  <Application>Microsoft Office PowerPoint</Application>
  <PresentationFormat>Custom</PresentationFormat>
  <Paragraphs>108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AngsanaUPC</vt:lpstr>
      <vt:lpstr>Arial</vt:lpstr>
      <vt:lpstr>Calibri</vt:lpstr>
      <vt:lpstr>Calibri Light</vt:lpstr>
      <vt:lpstr>Cordia New</vt:lpstr>
      <vt:lpstr>FreesiaUPC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Chanattha Saengrattanayon</dc:creator>
  <cp:lastModifiedBy>Chanattha Saengrattanayon</cp:lastModifiedBy>
  <cp:revision>10</cp:revision>
  <dcterms:created xsi:type="dcterms:W3CDTF">2018-10-25T13:21:08Z</dcterms:created>
  <dcterms:modified xsi:type="dcterms:W3CDTF">2018-10-26T14:53:08Z</dcterms:modified>
</cp:coreProperties>
</file>