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83638" cy="6408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>
        <p:scale>
          <a:sx n="50" d="100"/>
          <a:sy n="50" d="100"/>
        </p:scale>
        <p:origin x="236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anuary-2019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Data!$B$11:$AF$11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0.1</c:v>
                </c:pt>
                <c:pt idx="6">
                  <c:v>2.2999999999999998</c:v>
                </c:pt>
                <c:pt idx="7">
                  <c:v>41.2</c:v>
                </c:pt>
                <c:pt idx="8">
                  <c:v>24.2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0.01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31-4829-A297-A608197337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56986816"/>
        <c:axId val="20569949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Data!$B$9:$AF$9</c:f>
              <c:numCache>
                <c:formatCode>0.0</c:formatCode>
                <c:ptCount val="31"/>
                <c:pt idx="0">
                  <c:v>28.2</c:v>
                </c:pt>
                <c:pt idx="1">
                  <c:v>27.2</c:v>
                </c:pt>
                <c:pt idx="2">
                  <c:v>27.4</c:v>
                </c:pt>
                <c:pt idx="3">
                  <c:v>26.9</c:v>
                </c:pt>
                <c:pt idx="4">
                  <c:v>28</c:v>
                </c:pt>
                <c:pt idx="5">
                  <c:v>30.8</c:v>
                </c:pt>
                <c:pt idx="6">
                  <c:v>29.2</c:v>
                </c:pt>
                <c:pt idx="7">
                  <c:v>24.4</c:v>
                </c:pt>
                <c:pt idx="8">
                  <c:v>28.5</c:v>
                </c:pt>
                <c:pt idx="9">
                  <c:v>29.6</c:v>
                </c:pt>
                <c:pt idx="10">
                  <c:v>27.8</c:v>
                </c:pt>
                <c:pt idx="11">
                  <c:v>27.9</c:v>
                </c:pt>
                <c:pt idx="12">
                  <c:v>27.8</c:v>
                </c:pt>
                <c:pt idx="13">
                  <c:v>27.6</c:v>
                </c:pt>
                <c:pt idx="14">
                  <c:v>27.5</c:v>
                </c:pt>
                <c:pt idx="15">
                  <c:v>26.4</c:v>
                </c:pt>
                <c:pt idx="16">
                  <c:v>26.8</c:v>
                </c:pt>
                <c:pt idx="17">
                  <c:v>27.7</c:v>
                </c:pt>
                <c:pt idx="18">
                  <c:v>28.2</c:v>
                </c:pt>
                <c:pt idx="19">
                  <c:v>28.5</c:v>
                </c:pt>
                <c:pt idx="20">
                  <c:v>28.7</c:v>
                </c:pt>
                <c:pt idx="21">
                  <c:v>27.8</c:v>
                </c:pt>
                <c:pt idx="22">
                  <c:v>27.9</c:v>
                </c:pt>
                <c:pt idx="23">
                  <c:v>27.8</c:v>
                </c:pt>
                <c:pt idx="24">
                  <c:v>28.4</c:v>
                </c:pt>
                <c:pt idx="25">
                  <c:v>28.5</c:v>
                </c:pt>
                <c:pt idx="26">
                  <c:v>29.1</c:v>
                </c:pt>
                <c:pt idx="27">
                  <c:v>28.7</c:v>
                </c:pt>
                <c:pt idx="28">
                  <c:v>29.2</c:v>
                </c:pt>
                <c:pt idx="29">
                  <c:v>29.6</c:v>
                </c:pt>
                <c:pt idx="30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31-4829-A297-A6081973376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Data!$B$10:$AF$10</c:f>
              <c:numCache>
                <c:formatCode>0.0</c:formatCode>
                <c:ptCount val="31"/>
                <c:pt idx="0">
                  <c:v>17.8</c:v>
                </c:pt>
                <c:pt idx="1">
                  <c:v>17.399999999999999</c:v>
                </c:pt>
                <c:pt idx="2">
                  <c:v>14.1</c:v>
                </c:pt>
                <c:pt idx="3">
                  <c:v>13.4</c:v>
                </c:pt>
                <c:pt idx="4">
                  <c:v>15.9</c:v>
                </c:pt>
                <c:pt idx="5">
                  <c:v>18.399999999999999</c:v>
                </c:pt>
                <c:pt idx="6">
                  <c:v>20.3</c:v>
                </c:pt>
                <c:pt idx="7">
                  <c:v>21.1</c:v>
                </c:pt>
                <c:pt idx="8">
                  <c:v>19.399999999999999</c:v>
                </c:pt>
                <c:pt idx="9">
                  <c:v>20.399999999999999</c:v>
                </c:pt>
                <c:pt idx="10">
                  <c:v>18.3</c:v>
                </c:pt>
                <c:pt idx="11">
                  <c:v>18</c:v>
                </c:pt>
                <c:pt idx="12">
                  <c:v>17.899999999999999</c:v>
                </c:pt>
                <c:pt idx="13">
                  <c:v>16.7</c:v>
                </c:pt>
                <c:pt idx="14">
                  <c:v>16.8</c:v>
                </c:pt>
                <c:pt idx="15">
                  <c:v>19.600000000000001</c:v>
                </c:pt>
                <c:pt idx="16">
                  <c:v>16</c:v>
                </c:pt>
                <c:pt idx="17">
                  <c:v>17.8</c:v>
                </c:pt>
                <c:pt idx="18">
                  <c:v>17.3</c:v>
                </c:pt>
                <c:pt idx="19">
                  <c:v>16.7</c:v>
                </c:pt>
                <c:pt idx="20">
                  <c:v>16.5</c:v>
                </c:pt>
                <c:pt idx="21">
                  <c:v>16.100000000000001</c:v>
                </c:pt>
                <c:pt idx="22">
                  <c:v>17.5</c:v>
                </c:pt>
                <c:pt idx="23">
                  <c:v>15</c:v>
                </c:pt>
                <c:pt idx="24">
                  <c:v>13</c:v>
                </c:pt>
                <c:pt idx="25">
                  <c:v>12.2</c:v>
                </c:pt>
                <c:pt idx="26">
                  <c:v>16.100000000000001</c:v>
                </c:pt>
                <c:pt idx="27">
                  <c:v>16.100000000000001</c:v>
                </c:pt>
                <c:pt idx="28">
                  <c:v>15.9</c:v>
                </c:pt>
                <c:pt idx="29">
                  <c:v>15.9</c:v>
                </c:pt>
                <c:pt idx="30">
                  <c:v>16.100000000000001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231-4829-A297-A608197337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57000960"/>
        <c:axId val="2057000416"/>
        <c:extLst/>
      </c:stockChart>
      <c:valAx>
        <c:axId val="20569949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056986816"/>
        <c:crosses val="max"/>
        <c:crossBetween val="between"/>
      </c:valAx>
      <c:catAx>
        <c:axId val="205698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056994976"/>
        <c:crosses val="autoZero"/>
        <c:auto val="1"/>
        <c:lblAlgn val="ctr"/>
        <c:lblOffset val="100"/>
        <c:noMultiLvlLbl val="0"/>
      </c:catAx>
      <c:valAx>
        <c:axId val="205700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057000960"/>
        <c:crosses val="autoZero"/>
        <c:crossBetween val="between"/>
      </c:valAx>
      <c:catAx>
        <c:axId val="205700096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0570004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Data!$B$121:$AF$121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0.6</c:v>
                </c:pt>
                <c:pt idx="4">
                  <c:v>0.2</c:v>
                </c:pt>
                <c:pt idx="5">
                  <c:v>0</c:v>
                </c:pt>
                <c:pt idx="6">
                  <c:v>0</c:v>
                </c:pt>
                <c:pt idx="7">
                  <c:v>4.0999999999999996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0.01</c:v>
                </c:pt>
                <c:pt idx="3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6F-4FF5-B579-ED4F6A47E0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8216368"/>
        <c:axId val="21082076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Data!$B$119:$AF$119</c:f>
              <c:numCache>
                <c:formatCode>0.0</c:formatCode>
                <c:ptCount val="31"/>
                <c:pt idx="0">
                  <c:v>32</c:v>
                </c:pt>
                <c:pt idx="1">
                  <c:v>32.200000000000003</c:v>
                </c:pt>
                <c:pt idx="2">
                  <c:v>28</c:v>
                </c:pt>
                <c:pt idx="3">
                  <c:v>29.5</c:v>
                </c:pt>
                <c:pt idx="4">
                  <c:v>29.8</c:v>
                </c:pt>
                <c:pt idx="5">
                  <c:v>31.2</c:v>
                </c:pt>
                <c:pt idx="6">
                  <c:v>31.5</c:v>
                </c:pt>
                <c:pt idx="7">
                  <c:v>31.3</c:v>
                </c:pt>
                <c:pt idx="8">
                  <c:v>30.7</c:v>
                </c:pt>
                <c:pt idx="9">
                  <c:v>31</c:v>
                </c:pt>
                <c:pt idx="10">
                  <c:v>31.2</c:v>
                </c:pt>
                <c:pt idx="11">
                  <c:v>33</c:v>
                </c:pt>
                <c:pt idx="12">
                  <c:v>31.8</c:v>
                </c:pt>
                <c:pt idx="13">
                  <c:v>31</c:v>
                </c:pt>
                <c:pt idx="14">
                  <c:v>31.5</c:v>
                </c:pt>
                <c:pt idx="15">
                  <c:v>31.5</c:v>
                </c:pt>
                <c:pt idx="16">
                  <c:v>33</c:v>
                </c:pt>
                <c:pt idx="17">
                  <c:v>32.299999999999997</c:v>
                </c:pt>
                <c:pt idx="18">
                  <c:v>32.200000000000003</c:v>
                </c:pt>
                <c:pt idx="19">
                  <c:v>31.6</c:v>
                </c:pt>
                <c:pt idx="20">
                  <c:v>31.7</c:v>
                </c:pt>
                <c:pt idx="21">
                  <c:v>31.7</c:v>
                </c:pt>
                <c:pt idx="22">
                  <c:v>32</c:v>
                </c:pt>
                <c:pt idx="23">
                  <c:v>32.299999999999997</c:v>
                </c:pt>
                <c:pt idx="24">
                  <c:v>32.200000000000003</c:v>
                </c:pt>
                <c:pt idx="25">
                  <c:v>32</c:v>
                </c:pt>
                <c:pt idx="26">
                  <c:v>32.200000000000003</c:v>
                </c:pt>
                <c:pt idx="27">
                  <c:v>32.5</c:v>
                </c:pt>
                <c:pt idx="28">
                  <c:v>31.5</c:v>
                </c:pt>
                <c:pt idx="29">
                  <c:v>31.7</c:v>
                </c:pt>
                <c:pt idx="30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6F-4FF5-B579-ED4F6A47E0A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Data!$B$120:$AF$120</c:f>
              <c:numCache>
                <c:formatCode>0.0</c:formatCode>
                <c:ptCount val="31"/>
                <c:pt idx="0">
                  <c:v>21</c:v>
                </c:pt>
                <c:pt idx="1">
                  <c:v>20.2</c:v>
                </c:pt>
                <c:pt idx="2">
                  <c:v>22.5</c:v>
                </c:pt>
                <c:pt idx="3">
                  <c:v>24.2</c:v>
                </c:pt>
                <c:pt idx="4">
                  <c:v>23.5</c:v>
                </c:pt>
                <c:pt idx="5">
                  <c:v>23.9</c:v>
                </c:pt>
                <c:pt idx="6">
                  <c:v>23</c:v>
                </c:pt>
                <c:pt idx="7">
                  <c:v>26.2</c:v>
                </c:pt>
                <c:pt idx="8">
                  <c:v>24.1</c:v>
                </c:pt>
                <c:pt idx="9">
                  <c:v>24.2</c:v>
                </c:pt>
                <c:pt idx="10">
                  <c:v>23</c:v>
                </c:pt>
                <c:pt idx="11">
                  <c:v>24</c:v>
                </c:pt>
                <c:pt idx="12">
                  <c:v>24</c:v>
                </c:pt>
                <c:pt idx="13">
                  <c:v>24.5</c:v>
                </c:pt>
                <c:pt idx="14">
                  <c:v>24.5</c:v>
                </c:pt>
                <c:pt idx="15">
                  <c:v>23</c:v>
                </c:pt>
                <c:pt idx="16">
                  <c:v>23</c:v>
                </c:pt>
                <c:pt idx="17">
                  <c:v>24.2</c:v>
                </c:pt>
                <c:pt idx="18">
                  <c:v>23</c:v>
                </c:pt>
                <c:pt idx="19">
                  <c:v>22.5</c:v>
                </c:pt>
                <c:pt idx="20">
                  <c:v>24.3</c:v>
                </c:pt>
                <c:pt idx="21">
                  <c:v>23.8</c:v>
                </c:pt>
                <c:pt idx="22">
                  <c:v>21.9</c:v>
                </c:pt>
                <c:pt idx="23">
                  <c:v>21</c:v>
                </c:pt>
                <c:pt idx="24">
                  <c:v>21</c:v>
                </c:pt>
                <c:pt idx="25">
                  <c:v>20.7</c:v>
                </c:pt>
                <c:pt idx="26">
                  <c:v>22</c:v>
                </c:pt>
                <c:pt idx="27">
                  <c:v>21</c:v>
                </c:pt>
                <c:pt idx="28">
                  <c:v>21.5</c:v>
                </c:pt>
                <c:pt idx="29">
                  <c:v>23.6</c:v>
                </c:pt>
                <c:pt idx="30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E6F-4FF5-B579-ED4F6A47E0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08210384"/>
        <c:axId val="2108206032"/>
        <c:extLst/>
      </c:stockChart>
      <c:valAx>
        <c:axId val="210820766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8216368"/>
        <c:crosses val="max"/>
        <c:crossBetween val="between"/>
      </c:valAx>
      <c:catAx>
        <c:axId val="210821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8207664"/>
        <c:crossesAt val="0"/>
        <c:auto val="1"/>
        <c:lblAlgn val="ctr"/>
        <c:lblOffset val="100"/>
        <c:noMultiLvlLbl val="0"/>
      </c:catAx>
      <c:valAx>
        <c:axId val="210820603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8210384"/>
        <c:crosses val="autoZero"/>
        <c:crossBetween val="between"/>
      </c:valAx>
      <c:catAx>
        <c:axId val="21082103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10820603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Data!$B$141:$AF$141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10.7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A2-4D92-A6A7-82EEC4F1B4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1754592"/>
        <c:axId val="21117529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Data!$B$139:$AF$139</c:f>
              <c:numCache>
                <c:formatCode>0.0</c:formatCode>
                <c:ptCount val="31"/>
                <c:pt idx="0">
                  <c:v>30.5</c:v>
                </c:pt>
                <c:pt idx="1">
                  <c:v>29.8</c:v>
                </c:pt>
                <c:pt idx="2">
                  <c:v>29.3</c:v>
                </c:pt>
                <c:pt idx="3">
                  <c:v>29.2</c:v>
                </c:pt>
                <c:pt idx="4">
                  <c:v>25.3</c:v>
                </c:pt>
                <c:pt idx="5">
                  <c:v>30.3</c:v>
                </c:pt>
                <c:pt idx="6">
                  <c:v>30.2</c:v>
                </c:pt>
                <c:pt idx="7">
                  <c:v>30.9</c:v>
                </c:pt>
                <c:pt idx="8">
                  <c:v>31.2</c:v>
                </c:pt>
                <c:pt idx="9">
                  <c:v>30</c:v>
                </c:pt>
                <c:pt idx="10">
                  <c:v>30.6</c:v>
                </c:pt>
                <c:pt idx="11">
                  <c:v>31.3</c:v>
                </c:pt>
                <c:pt idx="12">
                  <c:v>31.3</c:v>
                </c:pt>
                <c:pt idx="13">
                  <c:v>30.6</c:v>
                </c:pt>
                <c:pt idx="14">
                  <c:v>31.3</c:v>
                </c:pt>
                <c:pt idx="15">
                  <c:v>30.8</c:v>
                </c:pt>
                <c:pt idx="16">
                  <c:v>31.6</c:v>
                </c:pt>
                <c:pt idx="17">
                  <c:v>31.9</c:v>
                </c:pt>
                <c:pt idx="18">
                  <c:v>31.5</c:v>
                </c:pt>
                <c:pt idx="19">
                  <c:v>31.4</c:v>
                </c:pt>
                <c:pt idx="20">
                  <c:v>31.8</c:v>
                </c:pt>
                <c:pt idx="21">
                  <c:v>30.8</c:v>
                </c:pt>
                <c:pt idx="22">
                  <c:v>31.7</c:v>
                </c:pt>
                <c:pt idx="23">
                  <c:v>31.3</c:v>
                </c:pt>
                <c:pt idx="24">
                  <c:v>30.7</c:v>
                </c:pt>
                <c:pt idx="25">
                  <c:v>31.6</c:v>
                </c:pt>
                <c:pt idx="26">
                  <c:v>30.5</c:v>
                </c:pt>
                <c:pt idx="27">
                  <c:v>30.6</c:v>
                </c:pt>
                <c:pt idx="28">
                  <c:v>31.8</c:v>
                </c:pt>
                <c:pt idx="29">
                  <c:v>30.4</c:v>
                </c:pt>
                <c:pt idx="30">
                  <c:v>30.6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A2-4D92-A6A7-82EEC4F1B47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Data!$B$140:$AF$140</c:f>
              <c:numCache>
                <c:formatCode>0.0</c:formatCode>
                <c:ptCount val="31"/>
                <c:pt idx="0">
                  <c:v>24</c:v>
                </c:pt>
                <c:pt idx="1">
                  <c:v>23.2</c:v>
                </c:pt>
                <c:pt idx="2">
                  <c:v>23.7</c:v>
                </c:pt>
                <c:pt idx="3">
                  <c:v>25</c:v>
                </c:pt>
                <c:pt idx="4">
                  <c:v>23.1</c:v>
                </c:pt>
                <c:pt idx="5">
                  <c:v>22.5</c:v>
                </c:pt>
                <c:pt idx="6">
                  <c:v>24.4</c:v>
                </c:pt>
                <c:pt idx="7">
                  <c:v>24.9</c:v>
                </c:pt>
                <c:pt idx="8">
                  <c:v>24</c:v>
                </c:pt>
                <c:pt idx="9">
                  <c:v>24.6</c:v>
                </c:pt>
                <c:pt idx="10">
                  <c:v>23.8</c:v>
                </c:pt>
                <c:pt idx="11">
                  <c:v>23.8</c:v>
                </c:pt>
                <c:pt idx="12">
                  <c:v>25</c:v>
                </c:pt>
                <c:pt idx="13">
                  <c:v>24.1</c:v>
                </c:pt>
                <c:pt idx="14">
                  <c:v>24</c:v>
                </c:pt>
                <c:pt idx="15">
                  <c:v>25</c:v>
                </c:pt>
                <c:pt idx="16">
                  <c:v>24.3</c:v>
                </c:pt>
                <c:pt idx="17">
                  <c:v>26.3</c:v>
                </c:pt>
                <c:pt idx="18">
                  <c:v>24.4</c:v>
                </c:pt>
                <c:pt idx="19">
                  <c:v>24</c:v>
                </c:pt>
                <c:pt idx="20">
                  <c:v>23.8</c:v>
                </c:pt>
                <c:pt idx="21">
                  <c:v>24.2</c:v>
                </c:pt>
                <c:pt idx="22">
                  <c:v>23.4</c:v>
                </c:pt>
                <c:pt idx="23">
                  <c:v>23</c:v>
                </c:pt>
                <c:pt idx="24">
                  <c:v>21.7</c:v>
                </c:pt>
                <c:pt idx="25">
                  <c:v>22.2</c:v>
                </c:pt>
                <c:pt idx="26">
                  <c:v>22.8</c:v>
                </c:pt>
                <c:pt idx="27">
                  <c:v>22.3</c:v>
                </c:pt>
                <c:pt idx="28">
                  <c:v>22.7</c:v>
                </c:pt>
                <c:pt idx="29">
                  <c:v>22.6</c:v>
                </c:pt>
                <c:pt idx="30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A2-4D92-A6A7-82EEC4F1B4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1758944"/>
        <c:axId val="2111752416"/>
        <c:extLst/>
      </c:stockChart>
      <c:valAx>
        <c:axId val="211175296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54592"/>
        <c:crosses val="max"/>
        <c:crossBetween val="between"/>
      </c:valAx>
      <c:catAx>
        <c:axId val="2111754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52960"/>
        <c:crossesAt val="0"/>
        <c:auto val="1"/>
        <c:lblAlgn val="ctr"/>
        <c:lblOffset val="100"/>
        <c:noMultiLvlLbl val="0"/>
      </c:catAx>
      <c:valAx>
        <c:axId val="21117524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58944"/>
        <c:crosses val="autoZero"/>
        <c:crossBetween val="between"/>
      </c:valAx>
      <c:catAx>
        <c:axId val="21117589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1117524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Data!$B$131:$AF$131</c:f>
              <c:numCache>
                <c:formatCode>0.0</c:formatCode>
                <c:ptCount val="31"/>
                <c:pt idx="0">
                  <c:v>0</c:v>
                </c:pt>
                <c:pt idx="1">
                  <c:v>0.01</c:v>
                </c:pt>
                <c:pt idx="2">
                  <c:v>0</c:v>
                </c:pt>
                <c:pt idx="3">
                  <c:v>0.4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E5-4D56-9ED5-DA5B364D9E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1754048"/>
        <c:axId val="21082092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Data!$B$129:$AF$129</c:f>
              <c:numCache>
                <c:formatCode>0.0</c:formatCode>
                <c:ptCount val="31"/>
                <c:pt idx="0">
                  <c:v>31.8</c:v>
                </c:pt>
                <c:pt idx="1">
                  <c:v>31.5</c:v>
                </c:pt>
                <c:pt idx="2">
                  <c:v>30.5</c:v>
                </c:pt>
                <c:pt idx="3">
                  <c:v>27.6</c:v>
                </c:pt>
                <c:pt idx="4">
                  <c:v>33.200000000000003</c:v>
                </c:pt>
                <c:pt idx="5">
                  <c:v>33.5</c:v>
                </c:pt>
                <c:pt idx="6">
                  <c:v>33</c:v>
                </c:pt>
                <c:pt idx="7">
                  <c:v>33.700000000000003</c:v>
                </c:pt>
                <c:pt idx="8">
                  <c:v>32.200000000000003</c:v>
                </c:pt>
                <c:pt idx="9">
                  <c:v>33</c:v>
                </c:pt>
                <c:pt idx="10">
                  <c:v>33.299999999999997</c:v>
                </c:pt>
                <c:pt idx="11">
                  <c:v>33.299999999999997</c:v>
                </c:pt>
                <c:pt idx="12">
                  <c:v>32.799999999999997</c:v>
                </c:pt>
                <c:pt idx="13">
                  <c:v>33.299999999999997</c:v>
                </c:pt>
                <c:pt idx="14">
                  <c:v>33</c:v>
                </c:pt>
                <c:pt idx="15">
                  <c:v>32.5</c:v>
                </c:pt>
                <c:pt idx="16">
                  <c:v>33.5</c:v>
                </c:pt>
                <c:pt idx="17">
                  <c:v>34.200000000000003</c:v>
                </c:pt>
                <c:pt idx="18">
                  <c:v>34.1</c:v>
                </c:pt>
                <c:pt idx="19">
                  <c:v>33.5</c:v>
                </c:pt>
                <c:pt idx="20">
                  <c:v>33.5</c:v>
                </c:pt>
                <c:pt idx="21">
                  <c:v>34.299999999999997</c:v>
                </c:pt>
                <c:pt idx="22">
                  <c:v>33.700000000000003</c:v>
                </c:pt>
                <c:pt idx="23">
                  <c:v>33.5</c:v>
                </c:pt>
                <c:pt idx="24">
                  <c:v>33.1</c:v>
                </c:pt>
                <c:pt idx="25">
                  <c:v>33.1</c:v>
                </c:pt>
                <c:pt idx="26">
                  <c:v>33.6</c:v>
                </c:pt>
                <c:pt idx="27">
                  <c:v>32.299999999999997</c:v>
                </c:pt>
                <c:pt idx="28">
                  <c:v>34.200000000000003</c:v>
                </c:pt>
                <c:pt idx="29">
                  <c:v>32.5</c:v>
                </c:pt>
                <c:pt idx="30">
                  <c:v>33.700000000000003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E5-4D56-9ED5-DA5B364D9EA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Data!$B$130:$AF$130</c:f>
              <c:numCache>
                <c:formatCode>0.0</c:formatCode>
                <c:ptCount val="31"/>
                <c:pt idx="0">
                  <c:v>22.3</c:v>
                </c:pt>
                <c:pt idx="1">
                  <c:v>22</c:v>
                </c:pt>
                <c:pt idx="2">
                  <c:v>21.5</c:v>
                </c:pt>
                <c:pt idx="3">
                  <c:v>22.5</c:v>
                </c:pt>
                <c:pt idx="4">
                  <c:v>22.7</c:v>
                </c:pt>
                <c:pt idx="5">
                  <c:v>22.5</c:v>
                </c:pt>
                <c:pt idx="6">
                  <c:v>23.3</c:v>
                </c:pt>
                <c:pt idx="7">
                  <c:v>24</c:v>
                </c:pt>
                <c:pt idx="8">
                  <c:v>25</c:v>
                </c:pt>
                <c:pt idx="9">
                  <c:v>23.5</c:v>
                </c:pt>
                <c:pt idx="10">
                  <c:v>23.5</c:v>
                </c:pt>
                <c:pt idx="11">
                  <c:v>23.3</c:v>
                </c:pt>
                <c:pt idx="12">
                  <c:v>23.4</c:v>
                </c:pt>
                <c:pt idx="13">
                  <c:v>23.4</c:v>
                </c:pt>
                <c:pt idx="14">
                  <c:v>23</c:v>
                </c:pt>
                <c:pt idx="15">
                  <c:v>21.4</c:v>
                </c:pt>
                <c:pt idx="16">
                  <c:v>22.5</c:v>
                </c:pt>
                <c:pt idx="17">
                  <c:v>22.7</c:v>
                </c:pt>
                <c:pt idx="18">
                  <c:v>22</c:v>
                </c:pt>
                <c:pt idx="19">
                  <c:v>21.8</c:v>
                </c:pt>
                <c:pt idx="20">
                  <c:v>23.7</c:v>
                </c:pt>
                <c:pt idx="21">
                  <c:v>24</c:v>
                </c:pt>
                <c:pt idx="22">
                  <c:v>22.4</c:v>
                </c:pt>
                <c:pt idx="23">
                  <c:v>20.7</c:v>
                </c:pt>
                <c:pt idx="24">
                  <c:v>20.5</c:v>
                </c:pt>
                <c:pt idx="25">
                  <c:v>18.2</c:v>
                </c:pt>
                <c:pt idx="26">
                  <c:v>20.6</c:v>
                </c:pt>
                <c:pt idx="27">
                  <c:v>20.5</c:v>
                </c:pt>
                <c:pt idx="28">
                  <c:v>23.1</c:v>
                </c:pt>
                <c:pt idx="29">
                  <c:v>23</c:v>
                </c:pt>
                <c:pt idx="3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BE5-4D56-9ED5-DA5B364D9E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1764928"/>
        <c:axId val="2111753504"/>
        <c:extLst/>
      </c:stockChart>
      <c:valAx>
        <c:axId val="2108209296"/>
        <c:scaling>
          <c:orientation val="minMax"/>
          <c:max val="14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54048"/>
        <c:crosses val="max"/>
        <c:crossBetween val="between"/>
        <c:majorUnit val="20"/>
        <c:minorUnit val="20"/>
      </c:valAx>
      <c:catAx>
        <c:axId val="211175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8209296"/>
        <c:crossesAt val="0"/>
        <c:auto val="1"/>
        <c:lblAlgn val="ctr"/>
        <c:lblOffset val="100"/>
        <c:noMultiLvlLbl val="0"/>
      </c:catAx>
      <c:valAx>
        <c:axId val="21117535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64928"/>
        <c:crosses val="autoZero"/>
        <c:crossBetween val="between"/>
      </c:valAx>
      <c:catAx>
        <c:axId val="21117649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1117535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Data!$B$146:$AF$146</c:f>
              <c:numCache>
                <c:formatCode>0.0</c:formatCode>
                <c:ptCount val="31"/>
                <c:pt idx="0">
                  <c:v>0.2</c:v>
                </c:pt>
                <c:pt idx="1">
                  <c:v>0</c:v>
                </c:pt>
                <c:pt idx="2">
                  <c:v>3.7</c:v>
                </c:pt>
                <c:pt idx="3">
                  <c:v>69</c:v>
                </c:pt>
                <c:pt idx="4">
                  <c:v>9.6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22.1</c:v>
                </c:pt>
                <c:pt idx="12">
                  <c:v>0.01</c:v>
                </c:pt>
                <c:pt idx="13">
                  <c:v>1.6</c:v>
                </c:pt>
                <c:pt idx="14">
                  <c:v>0</c:v>
                </c:pt>
                <c:pt idx="15">
                  <c:v>0</c:v>
                </c:pt>
                <c:pt idx="16">
                  <c:v>3.1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56-43D0-B56D-8F7A745757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1756768"/>
        <c:axId val="21117654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Data!$B$144:$AF$144</c:f>
              <c:numCache>
                <c:formatCode>0.0</c:formatCode>
                <c:ptCount val="31"/>
                <c:pt idx="0">
                  <c:v>30.2</c:v>
                </c:pt>
                <c:pt idx="1">
                  <c:v>30.3</c:v>
                </c:pt>
                <c:pt idx="2">
                  <c:v>28.6</c:v>
                </c:pt>
                <c:pt idx="3">
                  <c:v>24.5</c:v>
                </c:pt>
                <c:pt idx="4">
                  <c:v>28</c:v>
                </c:pt>
                <c:pt idx="5">
                  <c:v>32.5</c:v>
                </c:pt>
                <c:pt idx="6">
                  <c:v>33</c:v>
                </c:pt>
                <c:pt idx="7">
                  <c:v>31.5</c:v>
                </c:pt>
                <c:pt idx="8">
                  <c:v>31.8</c:v>
                </c:pt>
                <c:pt idx="9">
                  <c:v>32.700000000000003</c:v>
                </c:pt>
                <c:pt idx="10">
                  <c:v>33</c:v>
                </c:pt>
                <c:pt idx="11">
                  <c:v>30.9</c:v>
                </c:pt>
                <c:pt idx="12">
                  <c:v>31.8</c:v>
                </c:pt>
                <c:pt idx="13">
                  <c:v>31.7</c:v>
                </c:pt>
                <c:pt idx="14">
                  <c:v>32.5</c:v>
                </c:pt>
                <c:pt idx="15">
                  <c:v>32</c:v>
                </c:pt>
                <c:pt idx="16">
                  <c:v>31</c:v>
                </c:pt>
                <c:pt idx="17">
                  <c:v>31.5</c:v>
                </c:pt>
                <c:pt idx="18">
                  <c:v>31.8</c:v>
                </c:pt>
                <c:pt idx="19">
                  <c:v>32.200000000000003</c:v>
                </c:pt>
                <c:pt idx="20">
                  <c:v>32.200000000000003</c:v>
                </c:pt>
                <c:pt idx="21">
                  <c:v>32</c:v>
                </c:pt>
                <c:pt idx="22">
                  <c:v>31.5</c:v>
                </c:pt>
                <c:pt idx="23">
                  <c:v>32.200000000000003</c:v>
                </c:pt>
                <c:pt idx="24">
                  <c:v>32.200000000000003</c:v>
                </c:pt>
                <c:pt idx="25">
                  <c:v>31.5</c:v>
                </c:pt>
                <c:pt idx="26">
                  <c:v>32</c:v>
                </c:pt>
                <c:pt idx="27">
                  <c:v>31.7</c:v>
                </c:pt>
                <c:pt idx="28">
                  <c:v>31.8</c:v>
                </c:pt>
                <c:pt idx="29">
                  <c:v>32.5</c:v>
                </c:pt>
                <c:pt idx="3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56-43D0-B56D-8F7A745757F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Data!$B$145:$AF$145</c:f>
              <c:numCache>
                <c:formatCode>0.0</c:formatCode>
                <c:ptCount val="31"/>
                <c:pt idx="0">
                  <c:v>24.2</c:v>
                </c:pt>
                <c:pt idx="1">
                  <c:v>22.5</c:v>
                </c:pt>
                <c:pt idx="2">
                  <c:v>23</c:v>
                </c:pt>
                <c:pt idx="3">
                  <c:v>22.2</c:v>
                </c:pt>
                <c:pt idx="4">
                  <c:v>23</c:v>
                </c:pt>
                <c:pt idx="5">
                  <c:v>22</c:v>
                </c:pt>
                <c:pt idx="6">
                  <c:v>24.1</c:v>
                </c:pt>
                <c:pt idx="7">
                  <c:v>23</c:v>
                </c:pt>
                <c:pt idx="8">
                  <c:v>23.5</c:v>
                </c:pt>
                <c:pt idx="9">
                  <c:v>23</c:v>
                </c:pt>
                <c:pt idx="10">
                  <c:v>23</c:v>
                </c:pt>
                <c:pt idx="11">
                  <c:v>21.7</c:v>
                </c:pt>
                <c:pt idx="12">
                  <c:v>24</c:v>
                </c:pt>
                <c:pt idx="13">
                  <c:v>23.5</c:v>
                </c:pt>
                <c:pt idx="14">
                  <c:v>22.9</c:v>
                </c:pt>
                <c:pt idx="15">
                  <c:v>22.9</c:v>
                </c:pt>
                <c:pt idx="16">
                  <c:v>23.3</c:v>
                </c:pt>
                <c:pt idx="17">
                  <c:v>22.5</c:v>
                </c:pt>
                <c:pt idx="18">
                  <c:v>23</c:v>
                </c:pt>
                <c:pt idx="19">
                  <c:v>21.5</c:v>
                </c:pt>
                <c:pt idx="20">
                  <c:v>22.2</c:v>
                </c:pt>
                <c:pt idx="21">
                  <c:v>22.5</c:v>
                </c:pt>
                <c:pt idx="22">
                  <c:v>22.6</c:v>
                </c:pt>
                <c:pt idx="23">
                  <c:v>23.8</c:v>
                </c:pt>
                <c:pt idx="24">
                  <c:v>21.4</c:v>
                </c:pt>
                <c:pt idx="25">
                  <c:v>20.5</c:v>
                </c:pt>
                <c:pt idx="26">
                  <c:v>20.100000000000001</c:v>
                </c:pt>
                <c:pt idx="27">
                  <c:v>21</c:v>
                </c:pt>
                <c:pt idx="28">
                  <c:v>22.5</c:v>
                </c:pt>
                <c:pt idx="29">
                  <c:v>22.2</c:v>
                </c:pt>
                <c:pt idx="30">
                  <c:v>21.4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D56-43D0-B56D-8F7A745757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1759488"/>
        <c:axId val="2111755680"/>
        <c:extLst/>
      </c:stockChart>
      <c:valAx>
        <c:axId val="21117654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56768"/>
        <c:crosses val="max"/>
        <c:crossBetween val="between"/>
      </c:valAx>
      <c:catAx>
        <c:axId val="211175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65472"/>
        <c:crossesAt val="0"/>
        <c:auto val="1"/>
        <c:lblAlgn val="ctr"/>
        <c:lblOffset val="100"/>
        <c:noMultiLvlLbl val="0"/>
      </c:catAx>
      <c:valAx>
        <c:axId val="211175568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59488"/>
        <c:crosses val="autoZero"/>
        <c:crossBetween val="between"/>
      </c:valAx>
      <c:catAx>
        <c:axId val="21117594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11175568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Data!$B$151:$AF$151</c:f>
              <c:numCache>
                <c:formatCode>0.0</c:formatCode>
                <c:ptCount val="31"/>
                <c:pt idx="0">
                  <c:v>0</c:v>
                </c:pt>
                <c:pt idx="1">
                  <c:v>0.5</c:v>
                </c:pt>
                <c:pt idx="2">
                  <c:v>43.4</c:v>
                </c:pt>
                <c:pt idx="3">
                  <c:v>270.5</c:v>
                </c:pt>
                <c:pt idx="4">
                  <c:v>9.4</c:v>
                </c:pt>
                <c:pt idx="5">
                  <c:v>0</c:v>
                </c:pt>
                <c:pt idx="6">
                  <c:v>0.4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22.7</c:v>
                </c:pt>
                <c:pt idx="12">
                  <c:v>0.5</c:v>
                </c:pt>
                <c:pt idx="13">
                  <c:v>0</c:v>
                </c:pt>
                <c:pt idx="14">
                  <c:v>0</c:v>
                </c:pt>
                <c:pt idx="15">
                  <c:v>7.2</c:v>
                </c:pt>
                <c:pt idx="16">
                  <c:v>0.3</c:v>
                </c:pt>
                <c:pt idx="17">
                  <c:v>4.4000000000000004</c:v>
                </c:pt>
                <c:pt idx="18">
                  <c:v>0</c:v>
                </c:pt>
                <c:pt idx="19">
                  <c:v>0</c:v>
                </c:pt>
                <c:pt idx="20">
                  <c:v>3.2</c:v>
                </c:pt>
                <c:pt idx="21">
                  <c:v>37.700000000000003</c:v>
                </c:pt>
                <c:pt idx="22">
                  <c:v>2.4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5.0999999999999996</c:v>
                </c:pt>
                <c:pt idx="28">
                  <c:v>3.3</c:v>
                </c:pt>
                <c:pt idx="29">
                  <c:v>6.9</c:v>
                </c:pt>
                <c:pt idx="3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C1-4D10-AE8E-8A3A27E36F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1756224"/>
        <c:axId val="21117518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Data!$B$149:$AF$149</c:f>
              <c:numCache>
                <c:formatCode>0.0</c:formatCode>
                <c:ptCount val="31"/>
                <c:pt idx="0">
                  <c:v>31.3</c:v>
                </c:pt>
                <c:pt idx="1">
                  <c:v>31.3</c:v>
                </c:pt>
                <c:pt idx="2">
                  <c:v>27.5</c:v>
                </c:pt>
                <c:pt idx="3">
                  <c:v>27.5</c:v>
                </c:pt>
                <c:pt idx="4">
                  <c:v>31.2</c:v>
                </c:pt>
                <c:pt idx="5">
                  <c:v>31.3</c:v>
                </c:pt>
                <c:pt idx="6">
                  <c:v>31.3</c:v>
                </c:pt>
                <c:pt idx="7">
                  <c:v>31.3</c:v>
                </c:pt>
                <c:pt idx="8">
                  <c:v>31</c:v>
                </c:pt>
                <c:pt idx="9">
                  <c:v>32</c:v>
                </c:pt>
                <c:pt idx="10">
                  <c:v>31.2</c:v>
                </c:pt>
                <c:pt idx="11">
                  <c:v>31.5</c:v>
                </c:pt>
                <c:pt idx="12">
                  <c:v>31.5</c:v>
                </c:pt>
                <c:pt idx="13">
                  <c:v>31.5</c:v>
                </c:pt>
                <c:pt idx="14">
                  <c:v>32.5</c:v>
                </c:pt>
                <c:pt idx="15">
                  <c:v>32.299999999999997</c:v>
                </c:pt>
                <c:pt idx="16">
                  <c:v>30.9</c:v>
                </c:pt>
                <c:pt idx="17">
                  <c:v>31.5</c:v>
                </c:pt>
                <c:pt idx="18">
                  <c:v>31.5</c:v>
                </c:pt>
                <c:pt idx="19">
                  <c:v>31.6</c:v>
                </c:pt>
                <c:pt idx="20">
                  <c:v>32</c:v>
                </c:pt>
                <c:pt idx="21">
                  <c:v>30.5</c:v>
                </c:pt>
                <c:pt idx="22">
                  <c:v>32.4</c:v>
                </c:pt>
                <c:pt idx="23">
                  <c:v>30.9</c:v>
                </c:pt>
                <c:pt idx="24">
                  <c:v>31.5</c:v>
                </c:pt>
                <c:pt idx="25">
                  <c:v>30.6</c:v>
                </c:pt>
                <c:pt idx="26">
                  <c:v>31.1</c:v>
                </c:pt>
                <c:pt idx="27">
                  <c:v>31.6</c:v>
                </c:pt>
                <c:pt idx="28">
                  <c:v>31.8</c:v>
                </c:pt>
                <c:pt idx="29">
                  <c:v>30.3</c:v>
                </c:pt>
                <c:pt idx="30">
                  <c:v>32.1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C1-4D10-AE8E-8A3A27E36F1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Data!$B$150:$AF$150</c:f>
              <c:numCache>
                <c:formatCode>0.0</c:formatCode>
                <c:ptCount val="31"/>
                <c:pt idx="0">
                  <c:v>23.5</c:v>
                </c:pt>
                <c:pt idx="1">
                  <c:v>22.5</c:v>
                </c:pt>
                <c:pt idx="2">
                  <c:v>23.8</c:v>
                </c:pt>
                <c:pt idx="3">
                  <c:v>22.3</c:v>
                </c:pt>
                <c:pt idx="4">
                  <c:v>22.2</c:v>
                </c:pt>
                <c:pt idx="5">
                  <c:v>24.9</c:v>
                </c:pt>
                <c:pt idx="6">
                  <c:v>25</c:v>
                </c:pt>
                <c:pt idx="7">
                  <c:v>25.1</c:v>
                </c:pt>
                <c:pt idx="8">
                  <c:v>24.7</c:v>
                </c:pt>
                <c:pt idx="9">
                  <c:v>23.5</c:v>
                </c:pt>
                <c:pt idx="10">
                  <c:v>24.1</c:v>
                </c:pt>
                <c:pt idx="11">
                  <c:v>22.8</c:v>
                </c:pt>
                <c:pt idx="12">
                  <c:v>24</c:v>
                </c:pt>
                <c:pt idx="13">
                  <c:v>24.8</c:v>
                </c:pt>
                <c:pt idx="14">
                  <c:v>23.3</c:v>
                </c:pt>
                <c:pt idx="15">
                  <c:v>22.5</c:v>
                </c:pt>
                <c:pt idx="16">
                  <c:v>24.1</c:v>
                </c:pt>
                <c:pt idx="17">
                  <c:v>23.9</c:v>
                </c:pt>
                <c:pt idx="18">
                  <c:v>23.7</c:v>
                </c:pt>
                <c:pt idx="19">
                  <c:v>23.3</c:v>
                </c:pt>
                <c:pt idx="20">
                  <c:v>23.1</c:v>
                </c:pt>
                <c:pt idx="21">
                  <c:v>24</c:v>
                </c:pt>
                <c:pt idx="22">
                  <c:v>22.4</c:v>
                </c:pt>
                <c:pt idx="23">
                  <c:v>24.7</c:v>
                </c:pt>
                <c:pt idx="24">
                  <c:v>22</c:v>
                </c:pt>
                <c:pt idx="25">
                  <c:v>22.3</c:v>
                </c:pt>
                <c:pt idx="26">
                  <c:v>21.4</c:v>
                </c:pt>
                <c:pt idx="27">
                  <c:v>22.8</c:v>
                </c:pt>
                <c:pt idx="28">
                  <c:v>23.3</c:v>
                </c:pt>
                <c:pt idx="29">
                  <c:v>23.5</c:v>
                </c:pt>
                <c:pt idx="30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C1-4D10-AE8E-8A3A27E36F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1758400"/>
        <c:axId val="2111757312"/>
        <c:extLst/>
      </c:stockChart>
      <c:valAx>
        <c:axId val="2111751872"/>
        <c:scaling>
          <c:orientation val="minMax"/>
          <c:max val="3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56224"/>
        <c:crosses val="max"/>
        <c:crossBetween val="between"/>
      </c:valAx>
      <c:catAx>
        <c:axId val="211175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51872"/>
        <c:crossesAt val="0"/>
        <c:auto val="1"/>
        <c:lblAlgn val="ctr"/>
        <c:lblOffset val="100"/>
        <c:noMultiLvlLbl val="0"/>
      </c:catAx>
      <c:valAx>
        <c:axId val="21117573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58400"/>
        <c:crosses val="autoZero"/>
        <c:crossBetween val="between"/>
      </c:valAx>
      <c:catAx>
        <c:axId val="21117584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1117573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Data!$B$171:$AF$171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44.9</c:v>
                </c:pt>
                <c:pt idx="4">
                  <c:v>2.5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11.8</c:v>
                </c:pt>
                <c:pt idx="12">
                  <c:v>1.3</c:v>
                </c:pt>
                <c:pt idx="13">
                  <c:v>0.3</c:v>
                </c:pt>
                <c:pt idx="14">
                  <c:v>1.3</c:v>
                </c:pt>
                <c:pt idx="15">
                  <c:v>0</c:v>
                </c:pt>
                <c:pt idx="16">
                  <c:v>46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0.5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81-4016-9EA0-1307A4B39F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2921664"/>
        <c:axId val="21129194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Data!$B$169:$AF$169</c:f>
              <c:numCache>
                <c:formatCode>0.0</c:formatCode>
                <c:ptCount val="31"/>
                <c:pt idx="0">
                  <c:v>31.4</c:v>
                </c:pt>
                <c:pt idx="1">
                  <c:v>31.5</c:v>
                </c:pt>
                <c:pt idx="2">
                  <c:v>30</c:v>
                </c:pt>
                <c:pt idx="3">
                  <c:v>25.2</c:v>
                </c:pt>
                <c:pt idx="4">
                  <c:v>28.2</c:v>
                </c:pt>
                <c:pt idx="5">
                  <c:v>34.700000000000003</c:v>
                </c:pt>
                <c:pt idx="6">
                  <c:v>33.200000000000003</c:v>
                </c:pt>
                <c:pt idx="7">
                  <c:v>32</c:v>
                </c:pt>
                <c:pt idx="8">
                  <c:v>33.200000000000003</c:v>
                </c:pt>
                <c:pt idx="9">
                  <c:v>32.5</c:v>
                </c:pt>
                <c:pt idx="10">
                  <c:v>33.5</c:v>
                </c:pt>
                <c:pt idx="11">
                  <c:v>32.200000000000003</c:v>
                </c:pt>
                <c:pt idx="12">
                  <c:v>32.200000000000003</c:v>
                </c:pt>
                <c:pt idx="13">
                  <c:v>31.5</c:v>
                </c:pt>
                <c:pt idx="14">
                  <c:v>31</c:v>
                </c:pt>
                <c:pt idx="15">
                  <c:v>31.2</c:v>
                </c:pt>
                <c:pt idx="16">
                  <c:v>33</c:v>
                </c:pt>
                <c:pt idx="17">
                  <c:v>30.7</c:v>
                </c:pt>
                <c:pt idx="18">
                  <c:v>32.200000000000003</c:v>
                </c:pt>
                <c:pt idx="19">
                  <c:v>33</c:v>
                </c:pt>
                <c:pt idx="20">
                  <c:v>31.3</c:v>
                </c:pt>
                <c:pt idx="21">
                  <c:v>34</c:v>
                </c:pt>
                <c:pt idx="22">
                  <c:v>32.5</c:v>
                </c:pt>
                <c:pt idx="23">
                  <c:v>31.8</c:v>
                </c:pt>
                <c:pt idx="24">
                  <c:v>33.1</c:v>
                </c:pt>
                <c:pt idx="25">
                  <c:v>33.5</c:v>
                </c:pt>
                <c:pt idx="26">
                  <c:v>34.1</c:v>
                </c:pt>
                <c:pt idx="27">
                  <c:v>34</c:v>
                </c:pt>
                <c:pt idx="28">
                  <c:v>35</c:v>
                </c:pt>
                <c:pt idx="29">
                  <c:v>33.1</c:v>
                </c:pt>
                <c:pt idx="30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81-4016-9EA0-1307A4B39F1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Data!$B$170:$AF$170</c:f>
              <c:numCache>
                <c:formatCode>0.0</c:formatCode>
                <c:ptCount val="31"/>
                <c:pt idx="0">
                  <c:v>24</c:v>
                </c:pt>
                <c:pt idx="1">
                  <c:v>22.3</c:v>
                </c:pt>
                <c:pt idx="2">
                  <c:v>22.3</c:v>
                </c:pt>
                <c:pt idx="3">
                  <c:v>22.7</c:v>
                </c:pt>
                <c:pt idx="4">
                  <c:v>22.6</c:v>
                </c:pt>
                <c:pt idx="5">
                  <c:v>24</c:v>
                </c:pt>
                <c:pt idx="6">
                  <c:v>22.7</c:v>
                </c:pt>
                <c:pt idx="7">
                  <c:v>22.4</c:v>
                </c:pt>
                <c:pt idx="8">
                  <c:v>22.2</c:v>
                </c:pt>
                <c:pt idx="9">
                  <c:v>22</c:v>
                </c:pt>
                <c:pt idx="10">
                  <c:v>22.3</c:v>
                </c:pt>
                <c:pt idx="11">
                  <c:v>21.8</c:v>
                </c:pt>
                <c:pt idx="12">
                  <c:v>23.6</c:v>
                </c:pt>
                <c:pt idx="13">
                  <c:v>22.8</c:v>
                </c:pt>
                <c:pt idx="14">
                  <c:v>23.5</c:v>
                </c:pt>
                <c:pt idx="15">
                  <c:v>23.2</c:v>
                </c:pt>
                <c:pt idx="16">
                  <c:v>22.8</c:v>
                </c:pt>
                <c:pt idx="17">
                  <c:v>22.8</c:v>
                </c:pt>
                <c:pt idx="18">
                  <c:v>22.2</c:v>
                </c:pt>
                <c:pt idx="19">
                  <c:v>22.3</c:v>
                </c:pt>
                <c:pt idx="20">
                  <c:v>22.4</c:v>
                </c:pt>
                <c:pt idx="21">
                  <c:v>23.3</c:v>
                </c:pt>
                <c:pt idx="22">
                  <c:v>22.2</c:v>
                </c:pt>
                <c:pt idx="23">
                  <c:v>22.4</c:v>
                </c:pt>
                <c:pt idx="24">
                  <c:v>22.8</c:v>
                </c:pt>
                <c:pt idx="25">
                  <c:v>22</c:v>
                </c:pt>
                <c:pt idx="26">
                  <c:v>19.5</c:v>
                </c:pt>
                <c:pt idx="27">
                  <c:v>25</c:v>
                </c:pt>
                <c:pt idx="28">
                  <c:v>23.3</c:v>
                </c:pt>
                <c:pt idx="29">
                  <c:v>23.2</c:v>
                </c:pt>
                <c:pt idx="30">
                  <c:v>23.2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81-4016-9EA0-1307A4B39F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2918944"/>
        <c:axId val="2112923840"/>
        <c:extLst/>
      </c:stockChart>
      <c:valAx>
        <c:axId val="21129194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2921664"/>
        <c:crosses val="max"/>
        <c:crossBetween val="between"/>
      </c:valAx>
      <c:catAx>
        <c:axId val="211292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2919488"/>
        <c:crossesAt val="0"/>
        <c:auto val="1"/>
        <c:lblAlgn val="ctr"/>
        <c:lblOffset val="100"/>
        <c:noMultiLvlLbl val="0"/>
      </c:catAx>
      <c:valAx>
        <c:axId val="21129238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2918944"/>
        <c:crosses val="autoZero"/>
        <c:crossBetween val="between"/>
      </c:valAx>
      <c:catAx>
        <c:axId val="21129189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1129238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Data!$B$176:$AF$176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54.9</c:v>
                </c:pt>
                <c:pt idx="4">
                  <c:v>1.4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0.1</c:v>
                </c:pt>
                <c:pt idx="9">
                  <c:v>0</c:v>
                </c:pt>
                <c:pt idx="10">
                  <c:v>0</c:v>
                </c:pt>
                <c:pt idx="11">
                  <c:v>33.5</c:v>
                </c:pt>
                <c:pt idx="12">
                  <c:v>0</c:v>
                </c:pt>
                <c:pt idx="13">
                  <c:v>71.7</c:v>
                </c:pt>
                <c:pt idx="14">
                  <c:v>0.7</c:v>
                </c:pt>
                <c:pt idx="15">
                  <c:v>16.5</c:v>
                </c:pt>
                <c:pt idx="16">
                  <c:v>1.6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0.2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14-461B-BF94-6964B60EFB2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2917856"/>
        <c:axId val="211292003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Data!$B$174:$AF$174</c:f>
              <c:numCache>
                <c:formatCode>0.0</c:formatCode>
                <c:ptCount val="31"/>
                <c:pt idx="0">
                  <c:v>32.5</c:v>
                </c:pt>
                <c:pt idx="1">
                  <c:v>31.3</c:v>
                </c:pt>
                <c:pt idx="2">
                  <c:v>31.7</c:v>
                </c:pt>
                <c:pt idx="3">
                  <c:v>28.1</c:v>
                </c:pt>
                <c:pt idx="4">
                  <c:v>29.5</c:v>
                </c:pt>
                <c:pt idx="5">
                  <c:v>32.9</c:v>
                </c:pt>
                <c:pt idx="6">
                  <c:v>32.9</c:v>
                </c:pt>
                <c:pt idx="7">
                  <c:v>32.799999999999997</c:v>
                </c:pt>
                <c:pt idx="8">
                  <c:v>32.700000000000003</c:v>
                </c:pt>
                <c:pt idx="9">
                  <c:v>32.700000000000003</c:v>
                </c:pt>
                <c:pt idx="10">
                  <c:v>32.9</c:v>
                </c:pt>
                <c:pt idx="11">
                  <c:v>32.799999999999997</c:v>
                </c:pt>
                <c:pt idx="12">
                  <c:v>32.700000000000003</c:v>
                </c:pt>
                <c:pt idx="13">
                  <c:v>32.5</c:v>
                </c:pt>
                <c:pt idx="14">
                  <c:v>32.299999999999997</c:v>
                </c:pt>
                <c:pt idx="15">
                  <c:v>32.6</c:v>
                </c:pt>
                <c:pt idx="16">
                  <c:v>32.200000000000003</c:v>
                </c:pt>
                <c:pt idx="17">
                  <c:v>32.200000000000003</c:v>
                </c:pt>
                <c:pt idx="18">
                  <c:v>33</c:v>
                </c:pt>
                <c:pt idx="19">
                  <c:v>32.4</c:v>
                </c:pt>
                <c:pt idx="20">
                  <c:v>32.4</c:v>
                </c:pt>
                <c:pt idx="21">
                  <c:v>32.200000000000003</c:v>
                </c:pt>
                <c:pt idx="22">
                  <c:v>32.4</c:v>
                </c:pt>
                <c:pt idx="23">
                  <c:v>32.700000000000003</c:v>
                </c:pt>
                <c:pt idx="24">
                  <c:v>32.6</c:v>
                </c:pt>
                <c:pt idx="25">
                  <c:v>31.9</c:v>
                </c:pt>
                <c:pt idx="26">
                  <c:v>33.200000000000003</c:v>
                </c:pt>
                <c:pt idx="27">
                  <c:v>32.9</c:v>
                </c:pt>
                <c:pt idx="28">
                  <c:v>32.700000000000003</c:v>
                </c:pt>
                <c:pt idx="29">
                  <c:v>33.1</c:v>
                </c:pt>
                <c:pt idx="30">
                  <c:v>33.200000000000003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14-461B-BF94-6964B60EFB2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Data!$B$175:$AF$175</c:f>
              <c:numCache>
                <c:formatCode>0.0</c:formatCode>
                <c:ptCount val="31"/>
                <c:pt idx="0">
                  <c:v>23.9</c:v>
                </c:pt>
                <c:pt idx="1">
                  <c:v>22</c:v>
                </c:pt>
                <c:pt idx="2">
                  <c:v>21.7</c:v>
                </c:pt>
                <c:pt idx="3">
                  <c:v>22.2</c:v>
                </c:pt>
                <c:pt idx="4">
                  <c:v>23.5</c:v>
                </c:pt>
                <c:pt idx="5">
                  <c:v>23.6</c:v>
                </c:pt>
                <c:pt idx="6">
                  <c:v>24.5</c:v>
                </c:pt>
                <c:pt idx="7">
                  <c:v>23.9</c:v>
                </c:pt>
                <c:pt idx="8">
                  <c:v>23.3</c:v>
                </c:pt>
                <c:pt idx="9">
                  <c:v>24.1</c:v>
                </c:pt>
                <c:pt idx="10">
                  <c:v>22.7</c:v>
                </c:pt>
                <c:pt idx="11">
                  <c:v>21.8</c:v>
                </c:pt>
                <c:pt idx="12">
                  <c:v>23</c:v>
                </c:pt>
                <c:pt idx="13">
                  <c:v>22.9</c:v>
                </c:pt>
                <c:pt idx="14">
                  <c:v>23.6</c:v>
                </c:pt>
                <c:pt idx="15">
                  <c:v>23.5</c:v>
                </c:pt>
                <c:pt idx="16">
                  <c:v>23.4</c:v>
                </c:pt>
                <c:pt idx="17">
                  <c:v>24</c:v>
                </c:pt>
                <c:pt idx="18">
                  <c:v>24.6</c:v>
                </c:pt>
                <c:pt idx="19">
                  <c:v>23.3</c:v>
                </c:pt>
                <c:pt idx="20">
                  <c:v>22.4</c:v>
                </c:pt>
                <c:pt idx="21">
                  <c:v>24.5</c:v>
                </c:pt>
                <c:pt idx="22">
                  <c:v>23</c:v>
                </c:pt>
                <c:pt idx="23">
                  <c:v>23.5</c:v>
                </c:pt>
                <c:pt idx="24">
                  <c:v>23.9</c:v>
                </c:pt>
                <c:pt idx="25">
                  <c:v>22.4</c:v>
                </c:pt>
                <c:pt idx="26">
                  <c:v>22.5</c:v>
                </c:pt>
                <c:pt idx="27">
                  <c:v>23.7</c:v>
                </c:pt>
                <c:pt idx="28">
                  <c:v>24.4</c:v>
                </c:pt>
                <c:pt idx="29">
                  <c:v>23.6</c:v>
                </c:pt>
                <c:pt idx="30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14-461B-BF94-6964B60EFB2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2920576"/>
        <c:axId val="2112926016"/>
        <c:extLst/>
      </c:stockChart>
      <c:valAx>
        <c:axId val="211292003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2917856"/>
        <c:crosses val="max"/>
        <c:crossBetween val="between"/>
      </c:valAx>
      <c:catAx>
        <c:axId val="211291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2920032"/>
        <c:crossesAt val="0"/>
        <c:auto val="1"/>
        <c:lblAlgn val="ctr"/>
        <c:lblOffset val="100"/>
        <c:noMultiLvlLbl val="0"/>
      </c:catAx>
      <c:valAx>
        <c:axId val="21129260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2920576"/>
        <c:crosses val="autoZero"/>
        <c:crossBetween val="between"/>
      </c:valAx>
      <c:catAx>
        <c:axId val="21129205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1129260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Data!$B$181:$AF$181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1.2</c:v>
                </c:pt>
                <c:pt idx="3">
                  <c:v>51.4</c:v>
                </c:pt>
                <c:pt idx="4">
                  <c:v>12.4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4.5999999999999996</c:v>
                </c:pt>
                <c:pt idx="15">
                  <c:v>0</c:v>
                </c:pt>
                <c:pt idx="16">
                  <c:v>6.2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7E-4242-99FF-91C9F352BD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2921120"/>
        <c:axId val="21129249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Data!$B$179:$AF$179</c:f>
              <c:numCache>
                <c:formatCode>0.0</c:formatCode>
                <c:ptCount val="31"/>
                <c:pt idx="0">
                  <c:v>31.6</c:v>
                </c:pt>
                <c:pt idx="1">
                  <c:v>30.5</c:v>
                </c:pt>
                <c:pt idx="2">
                  <c:v>27.8</c:v>
                </c:pt>
                <c:pt idx="3">
                  <c:v>25.5</c:v>
                </c:pt>
                <c:pt idx="4">
                  <c:v>33</c:v>
                </c:pt>
                <c:pt idx="5">
                  <c:v>33.4</c:v>
                </c:pt>
                <c:pt idx="6">
                  <c:v>31.8</c:v>
                </c:pt>
                <c:pt idx="7">
                  <c:v>32.200000000000003</c:v>
                </c:pt>
                <c:pt idx="8">
                  <c:v>32.9</c:v>
                </c:pt>
                <c:pt idx="9">
                  <c:v>33.4</c:v>
                </c:pt>
                <c:pt idx="10">
                  <c:v>33.299999999999997</c:v>
                </c:pt>
                <c:pt idx="11">
                  <c:v>33.6</c:v>
                </c:pt>
                <c:pt idx="12">
                  <c:v>33.299999999999997</c:v>
                </c:pt>
                <c:pt idx="13">
                  <c:v>34</c:v>
                </c:pt>
                <c:pt idx="14">
                  <c:v>32.5</c:v>
                </c:pt>
                <c:pt idx="15">
                  <c:v>33</c:v>
                </c:pt>
                <c:pt idx="16">
                  <c:v>31</c:v>
                </c:pt>
                <c:pt idx="17">
                  <c:v>32.4</c:v>
                </c:pt>
                <c:pt idx="18">
                  <c:v>33.299999999999997</c:v>
                </c:pt>
                <c:pt idx="19">
                  <c:v>33.5</c:v>
                </c:pt>
                <c:pt idx="20">
                  <c:v>33.799999999999997</c:v>
                </c:pt>
                <c:pt idx="21">
                  <c:v>34.200000000000003</c:v>
                </c:pt>
                <c:pt idx="22">
                  <c:v>33</c:v>
                </c:pt>
                <c:pt idx="23">
                  <c:v>32.5</c:v>
                </c:pt>
                <c:pt idx="24">
                  <c:v>33.6</c:v>
                </c:pt>
                <c:pt idx="25">
                  <c:v>32.4</c:v>
                </c:pt>
                <c:pt idx="26">
                  <c:v>32.5</c:v>
                </c:pt>
                <c:pt idx="27">
                  <c:v>33.299999999999997</c:v>
                </c:pt>
                <c:pt idx="28">
                  <c:v>33</c:v>
                </c:pt>
                <c:pt idx="29">
                  <c:v>33.700000000000003</c:v>
                </c:pt>
                <c:pt idx="30">
                  <c:v>33.9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7E-4242-99FF-91C9F352BD5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Data!$B$180:$AF$180</c:f>
              <c:numCache>
                <c:formatCode>0.0</c:formatCode>
                <c:ptCount val="31"/>
                <c:pt idx="0">
                  <c:v>23</c:v>
                </c:pt>
                <c:pt idx="1">
                  <c:v>23.1</c:v>
                </c:pt>
                <c:pt idx="2">
                  <c:v>22.3</c:v>
                </c:pt>
                <c:pt idx="3">
                  <c:v>22</c:v>
                </c:pt>
                <c:pt idx="4">
                  <c:v>22</c:v>
                </c:pt>
                <c:pt idx="5">
                  <c:v>23</c:v>
                </c:pt>
                <c:pt idx="6">
                  <c:v>23</c:v>
                </c:pt>
                <c:pt idx="7">
                  <c:v>23.1</c:v>
                </c:pt>
                <c:pt idx="8">
                  <c:v>23</c:v>
                </c:pt>
                <c:pt idx="9">
                  <c:v>22.8</c:v>
                </c:pt>
                <c:pt idx="10">
                  <c:v>23.7</c:v>
                </c:pt>
                <c:pt idx="11">
                  <c:v>21</c:v>
                </c:pt>
                <c:pt idx="12">
                  <c:v>22</c:v>
                </c:pt>
                <c:pt idx="13">
                  <c:v>23.1</c:v>
                </c:pt>
                <c:pt idx="14">
                  <c:v>22</c:v>
                </c:pt>
                <c:pt idx="15">
                  <c:v>22.5</c:v>
                </c:pt>
                <c:pt idx="16">
                  <c:v>22.8</c:v>
                </c:pt>
                <c:pt idx="17">
                  <c:v>23</c:v>
                </c:pt>
                <c:pt idx="18">
                  <c:v>22.7</c:v>
                </c:pt>
                <c:pt idx="19">
                  <c:v>22</c:v>
                </c:pt>
                <c:pt idx="20">
                  <c:v>22.3</c:v>
                </c:pt>
                <c:pt idx="21">
                  <c:v>22.7</c:v>
                </c:pt>
                <c:pt idx="22">
                  <c:v>22</c:v>
                </c:pt>
                <c:pt idx="23">
                  <c:v>22.9</c:v>
                </c:pt>
                <c:pt idx="24">
                  <c:v>22.4</c:v>
                </c:pt>
                <c:pt idx="25">
                  <c:v>20.2</c:v>
                </c:pt>
                <c:pt idx="26">
                  <c:v>20.6</c:v>
                </c:pt>
                <c:pt idx="27">
                  <c:v>21.5</c:v>
                </c:pt>
                <c:pt idx="28">
                  <c:v>23</c:v>
                </c:pt>
                <c:pt idx="29">
                  <c:v>22</c:v>
                </c:pt>
                <c:pt idx="30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87E-4242-99FF-91C9F352BD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2915136"/>
        <c:axId val="2112922208"/>
        <c:extLst/>
      </c:stockChart>
      <c:valAx>
        <c:axId val="21129249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2921120"/>
        <c:crosses val="max"/>
        <c:crossBetween val="between"/>
      </c:valAx>
      <c:catAx>
        <c:axId val="2112921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2924928"/>
        <c:crossesAt val="0"/>
        <c:auto val="1"/>
        <c:lblAlgn val="ctr"/>
        <c:lblOffset val="100"/>
        <c:noMultiLvlLbl val="0"/>
      </c:catAx>
      <c:valAx>
        <c:axId val="21129222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2915136"/>
        <c:crosses val="autoZero"/>
        <c:crossBetween val="between"/>
      </c:valAx>
      <c:catAx>
        <c:axId val="21129151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1129222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Data!$B$156:$AF$156</c:f>
              <c:numCache>
                <c:formatCode>0.0</c:formatCode>
                <c:ptCount val="31"/>
                <c:pt idx="0">
                  <c:v>0.01</c:v>
                </c:pt>
                <c:pt idx="1">
                  <c:v>16</c:v>
                </c:pt>
                <c:pt idx="2">
                  <c:v>115.6</c:v>
                </c:pt>
                <c:pt idx="3">
                  <c:v>27.7</c:v>
                </c:pt>
                <c:pt idx="4">
                  <c:v>1.2</c:v>
                </c:pt>
                <c:pt idx="5">
                  <c:v>0.8</c:v>
                </c:pt>
                <c:pt idx="6">
                  <c:v>1.1000000000000001</c:v>
                </c:pt>
                <c:pt idx="7">
                  <c:v>0.01</c:v>
                </c:pt>
                <c:pt idx="8">
                  <c:v>0</c:v>
                </c:pt>
                <c:pt idx="9">
                  <c:v>0.01</c:v>
                </c:pt>
                <c:pt idx="10">
                  <c:v>0.1</c:v>
                </c:pt>
                <c:pt idx="11">
                  <c:v>6</c:v>
                </c:pt>
                <c:pt idx="12">
                  <c:v>0.5</c:v>
                </c:pt>
                <c:pt idx="13">
                  <c:v>0.01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0.2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42-4BC2-9F0A-B353FFC74D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1760576"/>
        <c:axId val="211176003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Data!$B$154:$AF$154</c:f>
              <c:numCache>
                <c:formatCode>0.0</c:formatCode>
                <c:ptCount val="31"/>
                <c:pt idx="0">
                  <c:v>31.1</c:v>
                </c:pt>
                <c:pt idx="1">
                  <c:v>30.2</c:v>
                </c:pt>
                <c:pt idx="2">
                  <c:v>27.5</c:v>
                </c:pt>
                <c:pt idx="3">
                  <c:v>26.9</c:v>
                </c:pt>
                <c:pt idx="4">
                  <c:v>31.2</c:v>
                </c:pt>
                <c:pt idx="5">
                  <c:v>30.8</c:v>
                </c:pt>
                <c:pt idx="6">
                  <c:v>31.1</c:v>
                </c:pt>
                <c:pt idx="7">
                  <c:v>31.2</c:v>
                </c:pt>
                <c:pt idx="8">
                  <c:v>30.6</c:v>
                </c:pt>
                <c:pt idx="9">
                  <c:v>30.8</c:v>
                </c:pt>
                <c:pt idx="10">
                  <c:v>30.8</c:v>
                </c:pt>
                <c:pt idx="11">
                  <c:v>30.7</c:v>
                </c:pt>
                <c:pt idx="12">
                  <c:v>31.2</c:v>
                </c:pt>
                <c:pt idx="13">
                  <c:v>30.6</c:v>
                </c:pt>
                <c:pt idx="14">
                  <c:v>30.4</c:v>
                </c:pt>
                <c:pt idx="15">
                  <c:v>30.4</c:v>
                </c:pt>
                <c:pt idx="16">
                  <c:v>31.2</c:v>
                </c:pt>
                <c:pt idx="17">
                  <c:v>30.9</c:v>
                </c:pt>
                <c:pt idx="18">
                  <c:v>31</c:v>
                </c:pt>
                <c:pt idx="19">
                  <c:v>30.3</c:v>
                </c:pt>
                <c:pt idx="20">
                  <c:v>30.4</c:v>
                </c:pt>
                <c:pt idx="21">
                  <c:v>30.1</c:v>
                </c:pt>
                <c:pt idx="22">
                  <c:v>31.2</c:v>
                </c:pt>
                <c:pt idx="23">
                  <c:v>31</c:v>
                </c:pt>
                <c:pt idx="24">
                  <c:v>31</c:v>
                </c:pt>
                <c:pt idx="25">
                  <c:v>30.5</c:v>
                </c:pt>
                <c:pt idx="26">
                  <c:v>30.5</c:v>
                </c:pt>
                <c:pt idx="27">
                  <c:v>31.1</c:v>
                </c:pt>
                <c:pt idx="28">
                  <c:v>31.2</c:v>
                </c:pt>
                <c:pt idx="29">
                  <c:v>30.9</c:v>
                </c:pt>
                <c:pt idx="30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42-4BC2-9F0A-B353FFC74DF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Data!$B$155:$AF$155</c:f>
              <c:numCache>
                <c:formatCode>0.0</c:formatCode>
                <c:ptCount val="31"/>
                <c:pt idx="0">
                  <c:v>24.2</c:v>
                </c:pt>
                <c:pt idx="1">
                  <c:v>26.2</c:v>
                </c:pt>
                <c:pt idx="2">
                  <c:v>21.6</c:v>
                </c:pt>
                <c:pt idx="3">
                  <c:v>22.2</c:v>
                </c:pt>
                <c:pt idx="4">
                  <c:v>23.6</c:v>
                </c:pt>
                <c:pt idx="5">
                  <c:v>26.8</c:v>
                </c:pt>
                <c:pt idx="6">
                  <c:v>26.7</c:v>
                </c:pt>
                <c:pt idx="7">
                  <c:v>26.2</c:v>
                </c:pt>
                <c:pt idx="8">
                  <c:v>26.9</c:v>
                </c:pt>
                <c:pt idx="9">
                  <c:v>26.6</c:v>
                </c:pt>
                <c:pt idx="10">
                  <c:v>26.8</c:v>
                </c:pt>
                <c:pt idx="11">
                  <c:v>26.1</c:v>
                </c:pt>
                <c:pt idx="12">
                  <c:v>26.5</c:v>
                </c:pt>
                <c:pt idx="13">
                  <c:v>25.3</c:v>
                </c:pt>
                <c:pt idx="14">
                  <c:v>25</c:v>
                </c:pt>
                <c:pt idx="15">
                  <c:v>24.9</c:v>
                </c:pt>
                <c:pt idx="16">
                  <c:v>26.8</c:v>
                </c:pt>
                <c:pt idx="17">
                  <c:v>27</c:v>
                </c:pt>
                <c:pt idx="18">
                  <c:v>27.1</c:v>
                </c:pt>
                <c:pt idx="19">
                  <c:v>26.5</c:v>
                </c:pt>
                <c:pt idx="20">
                  <c:v>24.7</c:v>
                </c:pt>
                <c:pt idx="21">
                  <c:v>24.7</c:v>
                </c:pt>
                <c:pt idx="22">
                  <c:v>26.1</c:v>
                </c:pt>
                <c:pt idx="23">
                  <c:v>25.5</c:v>
                </c:pt>
                <c:pt idx="24">
                  <c:v>25.7</c:v>
                </c:pt>
                <c:pt idx="25">
                  <c:v>23.1</c:v>
                </c:pt>
                <c:pt idx="26">
                  <c:v>26.3</c:v>
                </c:pt>
                <c:pt idx="27">
                  <c:v>26.4</c:v>
                </c:pt>
                <c:pt idx="28">
                  <c:v>26.7</c:v>
                </c:pt>
                <c:pt idx="29">
                  <c:v>26.5</c:v>
                </c:pt>
                <c:pt idx="30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942-4BC2-9F0A-B353FFC74D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1761664"/>
        <c:axId val="2111761120"/>
        <c:extLst/>
      </c:stockChart>
      <c:valAx>
        <c:axId val="211176003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60576"/>
        <c:crosses val="max"/>
        <c:crossBetween val="between"/>
      </c:valAx>
      <c:catAx>
        <c:axId val="211176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60032"/>
        <c:crossesAt val="0"/>
        <c:auto val="1"/>
        <c:lblAlgn val="ctr"/>
        <c:lblOffset val="100"/>
        <c:noMultiLvlLbl val="0"/>
      </c:catAx>
      <c:valAx>
        <c:axId val="211176112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61664"/>
        <c:crosses val="autoZero"/>
        <c:crossBetween val="between"/>
      </c:valAx>
      <c:catAx>
        <c:axId val="21117616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1117611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Data!$B$16:$AF$16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0.01</c:v>
                </c:pt>
                <c:pt idx="7">
                  <c:v>38.700000000000003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4B-4681-B33E-58DF29433D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57002048"/>
        <c:axId val="20569873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Data!$B$14:$AF$14</c:f>
              <c:numCache>
                <c:formatCode>0.0</c:formatCode>
                <c:ptCount val="31"/>
                <c:pt idx="0">
                  <c:v>29.1</c:v>
                </c:pt>
                <c:pt idx="1">
                  <c:v>28.8</c:v>
                </c:pt>
                <c:pt idx="2">
                  <c:v>27.5</c:v>
                </c:pt>
                <c:pt idx="3">
                  <c:v>29.5</c:v>
                </c:pt>
                <c:pt idx="4">
                  <c:v>30.6</c:v>
                </c:pt>
                <c:pt idx="5">
                  <c:v>31.7</c:v>
                </c:pt>
                <c:pt idx="6">
                  <c:v>31</c:v>
                </c:pt>
                <c:pt idx="7">
                  <c:v>23.9</c:v>
                </c:pt>
                <c:pt idx="8">
                  <c:v>29.1</c:v>
                </c:pt>
                <c:pt idx="9">
                  <c:v>30.9</c:v>
                </c:pt>
                <c:pt idx="10">
                  <c:v>31.2</c:v>
                </c:pt>
                <c:pt idx="11">
                  <c:v>31.3</c:v>
                </c:pt>
                <c:pt idx="12">
                  <c:v>32.4</c:v>
                </c:pt>
                <c:pt idx="13">
                  <c:v>31.5</c:v>
                </c:pt>
                <c:pt idx="14">
                  <c:v>31.6</c:v>
                </c:pt>
                <c:pt idx="15">
                  <c:v>31.1</c:v>
                </c:pt>
                <c:pt idx="16">
                  <c:v>29.5</c:v>
                </c:pt>
                <c:pt idx="17">
                  <c:v>30.6</c:v>
                </c:pt>
                <c:pt idx="18">
                  <c:v>31.2</c:v>
                </c:pt>
                <c:pt idx="19">
                  <c:v>31.6</c:v>
                </c:pt>
                <c:pt idx="20">
                  <c:v>32</c:v>
                </c:pt>
                <c:pt idx="21">
                  <c:v>31</c:v>
                </c:pt>
                <c:pt idx="22">
                  <c:v>31.7</c:v>
                </c:pt>
                <c:pt idx="23">
                  <c:v>31.2</c:v>
                </c:pt>
                <c:pt idx="24">
                  <c:v>31.8</c:v>
                </c:pt>
                <c:pt idx="25">
                  <c:v>30.7</c:v>
                </c:pt>
                <c:pt idx="26">
                  <c:v>30.5</c:v>
                </c:pt>
                <c:pt idx="27">
                  <c:v>31</c:v>
                </c:pt>
                <c:pt idx="28">
                  <c:v>31.2</c:v>
                </c:pt>
                <c:pt idx="29">
                  <c:v>31.6</c:v>
                </c:pt>
                <c:pt idx="30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4B-4681-B33E-58DF29433D2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Data!$B$15:$AF$15</c:f>
              <c:numCache>
                <c:formatCode>0.0</c:formatCode>
                <c:ptCount val="31"/>
                <c:pt idx="0">
                  <c:v>19.7</c:v>
                </c:pt>
                <c:pt idx="1">
                  <c:v>17.7</c:v>
                </c:pt>
                <c:pt idx="2">
                  <c:v>16.2</c:v>
                </c:pt>
                <c:pt idx="3">
                  <c:v>15.6</c:v>
                </c:pt>
                <c:pt idx="4">
                  <c:v>18.8</c:v>
                </c:pt>
                <c:pt idx="5">
                  <c:v>20.7</c:v>
                </c:pt>
                <c:pt idx="6">
                  <c:v>22</c:v>
                </c:pt>
                <c:pt idx="7">
                  <c:v>23.1</c:v>
                </c:pt>
                <c:pt idx="8">
                  <c:v>19.5</c:v>
                </c:pt>
                <c:pt idx="9">
                  <c:v>21.3</c:v>
                </c:pt>
                <c:pt idx="10">
                  <c:v>19.600000000000001</c:v>
                </c:pt>
                <c:pt idx="11">
                  <c:v>21.1</c:v>
                </c:pt>
                <c:pt idx="12">
                  <c:v>19.7</c:v>
                </c:pt>
                <c:pt idx="13">
                  <c:v>18.399999999999999</c:v>
                </c:pt>
                <c:pt idx="14">
                  <c:v>17.8</c:v>
                </c:pt>
                <c:pt idx="15">
                  <c:v>16.5</c:v>
                </c:pt>
                <c:pt idx="16">
                  <c:v>18.3</c:v>
                </c:pt>
                <c:pt idx="17">
                  <c:v>18.7</c:v>
                </c:pt>
                <c:pt idx="18">
                  <c:v>19</c:v>
                </c:pt>
                <c:pt idx="19">
                  <c:v>18</c:v>
                </c:pt>
                <c:pt idx="20">
                  <c:v>16.100000000000001</c:v>
                </c:pt>
                <c:pt idx="21">
                  <c:v>16.5</c:v>
                </c:pt>
                <c:pt idx="22">
                  <c:v>18.5</c:v>
                </c:pt>
                <c:pt idx="23">
                  <c:v>17.3</c:v>
                </c:pt>
                <c:pt idx="24">
                  <c:v>17.100000000000001</c:v>
                </c:pt>
                <c:pt idx="25">
                  <c:v>17.8</c:v>
                </c:pt>
                <c:pt idx="26">
                  <c:v>17.5</c:v>
                </c:pt>
                <c:pt idx="27">
                  <c:v>17.399999999999999</c:v>
                </c:pt>
                <c:pt idx="28">
                  <c:v>17.8</c:v>
                </c:pt>
                <c:pt idx="29">
                  <c:v>17.3</c:v>
                </c:pt>
                <c:pt idx="30">
                  <c:v>17.100000000000001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4B-4681-B33E-58DF29433D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56989536"/>
        <c:axId val="2056991168"/>
        <c:extLst/>
      </c:stockChart>
      <c:valAx>
        <c:axId val="205698736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057002048"/>
        <c:crosses val="max"/>
        <c:crossBetween val="between"/>
      </c:valAx>
      <c:catAx>
        <c:axId val="205700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056987360"/>
        <c:crosses val="autoZero"/>
        <c:auto val="1"/>
        <c:lblAlgn val="ctr"/>
        <c:lblOffset val="100"/>
        <c:noMultiLvlLbl val="0"/>
      </c:catAx>
      <c:valAx>
        <c:axId val="205699116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056989536"/>
        <c:crosses val="autoZero"/>
        <c:crossBetween val="between"/>
      </c:valAx>
      <c:catAx>
        <c:axId val="20569895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0569911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Data!$B$56:$AF$56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93-4EA8-BFAC-E425520461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61532640"/>
        <c:axId val="20615402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93-4EA8-BFAC-E425520461D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Data!$B$54:$AF$54</c:f>
              <c:numCache>
                <c:formatCode>0.0</c:formatCode>
                <c:ptCount val="31"/>
                <c:pt idx="0">
                  <c:v>27.8</c:v>
                </c:pt>
                <c:pt idx="1">
                  <c:v>28.6</c:v>
                </c:pt>
                <c:pt idx="2">
                  <c:v>28.6</c:v>
                </c:pt>
                <c:pt idx="3">
                  <c:v>27.3</c:v>
                </c:pt>
                <c:pt idx="4">
                  <c:v>29.3</c:v>
                </c:pt>
                <c:pt idx="5">
                  <c:v>32.4</c:v>
                </c:pt>
                <c:pt idx="6">
                  <c:v>33.700000000000003</c:v>
                </c:pt>
                <c:pt idx="7">
                  <c:v>31.9</c:v>
                </c:pt>
                <c:pt idx="8">
                  <c:v>31.4</c:v>
                </c:pt>
                <c:pt idx="9">
                  <c:v>33.1</c:v>
                </c:pt>
                <c:pt idx="10">
                  <c:v>34.5</c:v>
                </c:pt>
                <c:pt idx="11">
                  <c:v>34.200000000000003</c:v>
                </c:pt>
                <c:pt idx="12">
                  <c:v>33.200000000000003</c:v>
                </c:pt>
                <c:pt idx="13">
                  <c:v>32.700000000000003</c:v>
                </c:pt>
                <c:pt idx="14">
                  <c:v>32.200000000000003</c:v>
                </c:pt>
                <c:pt idx="15">
                  <c:v>32.200000000000003</c:v>
                </c:pt>
                <c:pt idx="16">
                  <c:v>31</c:v>
                </c:pt>
                <c:pt idx="17">
                  <c:v>30.4</c:v>
                </c:pt>
                <c:pt idx="18">
                  <c:v>31.9</c:v>
                </c:pt>
                <c:pt idx="19">
                  <c:v>33.299999999999997</c:v>
                </c:pt>
                <c:pt idx="20">
                  <c:v>32.6</c:v>
                </c:pt>
                <c:pt idx="21">
                  <c:v>30.4</c:v>
                </c:pt>
                <c:pt idx="22">
                  <c:v>30.7</c:v>
                </c:pt>
                <c:pt idx="23">
                  <c:v>31.3</c:v>
                </c:pt>
                <c:pt idx="24">
                  <c:v>32.299999999999997</c:v>
                </c:pt>
                <c:pt idx="25">
                  <c:v>30.5</c:v>
                </c:pt>
                <c:pt idx="26">
                  <c:v>30</c:v>
                </c:pt>
                <c:pt idx="27">
                  <c:v>30.2</c:v>
                </c:pt>
                <c:pt idx="28">
                  <c:v>31.9</c:v>
                </c:pt>
                <c:pt idx="29">
                  <c:v>33.5</c:v>
                </c:pt>
                <c:pt idx="30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93-4EA8-BFAC-E425520461D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Data!$B$55:$AF$55</c:f>
              <c:numCache>
                <c:formatCode>0.0</c:formatCode>
                <c:ptCount val="31"/>
                <c:pt idx="0">
                  <c:v>15.7</c:v>
                </c:pt>
                <c:pt idx="1">
                  <c:v>15.7</c:v>
                </c:pt>
                <c:pt idx="2">
                  <c:v>16.7</c:v>
                </c:pt>
                <c:pt idx="3">
                  <c:v>20.399999999999999</c:v>
                </c:pt>
                <c:pt idx="4">
                  <c:v>22.4</c:v>
                </c:pt>
                <c:pt idx="5">
                  <c:v>20.6</c:v>
                </c:pt>
                <c:pt idx="6">
                  <c:v>21.8</c:v>
                </c:pt>
                <c:pt idx="7">
                  <c:v>21.4</c:v>
                </c:pt>
                <c:pt idx="8">
                  <c:v>21.4</c:v>
                </c:pt>
                <c:pt idx="9">
                  <c:v>21.5</c:v>
                </c:pt>
                <c:pt idx="10">
                  <c:v>22.4</c:v>
                </c:pt>
                <c:pt idx="11">
                  <c:v>22.5</c:v>
                </c:pt>
                <c:pt idx="12">
                  <c:v>21</c:v>
                </c:pt>
                <c:pt idx="13">
                  <c:v>20.7</c:v>
                </c:pt>
                <c:pt idx="14">
                  <c:v>21.6</c:v>
                </c:pt>
                <c:pt idx="15">
                  <c:v>20.6</c:v>
                </c:pt>
                <c:pt idx="16">
                  <c:v>19.3</c:v>
                </c:pt>
                <c:pt idx="17">
                  <c:v>19.100000000000001</c:v>
                </c:pt>
                <c:pt idx="18">
                  <c:v>20</c:v>
                </c:pt>
                <c:pt idx="19">
                  <c:v>21.3</c:v>
                </c:pt>
                <c:pt idx="20">
                  <c:v>21</c:v>
                </c:pt>
                <c:pt idx="21">
                  <c:v>17.8</c:v>
                </c:pt>
                <c:pt idx="22">
                  <c:v>17</c:v>
                </c:pt>
                <c:pt idx="23">
                  <c:v>18</c:v>
                </c:pt>
                <c:pt idx="24">
                  <c:v>18.5</c:v>
                </c:pt>
                <c:pt idx="25">
                  <c:v>18.899999999999999</c:v>
                </c:pt>
                <c:pt idx="26">
                  <c:v>17.399999999999999</c:v>
                </c:pt>
                <c:pt idx="27">
                  <c:v>17.399999999999999</c:v>
                </c:pt>
                <c:pt idx="28">
                  <c:v>18.5</c:v>
                </c:pt>
                <c:pt idx="29">
                  <c:v>18.899999999999999</c:v>
                </c:pt>
                <c:pt idx="30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293-4EA8-BFAC-E425520461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05665808"/>
        <c:axId val="2105660368"/>
        <c:extLst/>
      </c:stockChart>
      <c:valAx>
        <c:axId val="20615402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061532640"/>
        <c:crosses val="max"/>
        <c:crossBetween val="between"/>
      </c:valAx>
      <c:catAx>
        <c:axId val="206153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061540256"/>
        <c:crossesAt val="0"/>
        <c:auto val="1"/>
        <c:lblAlgn val="ctr"/>
        <c:lblOffset val="100"/>
        <c:noMultiLvlLbl val="0"/>
      </c:catAx>
      <c:valAx>
        <c:axId val="210566036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5665808"/>
        <c:crosses val="autoZero"/>
        <c:crossBetween val="between"/>
      </c:valAx>
      <c:catAx>
        <c:axId val="21056658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10566036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Data!$B$96:$AF$96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BF-4404-966A-3C9207FFE8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8555328"/>
        <c:axId val="21085547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Data!$B$94:$AF$94</c:f>
              <c:numCache>
                <c:formatCode>0.0</c:formatCode>
                <c:ptCount val="31"/>
                <c:pt idx="0">
                  <c:v>31</c:v>
                </c:pt>
                <c:pt idx="1">
                  <c:v>31.8</c:v>
                </c:pt>
                <c:pt idx="2">
                  <c:v>29.6</c:v>
                </c:pt>
                <c:pt idx="3">
                  <c:v>28.6</c:v>
                </c:pt>
                <c:pt idx="4">
                  <c:v>29.5</c:v>
                </c:pt>
                <c:pt idx="5">
                  <c:v>34.5</c:v>
                </c:pt>
                <c:pt idx="6">
                  <c:v>34.4</c:v>
                </c:pt>
                <c:pt idx="7">
                  <c:v>33</c:v>
                </c:pt>
                <c:pt idx="8">
                  <c:v>32.6</c:v>
                </c:pt>
                <c:pt idx="9">
                  <c:v>33.5</c:v>
                </c:pt>
                <c:pt idx="10">
                  <c:v>34.5</c:v>
                </c:pt>
                <c:pt idx="11">
                  <c:v>36.5</c:v>
                </c:pt>
                <c:pt idx="12">
                  <c:v>36.5</c:v>
                </c:pt>
                <c:pt idx="13">
                  <c:v>35.5</c:v>
                </c:pt>
                <c:pt idx="14">
                  <c:v>34.4</c:v>
                </c:pt>
                <c:pt idx="15">
                  <c:v>34.200000000000003</c:v>
                </c:pt>
                <c:pt idx="16">
                  <c:v>34.5</c:v>
                </c:pt>
                <c:pt idx="17">
                  <c:v>29.5</c:v>
                </c:pt>
                <c:pt idx="18">
                  <c:v>33.200000000000003</c:v>
                </c:pt>
                <c:pt idx="19">
                  <c:v>35.5</c:v>
                </c:pt>
                <c:pt idx="20">
                  <c:v>35.200000000000003</c:v>
                </c:pt>
                <c:pt idx="21">
                  <c:v>33.299999999999997</c:v>
                </c:pt>
                <c:pt idx="22">
                  <c:v>34.1</c:v>
                </c:pt>
                <c:pt idx="23">
                  <c:v>34.200000000000003</c:v>
                </c:pt>
                <c:pt idx="24">
                  <c:v>35.1</c:v>
                </c:pt>
                <c:pt idx="25">
                  <c:v>32</c:v>
                </c:pt>
                <c:pt idx="26">
                  <c:v>32.1</c:v>
                </c:pt>
                <c:pt idx="27">
                  <c:v>33.200000000000003</c:v>
                </c:pt>
                <c:pt idx="28">
                  <c:v>34.700000000000003</c:v>
                </c:pt>
                <c:pt idx="29">
                  <c:v>34.200000000000003</c:v>
                </c:pt>
                <c:pt idx="30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BF-4404-966A-3C9207FFE82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Data!$B$95:$AF$95</c:f>
              <c:numCache>
                <c:formatCode>0.0</c:formatCode>
                <c:ptCount val="31"/>
                <c:pt idx="0">
                  <c:v>18.5</c:v>
                </c:pt>
                <c:pt idx="1">
                  <c:v>18.7</c:v>
                </c:pt>
                <c:pt idx="2">
                  <c:v>21</c:v>
                </c:pt>
                <c:pt idx="3">
                  <c:v>22.5</c:v>
                </c:pt>
                <c:pt idx="4">
                  <c:v>24</c:v>
                </c:pt>
                <c:pt idx="5">
                  <c:v>23.8</c:v>
                </c:pt>
                <c:pt idx="6">
                  <c:v>22.8</c:v>
                </c:pt>
                <c:pt idx="7">
                  <c:v>22</c:v>
                </c:pt>
                <c:pt idx="8">
                  <c:v>22.3</c:v>
                </c:pt>
                <c:pt idx="9">
                  <c:v>21.8</c:v>
                </c:pt>
                <c:pt idx="10">
                  <c:v>21.5</c:v>
                </c:pt>
                <c:pt idx="11">
                  <c:v>23.3</c:v>
                </c:pt>
                <c:pt idx="12">
                  <c:v>22.8</c:v>
                </c:pt>
                <c:pt idx="13">
                  <c:v>22</c:v>
                </c:pt>
                <c:pt idx="14">
                  <c:v>22.3</c:v>
                </c:pt>
                <c:pt idx="15">
                  <c:v>23</c:v>
                </c:pt>
                <c:pt idx="16">
                  <c:v>22</c:v>
                </c:pt>
                <c:pt idx="17">
                  <c:v>23.3</c:v>
                </c:pt>
                <c:pt idx="18">
                  <c:v>22.5</c:v>
                </c:pt>
                <c:pt idx="19">
                  <c:v>21</c:v>
                </c:pt>
                <c:pt idx="20">
                  <c:v>21.9</c:v>
                </c:pt>
                <c:pt idx="21">
                  <c:v>22.5</c:v>
                </c:pt>
                <c:pt idx="22">
                  <c:v>21.5</c:v>
                </c:pt>
                <c:pt idx="23">
                  <c:v>19</c:v>
                </c:pt>
                <c:pt idx="24">
                  <c:v>18.5</c:v>
                </c:pt>
                <c:pt idx="25">
                  <c:v>18.8</c:v>
                </c:pt>
                <c:pt idx="26">
                  <c:v>21.6</c:v>
                </c:pt>
                <c:pt idx="27">
                  <c:v>19</c:v>
                </c:pt>
                <c:pt idx="28">
                  <c:v>19</c:v>
                </c:pt>
                <c:pt idx="29">
                  <c:v>19.8</c:v>
                </c:pt>
                <c:pt idx="30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5BF-4404-966A-3C9207FFE8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08549888"/>
        <c:axId val="2108547712"/>
        <c:extLst/>
      </c:stockChart>
      <c:valAx>
        <c:axId val="21085547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8555328"/>
        <c:crosses val="max"/>
        <c:crossBetween val="between"/>
      </c:valAx>
      <c:catAx>
        <c:axId val="210855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8554784"/>
        <c:crossesAt val="0"/>
        <c:auto val="1"/>
        <c:lblAlgn val="ctr"/>
        <c:lblOffset val="100"/>
        <c:noMultiLvlLbl val="0"/>
      </c:catAx>
      <c:valAx>
        <c:axId val="21085477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8549888"/>
        <c:crosses val="autoZero"/>
        <c:crossBetween val="between"/>
      </c:valAx>
      <c:catAx>
        <c:axId val="21085498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1085477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Data!$B$66:$AF$66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3C-4DA4-A84F-6BD8433685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5667984"/>
        <c:axId val="21056668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Data!$B$64:$AF$64</c:f>
              <c:numCache>
                <c:formatCode>0.0</c:formatCode>
                <c:ptCount val="31"/>
                <c:pt idx="0">
                  <c:v>28.7</c:v>
                </c:pt>
                <c:pt idx="1">
                  <c:v>29.9</c:v>
                </c:pt>
                <c:pt idx="2">
                  <c:v>27.3</c:v>
                </c:pt>
                <c:pt idx="3">
                  <c:v>28.2</c:v>
                </c:pt>
                <c:pt idx="4">
                  <c:v>28.7</c:v>
                </c:pt>
                <c:pt idx="5">
                  <c:v>33.5</c:v>
                </c:pt>
                <c:pt idx="6">
                  <c:v>34</c:v>
                </c:pt>
                <c:pt idx="7">
                  <c:v>33.6</c:v>
                </c:pt>
                <c:pt idx="8">
                  <c:v>32.799999999999997</c:v>
                </c:pt>
                <c:pt idx="9">
                  <c:v>33</c:v>
                </c:pt>
                <c:pt idx="10">
                  <c:v>34.200000000000003</c:v>
                </c:pt>
                <c:pt idx="11">
                  <c:v>34</c:v>
                </c:pt>
                <c:pt idx="12">
                  <c:v>33.6</c:v>
                </c:pt>
                <c:pt idx="13">
                  <c:v>33</c:v>
                </c:pt>
                <c:pt idx="14">
                  <c:v>32.5</c:v>
                </c:pt>
                <c:pt idx="15">
                  <c:v>32.1</c:v>
                </c:pt>
                <c:pt idx="16">
                  <c:v>31.2</c:v>
                </c:pt>
                <c:pt idx="17">
                  <c:v>29.1</c:v>
                </c:pt>
                <c:pt idx="18">
                  <c:v>31.9</c:v>
                </c:pt>
                <c:pt idx="19">
                  <c:v>33.299999999999997</c:v>
                </c:pt>
                <c:pt idx="20">
                  <c:v>32.5</c:v>
                </c:pt>
                <c:pt idx="21">
                  <c:v>30.5</c:v>
                </c:pt>
                <c:pt idx="22">
                  <c:v>31.4</c:v>
                </c:pt>
                <c:pt idx="23">
                  <c:v>32.200000000000003</c:v>
                </c:pt>
                <c:pt idx="24">
                  <c:v>32.700000000000003</c:v>
                </c:pt>
                <c:pt idx="25">
                  <c:v>31</c:v>
                </c:pt>
                <c:pt idx="26">
                  <c:v>30.7</c:v>
                </c:pt>
                <c:pt idx="27">
                  <c:v>30.9</c:v>
                </c:pt>
                <c:pt idx="28">
                  <c:v>31.8</c:v>
                </c:pt>
                <c:pt idx="29">
                  <c:v>33.299999999999997</c:v>
                </c:pt>
                <c:pt idx="30">
                  <c:v>34.1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3C-4DA4-A84F-6BD84336852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Data!$B$65:$AF$65</c:f>
              <c:numCache>
                <c:formatCode>0.0</c:formatCode>
                <c:ptCount val="31"/>
                <c:pt idx="0">
                  <c:v>17.2</c:v>
                </c:pt>
                <c:pt idx="1">
                  <c:v>17.3</c:v>
                </c:pt>
                <c:pt idx="2">
                  <c:v>18.5</c:v>
                </c:pt>
                <c:pt idx="3">
                  <c:v>21.1</c:v>
                </c:pt>
                <c:pt idx="4">
                  <c:v>22.5</c:v>
                </c:pt>
                <c:pt idx="5">
                  <c:v>23.7</c:v>
                </c:pt>
                <c:pt idx="6">
                  <c:v>24.2</c:v>
                </c:pt>
                <c:pt idx="7">
                  <c:v>23</c:v>
                </c:pt>
                <c:pt idx="8">
                  <c:v>22.7</c:v>
                </c:pt>
                <c:pt idx="9">
                  <c:v>21.6</c:v>
                </c:pt>
                <c:pt idx="10">
                  <c:v>22.5</c:v>
                </c:pt>
                <c:pt idx="11">
                  <c:v>22.3</c:v>
                </c:pt>
                <c:pt idx="12">
                  <c:v>22</c:v>
                </c:pt>
                <c:pt idx="13">
                  <c:v>21.5</c:v>
                </c:pt>
                <c:pt idx="14">
                  <c:v>22.4</c:v>
                </c:pt>
                <c:pt idx="15">
                  <c:v>22</c:v>
                </c:pt>
                <c:pt idx="16">
                  <c:v>21.3</c:v>
                </c:pt>
                <c:pt idx="17">
                  <c:v>20.2</c:v>
                </c:pt>
                <c:pt idx="18">
                  <c:v>21</c:v>
                </c:pt>
                <c:pt idx="19">
                  <c:v>21.2</c:v>
                </c:pt>
                <c:pt idx="20">
                  <c:v>21.7</c:v>
                </c:pt>
                <c:pt idx="21">
                  <c:v>20.7</c:v>
                </c:pt>
                <c:pt idx="22">
                  <c:v>18.7</c:v>
                </c:pt>
                <c:pt idx="23">
                  <c:v>17.8</c:v>
                </c:pt>
                <c:pt idx="24">
                  <c:v>18.100000000000001</c:v>
                </c:pt>
                <c:pt idx="25">
                  <c:v>19.3</c:v>
                </c:pt>
                <c:pt idx="26">
                  <c:v>18</c:v>
                </c:pt>
                <c:pt idx="27">
                  <c:v>17.5</c:v>
                </c:pt>
                <c:pt idx="28">
                  <c:v>17.2</c:v>
                </c:pt>
                <c:pt idx="29">
                  <c:v>20</c:v>
                </c:pt>
                <c:pt idx="30">
                  <c:v>21.4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3C-4DA4-A84F-6BD8433685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05667440"/>
        <c:axId val="2105660912"/>
        <c:extLst/>
      </c:stockChart>
      <c:valAx>
        <c:axId val="210566689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5667984"/>
        <c:crosses val="max"/>
        <c:crossBetween val="between"/>
      </c:valAx>
      <c:catAx>
        <c:axId val="210566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5666896"/>
        <c:crossesAt val="0"/>
        <c:auto val="1"/>
        <c:lblAlgn val="ctr"/>
        <c:lblOffset val="100"/>
        <c:noMultiLvlLbl val="0"/>
      </c:catAx>
      <c:valAx>
        <c:axId val="21056609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5667440"/>
        <c:crosses val="autoZero"/>
        <c:crossBetween val="between"/>
      </c:valAx>
      <c:catAx>
        <c:axId val="21056674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1056609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Data!$B$86:$AF$86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0.01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9.1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41-4BED-AE7E-12B754F489C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8553152"/>
        <c:axId val="210855043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Data!$B$84:$AF$84</c:f>
              <c:numCache>
                <c:formatCode>0.0</c:formatCode>
                <c:ptCount val="31"/>
                <c:pt idx="0">
                  <c:v>31.3</c:v>
                </c:pt>
                <c:pt idx="1">
                  <c:v>31.3</c:v>
                </c:pt>
                <c:pt idx="2">
                  <c:v>31</c:v>
                </c:pt>
                <c:pt idx="3">
                  <c:v>29.4</c:v>
                </c:pt>
                <c:pt idx="4">
                  <c:v>27.2</c:v>
                </c:pt>
                <c:pt idx="5">
                  <c:v>31.7</c:v>
                </c:pt>
                <c:pt idx="6">
                  <c:v>33.5</c:v>
                </c:pt>
                <c:pt idx="7">
                  <c:v>32.5</c:v>
                </c:pt>
                <c:pt idx="8">
                  <c:v>32.5</c:v>
                </c:pt>
                <c:pt idx="9">
                  <c:v>33.299999999999997</c:v>
                </c:pt>
                <c:pt idx="10">
                  <c:v>33.9</c:v>
                </c:pt>
                <c:pt idx="11">
                  <c:v>34.799999999999997</c:v>
                </c:pt>
                <c:pt idx="12">
                  <c:v>35</c:v>
                </c:pt>
                <c:pt idx="13">
                  <c:v>35.299999999999997</c:v>
                </c:pt>
                <c:pt idx="14">
                  <c:v>34.5</c:v>
                </c:pt>
                <c:pt idx="15">
                  <c:v>33.6</c:v>
                </c:pt>
                <c:pt idx="16">
                  <c:v>33.299999999999997</c:v>
                </c:pt>
                <c:pt idx="17">
                  <c:v>28.5</c:v>
                </c:pt>
                <c:pt idx="18">
                  <c:v>32.6</c:v>
                </c:pt>
                <c:pt idx="19">
                  <c:v>34.9</c:v>
                </c:pt>
                <c:pt idx="20">
                  <c:v>35.1</c:v>
                </c:pt>
                <c:pt idx="21">
                  <c:v>33.5</c:v>
                </c:pt>
                <c:pt idx="22">
                  <c:v>33.799999999999997</c:v>
                </c:pt>
                <c:pt idx="23">
                  <c:v>34.4</c:v>
                </c:pt>
                <c:pt idx="24">
                  <c:v>34</c:v>
                </c:pt>
                <c:pt idx="25">
                  <c:v>32.5</c:v>
                </c:pt>
                <c:pt idx="26">
                  <c:v>32.5</c:v>
                </c:pt>
                <c:pt idx="27">
                  <c:v>33.4</c:v>
                </c:pt>
                <c:pt idx="28">
                  <c:v>33.9</c:v>
                </c:pt>
                <c:pt idx="29">
                  <c:v>34.6</c:v>
                </c:pt>
                <c:pt idx="30">
                  <c:v>35.1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41-4BED-AE7E-12B754F489C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Data!$B$85:$AF$85</c:f>
              <c:numCache>
                <c:formatCode>0.0</c:formatCode>
                <c:ptCount val="31"/>
                <c:pt idx="0">
                  <c:v>20.5</c:v>
                </c:pt>
                <c:pt idx="1">
                  <c:v>18.3</c:v>
                </c:pt>
                <c:pt idx="2">
                  <c:v>17.7</c:v>
                </c:pt>
                <c:pt idx="3">
                  <c:v>20.8</c:v>
                </c:pt>
                <c:pt idx="4">
                  <c:v>24</c:v>
                </c:pt>
                <c:pt idx="5">
                  <c:v>22.4</c:v>
                </c:pt>
                <c:pt idx="6">
                  <c:v>21.9</c:v>
                </c:pt>
                <c:pt idx="7">
                  <c:v>22</c:v>
                </c:pt>
                <c:pt idx="8">
                  <c:v>21.7</c:v>
                </c:pt>
                <c:pt idx="9">
                  <c:v>21.6</c:v>
                </c:pt>
                <c:pt idx="10">
                  <c:v>22</c:v>
                </c:pt>
                <c:pt idx="11">
                  <c:v>22.8</c:v>
                </c:pt>
                <c:pt idx="12">
                  <c:v>22</c:v>
                </c:pt>
                <c:pt idx="13">
                  <c:v>21.6</c:v>
                </c:pt>
                <c:pt idx="14">
                  <c:v>23.2</c:v>
                </c:pt>
                <c:pt idx="15">
                  <c:v>23.6</c:v>
                </c:pt>
                <c:pt idx="16">
                  <c:v>21.8</c:v>
                </c:pt>
                <c:pt idx="17">
                  <c:v>21.5</c:v>
                </c:pt>
                <c:pt idx="18">
                  <c:v>22.8</c:v>
                </c:pt>
                <c:pt idx="19">
                  <c:v>22.1</c:v>
                </c:pt>
                <c:pt idx="20">
                  <c:v>21</c:v>
                </c:pt>
                <c:pt idx="21">
                  <c:v>22.7</c:v>
                </c:pt>
                <c:pt idx="22">
                  <c:v>19.7</c:v>
                </c:pt>
                <c:pt idx="23">
                  <c:v>19.399999999999999</c:v>
                </c:pt>
                <c:pt idx="24">
                  <c:v>18.100000000000001</c:v>
                </c:pt>
                <c:pt idx="25">
                  <c:v>18.2</c:v>
                </c:pt>
                <c:pt idx="26">
                  <c:v>18</c:v>
                </c:pt>
                <c:pt idx="27">
                  <c:v>17.3</c:v>
                </c:pt>
                <c:pt idx="28">
                  <c:v>17.7</c:v>
                </c:pt>
                <c:pt idx="29">
                  <c:v>18.399999999999999</c:v>
                </c:pt>
                <c:pt idx="30">
                  <c:v>20.8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841-4BED-AE7E-12B754F489C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08562400"/>
        <c:axId val="2108553696"/>
        <c:extLst/>
      </c:stockChart>
      <c:valAx>
        <c:axId val="210855043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8553152"/>
        <c:crosses val="max"/>
        <c:crossBetween val="between"/>
      </c:valAx>
      <c:catAx>
        <c:axId val="210855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8550432"/>
        <c:crossesAt val="0"/>
        <c:auto val="1"/>
        <c:lblAlgn val="ctr"/>
        <c:lblOffset val="100"/>
        <c:noMultiLvlLbl val="0"/>
      </c:catAx>
      <c:valAx>
        <c:axId val="21085536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8562400"/>
        <c:crosses val="autoZero"/>
        <c:crossBetween val="between"/>
      </c:valAx>
      <c:catAx>
        <c:axId val="21085624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1085536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Data!$B$101:$AF$101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1.1000000000000001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A6-4FFB-81F1-E4438C90A6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8559136"/>
        <c:axId val="21085482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Data!$B$99:$AF$99</c:f>
              <c:numCache>
                <c:formatCode>0.0</c:formatCode>
                <c:ptCount val="31"/>
                <c:pt idx="0">
                  <c:v>30.3</c:v>
                </c:pt>
                <c:pt idx="1">
                  <c:v>30.9</c:v>
                </c:pt>
                <c:pt idx="2">
                  <c:v>27.2</c:v>
                </c:pt>
                <c:pt idx="3">
                  <c:v>29.5</c:v>
                </c:pt>
                <c:pt idx="4">
                  <c:v>29</c:v>
                </c:pt>
                <c:pt idx="5">
                  <c:v>33.5</c:v>
                </c:pt>
                <c:pt idx="6">
                  <c:v>33.4</c:v>
                </c:pt>
                <c:pt idx="7">
                  <c:v>32.299999999999997</c:v>
                </c:pt>
                <c:pt idx="8">
                  <c:v>31</c:v>
                </c:pt>
                <c:pt idx="9">
                  <c:v>33.799999999999997</c:v>
                </c:pt>
                <c:pt idx="10">
                  <c:v>34.299999999999997</c:v>
                </c:pt>
                <c:pt idx="11">
                  <c:v>34.5</c:v>
                </c:pt>
                <c:pt idx="12">
                  <c:v>35.799999999999997</c:v>
                </c:pt>
                <c:pt idx="13">
                  <c:v>35.9</c:v>
                </c:pt>
                <c:pt idx="14">
                  <c:v>32.799999999999997</c:v>
                </c:pt>
                <c:pt idx="15">
                  <c:v>33.5</c:v>
                </c:pt>
                <c:pt idx="16">
                  <c:v>34.5</c:v>
                </c:pt>
                <c:pt idx="17">
                  <c:v>33</c:v>
                </c:pt>
                <c:pt idx="18">
                  <c:v>34.200000000000003</c:v>
                </c:pt>
                <c:pt idx="19">
                  <c:v>35.299999999999997</c:v>
                </c:pt>
                <c:pt idx="20">
                  <c:v>35.299999999999997</c:v>
                </c:pt>
                <c:pt idx="21">
                  <c:v>34.5</c:v>
                </c:pt>
                <c:pt idx="22">
                  <c:v>34.299999999999997</c:v>
                </c:pt>
                <c:pt idx="23">
                  <c:v>33.700000000000003</c:v>
                </c:pt>
                <c:pt idx="24">
                  <c:v>34.5</c:v>
                </c:pt>
                <c:pt idx="25">
                  <c:v>33.700000000000003</c:v>
                </c:pt>
                <c:pt idx="26">
                  <c:v>33.200000000000003</c:v>
                </c:pt>
                <c:pt idx="27">
                  <c:v>33.799999999999997</c:v>
                </c:pt>
                <c:pt idx="28">
                  <c:v>34.799999999999997</c:v>
                </c:pt>
                <c:pt idx="29">
                  <c:v>34.700000000000003</c:v>
                </c:pt>
                <c:pt idx="30">
                  <c:v>34.799999999999997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A6-4FFB-81F1-E4438C90A69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Data!$B$100:$AF$100</c:f>
              <c:numCache>
                <c:formatCode>0.0</c:formatCode>
                <c:ptCount val="31"/>
                <c:pt idx="0">
                  <c:v>23.3</c:v>
                </c:pt>
                <c:pt idx="1">
                  <c:v>22.5</c:v>
                </c:pt>
                <c:pt idx="2">
                  <c:v>23</c:v>
                </c:pt>
                <c:pt idx="3">
                  <c:v>23.4</c:v>
                </c:pt>
                <c:pt idx="4">
                  <c:v>24.9</c:v>
                </c:pt>
                <c:pt idx="5">
                  <c:v>24</c:v>
                </c:pt>
                <c:pt idx="6">
                  <c:v>24.9</c:v>
                </c:pt>
                <c:pt idx="7">
                  <c:v>26.2</c:v>
                </c:pt>
                <c:pt idx="8">
                  <c:v>25.3</c:v>
                </c:pt>
                <c:pt idx="9">
                  <c:v>24.9</c:v>
                </c:pt>
                <c:pt idx="10">
                  <c:v>25</c:v>
                </c:pt>
                <c:pt idx="11">
                  <c:v>25.6</c:v>
                </c:pt>
                <c:pt idx="12">
                  <c:v>25.4</c:v>
                </c:pt>
                <c:pt idx="13">
                  <c:v>25.8</c:v>
                </c:pt>
                <c:pt idx="14">
                  <c:v>26.5</c:v>
                </c:pt>
                <c:pt idx="15">
                  <c:v>26.6</c:v>
                </c:pt>
                <c:pt idx="16">
                  <c:v>26</c:v>
                </c:pt>
                <c:pt idx="17">
                  <c:v>26</c:v>
                </c:pt>
                <c:pt idx="18">
                  <c:v>24.2</c:v>
                </c:pt>
                <c:pt idx="19">
                  <c:v>24.7</c:v>
                </c:pt>
                <c:pt idx="20">
                  <c:v>26.2</c:v>
                </c:pt>
                <c:pt idx="21">
                  <c:v>26.1</c:v>
                </c:pt>
                <c:pt idx="22">
                  <c:v>24.1</c:v>
                </c:pt>
                <c:pt idx="23">
                  <c:v>24</c:v>
                </c:pt>
                <c:pt idx="24">
                  <c:v>23.2</c:v>
                </c:pt>
                <c:pt idx="25">
                  <c:v>24.3</c:v>
                </c:pt>
                <c:pt idx="26">
                  <c:v>22.8</c:v>
                </c:pt>
                <c:pt idx="27">
                  <c:v>23</c:v>
                </c:pt>
                <c:pt idx="28">
                  <c:v>21.9</c:v>
                </c:pt>
                <c:pt idx="29">
                  <c:v>23.2</c:v>
                </c:pt>
                <c:pt idx="30">
                  <c:v>26.3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0A6-4FFB-81F1-E4438C90A6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08549344"/>
        <c:axId val="2108551520"/>
        <c:extLst/>
      </c:stockChart>
      <c:valAx>
        <c:axId val="2108548256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8559136"/>
        <c:crosses val="max"/>
        <c:crossBetween val="between"/>
      </c:valAx>
      <c:catAx>
        <c:axId val="210855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8548256"/>
        <c:crossesAt val="0"/>
        <c:auto val="1"/>
        <c:lblAlgn val="ctr"/>
        <c:lblOffset val="100"/>
        <c:noMultiLvlLbl val="0"/>
      </c:catAx>
      <c:valAx>
        <c:axId val="210855152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8549344"/>
        <c:crosses val="autoZero"/>
        <c:crossBetween val="between"/>
      </c:valAx>
      <c:catAx>
        <c:axId val="21085493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1085515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Data!$B$116:$AF$116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3.6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2A-41BB-82CD-7F32358DF1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8561312"/>
        <c:axId val="21085602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Data!$B$114:$AF$114</c:f>
              <c:numCache>
                <c:formatCode>0.0</c:formatCode>
                <c:ptCount val="31"/>
                <c:pt idx="0">
                  <c:v>30.5</c:v>
                </c:pt>
                <c:pt idx="1">
                  <c:v>31.3</c:v>
                </c:pt>
                <c:pt idx="2">
                  <c:v>27.5</c:v>
                </c:pt>
                <c:pt idx="3">
                  <c:v>34.5</c:v>
                </c:pt>
                <c:pt idx="4">
                  <c:v>31.5</c:v>
                </c:pt>
                <c:pt idx="5">
                  <c:v>33.700000000000003</c:v>
                </c:pt>
                <c:pt idx="6">
                  <c:v>34</c:v>
                </c:pt>
                <c:pt idx="7">
                  <c:v>30.7</c:v>
                </c:pt>
                <c:pt idx="8">
                  <c:v>33.299999999999997</c:v>
                </c:pt>
                <c:pt idx="9">
                  <c:v>33.799999999999997</c:v>
                </c:pt>
                <c:pt idx="10">
                  <c:v>31.5</c:v>
                </c:pt>
                <c:pt idx="11">
                  <c:v>35.700000000000003</c:v>
                </c:pt>
                <c:pt idx="12">
                  <c:v>36.4</c:v>
                </c:pt>
                <c:pt idx="13">
                  <c:v>32.799999999999997</c:v>
                </c:pt>
                <c:pt idx="14">
                  <c:v>32</c:v>
                </c:pt>
                <c:pt idx="15">
                  <c:v>35.200000000000003</c:v>
                </c:pt>
                <c:pt idx="16">
                  <c:v>35</c:v>
                </c:pt>
                <c:pt idx="17">
                  <c:v>33.799999999999997</c:v>
                </c:pt>
                <c:pt idx="18">
                  <c:v>35</c:v>
                </c:pt>
                <c:pt idx="19">
                  <c:v>36</c:v>
                </c:pt>
                <c:pt idx="20">
                  <c:v>35.6</c:v>
                </c:pt>
                <c:pt idx="21">
                  <c:v>35.5</c:v>
                </c:pt>
                <c:pt idx="22">
                  <c:v>34.799999999999997</c:v>
                </c:pt>
                <c:pt idx="23">
                  <c:v>34.700000000000003</c:v>
                </c:pt>
                <c:pt idx="24">
                  <c:v>35.5</c:v>
                </c:pt>
                <c:pt idx="25">
                  <c:v>33.4</c:v>
                </c:pt>
                <c:pt idx="26">
                  <c:v>33.299999999999997</c:v>
                </c:pt>
                <c:pt idx="27">
                  <c:v>33.700000000000003</c:v>
                </c:pt>
                <c:pt idx="28">
                  <c:v>34.6</c:v>
                </c:pt>
                <c:pt idx="29">
                  <c:v>31</c:v>
                </c:pt>
                <c:pt idx="30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2A-41BB-82CD-7F32358DF10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Data!$B$115:$AF$115</c:f>
              <c:numCache>
                <c:formatCode>0.0</c:formatCode>
                <c:ptCount val="31"/>
                <c:pt idx="0">
                  <c:v>20.5</c:v>
                </c:pt>
                <c:pt idx="1">
                  <c:v>21.5</c:v>
                </c:pt>
                <c:pt idx="2">
                  <c:v>22.2</c:v>
                </c:pt>
                <c:pt idx="3">
                  <c:v>22.2</c:v>
                </c:pt>
                <c:pt idx="4">
                  <c:v>24.5</c:v>
                </c:pt>
                <c:pt idx="5">
                  <c:v>25.1</c:v>
                </c:pt>
                <c:pt idx="6">
                  <c:v>25.4</c:v>
                </c:pt>
                <c:pt idx="7">
                  <c:v>25.7</c:v>
                </c:pt>
                <c:pt idx="8">
                  <c:v>25.3</c:v>
                </c:pt>
                <c:pt idx="9">
                  <c:v>25</c:v>
                </c:pt>
                <c:pt idx="10">
                  <c:v>25.2</c:v>
                </c:pt>
                <c:pt idx="11">
                  <c:v>25.1</c:v>
                </c:pt>
                <c:pt idx="12">
                  <c:v>25.2</c:v>
                </c:pt>
                <c:pt idx="13">
                  <c:v>25.3</c:v>
                </c:pt>
                <c:pt idx="14">
                  <c:v>25.5</c:v>
                </c:pt>
                <c:pt idx="15">
                  <c:v>25.5</c:v>
                </c:pt>
                <c:pt idx="16">
                  <c:v>25.5</c:v>
                </c:pt>
                <c:pt idx="17">
                  <c:v>25.4</c:v>
                </c:pt>
                <c:pt idx="18">
                  <c:v>24.3</c:v>
                </c:pt>
                <c:pt idx="19">
                  <c:v>25</c:v>
                </c:pt>
                <c:pt idx="20">
                  <c:v>25.4</c:v>
                </c:pt>
                <c:pt idx="21">
                  <c:v>24.4</c:v>
                </c:pt>
                <c:pt idx="22">
                  <c:v>24.3</c:v>
                </c:pt>
                <c:pt idx="23">
                  <c:v>24.1</c:v>
                </c:pt>
                <c:pt idx="24">
                  <c:v>23.5</c:v>
                </c:pt>
                <c:pt idx="25">
                  <c:v>22.5</c:v>
                </c:pt>
                <c:pt idx="26">
                  <c:v>23.2</c:v>
                </c:pt>
                <c:pt idx="27">
                  <c:v>23</c:v>
                </c:pt>
                <c:pt idx="28">
                  <c:v>23.5</c:v>
                </c:pt>
                <c:pt idx="29">
                  <c:v>24.5</c:v>
                </c:pt>
                <c:pt idx="3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A2A-41BB-82CD-7F32358DF1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08548800"/>
        <c:axId val="2108561856"/>
        <c:extLst/>
      </c:stockChart>
      <c:valAx>
        <c:axId val="21085602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8561312"/>
        <c:crosses val="max"/>
        <c:crossBetween val="between"/>
      </c:valAx>
      <c:catAx>
        <c:axId val="210856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8560224"/>
        <c:crossesAt val="0"/>
        <c:auto val="1"/>
        <c:lblAlgn val="ctr"/>
        <c:lblOffset val="100"/>
        <c:noMultiLvlLbl val="0"/>
      </c:catAx>
      <c:valAx>
        <c:axId val="21085618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08548800"/>
        <c:crosses val="autoZero"/>
        <c:crossBetween val="between"/>
      </c:valAx>
      <c:catAx>
        <c:axId val="21085488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1085618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Data!$B$136:$AF$136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0.8</c:v>
                </c:pt>
                <c:pt idx="4">
                  <c:v>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0.01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3D-44C0-9B39-2CABF2EC97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1755136"/>
        <c:axId val="21117643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Data!$B$134:$AF$134</c:f>
              <c:numCache>
                <c:formatCode>0.0</c:formatCode>
                <c:ptCount val="31"/>
                <c:pt idx="0">
                  <c:v>30.2</c:v>
                </c:pt>
                <c:pt idx="1">
                  <c:v>30</c:v>
                </c:pt>
                <c:pt idx="2">
                  <c:v>28.4</c:v>
                </c:pt>
                <c:pt idx="3">
                  <c:v>28.2</c:v>
                </c:pt>
                <c:pt idx="4">
                  <c:v>28.2</c:v>
                </c:pt>
                <c:pt idx="5">
                  <c:v>31.7</c:v>
                </c:pt>
                <c:pt idx="6">
                  <c:v>31.8</c:v>
                </c:pt>
                <c:pt idx="7">
                  <c:v>32.4</c:v>
                </c:pt>
                <c:pt idx="8">
                  <c:v>31.2</c:v>
                </c:pt>
                <c:pt idx="9">
                  <c:v>31.8</c:v>
                </c:pt>
                <c:pt idx="10">
                  <c:v>32</c:v>
                </c:pt>
                <c:pt idx="11">
                  <c:v>33.200000000000003</c:v>
                </c:pt>
                <c:pt idx="12">
                  <c:v>32.9</c:v>
                </c:pt>
                <c:pt idx="13">
                  <c:v>32.799999999999997</c:v>
                </c:pt>
                <c:pt idx="14">
                  <c:v>32.799999999999997</c:v>
                </c:pt>
                <c:pt idx="15">
                  <c:v>32.4</c:v>
                </c:pt>
                <c:pt idx="16">
                  <c:v>32.9</c:v>
                </c:pt>
                <c:pt idx="17">
                  <c:v>30.2</c:v>
                </c:pt>
                <c:pt idx="18">
                  <c:v>31.8</c:v>
                </c:pt>
                <c:pt idx="19">
                  <c:v>33.5</c:v>
                </c:pt>
                <c:pt idx="20">
                  <c:v>33.200000000000003</c:v>
                </c:pt>
                <c:pt idx="21">
                  <c:v>32.4</c:v>
                </c:pt>
                <c:pt idx="22">
                  <c:v>32.4</c:v>
                </c:pt>
                <c:pt idx="23">
                  <c:v>32.799999999999997</c:v>
                </c:pt>
                <c:pt idx="24">
                  <c:v>32.4</c:v>
                </c:pt>
                <c:pt idx="25">
                  <c:v>32.700000000000003</c:v>
                </c:pt>
                <c:pt idx="26">
                  <c:v>31</c:v>
                </c:pt>
                <c:pt idx="27">
                  <c:v>32.299999999999997</c:v>
                </c:pt>
                <c:pt idx="28">
                  <c:v>32.9</c:v>
                </c:pt>
                <c:pt idx="29">
                  <c:v>32.700000000000003</c:v>
                </c:pt>
                <c:pt idx="30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3D-44C0-9B39-2CABF2EC97C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Data!$B$135:$AF$135</c:f>
              <c:numCache>
                <c:formatCode>0.0</c:formatCode>
                <c:ptCount val="31"/>
                <c:pt idx="0">
                  <c:v>21.8</c:v>
                </c:pt>
                <c:pt idx="1">
                  <c:v>21.3</c:v>
                </c:pt>
                <c:pt idx="2">
                  <c:v>22.3</c:v>
                </c:pt>
                <c:pt idx="3">
                  <c:v>22.6</c:v>
                </c:pt>
                <c:pt idx="4">
                  <c:v>22.9</c:v>
                </c:pt>
                <c:pt idx="5">
                  <c:v>22</c:v>
                </c:pt>
                <c:pt idx="6">
                  <c:v>23.5</c:v>
                </c:pt>
                <c:pt idx="7">
                  <c:v>24.2</c:v>
                </c:pt>
                <c:pt idx="8">
                  <c:v>23.3</c:v>
                </c:pt>
                <c:pt idx="9">
                  <c:v>24.2</c:v>
                </c:pt>
                <c:pt idx="10">
                  <c:v>23.3</c:v>
                </c:pt>
                <c:pt idx="11">
                  <c:v>23.5</c:v>
                </c:pt>
                <c:pt idx="12">
                  <c:v>23.8</c:v>
                </c:pt>
                <c:pt idx="13">
                  <c:v>23.1</c:v>
                </c:pt>
                <c:pt idx="14">
                  <c:v>23.9</c:v>
                </c:pt>
                <c:pt idx="15">
                  <c:v>24.3</c:v>
                </c:pt>
                <c:pt idx="16">
                  <c:v>22.9</c:v>
                </c:pt>
                <c:pt idx="17">
                  <c:v>25.5</c:v>
                </c:pt>
                <c:pt idx="18">
                  <c:v>23.7</c:v>
                </c:pt>
                <c:pt idx="19">
                  <c:v>23.2</c:v>
                </c:pt>
                <c:pt idx="20">
                  <c:v>23.1</c:v>
                </c:pt>
                <c:pt idx="21">
                  <c:v>22.8</c:v>
                </c:pt>
                <c:pt idx="22">
                  <c:v>22.2</c:v>
                </c:pt>
                <c:pt idx="23">
                  <c:v>21.7</c:v>
                </c:pt>
                <c:pt idx="24">
                  <c:v>20.3</c:v>
                </c:pt>
                <c:pt idx="25">
                  <c:v>20.3</c:v>
                </c:pt>
                <c:pt idx="26">
                  <c:v>21.5</c:v>
                </c:pt>
                <c:pt idx="27">
                  <c:v>20.100000000000001</c:v>
                </c:pt>
                <c:pt idx="28">
                  <c:v>20</c:v>
                </c:pt>
                <c:pt idx="29">
                  <c:v>21</c:v>
                </c:pt>
                <c:pt idx="30">
                  <c:v>24.7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F3D-44C0-9B39-2CABF2EC97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1763296"/>
        <c:axId val="2111757856"/>
        <c:extLst/>
      </c:stockChart>
      <c:valAx>
        <c:axId val="21117643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55136"/>
        <c:crosses val="max"/>
        <c:crossBetween val="between"/>
      </c:valAx>
      <c:catAx>
        <c:axId val="211175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64384"/>
        <c:crossesAt val="0"/>
        <c:auto val="1"/>
        <c:lblAlgn val="ctr"/>
        <c:lblOffset val="100"/>
        <c:noMultiLvlLbl val="0"/>
      </c:catAx>
      <c:valAx>
        <c:axId val="21117578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111763296"/>
        <c:crosses val="autoZero"/>
        <c:crossBetween val="between"/>
      </c:valAx>
      <c:catAx>
        <c:axId val="21117632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21117578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773" y="1048838"/>
            <a:ext cx="7466092" cy="2231190"/>
          </a:xfrm>
        </p:spPr>
        <p:txBody>
          <a:bodyPr anchor="b"/>
          <a:lstStyle>
            <a:lvl1pPr algn="ctr"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955" y="3366072"/>
            <a:ext cx="6587729" cy="1547294"/>
          </a:xfrm>
        </p:spPr>
        <p:txBody>
          <a:bodyPr/>
          <a:lstStyle>
            <a:lvl1pPr marL="0" indent="0" algn="ctr">
              <a:buNone/>
              <a:defRPr sz="2243"/>
            </a:lvl1pPr>
            <a:lvl2pPr marL="427253" indent="0" algn="ctr">
              <a:buNone/>
              <a:defRPr sz="1869"/>
            </a:lvl2pPr>
            <a:lvl3pPr marL="854507" indent="0" algn="ctr">
              <a:buNone/>
              <a:defRPr sz="1682"/>
            </a:lvl3pPr>
            <a:lvl4pPr marL="1281760" indent="0" algn="ctr">
              <a:buNone/>
              <a:defRPr sz="1495"/>
            </a:lvl4pPr>
            <a:lvl5pPr marL="1709014" indent="0" algn="ctr">
              <a:buNone/>
              <a:defRPr sz="1495"/>
            </a:lvl5pPr>
            <a:lvl6pPr marL="2136267" indent="0" algn="ctr">
              <a:buNone/>
              <a:defRPr sz="1495"/>
            </a:lvl6pPr>
            <a:lvl7pPr marL="2563520" indent="0" algn="ctr">
              <a:buNone/>
              <a:defRPr sz="1495"/>
            </a:lvl7pPr>
            <a:lvl8pPr marL="2990774" indent="0" algn="ctr">
              <a:buNone/>
              <a:defRPr sz="1495"/>
            </a:lvl8pPr>
            <a:lvl9pPr marL="3418027" indent="0" algn="ctr">
              <a:buNone/>
              <a:defRPr sz="14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1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5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5791" y="341206"/>
            <a:ext cx="1893972" cy="54311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76" y="341206"/>
            <a:ext cx="5572120" cy="54311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3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01" y="1597736"/>
            <a:ext cx="7575888" cy="2665857"/>
          </a:xfrm>
        </p:spPr>
        <p:txBody>
          <a:bodyPr anchor="b"/>
          <a:lstStyle>
            <a:lvl1pPr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301" y="4288812"/>
            <a:ext cx="7575888" cy="1401911"/>
          </a:xfrm>
        </p:spPr>
        <p:txBody>
          <a:bodyPr/>
          <a:lstStyle>
            <a:lvl1pPr marL="0" indent="0">
              <a:buNone/>
              <a:defRPr sz="2243">
                <a:solidFill>
                  <a:schemeClr val="tx1"/>
                </a:solidFill>
              </a:defRPr>
            </a:lvl1pPr>
            <a:lvl2pPr marL="427253" indent="0">
              <a:buNone/>
              <a:defRPr sz="1869">
                <a:solidFill>
                  <a:schemeClr val="tx1">
                    <a:tint val="75000"/>
                  </a:schemeClr>
                </a:solidFill>
              </a:defRPr>
            </a:lvl2pPr>
            <a:lvl3pPr marL="854507" indent="0">
              <a:buNone/>
              <a:defRPr sz="1682">
                <a:solidFill>
                  <a:schemeClr val="tx1">
                    <a:tint val="75000"/>
                  </a:schemeClr>
                </a:solidFill>
              </a:defRPr>
            </a:lvl3pPr>
            <a:lvl4pPr marL="128176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4pPr>
            <a:lvl5pPr marL="170901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5pPr>
            <a:lvl6pPr marL="213626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6pPr>
            <a:lvl7pPr marL="256352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7pPr>
            <a:lvl8pPr marL="299077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8pPr>
            <a:lvl9pPr marL="341802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75" y="1706030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717" y="1706030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0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341208"/>
            <a:ext cx="7575888" cy="1238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020" y="1571031"/>
            <a:ext cx="37158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020" y="2340969"/>
            <a:ext cx="37158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7" y="1571031"/>
            <a:ext cx="37341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717" y="2340969"/>
            <a:ext cx="37341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90" y="922741"/>
            <a:ext cx="4446717" cy="4554358"/>
          </a:xfrm>
        </p:spPr>
        <p:txBody>
          <a:bodyPr/>
          <a:lstStyle>
            <a:lvl1pPr>
              <a:defRPr sz="2990"/>
            </a:lvl1pPr>
            <a:lvl2pPr>
              <a:defRPr sz="2617"/>
            </a:lvl2pPr>
            <a:lvl3pPr>
              <a:defRPr sz="2243"/>
            </a:lvl3pPr>
            <a:lvl4pPr>
              <a:defRPr sz="1869"/>
            </a:lvl4pPr>
            <a:lvl5pPr>
              <a:defRPr sz="1869"/>
            </a:lvl5pPr>
            <a:lvl6pPr>
              <a:defRPr sz="1869"/>
            </a:lvl6pPr>
            <a:lvl7pPr>
              <a:defRPr sz="1869"/>
            </a:lvl7pPr>
            <a:lvl8pPr>
              <a:defRPr sz="1869"/>
            </a:lvl8pPr>
            <a:lvl9pPr>
              <a:defRPr sz="186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1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9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4190" y="922741"/>
            <a:ext cx="4446717" cy="4554358"/>
          </a:xfrm>
        </p:spPr>
        <p:txBody>
          <a:bodyPr anchor="t"/>
          <a:lstStyle>
            <a:lvl1pPr marL="0" indent="0">
              <a:buNone/>
              <a:defRPr sz="2990"/>
            </a:lvl1pPr>
            <a:lvl2pPr marL="427253" indent="0">
              <a:buNone/>
              <a:defRPr sz="2617"/>
            </a:lvl2pPr>
            <a:lvl3pPr marL="854507" indent="0">
              <a:buNone/>
              <a:defRPr sz="2243"/>
            </a:lvl3pPr>
            <a:lvl4pPr marL="1281760" indent="0">
              <a:buNone/>
              <a:defRPr sz="1869"/>
            </a:lvl4pPr>
            <a:lvl5pPr marL="1709014" indent="0">
              <a:buNone/>
              <a:defRPr sz="1869"/>
            </a:lvl5pPr>
            <a:lvl6pPr marL="2136267" indent="0">
              <a:buNone/>
              <a:defRPr sz="1869"/>
            </a:lvl6pPr>
            <a:lvl7pPr marL="2563520" indent="0">
              <a:buNone/>
              <a:defRPr sz="1869"/>
            </a:lvl7pPr>
            <a:lvl8pPr marL="2990774" indent="0">
              <a:buNone/>
              <a:defRPr sz="1869"/>
            </a:lvl8pPr>
            <a:lvl9pPr marL="3418027" indent="0">
              <a:buNone/>
              <a:defRPr sz="186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1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1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875" y="341208"/>
            <a:ext cx="7575888" cy="1238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875" y="1706030"/>
            <a:ext cx="7575888" cy="4066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875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9580" y="5939952"/>
            <a:ext cx="2964478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444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9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854507" rtl="0" eaLnBrk="1" latinLnBrk="0" hangingPunct="1">
        <a:lnSpc>
          <a:spcPct val="90000"/>
        </a:lnSpc>
        <a:spcBef>
          <a:spcPct val="0"/>
        </a:spcBef>
        <a:buNone/>
        <a:defRPr sz="41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627" indent="-213627" algn="l" defTabSz="854507" rtl="0" eaLnBrk="1" latinLnBrk="0" hangingPunct="1">
        <a:lnSpc>
          <a:spcPct val="90000"/>
        </a:lnSpc>
        <a:spcBef>
          <a:spcPts val="935"/>
        </a:spcBef>
        <a:buFont typeface="Arial" panose="020B0604020202020204" pitchFamily="34" charset="0"/>
        <a:buChar char="•"/>
        <a:defRPr sz="2617" kern="1200">
          <a:solidFill>
            <a:schemeClr val="tx1"/>
          </a:solidFill>
          <a:latin typeface="+mn-lt"/>
          <a:ea typeface="+mn-ea"/>
          <a:cs typeface="+mn-cs"/>
        </a:defRPr>
      </a:lvl1pPr>
      <a:lvl2pPr marL="64088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3" kern="1200">
          <a:solidFill>
            <a:schemeClr val="tx1"/>
          </a:solidFill>
          <a:latin typeface="+mn-lt"/>
          <a:ea typeface="+mn-ea"/>
          <a:cs typeface="+mn-cs"/>
        </a:defRPr>
      </a:lvl2pPr>
      <a:lvl3pPr marL="106813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9" kern="1200">
          <a:solidFill>
            <a:schemeClr val="tx1"/>
          </a:solidFill>
          <a:latin typeface="+mn-lt"/>
          <a:ea typeface="+mn-ea"/>
          <a:cs typeface="+mn-cs"/>
        </a:defRPr>
      </a:lvl3pPr>
      <a:lvl4pPr marL="149538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92264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34989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77714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3204401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63165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1pPr>
      <a:lvl2pPr marL="427253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2pPr>
      <a:lvl3pPr marL="85450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3pPr>
      <a:lvl4pPr marL="128176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70901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13626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56352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299077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41802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79047" y="74131"/>
          <a:ext cx="8625545" cy="6260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12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33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170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22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712870"/>
              </p:ext>
            </p:extLst>
          </p:nvPr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2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192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316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19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645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41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721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7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584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47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934841"/>
              </p:ext>
            </p:extLst>
          </p:nvPr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443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20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1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407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AngsanaUPC</vt:lpstr>
      <vt:lpstr>Arial</vt:lpstr>
      <vt:lpstr>Calibri</vt:lpstr>
      <vt:lpstr>Calibri Light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26</cp:revision>
  <dcterms:created xsi:type="dcterms:W3CDTF">2018-10-25T13:21:08Z</dcterms:created>
  <dcterms:modified xsi:type="dcterms:W3CDTF">2019-02-04T10:58:28Z</dcterms:modified>
</cp:coreProperties>
</file>