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4" y="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February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Data!$B$1:$AC$1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Data!$B$11:$AC$11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2-47BA-9EB3-642CCB483C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12579200"/>
        <c:axId val="-8125770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Data!$B$9:$AC$9</c:f>
              <c:numCache>
                <c:formatCode>0.0</c:formatCode>
                <c:ptCount val="28"/>
                <c:pt idx="0">
                  <c:v>29.6</c:v>
                </c:pt>
                <c:pt idx="1">
                  <c:v>31</c:v>
                </c:pt>
                <c:pt idx="2">
                  <c:v>31.1</c:v>
                </c:pt>
                <c:pt idx="3">
                  <c:v>31.5</c:v>
                </c:pt>
                <c:pt idx="4">
                  <c:v>31.6</c:v>
                </c:pt>
                <c:pt idx="5">
                  <c:v>31.6</c:v>
                </c:pt>
                <c:pt idx="6">
                  <c:v>32.5</c:v>
                </c:pt>
                <c:pt idx="7">
                  <c:v>33</c:v>
                </c:pt>
                <c:pt idx="8">
                  <c:v>32.4</c:v>
                </c:pt>
                <c:pt idx="9">
                  <c:v>33.700000000000003</c:v>
                </c:pt>
                <c:pt idx="10">
                  <c:v>32.9</c:v>
                </c:pt>
                <c:pt idx="11">
                  <c:v>34</c:v>
                </c:pt>
                <c:pt idx="12">
                  <c:v>34.1</c:v>
                </c:pt>
                <c:pt idx="13">
                  <c:v>34.1</c:v>
                </c:pt>
                <c:pt idx="14">
                  <c:v>33.700000000000003</c:v>
                </c:pt>
                <c:pt idx="15">
                  <c:v>33.4</c:v>
                </c:pt>
                <c:pt idx="16">
                  <c:v>33.200000000000003</c:v>
                </c:pt>
                <c:pt idx="17">
                  <c:v>32.700000000000003</c:v>
                </c:pt>
                <c:pt idx="18">
                  <c:v>32.6</c:v>
                </c:pt>
                <c:pt idx="19">
                  <c:v>33.4</c:v>
                </c:pt>
                <c:pt idx="20">
                  <c:v>34.4</c:v>
                </c:pt>
                <c:pt idx="21">
                  <c:v>35</c:v>
                </c:pt>
                <c:pt idx="22">
                  <c:v>35.1</c:v>
                </c:pt>
                <c:pt idx="23">
                  <c:v>35.5</c:v>
                </c:pt>
                <c:pt idx="24">
                  <c:v>35.4</c:v>
                </c:pt>
                <c:pt idx="25">
                  <c:v>35.700000000000003</c:v>
                </c:pt>
                <c:pt idx="26">
                  <c:v>35.799999999999997</c:v>
                </c:pt>
                <c:pt idx="27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D2-47BA-9EB3-642CCB483CE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Data!$B$10:$AC$10</c:f>
              <c:numCache>
                <c:formatCode>0.0</c:formatCode>
                <c:ptCount val="28"/>
                <c:pt idx="0">
                  <c:v>14.8</c:v>
                </c:pt>
                <c:pt idx="1">
                  <c:v>15.5</c:v>
                </c:pt>
                <c:pt idx="2">
                  <c:v>16.3</c:v>
                </c:pt>
                <c:pt idx="3">
                  <c:v>14.1</c:v>
                </c:pt>
                <c:pt idx="4">
                  <c:v>13.9</c:v>
                </c:pt>
                <c:pt idx="5">
                  <c:v>11.8</c:v>
                </c:pt>
                <c:pt idx="6">
                  <c:v>13.4</c:v>
                </c:pt>
                <c:pt idx="7">
                  <c:v>13.7</c:v>
                </c:pt>
                <c:pt idx="8">
                  <c:v>13.6</c:v>
                </c:pt>
                <c:pt idx="9">
                  <c:v>13.8</c:v>
                </c:pt>
                <c:pt idx="10">
                  <c:v>14.9</c:v>
                </c:pt>
                <c:pt idx="11">
                  <c:v>17.2</c:v>
                </c:pt>
                <c:pt idx="12">
                  <c:v>19.5</c:v>
                </c:pt>
                <c:pt idx="13">
                  <c:v>16.600000000000001</c:v>
                </c:pt>
                <c:pt idx="14">
                  <c:v>17.100000000000001</c:v>
                </c:pt>
                <c:pt idx="15">
                  <c:v>19.399999999999999</c:v>
                </c:pt>
                <c:pt idx="16">
                  <c:v>19</c:v>
                </c:pt>
                <c:pt idx="17">
                  <c:v>15.3</c:v>
                </c:pt>
                <c:pt idx="18">
                  <c:v>14.5</c:v>
                </c:pt>
                <c:pt idx="19">
                  <c:v>15.8</c:v>
                </c:pt>
                <c:pt idx="20">
                  <c:v>15.2</c:v>
                </c:pt>
                <c:pt idx="21">
                  <c:v>15.2</c:v>
                </c:pt>
                <c:pt idx="22">
                  <c:v>14.6</c:v>
                </c:pt>
                <c:pt idx="23">
                  <c:v>16.3</c:v>
                </c:pt>
                <c:pt idx="24">
                  <c:v>16.2</c:v>
                </c:pt>
                <c:pt idx="25">
                  <c:v>16.5</c:v>
                </c:pt>
                <c:pt idx="26">
                  <c:v>16.7</c:v>
                </c:pt>
                <c:pt idx="27">
                  <c:v>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D2-47BA-9EB3-642CCB483C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12585728"/>
        <c:axId val="-812586272"/>
        <c:extLst/>
      </c:stockChart>
      <c:valAx>
        <c:axId val="-8125770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79200"/>
        <c:crosses val="max"/>
        <c:crossBetween val="between"/>
      </c:valAx>
      <c:catAx>
        <c:axId val="-81257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77024"/>
        <c:crosses val="autoZero"/>
        <c:auto val="1"/>
        <c:lblAlgn val="ctr"/>
        <c:lblOffset val="100"/>
        <c:noMultiLvlLbl val="0"/>
      </c:catAx>
      <c:valAx>
        <c:axId val="-81258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85728"/>
        <c:crosses val="autoZero"/>
        <c:crossBetween val="between"/>
      </c:valAx>
      <c:catAx>
        <c:axId val="-8125857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125862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Data!$B$121:$AC$121</c:f>
              <c:numCache>
                <c:formatCode>0.0</c:formatCode>
                <c:ptCount val="28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0</c:v>
                </c:pt>
                <c:pt idx="6">
                  <c:v>0.1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6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B-4F8B-86D1-5ECEDD4900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3030224"/>
        <c:axId val="-7530204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Data!$B$119:$AC$119</c:f>
              <c:numCache>
                <c:formatCode>0.0</c:formatCode>
                <c:ptCount val="28"/>
                <c:pt idx="0">
                  <c:v>31</c:v>
                </c:pt>
                <c:pt idx="1">
                  <c:v>30.7</c:v>
                </c:pt>
                <c:pt idx="2">
                  <c:v>31.5</c:v>
                </c:pt>
                <c:pt idx="3">
                  <c:v>31</c:v>
                </c:pt>
                <c:pt idx="4">
                  <c:v>31.5</c:v>
                </c:pt>
                <c:pt idx="5">
                  <c:v>31.3</c:v>
                </c:pt>
                <c:pt idx="6">
                  <c:v>31.2</c:v>
                </c:pt>
                <c:pt idx="7">
                  <c:v>31.1</c:v>
                </c:pt>
                <c:pt idx="8">
                  <c:v>32</c:v>
                </c:pt>
                <c:pt idx="9">
                  <c:v>32.299999999999997</c:v>
                </c:pt>
                <c:pt idx="10">
                  <c:v>31.5</c:v>
                </c:pt>
                <c:pt idx="11">
                  <c:v>32.299999999999997</c:v>
                </c:pt>
                <c:pt idx="12">
                  <c:v>31.5</c:v>
                </c:pt>
                <c:pt idx="13">
                  <c:v>31.8</c:v>
                </c:pt>
                <c:pt idx="14">
                  <c:v>31.9</c:v>
                </c:pt>
                <c:pt idx="15">
                  <c:v>31.7</c:v>
                </c:pt>
                <c:pt idx="16">
                  <c:v>31.5</c:v>
                </c:pt>
                <c:pt idx="17">
                  <c:v>31.5</c:v>
                </c:pt>
                <c:pt idx="18">
                  <c:v>31.7</c:v>
                </c:pt>
                <c:pt idx="19">
                  <c:v>31.5</c:v>
                </c:pt>
                <c:pt idx="20">
                  <c:v>32</c:v>
                </c:pt>
                <c:pt idx="21">
                  <c:v>31.3</c:v>
                </c:pt>
                <c:pt idx="22">
                  <c:v>32.200000000000003</c:v>
                </c:pt>
                <c:pt idx="23">
                  <c:v>32.299999999999997</c:v>
                </c:pt>
                <c:pt idx="24">
                  <c:v>33</c:v>
                </c:pt>
                <c:pt idx="25">
                  <c:v>31</c:v>
                </c:pt>
                <c:pt idx="26">
                  <c:v>32.200000000000003</c:v>
                </c:pt>
                <c:pt idx="2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4B-4F8B-86D1-5ECEDD4900A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Data!$B$120:$AC$120</c:f>
              <c:numCache>
                <c:formatCode>0.0</c:formatCode>
                <c:ptCount val="28"/>
                <c:pt idx="0">
                  <c:v>25.4</c:v>
                </c:pt>
                <c:pt idx="1">
                  <c:v>25.2</c:v>
                </c:pt>
                <c:pt idx="2">
                  <c:v>25</c:v>
                </c:pt>
                <c:pt idx="3">
                  <c:v>26.2</c:v>
                </c:pt>
                <c:pt idx="4">
                  <c:v>27.8</c:v>
                </c:pt>
                <c:pt idx="5">
                  <c:v>27.3</c:v>
                </c:pt>
                <c:pt idx="6">
                  <c:v>27</c:v>
                </c:pt>
                <c:pt idx="7">
                  <c:v>24.7</c:v>
                </c:pt>
                <c:pt idx="8">
                  <c:v>27.5</c:v>
                </c:pt>
                <c:pt idx="9">
                  <c:v>27.7</c:v>
                </c:pt>
                <c:pt idx="10">
                  <c:v>27</c:v>
                </c:pt>
                <c:pt idx="11">
                  <c:v>23.8</c:v>
                </c:pt>
                <c:pt idx="12">
                  <c:v>24</c:v>
                </c:pt>
                <c:pt idx="13">
                  <c:v>27</c:v>
                </c:pt>
                <c:pt idx="14">
                  <c:v>27</c:v>
                </c:pt>
                <c:pt idx="15">
                  <c:v>27</c:v>
                </c:pt>
                <c:pt idx="16">
                  <c:v>27.5</c:v>
                </c:pt>
                <c:pt idx="17">
                  <c:v>26.8</c:v>
                </c:pt>
                <c:pt idx="18">
                  <c:v>27</c:v>
                </c:pt>
                <c:pt idx="19">
                  <c:v>25.4</c:v>
                </c:pt>
                <c:pt idx="20">
                  <c:v>25</c:v>
                </c:pt>
                <c:pt idx="21">
                  <c:v>27</c:v>
                </c:pt>
                <c:pt idx="22">
                  <c:v>27.8</c:v>
                </c:pt>
                <c:pt idx="23">
                  <c:v>27.5</c:v>
                </c:pt>
                <c:pt idx="24">
                  <c:v>28</c:v>
                </c:pt>
                <c:pt idx="25">
                  <c:v>27.3</c:v>
                </c:pt>
                <c:pt idx="26">
                  <c:v>24.7</c:v>
                </c:pt>
                <c:pt idx="27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4B-4F8B-86D1-5ECEDD4900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3018800"/>
        <c:axId val="-753019344"/>
        <c:extLst/>
      </c:stockChart>
      <c:valAx>
        <c:axId val="-7530204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030224"/>
        <c:crosses val="max"/>
        <c:crossBetween val="between"/>
      </c:valAx>
      <c:catAx>
        <c:axId val="-75303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020432"/>
        <c:crossesAt val="0"/>
        <c:auto val="1"/>
        <c:lblAlgn val="ctr"/>
        <c:lblOffset val="100"/>
        <c:noMultiLvlLbl val="0"/>
      </c:catAx>
      <c:valAx>
        <c:axId val="-7530193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018800"/>
        <c:crosses val="autoZero"/>
        <c:crossBetween val="between"/>
      </c:valAx>
      <c:catAx>
        <c:axId val="-753018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30193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Data!$B$141:$AC$141</c:f>
              <c:numCache>
                <c:formatCode>0.0</c:formatCode>
                <c:ptCount val="28"/>
                <c:pt idx="0">
                  <c:v>0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F-4229-A2FC-0517AEA429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81712"/>
        <c:axId val="-7501784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Data!$B$139:$AC$139</c:f>
              <c:numCache>
                <c:formatCode>0.0</c:formatCode>
                <c:ptCount val="28"/>
                <c:pt idx="0">
                  <c:v>31.1</c:v>
                </c:pt>
                <c:pt idx="1">
                  <c:v>30.7</c:v>
                </c:pt>
                <c:pt idx="2">
                  <c:v>30.9</c:v>
                </c:pt>
                <c:pt idx="3">
                  <c:v>32.299999999999997</c:v>
                </c:pt>
                <c:pt idx="4">
                  <c:v>32</c:v>
                </c:pt>
                <c:pt idx="5">
                  <c:v>32.299999999999997</c:v>
                </c:pt>
                <c:pt idx="6">
                  <c:v>32.200000000000003</c:v>
                </c:pt>
                <c:pt idx="7">
                  <c:v>32.4</c:v>
                </c:pt>
                <c:pt idx="8">
                  <c:v>32.1</c:v>
                </c:pt>
                <c:pt idx="9">
                  <c:v>32.299999999999997</c:v>
                </c:pt>
                <c:pt idx="10">
                  <c:v>31.9</c:v>
                </c:pt>
                <c:pt idx="11">
                  <c:v>33</c:v>
                </c:pt>
                <c:pt idx="12">
                  <c:v>31.6</c:v>
                </c:pt>
                <c:pt idx="13">
                  <c:v>32.299999999999997</c:v>
                </c:pt>
                <c:pt idx="14">
                  <c:v>31.9</c:v>
                </c:pt>
                <c:pt idx="15">
                  <c:v>32.5</c:v>
                </c:pt>
                <c:pt idx="16">
                  <c:v>31.9</c:v>
                </c:pt>
                <c:pt idx="17">
                  <c:v>32.200000000000003</c:v>
                </c:pt>
                <c:pt idx="18">
                  <c:v>31.9</c:v>
                </c:pt>
                <c:pt idx="19">
                  <c:v>32.200000000000003</c:v>
                </c:pt>
                <c:pt idx="20">
                  <c:v>32</c:v>
                </c:pt>
                <c:pt idx="21">
                  <c:v>32.700000000000003</c:v>
                </c:pt>
                <c:pt idx="22">
                  <c:v>34</c:v>
                </c:pt>
                <c:pt idx="23">
                  <c:v>33</c:v>
                </c:pt>
                <c:pt idx="24">
                  <c:v>32.5</c:v>
                </c:pt>
                <c:pt idx="25">
                  <c:v>32.700000000000003</c:v>
                </c:pt>
                <c:pt idx="26">
                  <c:v>31.8</c:v>
                </c:pt>
                <c:pt idx="27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CF-4229-A2FC-0517AEA4295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Data!$B$140:$AC$140</c:f>
              <c:numCache>
                <c:formatCode>0.0</c:formatCode>
                <c:ptCount val="28"/>
                <c:pt idx="0">
                  <c:v>24.8</c:v>
                </c:pt>
                <c:pt idx="1">
                  <c:v>24.7</c:v>
                </c:pt>
                <c:pt idx="2">
                  <c:v>24.5</c:v>
                </c:pt>
                <c:pt idx="3">
                  <c:v>24.6</c:v>
                </c:pt>
                <c:pt idx="4">
                  <c:v>25.4</c:v>
                </c:pt>
                <c:pt idx="5">
                  <c:v>25.3</c:v>
                </c:pt>
                <c:pt idx="6">
                  <c:v>25</c:v>
                </c:pt>
                <c:pt idx="7">
                  <c:v>24.5</c:v>
                </c:pt>
                <c:pt idx="8">
                  <c:v>24.9</c:v>
                </c:pt>
                <c:pt idx="9">
                  <c:v>25.3</c:v>
                </c:pt>
                <c:pt idx="10">
                  <c:v>25.4</c:v>
                </c:pt>
                <c:pt idx="11">
                  <c:v>24.2</c:v>
                </c:pt>
                <c:pt idx="12">
                  <c:v>24.6</c:v>
                </c:pt>
                <c:pt idx="13">
                  <c:v>24.5</c:v>
                </c:pt>
                <c:pt idx="14">
                  <c:v>24.8</c:v>
                </c:pt>
                <c:pt idx="15">
                  <c:v>24.8</c:v>
                </c:pt>
                <c:pt idx="16">
                  <c:v>24.2</c:v>
                </c:pt>
                <c:pt idx="17">
                  <c:v>24</c:v>
                </c:pt>
                <c:pt idx="18">
                  <c:v>24.2</c:v>
                </c:pt>
                <c:pt idx="19">
                  <c:v>23.5</c:v>
                </c:pt>
                <c:pt idx="20">
                  <c:v>24.5</c:v>
                </c:pt>
                <c:pt idx="21">
                  <c:v>24</c:v>
                </c:pt>
                <c:pt idx="22">
                  <c:v>24.6</c:v>
                </c:pt>
                <c:pt idx="23">
                  <c:v>25.5</c:v>
                </c:pt>
                <c:pt idx="24">
                  <c:v>25.7</c:v>
                </c:pt>
                <c:pt idx="25">
                  <c:v>25</c:v>
                </c:pt>
                <c:pt idx="26">
                  <c:v>24.5</c:v>
                </c:pt>
                <c:pt idx="27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CF-4229-A2FC-0517AEA429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77904"/>
        <c:axId val="-750175728"/>
        <c:extLst/>
      </c:stockChart>
      <c:valAx>
        <c:axId val="-7501784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81712"/>
        <c:crosses val="max"/>
        <c:crossBetween val="between"/>
      </c:valAx>
      <c:catAx>
        <c:axId val="-75018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8448"/>
        <c:crossesAt val="0"/>
        <c:auto val="1"/>
        <c:lblAlgn val="ctr"/>
        <c:lblOffset val="100"/>
        <c:noMultiLvlLbl val="0"/>
      </c:catAx>
      <c:valAx>
        <c:axId val="-750175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7904"/>
        <c:crosses val="autoZero"/>
        <c:crossBetween val="between"/>
      </c:valAx>
      <c:catAx>
        <c:axId val="-750177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75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Data!$B$131:$AC$131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1.1000000000000001</c:v>
                </c:pt>
                <c:pt idx="3">
                  <c:v>0.1</c:v>
                </c:pt>
                <c:pt idx="4">
                  <c:v>0.1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2.1</c:v>
                </c:pt>
                <c:pt idx="16">
                  <c:v>0</c:v>
                </c:pt>
                <c:pt idx="17">
                  <c:v>0</c:v>
                </c:pt>
                <c:pt idx="18">
                  <c:v>0.1</c:v>
                </c:pt>
                <c:pt idx="19">
                  <c:v>0</c:v>
                </c:pt>
                <c:pt idx="20">
                  <c:v>4.0999999999999996</c:v>
                </c:pt>
                <c:pt idx="21">
                  <c:v>0</c:v>
                </c:pt>
                <c:pt idx="22">
                  <c:v>10.8</c:v>
                </c:pt>
                <c:pt idx="23">
                  <c:v>5.8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A4-490A-8A75-2BAAB30BB5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81168"/>
        <c:axId val="-7501708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Data!$B$129:$AC$129</c:f>
              <c:numCache>
                <c:formatCode>0.0</c:formatCode>
                <c:ptCount val="28"/>
                <c:pt idx="0">
                  <c:v>33.299999999999997</c:v>
                </c:pt>
                <c:pt idx="1">
                  <c:v>33.200000000000003</c:v>
                </c:pt>
                <c:pt idx="2">
                  <c:v>33.200000000000003</c:v>
                </c:pt>
                <c:pt idx="3">
                  <c:v>33.700000000000003</c:v>
                </c:pt>
                <c:pt idx="4">
                  <c:v>32</c:v>
                </c:pt>
                <c:pt idx="5">
                  <c:v>32.700000000000003</c:v>
                </c:pt>
                <c:pt idx="6">
                  <c:v>33.6</c:v>
                </c:pt>
                <c:pt idx="7">
                  <c:v>34</c:v>
                </c:pt>
                <c:pt idx="8">
                  <c:v>34.299999999999997</c:v>
                </c:pt>
                <c:pt idx="9">
                  <c:v>33.6</c:v>
                </c:pt>
                <c:pt idx="10">
                  <c:v>34</c:v>
                </c:pt>
                <c:pt idx="11">
                  <c:v>34.200000000000003</c:v>
                </c:pt>
                <c:pt idx="12">
                  <c:v>34</c:v>
                </c:pt>
                <c:pt idx="13">
                  <c:v>33.1</c:v>
                </c:pt>
                <c:pt idx="14">
                  <c:v>33</c:v>
                </c:pt>
                <c:pt idx="15">
                  <c:v>33.5</c:v>
                </c:pt>
                <c:pt idx="16">
                  <c:v>30.5</c:v>
                </c:pt>
                <c:pt idx="17">
                  <c:v>33.200000000000003</c:v>
                </c:pt>
                <c:pt idx="18">
                  <c:v>33.1</c:v>
                </c:pt>
                <c:pt idx="19">
                  <c:v>33.700000000000003</c:v>
                </c:pt>
                <c:pt idx="20">
                  <c:v>34</c:v>
                </c:pt>
                <c:pt idx="21">
                  <c:v>33.6</c:v>
                </c:pt>
                <c:pt idx="22">
                  <c:v>33.4</c:v>
                </c:pt>
                <c:pt idx="23">
                  <c:v>33</c:v>
                </c:pt>
                <c:pt idx="24">
                  <c:v>32.5</c:v>
                </c:pt>
                <c:pt idx="25">
                  <c:v>34</c:v>
                </c:pt>
                <c:pt idx="26">
                  <c:v>33</c:v>
                </c:pt>
                <c:pt idx="27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4-490A-8A75-2BAAB30BB55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Data!$B$130:$AC$130</c:f>
              <c:numCache>
                <c:formatCode>0.0</c:formatCode>
                <c:ptCount val="28"/>
                <c:pt idx="0">
                  <c:v>24.2</c:v>
                </c:pt>
                <c:pt idx="1">
                  <c:v>24.3</c:v>
                </c:pt>
                <c:pt idx="2">
                  <c:v>24.9</c:v>
                </c:pt>
                <c:pt idx="3">
                  <c:v>25.1</c:v>
                </c:pt>
                <c:pt idx="4">
                  <c:v>25.5</c:v>
                </c:pt>
                <c:pt idx="5">
                  <c:v>24.1</c:v>
                </c:pt>
                <c:pt idx="6">
                  <c:v>24.2</c:v>
                </c:pt>
                <c:pt idx="7">
                  <c:v>23.7</c:v>
                </c:pt>
                <c:pt idx="8">
                  <c:v>24</c:v>
                </c:pt>
                <c:pt idx="9">
                  <c:v>25.6</c:v>
                </c:pt>
                <c:pt idx="10">
                  <c:v>24.5</c:v>
                </c:pt>
                <c:pt idx="11">
                  <c:v>23</c:v>
                </c:pt>
                <c:pt idx="12">
                  <c:v>23.4</c:v>
                </c:pt>
                <c:pt idx="13">
                  <c:v>23.5</c:v>
                </c:pt>
                <c:pt idx="14">
                  <c:v>21</c:v>
                </c:pt>
                <c:pt idx="15">
                  <c:v>24.6</c:v>
                </c:pt>
                <c:pt idx="16">
                  <c:v>24.5</c:v>
                </c:pt>
                <c:pt idx="17">
                  <c:v>23.6</c:v>
                </c:pt>
                <c:pt idx="18">
                  <c:v>23.4</c:v>
                </c:pt>
                <c:pt idx="19">
                  <c:v>22.9</c:v>
                </c:pt>
                <c:pt idx="20">
                  <c:v>23.1</c:v>
                </c:pt>
                <c:pt idx="21">
                  <c:v>24.9</c:v>
                </c:pt>
                <c:pt idx="22">
                  <c:v>24.8</c:v>
                </c:pt>
                <c:pt idx="23">
                  <c:v>24.9</c:v>
                </c:pt>
                <c:pt idx="24">
                  <c:v>24.4</c:v>
                </c:pt>
                <c:pt idx="25">
                  <c:v>24</c:v>
                </c:pt>
                <c:pt idx="26">
                  <c:v>23.6</c:v>
                </c:pt>
                <c:pt idx="27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4-490A-8A75-2BAAB30BB5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76272"/>
        <c:axId val="-750177360"/>
        <c:extLst/>
      </c:stockChart>
      <c:valAx>
        <c:axId val="-7501708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81168"/>
        <c:crosses val="max"/>
        <c:crossBetween val="between"/>
      </c:valAx>
      <c:catAx>
        <c:axId val="-75018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0832"/>
        <c:crossesAt val="0"/>
        <c:auto val="1"/>
        <c:lblAlgn val="ctr"/>
        <c:lblOffset val="100"/>
        <c:noMultiLvlLbl val="0"/>
      </c:catAx>
      <c:valAx>
        <c:axId val="-7501773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6272"/>
        <c:crosses val="autoZero"/>
        <c:crossBetween val="between"/>
      </c:valAx>
      <c:catAx>
        <c:axId val="-750176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773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Data!$B$146:$AC$146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52-4898-AED3-EE03055FEA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69744"/>
        <c:axId val="-7501828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Data!$B$144:$AC$144</c:f>
              <c:numCache>
                <c:formatCode>0.0</c:formatCode>
                <c:ptCount val="28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33.200000000000003</c:v>
                </c:pt>
                <c:pt idx="4">
                  <c:v>34</c:v>
                </c:pt>
                <c:pt idx="5">
                  <c:v>33</c:v>
                </c:pt>
                <c:pt idx="6">
                  <c:v>32</c:v>
                </c:pt>
                <c:pt idx="7">
                  <c:v>32.700000000000003</c:v>
                </c:pt>
                <c:pt idx="8">
                  <c:v>33</c:v>
                </c:pt>
                <c:pt idx="9">
                  <c:v>34.4</c:v>
                </c:pt>
                <c:pt idx="10">
                  <c:v>33.700000000000003</c:v>
                </c:pt>
                <c:pt idx="11">
                  <c:v>33.299999999999997</c:v>
                </c:pt>
                <c:pt idx="12">
                  <c:v>34</c:v>
                </c:pt>
                <c:pt idx="13">
                  <c:v>34</c:v>
                </c:pt>
                <c:pt idx="14">
                  <c:v>33.799999999999997</c:v>
                </c:pt>
                <c:pt idx="15">
                  <c:v>33.200000000000003</c:v>
                </c:pt>
                <c:pt idx="16">
                  <c:v>33.200000000000003</c:v>
                </c:pt>
                <c:pt idx="17">
                  <c:v>33.5</c:v>
                </c:pt>
                <c:pt idx="18">
                  <c:v>33.5</c:v>
                </c:pt>
                <c:pt idx="19">
                  <c:v>33</c:v>
                </c:pt>
                <c:pt idx="20">
                  <c:v>33.299999999999997</c:v>
                </c:pt>
                <c:pt idx="21">
                  <c:v>34</c:v>
                </c:pt>
                <c:pt idx="22">
                  <c:v>35</c:v>
                </c:pt>
                <c:pt idx="23">
                  <c:v>34.4</c:v>
                </c:pt>
                <c:pt idx="24">
                  <c:v>33.299999999999997</c:v>
                </c:pt>
                <c:pt idx="25">
                  <c:v>33.5</c:v>
                </c:pt>
                <c:pt idx="26">
                  <c:v>34.4</c:v>
                </c:pt>
                <c:pt idx="27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52-4898-AED3-EE03055FEAB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Data!$B$145:$AC$145</c:f>
              <c:numCache>
                <c:formatCode>0.0</c:formatCode>
                <c:ptCount val="28"/>
                <c:pt idx="0">
                  <c:v>22</c:v>
                </c:pt>
                <c:pt idx="1">
                  <c:v>22.4</c:v>
                </c:pt>
                <c:pt idx="2">
                  <c:v>23.2</c:v>
                </c:pt>
                <c:pt idx="3">
                  <c:v>22.5</c:v>
                </c:pt>
                <c:pt idx="4">
                  <c:v>23.6</c:v>
                </c:pt>
                <c:pt idx="5">
                  <c:v>23.7</c:v>
                </c:pt>
                <c:pt idx="6">
                  <c:v>22.2</c:v>
                </c:pt>
                <c:pt idx="7">
                  <c:v>21</c:v>
                </c:pt>
                <c:pt idx="8">
                  <c:v>22.3</c:v>
                </c:pt>
                <c:pt idx="9">
                  <c:v>20.8</c:v>
                </c:pt>
                <c:pt idx="10">
                  <c:v>21.5</c:v>
                </c:pt>
                <c:pt idx="11">
                  <c:v>21.9</c:v>
                </c:pt>
                <c:pt idx="12">
                  <c:v>23</c:v>
                </c:pt>
                <c:pt idx="13">
                  <c:v>21.7</c:v>
                </c:pt>
                <c:pt idx="14">
                  <c:v>21.5</c:v>
                </c:pt>
                <c:pt idx="15">
                  <c:v>20.5</c:v>
                </c:pt>
                <c:pt idx="16">
                  <c:v>20.6</c:v>
                </c:pt>
                <c:pt idx="17">
                  <c:v>21</c:v>
                </c:pt>
                <c:pt idx="18">
                  <c:v>21</c:v>
                </c:pt>
                <c:pt idx="19">
                  <c:v>21.4</c:v>
                </c:pt>
                <c:pt idx="20">
                  <c:v>20.8</c:v>
                </c:pt>
                <c:pt idx="21">
                  <c:v>21.6</c:v>
                </c:pt>
                <c:pt idx="22">
                  <c:v>22.4</c:v>
                </c:pt>
                <c:pt idx="23">
                  <c:v>22.4</c:v>
                </c:pt>
                <c:pt idx="24">
                  <c:v>22.2</c:v>
                </c:pt>
                <c:pt idx="25">
                  <c:v>21.5</c:v>
                </c:pt>
                <c:pt idx="26">
                  <c:v>21</c:v>
                </c:pt>
                <c:pt idx="27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52-4898-AED3-EE03055FEA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71920"/>
        <c:axId val="-750180080"/>
        <c:extLst/>
      </c:stockChart>
      <c:valAx>
        <c:axId val="-7501828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69744"/>
        <c:crosses val="max"/>
        <c:crossBetween val="between"/>
      </c:valAx>
      <c:catAx>
        <c:axId val="-75016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82800"/>
        <c:crossesAt val="0"/>
        <c:auto val="1"/>
        <c:lblAlgn val="ctr"/>
        <c:lblOffset val="100"/>
        <c:noMultiLvlLbl val="0"/>
      </c:catAx>
      <c:valAx>
        <c:axId val="-7501800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1920"/>
        <c:crosses val="autoZero"/>
        <c:crossBetween val="between"/>
      </c:valAx>
      <c:catAx>
        <c:axId val="-7501719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800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Data!$B$151:$AC$151</c:f>
              <c:numCache>
                <c:formatCode>0.0</c:formatCode>
                <c:ptCount val="28"/>
                <c:pt idx="0">
                  <c:v>0</c:v>
                </c:pt>
                <c:pt idx="1">
                  <c:v>10.5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5.0999999999999996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96-4A3A-8A3F-FD461D4E48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75184"/>
        <c:axId val="-7501795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Data!$B$149:$AC$149</c:f>
              <c:numCache>
                <c:formatCode>0.0</c:formatCode>
                <c:ptCount val="28"/>
                <c:pt idx="0">
                  <c:v>31.8</c:v>
                </c:pt>
                <c:pt idx="1">
                  <c:v>32</c:v>
                </c:pt>
                <c:pt idx="2">
                  <c:v>31.7</c:v>
                </c:pt>
                <c:pt idx="3">
                  <c:v>31.5</c:v>
                </c:pt>
                <c:pt idx="4">
                  <c:v>32.200000000000003</c:v>
                </c:pt>
                <c:pt idx="5">
                  <c:v>31.8</c:v>
                </c:pt>
                <c:pt idx="6">
                  <c:v>31.3</c:v>
                </c:pt>
                <c:pt idx="7">
                  <c:v>31.7</c:v>
                </c:pt>
                <c:pt idx="8">
                  <c:v>31.8</c:v>
                </c:pt>
                <c:pt idx="9">
                  <c:v>32.200000000000003</c:v>
                </c:pt>
                <c:pt idx="10">
                  <c:v>30.3</c:v>
                </c:pt>
                <c:pt idx="11">
                  <c:v>31.5</c:v>
                </c:pt>
                <c:pt idx="12">
                  <c:v>31.4</c:v>
                </c:pt>
                <c:pt idx="13">
                  <c:v>31.4</c:v>
                </c:pt>
                <c:pt idx="14">
                  <c:v>32.299999999999997</c:v>
                </c:pt>
                <c:pt idx="15">
                  <c:v>32.1</c:v>
                </c:pt>
                <c:pt idx="16">
                  <c:v>30.8</c:v>
                </c:pt>
                <c:pt idx="17">
                  <c:v>31.6</c:v>
                </c:pt>
                <c:pt idx="18">
                  <c:v>32.200000000000003</c:v>
                </c:pt>
                <c:pt idx="19">
                  <c:v>31.4</c:v>
                </c:pt>
                <c:pt idx="20">
                  <c:v>31.5</c:v>
                </c:pt>
                <c:pt idx="21">
                  <c:v>32.1</c:v>
                </c:pt>
                <c:pt idx="22">
                  <c:v>32.700000000000003</c:v>
                </c:pt>
                <c:pt idx="23">
                  <c:v>31.8</c:v>
                </c:pt>
                <c:pt idx="24">
                  <c:v>31.7</c:v>
                </c:pt>
                <c:pt idx="25">
                  <c:v>31.3</c:v>
                </c:pt>
                <c:pt idx="26">
                  <c:v>31.9</c:v>
                </c:pt>
                <c:pt idx="27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96-4A3A-8A3F-FD461D4E48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Data!$B$150:$AC$150</c:f>
              <c:numCache>
                <c:formatCode>0.0</c:formatCode>
                <c:ptCount val="28"/>
                <c:pt idx="0">
                  <c:v>22.8</c:v>
                </c:pt>
                <c:pt idx="1">
                  <c:v>23.5</c:v>
                </c:pt>
                <c:pt idx="2">
                  <c:v>24.3</c:v>
                </c:pt>
                <c:pt idx="3">
                  <c:v>23.5</c:v>
                </c:pt>
                <c:pt idx="4">
                  <c:v>24.4</c:v>
                </c:pt>
                <c:pt idx="5">
                  <c:v>22.9</c:v>
                </c:pt>
                <c:pt idx="6">
                  <c:v>22.8</c:v>
                </c:pt>
                <c:pt idx="7">
                  <c:v>22.4</c:v>
                </c:pt>
                <c:pt idx="8">
                  <c:v>22.4</c:v>
                </c:pt>
                <c:pt idx="9">
                  <c:v>20.8</c:v>
                </c:pt>
                <c:pt idx="10">
                  <c:v>22.5</c:v>
                </c:pt>
                <c:pt idx="11">
                  <c:v>24.1</c:v>
                </c:pt>
                <c:pt idx="12">
                  <c:v>24.2</c:v>
                </c:pt>
                <c:pt idx="13">
                  <c:v>23.7</c:v>
                </c:pt>
                <c:pt idx="14">
                  <c:v>22.7</c:v>
                </c:pt>
                <c:pt idx="15">
                  <c:v>22.5</c:v>
                </c:pt>
                <c:pt idx="16">
                  <c:v>20.399999999999999</c:v>
                </c:pt>
                <c:pt idx="17">
                  <c:v>22</c:v>
                </c:pt>
                <c:pt idx="18">
                  <c:v>22.3</c:v>
                </c:pt>
                <c:pt idx="19">
                  <c:v>21.7</c:v>
                </c:pt>
                <c:pt idx="20">
                  <c:v>21.9</c:v>
                </c:pt>
                <c:pt idx="21">
                  <c:v>22.5</c:v>
                </c:pt>
                <c:pt idx="22">
                  <c:v>24</c:v>
                </c:pt>
                <c:pt idx="23">
                  <c:v>23.1</c:v>
                </c:pt>
                <c:pt idx="24">
                  <c:v>22.5</c:v>
                </c:pt>
                <c:pt idx="25">
                  <c:v>22.1</c:v>
                </c:pt>
                <c:pt idx="26">
                  <c:v>22.1</c:v>
                </c:pt>
                <c:pt idx="27">
                  <c:v>21.9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96-4A3A-8A3F-FD461D4E48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78992"/>
        <c:axId val="-750169200"/>
        <c:extLst/>
      </c:stockChart>
      <c:valAx>
        <c:axId val="-750179536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5184"/>
        <c:crosses val="max"/>
        <c:crossBetween val="between"/>
      </c:valAx>
      <c:catAx>
        <c:axId val="-75017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9536"/>
        <c:crossesAt val="0"/>
        <c:auto val="1"/>
        <c:lblAlgn val="ctr"/>
        <c:lblOffset val="100"/>
        <c:noMultiLvlLbl val="0"/>
      </c:catAx>
      <c:valAx>
        <c:axId val="-7501692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8992"/>
        <c:crosses val="autoZero"/>
        <c:crossBetween val="between"/>
      </c:valAx>
      <c:catAx>
        <c:axId val="-7501789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692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Data!$B$171:$AC$171</c:f>
              <c:numCache>
                <c:formatCode>0.0</c:formatCode>
                <c:ptCount val="28"/>
                <c:pt idx="0">
                  <c:v>0</c:v>
                </c:pt>
                <c:pt idx="1">
                  <c:v>0.9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8-4E4B-99CE-B78E53BC8C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47565776"/>
        <c:axId val="-7475684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Data!$B$169:$AC$169</c:f>
              <c:numCache>
                <c:formatCode>0.0</c:formatCode>
                <c:ptCount val="28"/>
                <c:pt idx="0">
                  <c:v>31.5</c:v>
                </c:pt>
                <c:pt idx="1">
                  <c:v>33</c:v>
                </c:pt>
                <c:pt idx="2">
                  <c:v>32.6</c:v>
                </c:pt>
                <c:pt idx="3">
                  <c:v>32.299999999999997</c:v>
                </c:pt>
                <c:pt idx="4">
                  <c:v>32.6</c:v>
                </c:pt>
                <c:pt idx="5">
                  <c:v>33.6</c:v>
                </c:pt>
                <c:pt idx="6">
                  <c:v>34.5</c:v>
                </c:pt>
                <c:pt idx="7">
                  <c:v>32</c:v>
                </c:pt>
                <c:pt idx="8">
                  <c:v>34</c:v>
                </c:pt>
                <c:pt idx="9">
                  <c:v>33.200000000000003</c:v>
                </c:pt>
                <c:pt idx="10">
                  <c:v>35.700000000000003</c:v>
                </c:pt>
                <c:pt idx="11">
                  <c:v>34</c:v>
                </c:pt>
                <c:pt idx="12">
                  <c:v>33.6</c:v>
                </c:pt>
                <c:pt idx="13">
                  <c:v>33.299999999999997</c:v>
                </c:pt>
                <c:pt idx="14">
                  <c:v>33</c:v>
                </c:pt>
                <c:pt idx="15">
                  <c:v>32.5</c:v>
                </c:pt>
                <c:pt idx="16">
                  <c:v>33.1</c:v>
                </c:pt>
                <c:pt idx="17">
                  <c:v>32</c:v>
                </c:pt>
                <c:pt idx="18">
                  <c:v>33.5</c:v>
                </c:pt>
                <c:pt idx="19">
                  <c:v>33.700000000000003</c:v>
                </c:pt>
                <c:pt idx="20">
                  <c:v>32.5</c:v>
                </c:pt>
                <c:pt idx="21">
                  <c:v>33.299999999999997</c:v>
                </c:pt>
                <c:pt idx="22">
                  <c:v>33.5</c:v>
                </c:pt>
                <c:pt idx="23">
                  <c:v>34.299999999999997</c:v>
                </c:pt>
                <c:pt idx="24">
                  <c:v>33.700000000000003</c:v>
                </c:pt>
                <c:pt idx="25">
                  <c:v>35.5</c:v>
                </c:pt>
                <c:pt idx="26">
                  <c:v>35</c:v>
                </c:pt>
                <c:pt idx="27">
                  <c:v>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88-4E4B-99CE-B78E53BC8C8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Data!$B$170:$AC$170</c:f>
              <c:numCache>
                <c:formatCode>0.0</c:formatCode>
                <c:ptCount val="28"/>
                <c:pt idx="0">
                  <c:v>23</c:v>
                </c:pt>
                <c:pt idx="1">
                  <c:v>21.8</c:v>
                </c:pt>
                <c:pt idx="2">
                  <c:v>24.2</c:v>
                </c:pt>
                <c:pt idx="3">
                  <c:v>24.2</c:v>
                </c:pt>
                <c:pt idx="4">
                  <c:v>24.8</c:v>
                </c:pt>
                <c:pt idx="5">
                  <c:v>24</c:v>
                </c:pt>
                <c:pt idx="6">
                  <c:v>22.3</c:v>
                </c:pt>
                <c:pt idx="7">
                  <c:v>22.7</c:v>
                </c:pt>
                <c:pt idx="8">
                  <c:v>22.3</c:v>
                </c:pt>
                <c:pt idx="9">
                  <c:v>22.2</c:v>
                </c:pt>
                <c:pt idx="10">
                  <c:v>22.4</c:v>
                </c:pt>
                <c:pt idx="11">
                  <c:v>22.3</c:v>
                </c:pt>
                <c:pt idx="12">
                  <c:v>22</c:v>
                </c:pt>
                <c:pt idx="13">
                  <c:v>22</c:v>
                </c:pt>
                <c:pt idx="14">
                  <c:v>22</c:v>
                </c:pt>
                <c:pt idx="15">
                  <c:v>22</c:v>
                </c:pt>
                <c:pt idx="16">
                  <c:v>23.8</c:v>
                </c:pt>
                <c:pt idx="17">
                  <c:v>23.1</c:v>
                </c:pt>
                <c:pt idx="18">
                  <c:v>22.8</c:v>
                </c:pt>
                <c:pt idx="19">
                  <c:v>23.6</c:v>
                </c:pt>
                <c:pt idx="20">
                  <c:v>21.8</c:v>
                </c:pt>
                <c:pt idx="21">
                  <c:v>23</c:v>
                </c:pt>
                <c:pt idx="22">
                  <c:v>24</c:v>
                </c:pt>
                <c:pt idx="23">
                  <c:v>24.2</c:v>
                </c:pt>
                <c:pt idx="24">
                  <c:v>24.7</c:v>
                </c:pt>
                <c:pt idx="25">
                  <c:v>22.1</c:v>
                </c:pt>
                <c:pt idx="26">
                  <c:v>20.7</c:v>
                </c:pt>
                <c:pt idx="27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88-4E4B-99CE-B78E53BC8C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47566320"/>
        <c:axId val="-747567952"/>
        <c:extLst/>
      </c:stockChart>
      <c:valAx>
        <c:axId val="-747568496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5776"/>
        <c:crosses val="max"/>
        <c:crossBetween val="between"/>
      </c:valAx>
      <c:catAx>
        <c:axId val="-74756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8496"/>
        <c:crossesAt val="0"/>
        <c:auto val="1"/>
        <c:lblAlgn val="ctr"/>
        <c:lblOffset val="100"/>
        <c:noMultiLvlLbl val="0"/>
      </c:catAx>
      <c:valAx>
        <c:axId val="-7475679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6320"/>
        <c:crosses val="autoZero"/>
        <c:crossBetween val="between"/>
      </c:valAx>
      <c:catAx>
        <c:axId val="-747566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475679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Data!$B$176:$AC$176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86-4B6B-97B3-E1417F155D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47564144"/>
        <c:axId val="-74756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Data!$B$174:$AC$174</c:f>
              <c:numCache>
                <c:formatCode>0.0</c:formatCode>
                <c:ptCount val="28"/>
                <c:pt idx="0">
                  <c:v>33.5</c:v>
                </c:pt>
                <c:pt idx="1">
                  <c:v>33.9</c:v>
                </c:pt>
                <c:pt idx="2">
                  <c:v>34.1</c:v>
                </c:pt>
                <c:pt idx="3">
                  <c:v>34.4</c:v>
                </c:pt>
                <c:pt idx="4">
                  <c:v>34.1</c:v>
                </c:pt>
                <c:pt idx="5">
                  <c:v>33.799999999999997</c:v>
                </c:pt>
                <c:pt idx="6">
                  <c:v>34.4</c:v>
                </c:pt>
                <c:pt idx="7">
                  <c:v>34.200000000000003</c:v>
                </c:pt>
                <c:pt idx="8">
                  <c:v>34.5</c:v>
                </c:pt>
                <c:pt idx="9">
                  <c:v>34.5</c:v>
                </c:pt>
                <c:pt idx="10">
                  <c:v>34.799999999999997</c:v>
                </c:pt>
                <c:pt idx="11">
                  <c:v>33.5</c:v>
                </c:pt>
                <c:pt idx="12">
                  <c:v>34.6</c:v>
                </c:pt>
                <c:pt idx="13">
                  <c:v>35</c:v>
                </c:pt>
                <c:pt idx="14">
                  <c:v>35</c:v>
                </c:pt>
                <c:pt idx="15">
                  <c:v>34.4</c:v>
                </c:pt>
                <c:pt idx="16">
                  <c:v>32.799999999999997</c:v>
                </c:pt>
                <c:pt idx="17">
                  <c:v>32.6</c:v>
                </c:pt>
                <c:pt idx="18">
                  <c:v>33.6</c:v>
                </c:pt>
                <c:pt idx="19">
                  <c:v>34.700000000000003</c:v>
                </c:pt>
                <c:pt idx="20">
                  <c:v>34.6</c:v>
                </c:pt>
                <c:pt idx="21">
                  <c:v>36</c:v>
                </c:pt>
                <c:pt idx="22">
                  <c:v>35.5</c:v>
                </c:pt>
                <c:pt idx="23">
                  <c:v>33.5</c:v>
                </c:pt>
                <c:pt idx="24">
                  <c:v>35.4</c:v>
                </c:pt>
                <c:pt idx="25">
                  <c:v>34.5</c:v>
                </c:pt>
                <c:pt idx="26">
                  <c:v>35.200000000000003</c:v>
                </c:pt>
                <c:pt idx="27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86-4B6B-97B3-E1417F155D1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Data!$B$175:$AC$175</c:f>
              <c:numCache>
                <c:formatCode>0.0</c:formatCode>
                <c:ptCount val="28"/>
                <c:pt idx="0">
                  <c:v>22.2</c:v>
                </c:pt>
                <c:pt idx="1">
                  <c:v>21.6</c:v>
                </c:pt>
                <c:pt idx="2">
                  <c:v>23.4</c:v>
                </c:pt>
                <c:pt idx="3">
                  <c:v>23.8</c:v>
                </c:pt>
                <c:pt idx="4">
                  <c:v>25.1</c:v>
                </c:pt>
                <c:pt idx="5">
                  <c:v>23.4</c:v>
                </c:pt>
                <c:pt idx="6">
                  <c:v>23.1</c:v>
                </c:pt>
                <c:pt idx="7">
                  <c:v>22.5</c:v>
                </c:pt>
                <c:pt idx="8">
                  <c:v>22.7</c:v>
                </c:pt>
                <c:pt idx="9">
                  <c:v>23.5</c:v>
                </c:pt>
                <c:pt idx="10">
                  <c:v>23.3</c:v>
                </c:pt>
                <c:pt idx="11">
                  <c:v>24.6</c:v>
                </c:pt>
                <c:pt idx="12">
                  <c:v>22.2</c:v>
                </c:pt>
                <c:pt idx="13">
                  <c:v>23</c:v>
                </c:pt>
                <c:pt idx="14">
                  <c:v>23.6</c:v>
                </c:pt>
                <c:pt idx="15">
                  <c:v>21.7</c:v>
                </c:pt>
                <c:pt idx="16">
                  <c:v>22.6</c:v>
                </c:pt>
                <c:pt idx="17">
                  <c:v>21.9</c:v>
                </c:pt>
                <c:pt idx="18">
                  <c:v>23</c:v>
                </c:pt>
                <c:pt idx="19">
                  <c:v>24</c:v>
                </c:pt>
                <c:pt idx="20">
                  <c:v>24.4</c:v>
                </c:pt>
                <c:pt idx="21">
                  <c:v>23</c:v>
                </c:pt>
                <c:pt idx="22">
                  <c:v>23.3</c:v>
                </c:pt>
                <c:pt idx="23">
                  <c:v>23</c:v>
                </c:pt>
                <c:pt idx="24">
                  <c:v>23.3</c:v>
                </c:pt>
                <c:pt idx="25">
                  <c:v>20.5</c:v>
                </c:pt>
                <c:pt idx="26">
                  <c:v>22.7</c:v>
                </c:pt>
                <c:pt idx="27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86-4B6B-97B3-E1417F155D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47563056"/>
        <c:axId val="-747554896"/>
        <c:extLst/>
      </c:stockChart>
      <c:valAx>
        <c:axId val="-74756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4144"/>
        <c:crosses val="max"/>
        <c:crossBetween val="between"/>
      </c:valAx>
      <c:catAx>
        <c:axId val="-74756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4688"/>
        <c:crossesAt val="0"/>
        <c:auto val="1"/>
        <c:lblAlgn val="ctr"/>
        <c:lblOffset val="100"/>
        <c:noMultiLvlLbl val="0"/>
      </c:catAx>
      <c:valAx>
        <c:axId val="-747554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3056"/>
        <c:crosses val="autoZero"/>
        <c:crossBetween val="between"/>
      </c:valAx>
      <c:catAx>
        <c:axId val="-7475630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47554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Data!$B$181:$AC$181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3.2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2A-446F-92EA-0E8EEA7E57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47559792"/>
        <c:axId val="-7475636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Data!$B$179:$AC$179</c:f>
              <c:numCache>
                <c:formatCode>0.0</c:formatCode>
                <c:ptCount val="28"/>
                <c:pt idx="0">
                  <c:v>33.4</c:v>
                </c:pt>
                <c:pt idx="1">
                  <c:v>35.5</c:v>
                </c:pt>
                <c:pt idx="2">
                  <c:v>34.1</c:v>
                </c:pt>
                <c:pt idx="3">
                  <c:v>34</c:v>
                </c:pt>
                <c:pt idx="4">
                  <c:v>34.700000000000003</c:v>
                </c:pt>
                <c:pt idx="5">
                  <c:v>34.5</c:v>
                </c:pt>
                <c:pt idx="6">
                  <c:v>36</c:v>
                </c:pt>
                <c:pt idx="7">
                  <c:v>34.6</c:v>
                </c:pt>
                <c:pt idx="8">
                  <c:v>36.299999999999997</c:v>
                </c:pt>
                <c:pt idx="9">
                  <c:v>36.5</c:v>
                </c:pt>
                <c:pt idx="10">
                  <c:v>35.1</c:v>
                </c:pt>
                <c:pt idx="11">
                  <c:v>33</c:v>
                </c:pt>
                <c:pt idx="12">
                  <c:v>33.799999999999997</c:v>
                </c:pt>
                <c:pt idx="13">
                  <c:v>35.1</c:v>
                </c:pt>
                <c:pt idx="14">
                  <c:v>35</c:v>
                </c:pt>
                <c:pt idx="15">
                  <c:v>35.1</c:v>
                </c:pt>
                <c:pt idx="16">
                  <c:v>33.6</c:v>
                </c:pt>
                <c:pt idx="17">
                  <c:v>34.5</c:v>
                </c:pt>
                <c:pt idx="18">
                  <c:v>36.700000000000003</c:v>
                </c:pt>
                <c:pt idx="19">
                  <c:v>34.5</c:v>
                </c:pt>
                <c:pt idx="20">
                  <c:v>35.6</c:v>
                </c:pt>
                <c:pt idx="21">
                  <c:v>36</c:v>
                </c:pt>
                <c:pt idx="22">
                  <c:v>36.5</c:v>
                </c:pt>
                <c:pt idx="23">
                  <c:v>36.200000000000003</c:v>
                </c:pt>
                <c:pt idx="24">
                  <c:v>36.1</c:v>
                </c:pt>
                <c:pt idx="25">
                  <c:v>36</c:v>
                </c:pt>
                <c:pt idx="26">
                  <c:v>37.1</c:v>
                </c:pt>
                <c:pt idx="27">
                  <c:v>36.6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2A-446F-92EA-0E8EEA7E57E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Data!$B$185:$AC$185</c:f>
              <c:numCache>
                <c:formatCode>0.0</c:formatCode>
                <c:ptCount val="28"/>
                <c:pt idx="0">
                  <c:v>25.8</c:v>
                </c:pt>
                <c:pt idx="1">
                  <c:v>24.7</c:v>
                </c:pt>
                <c:pt idx="2">
                  <c:v>24.7</c:v>
                </c:pt>
                <c:pt idx="3">
                  <c:v>23.8</c:v>
                </c:pt>
                <c:pt idx="4">
                  <c:v>24.2</c:v>
                </c:pt>
                <c:pt idx="5">
                  <c:v>22.5</c:v>
                </c:pt>
                <c:pt idx="6">
                  <c:v>21.5</c:v>
                </c:pt>
                <c:pt idx="7">
                  <c:v>22</c:v>
                </c:pt>
                <c:pt idx="8">
                  <c:v>23.6</c:v>
                </c:pt>
                <c:pt idx="9">
                  <c:v>21.1</c:v>
                </c:pt>
                <c:pt idx="10">
                  <c:v>22.3</c:v>
                </c:pt>
                <c:pt idx="11">
                  <c:v>25.2</c:v>
                </c:pt>
                <c:pt idx="12">
                  <c:v>25.3</c:v>
                </c:pt>
                <c:pt idx="13">
                  <c:v>26.3</c:v>
                </c:pt>
                <c:pt idx="14">
                  <c:v>26</c:v>
                </c:pt>
                <c:pt idx="15">
                  <c:v>24.6</c:v>
                </c:pt>
                <c:pt idx="16">
                  <c:v>22.5</c:v>
                </c:pt>
                <c:pt idx="17">
                  <c:v>22.4</c:v>
                </c:pt>
                <c:pt idx="18">
                  <c:v>22.8</c:v>
                </c:pt>
                <c:pt idx="19">
                  <c:v>25.6</c:v>
                </c:pt>
                <c:pt idx="20">
                  <c:v>24.3</c:v>
                </c:pt>
                <c:pt idx="21">
                  <c:v>22.8</c:v>
                </c:pt>
                <c:pt idx="22">
                  <c:v>23.8</c:v>
                </c:pt>
                <c:pt idx="23">
                  <c:v>21</c:v>
                </c:pt>
                <c:pt idx="24">
                  <c:v>21.3</c:v>
                </c:pt>
                <c:pt idx="25">
                  <c:v>24.4</c:v>
                </c:pt>
                <c:pt idx="26">
                  <c:v>26.4</c:v>
                </c:pt>
                <c:pt idx="27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2A-446F-92EA-0E8EEA7E57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47566864"/>
        <c:axId val="-747567408"/>
        <c:extLst/>
      </c:stockChart>
      <c:valAx>
        <c:axId val="-7475636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59792"/>
        <c:crosses val="max"/>
        <c:crossBetween val="between"/>
      </c:valAx>
      <c:catAx>
        <c:axId val="-74755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3600"/>
        <c:crossesAt val="0"/>
        <c:auto val="1"/>
        <c:lblAlgn val="ctr"/>
        <c:lblOffset val="100"/>
        <c:noMultiLvlLbl val="0"/>
      </c:catAx>
      <c:valAx>
        <c:axId val="-74756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47566864"/>
        <c:crosses val="autoZero"/>
        <c:crossBetween val="between"/>
      </c:valAx>
      <c:catAx>
        <c:axId val="-747566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4756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Data!$B$156:$AC$156</c:f>
              <c:numCache>
                <c:formatCode>0.0</c:formatCode>
                <c:ptCount val="28"/>
                <c:pt idx="0">
                  <c:v>0</c:v>
                </c:pt>
                <c:pt idx="1">
                  <c:v>9.5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</c:v>
                </c:pt>
                <c:pt idx="7">
                  <c:v>3.7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6F-449D-B5FE-621E06593D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74640"/>
        <c:axId val="-750168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Data!$B$154:$AC$154</c:f>
              <c:numCache>
                <c:formatCode>0.0</c:formatCode>
                <c:ptCount val="28"/>
                <c:pt idx="0">
                  <c:v>31.1</c:v>
                </c:pt>
                <c:pt idx="1">
                  <c:v>29.9</c:v>
                </c:pt>
                <c:pt idx="2">
                  <c:v>31.2</c:v>
                </c:pt>
                <c:pt idx="3">
                  <c:v>30.7</c:v>
                </c:pt>
                <c:pt idx="4">
                  <c:v>30.6</c:v>
                </c:pt>
                <c:pt idx="5">
                  <c:v>30.8</c:v>
                </c:pt>
                <c:pt idx="6">
                  <c:v>30.4</c:v>
                </c:pt>
                <c:pt idx="7">
                  <c:v>31.1</c:v>
                </c:pt>
                <c:pt idx="8">
                  <c:v>31</c:v>
                </c:pt>
                <c:pt idx="9">
                  <c:v>31</c:v>
                </c:pt>
                <c:pt idx="10">
                  <c:v>31.3</c:v>
                </c:pt>
                <c:pt idx="11">
                  <c:v>32</c:v>
                </c:pt>
                <c:pt idx="12">
                  <c:v>31.7</c:v>
                </c:pt>
                <c:pt idx="13">
                  <c:v>31.5</c:v>
                </c:pt>
                <c:pt idx="14">
                  <c:v>31.1</c:v>
                </c:pt>
                <c:pt idx="15">
                  <c:v>31.1</c:v>
                </c:pt>
                <c:pt idx="16">
                  <c:v>30.7</c:v>
                </c:pt>
                <c:pt idx="17">
                  <c:v>31</c:v>
                </c:pt>
                <c:pt idx="18">
                  <c:v>31.3</c:v>
                </c:pt>
                <c:pt idx="19">
                  <c:v>31.9</c:v>
                </c:pt>
                <c:pt idx="20">
                  <c:v>32</c:v>
                </c:pt>
                <c:pt idx="21">
                  <c:v>31.9</c:v>
                </c:pt>
                <c:pt idx="22">
                  <c:v>31.3</c:v>
                </c:pt>
                <c:pt idx="23">
                  <c:v>31.4</c:v>
                </c:pt>
                <c:pt idx="24">
                  <c:v>31.3</c:v>
                </c:pt>
                <c:pt idx="25">
                  <c:v>31.7</c:v>
                </c:pt>
                <c:pt idx="26">
                  <c:v>32.6</c:v>
                </c:pt>
                <c:pt idx="27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6F-449D-B5FE-621E06593D2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Data!$B$155:$AC$155</c:f>
              <c:numCache>
                <c:formatCode>0.0</c:formatCode>
                <c:ptCount val="28"/>
                <c:pt idx="0">
                  <c:v>26.5</c:v>
                </c:pt>
                <c:pt idx="1">
                  <c:v>26.6</c:v>
                </c:pt>
                <c:pt idx="2">
                  <c:v>25.8</c:v>
                </c:pt>
                <c:pt idx="3">
                  <c:v>25.9</c:v>
                </c:pt>
                <c:pt idx="4">
                  <c:v>25.1</c:v>
                </c:pt>
                <c:pt idx="5">
                  <c:v>25.4</c:v>
                </c:pt>
                <c:pt idx="6">
                  <c:v>24.8</c:v>
                </c:pt>
                <c:pt idx="7">
                  <c:v>24.3</c:v>
                </c:pt>
                <c:pt idx="8">
                  <c:v>25.7</c:v>
                </c:pt>
                <c:pt idx="9">
                  <c:v>25.3</c:v>
                </c:pt>
                <c:pt idx="10">
                  <c:v>26.1</c:v>
                </c:pt>
                <c:pt idx="11">
                  <c:v>24.2</c:v>
                </c:pt>
                <c:pt idx="12">
                  <c:v>26.8</c:v>
                </c:pt>
                <c:pt idx="13">
                  <c:v>26.7</c:v>
                </c:pt>
                <c:pt idx="14">
                  <c:v>25.9</c:v>
                </c:pt>
                <c:pt idx="15">
                  <c:v>25.9</c:v>
                </c:pt>
                <c:pt idx="16">
                  <c:v>23.9</c:v>
                </c:pt>
                <c:pt idx="17">
                  <c:v>23.9</c:v>
                </c:pt>
                <c:pt idx="18">
                  <c:v>25.2</c:v>
                </c:pt>
                <c:pt idx="19">
                  <c:v>26.9</c:v>
                </c:pt>
                <c:pt idx="20">
                  <c:v>26.8</c:v>
                </c:pt>
                <c:pt idx="21">
                  <c:v>26.1</c:v>
                </c:pt>
                <c:pt idx="22">
                  <c:v>24.8</c:v>
                </c:pt>
                <c:pt idx="23">
                  <c:v>23.8</c:v>
                </c:pt>
                <c:pt idx="24">
                  <c:v>24.4</c:v>
                </c:pt>
                <c:pt idx="25">
                  <c:v>25.3</c:v>
                </c:pt>
                <c:pt idx="26">
                  <c:v>27.1</c:v>
                </c:pt>
                <c:pt idx="27">
                  <c:v>26.9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6F-449D-B5FE-621E06593D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82256"/>
        <c:axId val="-750174096"/>
        <c:extLst/>
      </c:stockChart>
      <c:valAx>
        <c:axId val="-750168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4640"/>
        <c:crosses val="max"/>
        <c:crossBetween val="between"/>
      </c:valAx>
      <c:catAx>
        <c:axId val="-75017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68112"/>
        <c:crossesAt val="0"/>
        <c:auto val="1"/>
        <c:lblAlgn val="ctr"/>
        <c:lblOffset val="100"/>
        <c:noMultiLvlLbl val="0"/>
      </c:catAx>
      <c:valAx>
        <c:axId val="-750174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82256"/>
        <c:crosses val="autoZero"/>
        <c:crossBetween val="between"/>
      </c:valAx>
      <c:catAx>
        <c:axId val="-750182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74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Data!$B$16:$AC$16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1-46A6-95B9-C32E1FD9E5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12576480"/>
        <c:axId val="-812577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Data!$B$14:$AC$14</c:f>
              <c:numCache>
                <c:formatCode>0.0</c:formatCode>
                <c:ptCount val="28"/>
                <c:pt idx="0">
                  <c:v>32</c:v>
                </c:pt>
                <c:pt idx="1">
                  <c:v>32.5</c:v>
                </c:pt>
                <c:pt idx="2">
                  <c:v>33.5</c:v>
                </c:pt>
                <c:pt idx="3">
                  <c:v>34.299999999999997</c:v>
                </c:pt>
                <c:pt idx="4">
                  <c:v>34</c:v>
                </c:pt>
                <c:pt idx="5">
                  <c:v>33.799999999999997</c:v>
                </c:pt>
                <c:pt idx="6">
                  <c:v>35.200000000000003</c:v>
                </c:pt>
                <c:pt idx="7">
                  <c:v>34.200000000000003</c:v>
                </c:pt>
                <c:pt idx="8">
                  <c:v>34.700000000000003</c:v>
                </c:pt>
                <c:pt idx="9">
                  <c:v>34.700000000000003</c:v>
                </c:pt>
                <c:pt idx="10">
                  <c:v>34.799999999999997</c:v>
                </c:pt>
                <c:pt idx="11">
                  <c:v>32.799999999999997</c:v>
                </c:pt>
                <c:pt idx="12">
                  <c:v>34.6</c:v>
                </c:pt>
                <c:pt idx="13">
                  <c:v>35.5</c:v>
                </c:pt>
                <c:pt idx="14">
                  <c:v>35.1</c:v>
                </c:pt>
                <c:pt idx="15">
                  <c:v>33.5</c:v>
                </c:pt>
                <c:pt idx="16">
                  <c:v>35.6</c:v>
                </c:pt>
                <c:pt idx="17">
                  <c:v>34.200000000000003</c:v>
                </c:pt>
                <c:pt idx="18">
                  <c:v>33</c:v>
                </c:pt>
                <c:pt idx="19">
                  <c:v>34.5</c:v>
                </c:pt>
                <c:pt idx="20">
                  <c:v>34.700000000000003</c:v>
                </c:pt>
                <c:pt idx="21">
                  <c:v>35.5</c:v>
                </c:pt>
                <c:pt idx="22">
                  <c:v>35.700000000000003</c:v>
                </c:pt>
                <c:pt idx="23">
                  <c:v>36.200000000000003</c:v>
                </c:pt>
                <c:pt idx="24">
                  <c:v>36.799999999999997</c:v>
                </c:pt>
                <c:pt idx="25">
                  <c:v>35.4</c:v>
                </c:pt>
                <c:pt idx="26">
                  <c:v>35.4</c:v>
                </c:pt>
                <c:pt idx="27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31-46A6-95B9-C32E1FD9E5C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Data!$B$15:$AC$15</c:f>
              <c:numCache>
                <c:formatCode>0.0</c:formatCode>
                <c:ptCount val="28"/>
                <c:pt idx="0">
                  <c:v>17.399999999999999</c:v>
                </c:pt>
                <c:pt idx="1">
                  <c:v>18.5</c:v>
                </c:pt>
                <c:pt idx="2">
                  <c:v>17.5</c:v>
                </c:pt>
                <c:pt idx="3">
                  <c:v>16.399999999999999</c:v>
                </c:pt>
                <c:pt idx="4">
                  <c:v>15.5</c:v>
                </c:pt>
                <c:pt idx="5">
                  <c:v>14.5</c:v>
                </c:pt>
                <c:pt idx="6">
                  <c:v>15.3</c:v>
                </c:pt>
                <c:pt idx="7">
                  <c:v>15</c:v>
                </c:pt>
                <c:pt idx="8">
                  <c:v>14.4</c:v>
                </c:pt>
                <c:pt idx="9">
                  <c:v>15.9</c:v>
                </c:pt>
                <c:pt idx="10">
                  <c:v>16.5</c:v>
                </c:pt>
                <c:pt idx="11">
                  <c:v>19.5</c:v>
                </c:pt>
                <c:pt idx="12">
                  <c:v>21</c:v>
                </c:pt>
                <c:pt idx="13">
                  <c:v>18.5</c:v>
                </c:pt>
                <c:pt idx="14">
                  <c:v>18.7</c:v>
                </c:pt>
                <c:pt idx="15">
                  <c:v>20.100000000000001</c:v>
                </c:pt>
                <c:pt idx="16">
                  <c:v>20.2</c:v>
                </c:pt>
                <c:pt idx="17">
                  <c:v>19.399999999999999</c:v>
                </c:pt>
                <c:pt idx="18">
                  <c:v>18.399999999999999</c:v>
                </c:pt>
                <c:pt idx="19">
                  <c:v>17.600000000000001</c:v>
                </c:pt>
                <c:pt idx="20">
                  <c:v>17.2</c:v>
                </c:pt>
                <c:pt idx="21">
                  <c:v>16.3</c:v>
                </c:pt>
                <c:pt idx="22">
                  <c:v>18.2</c:v>
                </c:pt>
                <c:pt idx="23">
                  <c:v>17.7</c:v>
                </c:pt>
                <c:pt idx="24">
                  <c:v>17.5</c:v>
                </c:pt>
                <c:pt idx="25">
                  <c:v>18.600000000000001</c:v>
                </c:pt>
                <c:pt idx="26">
                  <c:v>18.5</c:v>
                </c:pt>
                <c:pt idx="27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31-46A6-95B9-C32E1FD9E5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12587904"/>
        <c:axId val="-812589536"/>
        <c:extLst/>
      </c:stockChart>
      <c:valAx>
        <c:axId val="-812577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76480"/>
        <c:crosses val="max"/>
        <c:crossBetween val="between"/>
      </c:valAx>
      <c:catAx>
        <c:axId val="-81257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77568"/>
        <c:crosses val="autoZero"/>
        <c:auto val="1"/>
        <c:lblAlgn val="ctr"/>
        <c:lblOffset val="100"/>
        <c:noMultiLvlLbl val="0"/>
      </c:catAx>
      <c:valAx>
        <c:axId val="-812589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12587904"/>
        <c:crosses val="autoZero"/>
        <c:crossBetween val="between"/>
      </c:valAx>
      <c:catAx>
        <c:axId val="-812587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125895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Data!$B$56:$AC$56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10.7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0.7</c:v>
                </c:pt>
                <c:pt idx="25">
                  <c:v>2.5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A-4311-8012-3EBD677561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4946768"/>
        <c:axId val="-8079344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7A-4311-8012-3EBD6775613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Data!$B$54:$AC$54</c:f>
              <c:numCache>
                <c:formatCode>0.0</c:formatCode>
                <c:ptCount val="28"/>
                <c:pt idx="0">
                  <c:v>32.1</c:v>
                </c:pt>
                <c:pt idx="1">
                  <c:v>33.200000000000003</c:v>
                </c:pt>
                <c:pt idx="2">
                  <c:v>35.299999999999997</c:v>
                </c:pt>
                <c:pt idx="3">
                  <c:v>36.5</c:v>
                </c:pt>
                <c:pt idx="4">
                  <c:v>36.799999999999997</c:v>
                </c:pt>
                <c:pt idx="5">
                  <c:v>36.6</c:v>
                </c:pt>
                <c:pt idx="6">
                  <c:v>37.200000000000003</c:v>
                </c:pt>
                <c:pt idx="7">
                  <c:v>38.200000000000003</c:v>
                </c:pt>
                <c:pt idx="8">
                  <c:v>38.4</c:v>
                </c:pt>
                <c:pt idx="9">
                  <c:v>38.1</c:v>
                </c:pt>
                <c:pt idx="10">
                  <c:v>34.799999999999997</c:v>
                </c:pt>
                <c:pt idx="11">
                  <c:v>34</c:v>
                </c:pt>
                <c:pt idx="12">
                  <c:v>34.4</c:v>
                </c:pt>
                <c:pt idx="13">
                  <c:v>35.200000000000003</c:v>
                </c:pt>
                <c:pt idx="14">
                  <c:v>34.5</c:v>
                </c:pt>
                <c:pt idx="15">
                  <c:v>36.299999999999997</c:v>
                </c:pt>
                <c:pt idx="16">
                  <c:v>30.4</c:v>
                </c:pt>
                <c:pt idx="17">
                  <c:v>33.200000000000003</c:v>
                </c:pt>
                <c:pt idx="18">
                  <c:v>35.1</c:v>
                </c:pt>
                <c:pt idx="19">
                  <c:v>36.5</c:v>
                </c:pt>
                <c:pt idx="20">
                  <c:v>37.4</c:v>
                </c:pt>
                <c:pt idx="21">
                  <c:v>37.6</c:v>
                </c:pt>
                <c:pt idx="22">
                  <c:v>37.299999999999997</c:v>
                </c:pt>
                <c:pt idx="23">
                  <c:v>37.299999999999997</c:v>
                </c:pt>
                <c:pt idx="24">
                  <c:v>37</c:v>
                </c:pt>
                <c:pt idx="25">
                  <c:v>34.200000000000003</c:v>
                </c:pt>
                <c:pt idx="26">
                  <c:v>34.5</c:v>
                </c:pt>
                <c:pt idx="27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7A-4311-8012-3EBD6775613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Data!$B$55:$AC$55</c:f>
              <c:numCache>
                <c:formatCode>0.0</c:formatCode>
                <c:ptCount val="28"/>
                <c:pt idx="0">
                  <c:v>22</c:v>
                </c:pt>
                <c:pt idx="1">
                  <c:v>19.5</c:v>
                </c:pt>
                <c:pt idx="2">
                  <c:v>21.6</c:v>
                </c:pt>
                <c:pt idx="3">
                  <c:v>22</c:v>
                </c:pt>
                <c:pt idx="4">
                  <c:v>23.2</c:v>
                </c:pt>
                <c:pt idx="5">
                  <c:v>23.8</c:v>
                </c:pt>
                <c:pt idx="6">
                  <c:v>21.7</c:v>
                </c:pt>
                <c:pt idx="7">
                  <c:v>22.5</c:v>
                </c:pt>
                <c:pt idx="8">
                  <c:v>22.8</c:v>
                </c:pt>
                <c:pt idx="9">
                  <c:v>22.4</c:v>
                </c:pt>
                <c:pt idx="10">
                  <c:v>26</c:v>
                </c:pt>
                <c:pt idx="11">
                  <c:v>22.5</c:v>
                </c:pt>
                <c:pt idx="12">
                  <c:v>23.1</c:v>
                </c:pt>
                <c:pt idx="13">
                  <c:v>23.4</c:v>
                </c:pt>
                <c:pt idx="14">
                  <c:v>23.4</c:v>
                </c:pt>
                <c:pt idx="15">
                  <c:v>22.5</c:v>
                </c:pt>
                <c:pt idx="16">
                  <c:v>23</c:v>
                </c:pt>
                <c:pt idx="17">
                  <c:v>20.8</c:v>
                </c:pt>
                <c:pt idx="18">
                  <c:v>21.5</c:v>
                </c:pt>
                <c:pt idx="19">
                  <c:v>23.8</c:v>
                </c:pt>
                <c:pt idx="20">
                  <c:v>24</c:v>
                </c:pt>
                <c:pt idx="21">
                  <c:v>23.8</c:v>
                </c:pt>
                <c:pt idx="22">
                  <c:v>23.6</c:v>
                </c:pt>
                <c:pt idx="23">
                  <c:v>24.1</c:v>
                </c:pt>
                <c:pt idx="24">
                  <c:v>24.8</c:v>
                </c:pt>
                <c:pt idx="25">
                  <c:v>24.5</c:v>
                </c:pt>
                <c:pt idx="26">
                  <c:v>23.9</c:v>
                </c:pt>
                <c:pt idx="27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7A-4311-8012-3EBD677561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4952752"/>
        <c:axId val="-754943504"/>
        <c:extLst/>
      </c:stockChart>
      <c:valAx>
        <c:axId val="-8079344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4946768"/>
        <c:crosses val="max"/>
        <c:crossBetween val="between"/>
      </c:valAx>
      <c:catAx>
        <c:axId val="-75494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07934416"/>
        <c:crossesAt val="0"/>
        <c:auto val="1"/>
        <c:lblAlgn val="ctr"/>
        <c:lblOffset val="100"/>
        <c:noMultiLvlLbl val="0"/>
      </c:catAx>
      <c:valAx>
        <c:axId val="-7549435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4952752"/>
        <c:crosses val="autoZero"/>
        <c:crossBetween val="between"/>
      </c:valAx>
      <c:catAx>
        <c:axId val="-7549527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49435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Data!$B$96:$AC$96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1.7</c:v>
                </c:pt>
                <c:pt idx="11">
                  <c:v>0</c:v>
                </c:pt>
                <c:pt idx="12">
                  <c:v>0</c:v>
                </c:pt>
                <c:pt idx="13">
                  <c:v>0.1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B-4BF4-8261-38BF213A65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3328544"/>
        <c:axId val="-7533356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Data!$B$94:$AC$94</c:f>
              <c:numCache>
                <c:formatCode>0.0</c:formatCode>
                <c:ptCount val="28"/>
                <c:pt idx="0">
                  <c:v>34.700000000000003</c:v>
                </c:pt>
                <c:pt idx="1">
                  <c:v>35.5</c:v>
                </c:pt>
                <c:pt idx="2">
                  <c:v>35.700000000000003</c:v>
                </c:pt>
                <c:pt idx="3">
                  <c:v>35.299999999999997</c:v>
                </c:pt>
                <c:pt idx="4">
                  <c:v>36.200000000000003</c:v>
                </c:pt>
                <c:pt idx="5">
                  <c:v>35</c:v>
                </c:pt>
                <c:pt idx="6">
                  <c:v>35.700000000000003</c:v>
                </c:pt>
                <c:pt idx="7">
                  <c:v>36.799999999999997</c:v>
                </c:pt>
                <c:pt idx="8">
                  <c:v>36.700000000000003</c:v>
                </c:pt>
                <c:pt idx="9">
                  <c:v>36.5</c:v>
                </c:pt>
                <c:pt idx="10">
                  <c:v>34.5</c:v>
                </c:pt>
                <c:pt idx="11">
                  <c:v>34.6</c:v>
                </c:pt>
                <c:pt idx="12">
                  <c:v>36.700000000000003</c:v>
                </c:pt>
                <c:pt idx="13">
                  <c:v>35.6</c:v>
                </c:pt>
                <c:pt idx="14">
                  <c:v>34.4</c:v>
                </c:pt>
                <c:pt idx="15">
                  <c:v>34.5</c:v>
                </c:pt>
                <c:pt idx="16">
                  <c:v>34.5</c:v>
                </c:pt>
                <c:pt idx="17">
                  <c:v>34</c:v>
                </c:pt>
                <c:pt idx="18">
                  <c:v>34.700000000000003</c:v>
                </c:pt>
                <c:pt idx="19">
                  <c:v>36.5</c:v>
                </c:pt>
                <c:pt idx="20">
                  <c:v>36.799999999999997</c:v>
                </c:pt>
                <c:pt idx="21">
                  <c:v>37.4</c:v>
                </c:pt>
                <c:pt idx="22">
                  <c:v>37.5</c:v>
                </c:pt>
                <c:pt idx="23">
                  <c:v>36.200000000000003</c:v>
                </c:pt>
                <c:pt idx="24">
                  <c:v>35.5</c:v>
                </c:pt>
                <c:pt idx="25">
                  <c:v>35.799999999999997</c:v>
                </c:pt>
                <c:pt idx="26">
                  <c:v>35.200000000000003</c:v>
                </c:pt>
                <c:pt idx="27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1B-4BF4-8261-38BF213A653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Data!$B$95:$AC$95</c:f>
              <c:numCache>
                <c:formatCode>0.0</c:formatCode>
                <c:ptCount val="28"/>
                <c:pt idx="0">
                  <c:v>23</c:v>
                </c:pt>
                <c:pt idx="1">
                  <c:v>20.7</c:v>
                </c:pt>
                <c:pt idx="2">
                  <c:v>23.2</c:v>
                </c:pt>
                <c:pt idx="3">
                  <c:v>24</c:v>
                </c:pt>
                <c:pt idx="4">
                  <c:v>24</c:v>
                </c:pt>
                <c:pt idx="5">
                  <c:v>25</c:v>
                </c:pt>
                <c:pt idx="6">
                  <c:v>23.2</c:v>
                </c:pt>
                <c:pt idx="7">
                  <c:v>24.2</c:v>
                </c:pt>
                <c:pt idx="8">
                  <c:v>24.8</c:v>
                </c:pt>
                <c:pt idx="9">
                  <c:v>24.2</c:v>
                </c:pt>
                <c:pt idx="10">
                  <c:v>24.5</c:v>
                </c:pt>
                <c:pt idx="11">
                  <c:v>22.3</c:v>
                </c:pt>
                <c:pt idx="12">
                  <c:v>22.3</c:v>
                </c:pt>
                <c:pt idx="13">
                  <c:v>24.8</c:v>
                </c:pt>
                <c:pt idx="14">
                  <c:v>24.8</c:v>
                </c:pt>
                <c:pt idx="15">
                  <c:v>23.7</c:v>
                </c:pt>
                <c:pt idx="16">
                  <c:v>23.5</c:v>
                </c:pt>
                <c:pt idx="17">
                  <c:v>22.3</c:v>
                </c:pt>
                <c:pt idx="18">
                  <c:v>22.5</c:v>
                </c:pt>
                <c:pt idx="19">
                  <c:v>23.4</c:v>
                </c:pt>
                <c:pt idx="20">
                  <c:v>23.4</c:v>
                </c:pt>
                <c:pt idx="21">
                  <c:v>24.3</c:v>
                </c:pt>
                <c:pt idx="22">
                  <c:v>24.5</c:v>
                </c:pt>
                <c:pt idx="23">
                  <c:v>23.3</c:v>
                </c:pt>
                <c:pt idx="24">
                  <c:v>25.8</c:v>
                </c:pt>
                <c:pt idx="25">
                  <c:v>24.6</c:v>
                </c:pt>
                <c:pt idx="26">
                  <c:v>24</c:v>
                </c:pt>
                <c:pt idx="27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1B-4BF4-8261-38BF213A65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3330176"/>
        <c:axId val="-753332896"/>
        <c:extLst/>
      </c:stockChart>
      <c:valAx>
        <c:axId val="-7533356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28544"/>
        <c:crosses val="max"/>
        <c:crossBetween val="between"/>
      </c:valAx>
      <c:catAx>
        <c:axId val="-7533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5616"/>
        <c:crossesAt val="0"/>
        <c:auto val="1"/>
        <c:lblAlgn val="ctr"/>
        <c:lblOffset val="100"/>
        <c:noMultiLvlLbl val="0"/>
      </c:catAx>
      <c:valAx>
        <c:axId val="-753332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0176"/>
        <c:crosses val="autoZero"/>
        <c:crossBetween val="between"/>
      </c:valAx>
      <c:catAx>
        <c:axId val="-7533301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3332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Data!$B$66:$AC$66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3.6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0.2</c:v>
                </c:pt>
                <c:pt idx="25">
                  <c:v>9.4</c:v>
                </c:pt>
                <c:pt idx="26">
                  <c:v>0</c:v>
                </c:pt>
                <c:pt idx="2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4-409F-9CC1-A91F53ECAE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4957104"/>
        <c:axId val="-7549456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Data!$B$64:$AC$64</c:f>
              <c:numCache>
                <c:formatCode>0.0</c:formatCode>
                <c:ptCount val="28"/>
                <c:pt idx="0">
                  <c:v>32</c:v>
                </c:pt>
                <c:pt idx="1">
                  <c:v>33.700000000000003</c:v>
                </c:pt>
                <c:pt idx="2">
                  <c:v>36</c:v>
                </c:pt>
                <c:pt idx="3">
                  <c:v>36.799999999999997</c:v>
                </c:pt>
                <c:pt idx="4">
                  <c:v>37.4</c:v>
                </c:pt>
                <c:pt idx="5">
                  <c:v>37.200000000000003</c:v>
                </c:pt>
                <c:pt idx="6">
                  <c:v>37.1</c:v>
                </c:pt>
                <c:pt idx="7">
                  <c:v>38.4</c:v>
                </c:pt>
                <c:pt idx="8">
                  <c:v>38.799999999999997</c:v>
                </c:pt>
                <c:pt idx="9">
                  <c:v>38.6</c:v>
                </c:pt>
                <c:pt idx="10">
                  <c:v>36.200000000000003</c:v>
                </c:pt>
                <c:pt idx="11">
                  <c:v>35</c:v>
                </c:pt>
                <c:pt idx="12">
                  <c:v>35.700000000000003</c:v>
                </c:pt>
                <c:pt idx="13">
                  <c:v>36.299999999999997</c:v>
                </c:pt>
                <c:pt idx="14">
                  <c:v>35.700000000000003</c:v>
                </c:pt>
                <c:pt idx="15">
                  <c:v>36.9</c:v>
                </c:pt>
                <c:pt idx="16">
                  <c:v>33.799999999999997</c:v>
                </c:pt>
                <c:pt idx="17">
                  <c:v>35.1</c:v>
                </c:pt>
                <c:pt idx="18">
                  <c:v>35.5</c:v>
                </c:pt>
                <c:pt idx="19">
                  <c:v>37.299999999999997</c:v>
                </c:pt>
                <c:pt idx="20">
                  <c:v>37.4</c:v>
                </c:pt>
                <c:pt idx="21">
                  <c:v>37.6</c:v>
                </c:pt>
                <c:pt idx="22">
                  <c:v>38.200000000000003</c:v>
                </c:pt>
                <c:pt idx="23">
                  <c:v>38.1</c:v>
                </c:pt>
                <c:pt idx="24">
                  <c:v>38.1</c:v>
                </c:pt>
                <c:pt idx="25">
                  <c:v>35.700000000000003</c:v>
                </c:pt>
                <c:pt idx="26">
                  <c:v>35.299999999999997</c:v>
                </c:pt>
                <c:pt idx="27">
                  <c:v>36.9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44-409F-9CC1-A91F53ECAEB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Data!$B$65:$AC$65</c:f>
              <c:numCache>
                <c:formatCode>0.0</c:formatCode>
                <c:ptCount val="28"/>
                <c:pt idx="0">
                  <c:v>21.2</c:v>
                </c:pt>
                <c:pt idx="1">
                  <c:v>20.100000000000001</c:v>
                </c:pt>
                <c:pt idx="2">
                  <c:v>21.1</c:v>
                </c:pt>
                <c:pt idx="3">
                  <c:v>22.5</c:v>
                </c:pt>
                <c:pt idx="4">
                  <c:v>24.2</c:v>
                </c:pt>
                <c:pt idx="5">
                  <c:v>24.8</c:v>
                </c:pt>
                <c:pt idx="6">
                  <c:v>24.4</c:v>
                </c:pt>
                <c:pt idx="7">
                  <c:v>24.7</c:v>
                </c:pt>
                <c:pt idx="8">
                  <c:v>25.4</c:v>
                </c:pt>
                <c:pt idx="9">
                  <c:v>24.7</c:v>
                </c:pt>
                <c:pt idx="10">
                  <c:v>26.3</c:v>
                </c:pt>
                <c:pt idx="11">
                  <c:v>25.2</c:v>
                </c:pt>
                <c:pt idx="12">
                  <c:v>24</c:v>
                </c:pt>
                <c:pt idx="13">
                  <c:v>22.8</c:v>
                </c:pt>
                <c:pt idx="14">
                  <c:v>24</c:v>
                </c:pt>
                <c:pt idx="15">
                  <c:v>24.1</c:v>
                </c:pt>
                <c:pt idx="16">
                  <c:v>24.6</c:v>
                </c:pt>
                <c:pt idx="17">
                  <c:v>22.5</c:v>
                </c:pt>
                <c:pt idx="18">
                  <c:v>22.6</c:v>
                </c:pt>
                <c:pt idx="19">
                  <c:v>23.8</c:v>
                </c:pt>
                <c:pt idx="20">
                  <c:v>24.8</c:v>
                </c:pt>
                <c:pt idx="21">
                  <c:v>25</c:v>
                </c:pt>
                <c:pt idx="22">
                  <c:v>24.6</c:v>
                </c:pt>
                <c:pt idx="23">
                  <c:v>24</c:v>
                </c:pt>
                <c:pt idx="24">
                  <c:v>25.7</c:v>
                </c:pt>
                <c:pt idx="25">
                  <c:v>24.8</c:v>
                </c:pt>
                <c:pt idx="26">
                  <c:v>24.2</c:v>
                </c:pt>
                <c:pt idx="27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44-409F-9CC1-A91F53ECAE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4944592"/>
        <c:axId val="-754956560"/>
        <c:extLst/>
      </c:stockChart>
      <c:valAx>
        <c:axId val="-7549456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4957104"/>
        <c:crosses val="max"/>
        <c:crossBetween val="between"/>
      </c:valAx>
      <c:catAx>
        <c:axId val="-7549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4945680"/>
        <c:crossesAt val="0"/>
        <c:auto val="1"/>
        <c:lblAlgn val="ctr"/>
        <c:lblOffset val="100"/>
        <c:noMultiLvlLbl val="0"/>
      </c:catAx>
      <c:valAx>
        <c:axId val="-7549565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4944592"/>
        <c:crosses val="autoZero"/>
        <c:crossBetween val="between"/>
      </c:valAx>
      <c:catAx>
        <c:axId val="-7549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49565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Data!$B$86:$AC$86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8-47C6-AAA3-6AEE339516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3336160"/>
        <c:axId val="-7533274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Data!$B$84:$AC$84</c:f>
              <c:numCache>
                <c:formatCode>0.0</c:formatCode>
                <c:ptCount val="28"/>
                <c:pt idx="0">
                  <c:v>34.5</c:v>
                </c:pt>
                <c:pt idx="1">
                  <c:v>34.9</c:v>
                </c:pt>
                <c:pt idx="2">
                  <c:v>36.5</c:v>
                </c:pt>
                <c:pt idx="3">
                  <c:v>37</c:v>
                </c:pt>
                <c:pt idx="4">
                  <c:v>37.700000000000003</c:v>
                </c:pt>
                <c:pt idx="5">
                  <c:v>36.4</c:v>
                </c:pt>
                <c:pt idx="6">
                  <c:v>36.799999999999997</c:v>
                </c:pt>
                <c:pt idx="7">
                  <c:v>37.700000000000003</c:v>
                </c:pt>
                <c:pt idx="8">
                  <c:v>38.1</c:v>
                </c:pt>
                <c:pt idx="9">
                  <c:v>37.4</c:v>
                </c:pt>
                <c:pt idx="10">
                  <c:v>35.799999999999997</c:v>
                </c:pt>
                <c:pt idx="11">
                  <c:v>35.5</c:v>
                </c:pt>
                <c:pt idx="12">
                  <c:v>36.5</c:v>
                </c:pt>
                <c:pt idx="13">
                  <c:v>36.1</c:v>
                </c:pt>
                <c:pt idx="14">
                  <c:v>35.1</c:v>
                </c:pt>
                <c:pt idx="15">
                  <c:v>35.700000000000003</c:v>
                </c:pt>
                <c:pt idx="16">
                  <c:v>32.9</c:v>
                </c:pt>
                <c:pt idx="17">
                  <c:v>35.5</c:v>
                </c:pt>
                <c:pt idx="18">
                  <c:v>35.5</c:v>
                </c:pt>
                <c:pt idx="19">
                  <c:v>37.5</c:v>
                </c:pt>
                <c:pt idx="20">
                  <c:v>37.6</c:v>
                </c:pt>
                <c:pt idx="21">
                  <c:v>38</c:v>
                </c:pt>
                <c:pt idx="22">
                  <c:v>38.4</c:v>
                </c:pt>
                <c:pt idx="23">
                  <c:v>39</c:v>
                </c:pt>
                <c:pt idx="24">
                  <c:v>36.6</c:v>
                </c:pt>
                <c:pt idx="25">
                  <c:v>35.700000000000003</c:v>
                </c:pt>
                <c:pt idx="26">
                  <c:v>35.9</c:v>
                </c:pt>
                <c:pt idx="27">
                  <c:v>36.700000000000003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C8-47C6-AAA3-6AEE339516E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Data!$B$85:$AC$85</c:f>
              <c:numCache>
                <c:formatCode>0.0</c:formatCode>
                <c:ptCount val="28"/>
                <c:pt idx="0">
                  <c:v>22.6</c:v>
                </c:pt>
                <c:pt idx="1">
                  <c:v>20.7</c:v>
                </c:pt>
                <c:pt idx="2">
                  <c:v>22.5</c:v>
                </c:pt>
                <c:pt idx="3">
                  <c:v>22.5</c:v>
                </c:pt>
                <c:pt idx="4">
                  <c:v>23.2</c:v>
                </c:pt>
                <c:pt idx="5">
                  <c:v>23</c:v>
                </c:pt>
                <c:pt idx="6">
                  <c:v>23</c:v>
                </c:pt>
                <c:pt idx="7">
                  <c:v>23.3</c:v>
                </c:pt>
                <c:pt idx="8">
                  <c:v>24.7</c:v>
                </c:pt>
                <c:pt idx="9">
                  <c:v>23.8</c:v>
                </c:pt>
                <c:pt idx="10">
                  <c:v>24.6</c:v>
                </c:pt>
                <c:pt idx="11">
                  <c:v>23.5</c:v>
                </c:pt>
                <c:pt idx="12">
                  <c:v>23.8</c:v>
                </c:pt>
                <c:pt idx="13">
                  <c:v>23.6</c:v>
                </c:pt>
                <c:pt idx="14">
                  <c:v>23.6</c:v>
                </c:pt>
                <c:pt idx="15">
                  <c:v>23.3</c:v>
                </c:pt>
                <c:pt idx="16">
                  <c:v>24.1</c:v>
                </c:pt>
                <c:pt idx="17">
                  <c:v>21.5</c:v>
                </c:pt>
                <c:pt idx="18">
                  <c:v>22.5</c:v>
                </c:pt>
                <c:pt idx="19">
                  <c:v>23.4</c:v>
                </c:pt>
                <c:pt idx="20">
                  <c:v>22.9</c:v>
                </c:pt>
                <c:pt idx="21">
                  <c:v>23.7</c:v>
                </c:pt>
                <c:pt idx="22">
                  <c:v>24.4</c:v>
                </c:pt>
                <c:pt idx="23">
                  <c:v>23.4</c:v>
                </c:pt>
                <c:pt idx="24">
                  <c:v>23.7</c:v>
                </c:pt>
                <c:pt idx="25">
                  <c:v>24.2</c:v>
                </c:pt>
                <c:pt idx="26">
                  <c:v>23.3</c:v>
                </c:pt>
                <c:pt idx="27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C8-47C6-AAA3-6AEE339516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3333440"/>
        <c:axId val="-753334528"/>
        <c:extLst/>
      </c:stockChart>
      <c:valAx>
        <c:axId val="-7533274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6160"/>
        <c:crosses val="max"/>
        <c:crossBetween val="between"/>
      </c:valAx>
      <c:catAx>
        <c:axId val="-75333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27456"/>
        <c:crossesAt val="0"/>
        <c:auto val="1"/>
        <c:lblAlgn val="ctr"/>
        <c:lblOffset val="100"/>
        <c:noMultiLvlLbl val="0"/>
      </c:catAx>
      <c:valAx>
        <c:axId val="-7533345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3440"/>
        <c:crosses val="autoZero"/>
        <c:crossBetween val="between"/>
      </c:valAx>
      <c:catAx>
        <c:axId val="-753333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33345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Data!$B$101:$AC$101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B-47ED-B07D-E4EDDC586E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3329632"/>
        <c:axId val="-7533220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Data!$B$99:$AC$99</c:f>
              <c:numCache>
                <c:formatCode>0.0</c:formatCode>
                <c:ptCount val="28"/>
                <c:pt idx="0">
                  <c:v>34.799999999999997</c:v>
                </c:pt>
                <c:pt idx="1">
                  <c:v>34.200000000000003</c:v>
                </c:pt>
                <c:pt idx="2">
                  <c:v>35.200000000000003</c:v>
                </c:pt>
                <c:pt idx="3">
                  <c:v>35</c:v>
                </c:pt>
                <c:pt idx="4">
                  <c:v>34.5</c:v>
                </c:pt>
                <c:pt idx="5">
                  <c:v>33.5</c:v>
                </c:pt>
                <c:pt idx="6">
                  <c:v>34.5</c:v>
                </c:pt>
                <c:pt idx="7">
                  <c:v>34.5</c:v>
                </c:pt>
                <c:pt idx="8">
                  <c:v>34.5</c:v>
                </c:pt>
                <c:pt idx="9">
                  <c:v>34.5</c:v>
                </c:pt>
                <c:pt idx="10">
                  <c:v>33.799999999999997</c:v>
                </c:pt>
                <c:pt idx="11">
                  <c:v>36</c:v>
                </c:pt>
                <c:pt idx="12">
                  <c:v>35.4</c:v>
                </c:pt>
                <c:pt idx="13">
                  <c:v>34</c:v>
                </c:pt>
                <c:pt idx="14">
                  <c:v>33.799999999999997</c:v>
                </c:pt>
                <c:pt idx="15">
                  <c:v>34</c:v>
                </c:pt>
                <c:pt idx="16">
                  <c:v>33</c:v>
                </c:pt>
                <c:pt idx="17">
                  <c:v>33.700000000000003</c:v>
                </c:pt>
                <c:pt idx="18">
                  <c:v>34.700000000000003</c:v>
                </c:pt>
                <c:pt idx="19">
                  <c:v>35.299999999999997</c:v>
                </c:pt>
                <c:pt idx="20">
                  <c:v>35.5</c:v>
                </c:pt>
                <c:pt idx="21">
                  <c:v>35.299999999999997</c:v>
                </c:pt>
                <c:pt idx="22">
                  <c:v>36.6</c:v>
                </c:pt>
                <c:pt idx="23">
                  <c:v>35.200000000000003</c:v>
                </c:pt>
                <c:pt idx="24">
                  <c:v>34.799999999999997</c:v>
                </c:pt>
                <c:pt idx="25">
                  <c:v>35</c:v>
                </c:pt>
                <c:pt idx="26">
                  <c:v>35.1</c:v>
                </c:pt>
                <c:pt idx="27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8B-47ED-B07D-E4EDDC586E7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Data!$B$100:$AC$100</c:f>
              <c:numCache>
                <c:formatCode>0.0</c:formatCode>
                <c:ptCount val="28"/>
                <c:pt idx="0">
                  <c:v>26.5</c:v>
                </c:pt>
                <c:pt idx="1">
                  <c:v>26.4</c:v>
                </c:pt>
                <c:pt idx="2">
                  <c:v>25.5</c:v>
                </c:pt>
                <c:pt idx="3">
                  <c:v>26.8</c:v>
                </c:pt>
                <c:pt idx="4">
                  <c:v>27</c:v>
                </c:pt>
                <c:pt idx="5">
                  <c:v>27.3</c:v>
                </c:pt>
                <c:pt idx="6">
                  <c:v>26.9</c:v>
                </c:pt>
                <c:pt idx="7">
                  <c:v>26.9</c:v>
                </c:pt>
                <c:pt idx="8">
                  <c:v>27.2</c:v>
                </c:pt>
                <c:pt idx="9">
                  <c:v>27.2</c:v>
                </c:pt>
                <c:pt idx="10">
                  <c:v>26.5</c:v>
                </c:pt>
                <c:pt idx="11">
                  <c:v>25</c:v>
                </c:pt>
                <c:pt idx="12">
                  <c:v>26.2</c:v>
                </c:pt>
                <c:pt idx="13">
                  <c:v>27.2</c:v>
                </c:pt>
                <c:pt idx="14">
                  <c:v>27</c:v>
                </c:pt>
                <c:pt idx="15">
                  <c:v>27.2</c:v>
                </c:pt>
                <c:pt idx="16">
                  <c:v>26.9</c:v>
                </c:pt>
                <c:pt idx="17">
                  <c:v>26.6</c:v>
                </c:pt>
                <c:pt idx="18">
                  <c:v>26</c:v>
                </c:pt>
                <c:pt idx="19">
                  <c:v>26.5</c:v>
                </c:pt>
                <c:pt idx="20">
                  <c:v>26.2</c:v>
                </c:pt>
                <c:pt idx="21">
                  <c:v>26.5</c:v>
                </c:pt>
                <c:pt idx="22">
                  <c:v>26.7</c:v>
                </c:pt>
                <c:pt idx="23">
                  <c:v>27.6</c:v>
                </c:pt>
                <c:pt idx="24">
                  <c:v>27.3</c:v>
                </c:pt>
                <c:pt idx="25">
                  <c:v>27.5</c:v>
                </c:pt>
                <c:pt idx="26">
                  <c:v>26.5</c:v>
                </c:pt>
                <c:pt idx="27">
                  <c:v>27.2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8B-47ED-B07D-E4EDDC586E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3321472"/>
        <c:axId val="-753324192"/>
        <c:extLst/>
      </c:stockChart>
      <c:valAx>
        <c:axId val="-75332201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29632"/>
        <c:crosses val="max"/>
        <c:crossBetween val="between"/>
      </c:valAx>
      <c:catAx>
        <c:axId val="-75332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22016"/>
        <c:crossesAt val="0"/>
        <c:auto val="1"/>
        <c:lblAlgn val="ctr"/>
        <c:lblOffset val="100"/>
        <c:noMultiLvlLbl val="0"/>
      </c:catAx>
      <c:valAx>
        <c:axId val="-7533241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21472"/>
        <c:crosses val="autoZero"/>
        <c:crossBetween val="between"/>
      </c:valAx>
      <c:catAx>
        <c:axId val="-7533214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33241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Data!$B$116:$AC$116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0.1</c:v>
                </c:pt>
                <c:pt idx="25">
                  <c:v>40.6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04-4B61-84C8-31BE94362D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3333984"/>
        <c:axId val="-7533350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Data!$B$114:$AC$114</c:f>
              <c:numCache>
                <c:formatCode>0.0</c:formatCode>
                <c:ptCount val="28"/>
                <c:pt idx="0">
                  <c:v>35.5</c:v>
                </c:pt>
                <c:pt idx="1">
                  <c:v>33.200000000000003</c:v>
                </c:pt>
                <c:pt idx="2">
                  <c:v>32.299999999999997</c:v>
                </c:pt>
                <c:pt idx="3">
                  <c:v>32.1</c:v>
                </c:pt>
                <c:pt idx="4">
                  <c:v>34.5</c:v>
                </c:pt>
                <c:pt idx="5">
                  <c:v>33</c:v>
                </c:pt>
                <c:pt idx="6">
                  <c:v>32.1</c:v>
                </c:pt>
                <c:pt idx="7">
                  <c:v>33.200000000000003</c:v>
                </c:pt>
                <c:pt idx="8">
                  <c:v>34.200000000000003</c:v>
                </c:pt>
                <c:pt idx="9">
                  <c:v>34.799999999999997</c:v>
                </c:pt>
                <c:pt idx="10">
                  <c:v>33</c:v>
                </c:pt>
                <c:pt idx="11">
                  <c:v>34</c:v>
                </c:pt>
                <c:pt idx="12">
                  <c:v>33.200000000000003</c:v>
                </c:pt>
                <c:pt idx="13">
                  <c:v>32.5</c:v>
                </c:pt>
                <c:pt idx="14">
                  <c:v>33.799999999999997</c:v>
                </c:pt>
                <c:pt idx="15">
                  <c:v>32</c:v>
                </c:pt>
                <c:pt idx="16">
                  <c:v>33.200000000000003</c:v>
                </c:pt>
                <c:pt idx="17">
                  <c:v>34.299999999999997</c:v>
                </c:pt>
                <c:pt idx="18">
                  <c:v>33</c:v>
                </c:pt>
                <c:pt idx="19">
                  <c:v>32.700000000000003</c:v>
                </c:pt>
                <c:pt idx="20">
                  <c:v>33.5</c:v>
                </c:pt>
                <c:pt idx="21">
                  <c:v>33.799999999999997</c:v>
                </c:pt>
                <c:pt idx="22">
                  <c:v>34</c:v>
                </c:pt>
                <c:pt idx="23">
                  <c:v>34.799999999999997</c:v>
                </c:pt>
                <c:pt idx="24">
                  <c:v>33.299999999999997</c:v>
                </c:pt>
                <c:pt idx="25">
                  <c:v>33</c:v>
                </c:pt>
                <c:pt idx="26">
                  <c:v>32</c:v>
                </c:pt>
                <c:pt idx="27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04-4B61-84C8-31BE94362D0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Data!$B$115:$AC$115</c:f>
              <c:numCache>
                <c:formatCode>0.0</c:formatCode>
                <c:ptCount val="28"/>
                <c:pt idx="0">
                  <c:v>25.5</c:v>
                </c:pt>
                <c:pt idx="1">
                  <c:v>25.7</c:v>
                </c:pt>
                <c:pt idx="2">
                  <c:v>26.5</c:v>
                </c:pt>
                <c:pt idx="3">
                  <c:v>23.8</c:v>
                </c:pt>
                <c:pt idx="4">
                  <c:v>26.8</c:v>
                </c:pt>
                <c:pt idx="5">
                  <c:v>27</c:v>
                </c:pt>
                <c:pt idx="6">
                  <c:v>26.8</c:v>
                </c:pt>
                <c:pt idx="7">
                  <c:v>25.9</c:v>
                </c:pt>
                <c:pt idx="8">
                  <c:v>26.6</c:v>
                </c:pt>
                <c:pt idx="9">
                  <c:v>26.9</c:v>
                </c:pt>
                <c:pt idx="10">
                  <c:v>27.2</c:v>
                </c:pt>
                <c:pt idx="11">
                  <c:v>25</c:v>
                </c:pt>
                <c:pt idx="12">
                  <c:v>25.7</c:v>
                </c:pt>
                <c:pt idx="13">
                  <c:v>26.4</c:v>
                </c:pt>
                <c:pt idx="14">
                  <c:v>25.9</c:v>
                </c:pt>
                <c:pt idx="15">
                  <c:v>26</c:v>
                </c:pt>
                <c:pt idx="16">
                  <c:v>26.1</c:v>
                </c:pt>
                <c:pt idx="17">
                  <c:v>25.8</c:v>
                </c:pt>
                <c:pt idx="18">
                  <c:v>24.9</c:v>
                </c:pt>
                <c:pt idx="19">
                  <c:v>25.5</c:v>
                </c:pt>
                <c:pt idx="20">
                  <c:v>25.5</c:v>
                </c:pt>
                <c:pt idx="21">
                  <c:v>26.3</c:v>
                </c:pt>
                <c:pt idx="22">
                  <c:v>26.3</c:v>
                </c:pt>
                <c:pt idx="23">
                  <c:v>26</c:v>
                </c:pt>
                <c:pt idx="24">
                  <c:v>27.3</c:v>
                </c:pt>
                <c:pt idx="25">
                  <c:v>26.3</c:v>
                </c:pt>
                <c:pt idx="26">
                  <c:v>24.3</c:v>
                </c:pt>
                <c:pt idx="27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04-4B61-84C8-31BE94362D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3026960"/>
        <c:axId val="-753024240"/>
        <c:extLst/>
      </c:stockChart>
      <c:valAx>
        <c:axId val="-7533350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3984"/>
        <c:crosses val="max"/>
        <c:crossBetween val="between"/>
      </c:valAx>
      <c:catAx>
        <c:axId val="-75333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335072"/>
        <c:crossesAt val="0"/>
        <c:auto val="1"/>
        <c:lblAlgn val="ctr"/>
        <c:lblOffset val="100"/>
        <c:noMultiLvlLbl val="0"/>
      </c:catAx>
      <c:valAx>
        <c:axId val="-7530242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3026960"/>
        <c:crosses val="autoZero"/>
        <c:crossBetween val="between"/>
      </c:valAx>
      <c:catAx>
        <c:axId val="-753026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30242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Data!$B$136:$AC$136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B-4AA5-8AEC-27E499D79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0170288"/>
        <c:axId val="-7501686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Data!$B$134:$AC$134</c:f>
              <c:numCache>
                <c:formatCode>0.0</c:formatCode>
                <c:ptCount val="28"/>
                <c:pt idx="0">
                  <c:v>33.799999999999997</c:v>
                </c:pt>
                <c:pt idx="1">
                  <c:v>33.799999999999997</c:v>
                </c:pt>
                <c:pt idx="2">
                  <c:v>34.1</c:v>
                </c:pt>
                <c:pt idx="3">
                  <c:v>34.700000000000003</c:v>
                </c:pt>
                <c:pt idx="4">
                  <c:v>34.799999999999997</c:v>
                </c:pt>
                <c:pt idx="5">
                  <c:v>34.200000000000003</c:v>
                </c:pt>
                <c:pt idx="6">
                  <c:v>34.799999999999997</c:v>
                </c:pt>
                <c:pt idx="7">
                  <c:v>34.700000000000003</c:v>
                </c:pt>
                <c:pt idx="8">
                  <c:v>35.200000000000003</c:v>
                </c:pt>
                <c:pt idx="9">
                  <c:v>34.5</c:v>
                </c:pt>
                <c:pt idx="10">
                  <c:v>34.799999999999997</c:v>
                </c:pt>
                <c:pt idx="11">
                  <c:v>34.299999999999997</c:v>
                </c:pt>
                <c:pt idx="12">
                  <c:v>34.200000000000003</c:v>
                </c:pt>
                <c:pt idx="13">
                  <c:v>34.799999999999997</c:v>
                </c:pt>
                <c:pt idx="14">
                  <c:v>34.799999999999997</c:v>
                </c:pt>
                <c:pt idx="15">
                  <c:v>35.200000000000003</c:v>
                </c:pt>
                <c:pt idx="16">
                  <c:v>34.299999999999997</c:v>
                </c:pt>
                <c:pt idx="17">
                  <c:v>34.1</c:v>
                </c:pt>
                <c:pt idx="18">
                  <c:v>34.6</c:v>
                </c:pt>
                <c:pt idx="19">
                  <c:v>34.700000000000003</c:v>
                </c:pt>
                <c:pt idx="20">
                  <c:v>35.4</c:v>
                </c:pt>
                <c:pt idx="21">
                  <c:v>34.4</c:v>
                </c:pt>
                <c:pt idx="22">
                  <c:v>34.4</c:v>
                </c:pt>
                <c:pt idx="23">
                  <c:v>34.799999999999997</c:v>
                </c:pt>
                <c:pt idx="24">
                  <c:v>36.1</c:v>
                </c:pt>
                <c:pt idx="25">
                  <c:v>35.4</c:v>
                </c:pt>
                <c:pt idx="26">
                  <c:v>35.4</c:v>
                </c:pt>
                <c:pt idx="27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2B-4AA5-8AEC-27E499D7973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Data!$B$135:$AC$135</c:f>
              <c:numCache>
                <c:formatCode>0.0</c:formatCode>
                <c:ptCount val="28"/>
                <c:pt idx="0">
                  <c:v>24.8</c:v>
                </c:pt>
                <c:pt idx="1">
                  <c:v>24.3</c:v>
                </c:pt>
                <c:pt idx="2">
                  <c:v>25.4</c:v>
                </c:pt>
                <c:pt idx="3">
                  <c:v>25.4</c:v>
                </c:pt>
                <c:pt idx="4">
                  <c:v>25.5</c:v>
                </c:pt>
                <c:pt idx="5">
                  <c:v>25.3</c:v>
                </c:pt>
                <c:pt idx="6">
                  <c:v>25.4</c:v>
                </c:pt>
                <c:pt idx="7">
                  <c:v>25.3</c:v>
                </c:pt>
                <c:pt idx="8">
                  <c:v>24.8</c:v>
                </c:pt>
                <c:pt idx="9">
                  <c:v>26.4</c:v>
                </c:pt>
                <c:pt idx="10">
                  <c:v>26.1</c:v>
                </c:pt>
                <c:pt idx="11">
                  <c:v>24.3</c:v>
                </c:pt>
                <c:pt idx="12">
                  <c:v>24.2</c:v>
                </c:pt>
                <c:pt idx="13">
                  <c:v>25.5</c:v>
                </c:pt>
                <c:pt idx="14">
                  <c:v>25.3</c:v>
                </c:pt>
                <c:pt idx="15">
                  <c:v>24.8</c:v>
                </c:pt>
                <c:pt idx="16">
                  <c:v>25.5</c:v>
                </c:pt>
                <c:pt idx="17">
                  <c:v>24.5</c:v>
                </c:pt>
                <c:pt idx="18">
                  <c:v>24.8</c:v>
                </c:pt>
                <c:pt idx="19">
                  <c:v>24.4</c:v>
                </c:pt>
                <c:pt idx="20">
                  <c:v>23.7</c:v>
                </c:pt>
                <c:pt idx="21">
                  <c:v>23.8</c:v>
                </c:pt>
                <c:pt idx="22">
                  <c:v>24</c:v>
                </c:pt>
                <c:pt idx="23">
                  <c:v>26.8</c:v>
                </c:pt>
                <c:pt idx="24">
                  <c:v>26</c:v>
                </c:pt>
                <c:pt idx="25">
                  <c:v>25.4</c:v>
                </c:pt>
                <c:pt idx="26">
                  <c:v>24.2</c:v>
                </c:pt>
                <c:pt idx="27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2B-4AA5-8AEC-27E499D79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0171376"/>
        <c:axId val="-750180624"/>
        <c:extLst/>
      </c:stockChart>
      <c:valAx>
        <c:axId val="-7501686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0288"/>
        <c:crosses val="max"/>
        <c:crossBetween val="between"/>
      </c:valAx>
      <c:catAx>
        <c:axId val="-75017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68656"/>
        <c:crossesAt val="0"/>
        <c:auto val="1"/>
        <c:lblAlgn val="ctr"/>
        <c:lblOffset val="100"/>
        <c:noMultiLvlLbl val="0"/>
      </c:catAx>
      <c:valAx>
        <c:axId val="-7501806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50171376"/>
        <c:crosses val="autoZero"/>
        <c:crossBetween val="between"/>
      </c:valAx>
      <c:catAx>
        <c:axId val="-7501713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501806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62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4864" y="78215"/>
          <a:ext cx="8653910" cy="6252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898421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74933" y="85071"/>
          <a:ext cx="8633772" cy="623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05457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403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29</cp:revision>
  <dcterms:created xsi:type="dcterms:W3CDTF">2018-10-25T13:21:08Z</dcterms:created>
  <dcterms:modified xsi:type="dcterms:W3CDTF">2019-03-06T03:11:05Z</dcterms:modified>
</cp:coreProperties>
</file>