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rawings/drawing3.xml" ContentType="application/vnd.openxmlformats-officedocument.drawingml.chartshapes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drawings/drawing4.xml" ContentType="application/vnd.openxmlformats-officedocument.drawingml.chartshapes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drawings/drawing5.xml" ContentType="application/vnd.openxmlformats-officedocument.drawingml.chartshapes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drawings/drawing6.xml" ContentType="application/vnd.openxmlformats-officedocument.drawingml.chartshapes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drawings/drawing7.xml" ContentType="application/vnd.openxmlformats-officedocument.drawingml.chartshapes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drawings/drawing8.xml" ContentType="application/vnd.openxmlformats-officedocument.drawingml.chartshapes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drawings/drawing9.xml" ContentType="application/vnd.openxmlformats-officedocument.drawingml.chartshapes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drawings/drawing10.xml" ContentType="application/vnd.openxmlformats-officedocument.drawingml.chartshapes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drawings/drawing11.xml" ContentType="application/vnd.openxmlformats-officedocument.drawingml.chartshapes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drawings/drawing12.xml" ContentType="application/vnd.openxmlformats-officedocument.drawingml.chartshapes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drawings/drawing13.xml" ContentType="application/vnd.openxmlformats-officedocument.drawingml.chartshapes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drawings/drawing14.xml" ContentType="application/vnd.openxmlformats-officedocument.drawingml.chartshapes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drawings/drawing15.xml" ContentType="application/vnd.openxmlformats-officedocument.drawingml.chartshapes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drawings/drawing16.xml" ContentType="application/vnd.openxmlformats-officedocument.drawingml.chartshapes+xml"/>
  <Override PartName="/ppt/charts/chart17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drawings/drawing17.xml" ContentType="application/vnd.openxmlformats-officedocument.drawingml.chartshapes+xml"/>
  <Override PartName="/ppt/charts/chart18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ppt/drawings/drawing18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8783638" cy="64087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240" autoAdjust="0"/>
    <p:restoredTop sz="94660"/>
  </p:normalViewPr>
  <p:slideViewPr>
    <p:cSldViewPr snapToGrid="0">
      <p:cViewPr varScale="1">
        <p:scale>
          <a:sx n="25" d="100"/>
          <a:sy n="25" d="100"/>
        </p:scale>
        <p:origin x="20" y="9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D:\3RandD\10%20EEC_BigCity_Tourism\March-2019.xlsx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D:\3RandD\10%20EEC_BigCity_Tourism\March-2019.xlsx" TargetMode="External"/><Relationship Id="rId2" Type="http://schemas.microsoft.com/office/2011/relationships/chartColorStyle" Target="colors10.xml"/><Relationship Id="rId1" Type="http://schemas.microsoft.com/office/2011/relationships/chartStyle" Target="style10.xml"/><Relationship Id="rId4" Type="http://schemas.openxmlformats.org/officeDocument/2006/relationships/chartUserShapes" Target="../drawings/drawing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D:\3RandD\10%20EEC_BigCity_Tourism\March-2019.xlsx" TargetMode="External"/><Relationship Id="rId2" Type="http://schemas.microsoft.com/office/2011/relationships/chartColorStyle" Target="colors11.xml"/><Relationship Id="rId1" Type="http://schemas.microsoft.com/office/2011/relationships/chartStyle" Target="style11.xml"/><Relationship Id="rId4" Type="http://schemas.openxmlformats.org/officeDocument/2006/relationships/chartUserShapes" Target="../drawings/drawing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D:\3RandD\10%20EEC_BigCity_Tourism\March-2019.xlsx" TargetMode="External"/><Relationship Id="rId2" Type="http://schemas.microsoft.com/office/2011/relationships/chartColorStyle" Target="colors12.xml"/><Relationship Id="rId1" Type="http://schemas.microsoft.com/office/2011/relationships/chartStyle" Target="style12.xml"/><Relationship Id="rId4" Type="http://schemas.openxmlformats.org/officeDocument/2006/relationships/chartUserShapes" Target="../drawings/drawing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file:///D:\3RandD\10%20EEC_BigCity_Tourism\March-2019.xlsx" TargetMode="External"/><Relationship Id="rId2" Type="http://schemas.microsoft.com/office/2011/relationships/chartColorStyle" Target="colors13.xml"/><Relationship Id="rId1" Type="http://schemas.microsoft.com/office/2011/relationships/chartStyle" Target="style13.xml"/><Relationship Id="rId4" Type="http://schemas.openxmlformats.org/officeDocument/2006/relationships/chartUserShapes" Target="../drawings/drawing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file:///D:\3RandD\10%20EEC_BigCity_Tourism\March-2019.xlsx" TargetMode="External"/><Relationship Id="rId2" Type="http://schemas.microsoft.com/office/2011/relationships/chartColorStyle" Target="colors14.xml"/><Relationship Id="rId1" Type="http://schemas.microsoft.com/office/2011/relationships/chartStyle" Target="style14.xml"/><Relationship Id="rId4" Type="http://schemas.openxmlformats.org/officeDocument/2006/relationships/chartUserShapes" Target="../drawings/drawing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oleObject" Target="file:///D:\3RandD\10%20EEC_BigCity_Tourism\March-2019.xlsx" TargetMode="External"/><Relationship Id="rId2" Type="http://schemas.microsoft.com/office/2011/relationships/chartColorStyle" Target="colors15.xml"/><Relationship Id="rId1" Type="http://schemas.microsoft.com/office/2011/relationships/chartStyle" Target="style15.xml"/><Relationship Id="rId4" Type="http://schemas.openxmlformats.org/officeDocument/2006/relationships/chartUserShapes" Target="../drawings/drawing1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oleObject" Target="file:///D:\3RandD\10%20EEC_BigCity_Tourism\March-2019.xlsx" TargetMode="External"/><Relationship Id="rId2" Type="http://schemas.microsoft.com/office/2011/relationships/chartColorStyle" Target="colors16.xml"/><Relationship Id="rId1" Type="http://schemas.microsoft.com/office/2011/relationships/chartStyle" Target="style16.xml"/><Relationship Id="rId4" Type="http://schemas.openxmlformats.org/officeDocument/2006/relationships/chartUserShapes" Target="../drawings/drawing16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oleObject" Target="file:///D:\3RandD\10%20EEC_BigCity_Tourism\March-2019.xlsx" TargetMode="External"/><Relationship Id="rId2" Type="http://schemas.microsoft.com/office/2011/relationships/chartColorStyle" Target="colors17.xml"/><Relationship Id="rId1" Type="http://schemas.microsoft.com/office/2011/relationships/chartStyle" Target="style17.xml"/><Relationship Id="rId4" Type="http://schemas.openxmlformats.org/officeDocument/2006/relationships/chartUserShapes" Target="../drawings/drawing17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oleObject" Target="file:///D:\3RandD\10%20EEC_BigCity_Tourism\March-2019.xlsx" TargetMode="External"/><Relationship Id="rId2" Type="http://schemas.microsoft.com/office/2011/relationships/chartColorStyle" Target="colors18.xml"/><Relationship Id="rId1" Type="http://schemas.microsoft.com/office/2011/relationships/chartStyle" Target="style18.xml"/><Relationship Id="rId4" Type="http://schemas.openxmlformats.org/officeDocument/2006/relationships/chartUserShapes" Target="../drawings/drawing18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D:\3RandD\10%20EEC_BigCity_Tourism\March-2019.xlsx" TargetMode="Externa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D:\3RandD\10%20EEC_BigCity_Tourism\March-2019.xlsx" TargetMode="Externa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chartUserShapes" Target="../drawings/drawing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D:\3RandD\10%20EEC_BigCity_Tourism\March-2019.xlsx" TargetMode="Externa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chartUserShapes" Target="../drawings/drawing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D:\3RandD\10%20EEC_BigCity_Tourism\March-2019.xlsx" TargetMode="External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chartUserShapes" Target="../drawings/drawing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D:\3RandD\10%20EEC_BigCity_Tourism\March-2019.xlsx" TargetMode="External"/><Relationship Id="rId2" Type="http://schemas.microsoft.com/office/2011/relationships/chartColorStyle" Target="colors6.xml"/><Relationship Id="rId1" Type="http://schemas.microsoft.com/office/2011/relationships/chartStyle" Target="style6.xml"/><Relationship Id="rId4" Type="http://schemas.openxmlformats.org/officeDocument/2006/relationships/chartUserShapes" Target="../drawings/drawing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D:\3RandD\10%20EEC_BigCity_Tourism\March-2019.xlsx" TargetMode="External"/><Relationship Id="rId2" Type="http://schemas.microsoft.com/office/2011/relationships/chartColorStyle" Target="colors7.xml"/><Relationship Id="rId1" Type="http://schemas.microsoft.com/office/2011/relationships/chartStyle" Target="style7.xml"/><Relationship Id="rId4" Type="http://schemas.openxmlformats.org/officeDocument/2006/relationships/chartUserShapes" Target="../drawings/drawing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D:\3RandD\10%20EEC_BigCity_Tourism\March-2019.xlsx" TargetMode="External"/><Relationship Id="rId2" Type="http://schemas.microsoft.com/office/2011/relationships/chartColorStyle" Target="colors8.xml"/><Relationship Id="rId1" Type="http://schemas.microsoft.com/office/2011/relationships/chartStyle" Target="style8.xml"/><Relationship Id="rId4" Type="http://schemas.openxmlformats.org/officeDocument/2006/relationships/chartUserShapes" Target="../drawings/drawing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D:\3RandD\10%20EEC_BigCity_Tourism\March-2019.xlsx" TargetMode="External"/><Relationship Id="rId2" Type="http://schemas.microsoft.com/office/2011/relationships/chartColorStyle" Target="colors9.xml"/><Relationship Id="rId1" Type="http://schemas.microsoft.com/office/2011/relationships/chartStyle" Target="style9.xml"/><Relationship Id="rId4" Type="http://schemas.openxmlformats.org/officeDocument/2006/relationships/chartUserShapes" Target="../drawings/drawing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2400">
                <a:latin typeface="FreesiaUPC" panose="020B0604020202020204" pitchFamily="34" charset="-34"/>
                <a:cs typeface="FreesiaUPC" panose="020B0604020202020204" pitchFamily="34" charset="-34"/>
              </a:rPr>
              <a:t>เชียงราย</a:t>
            </a:r>
          </a:p>
          <a:p>
            <a:pPr>
              <a:defRPr/>
            </a:pP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(19.96139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N, </a:t>
            </a: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99.88139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E)</a:t>
            </a:r>
            <a:endParaRPr lang="th-TH" sz="1800" i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>
              <a:defRPr/>
            </a:pP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th-TH"/>
        </a:p>
      </c:txPr>
    </c:title>
    <c:autoTitleDeleted val="0"/>
    <c:plotArea>
      <c:layout>
        <c:manualLayout>
          <c:layoutTarget val="inner"/>
          <c:xMode val="edge"/>
          <c:yMode val="edge"/>
          <c:x val="8.6837414595328941E-2"/>
          <c:y val="0.17330421085445435"/>
          <c:w val="0.82965524403075508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Data!$A$101</c:f>
              <c:strCache>
                <c:ptCount val="1"/>
                <c:pt idx="0">
                  <c:v>ปริมาณฝน</c:v>
                </c:pt>
              </c:strCache>
              <c:extLst xmlns:c15="http://schemas.microsoft.com/office/drawing/2012/chart"/>
            </c:strRef>
          </c:tx>
          <c:spPr>
            <a:solidFill>
              <a:srgbClr val="92D050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  <c:extLst xmlns:c15="http://schemas.microsoft.com/office/drawing/2012/chart"/>
            </c:numRef>
          </c:cat>
          <c:val>
            <c:numRef>
              <c:f>Data!$B$11:$AF$11</c:f>
              <c:numCache>
                <c:formatCode>0.0</c:formatCode>
                <c:ptCount val="3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C1C-425C-B58D-78B67B89559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-42057024"/>
        <c:axId val="-42052672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7F27"/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Data!$B$9:$AF$9</c:f>
              <c:numCache>
                <c:formatCode>0.0</c:formatCode>
                <c:ptCount val="31"/>
                <c:pt idx="0">
                  <c:v>35.200000000000003</c:v>
                </c:pt>
                <c:pt idx="1">
                  <c:v>35.700000000000003</c:v>
                </c:pt>
                <c:pt idx="2">
                  <c:v>35.1</c:v>
                </c:pt>
                <c:pt idx="3">
                  <c:v>35.6</c:v>
                </c:pt>
                <c:pt idx="4">
                  <c:v>36.1</c:v>
                </c:pt>
                <c:pt idx="5">
                  <c:v>35.1</c:v>
                </c:pt>
                <c:pt idx="6">
                  <c:v>34.799999999999997</c:v>
                </c:pt>
                <c:pt idx="7">
                  <c:v>35.6</c:v>
                </c:pt>
                <c:pt idx="8">
                  <c:v>35.6</c:v>
                </c:pt>
                <c:pt idx="9">
                  <c:v>34.700000000000003</c:v>
                </c:pt>
                <c:pt idx="10">
                  <c:v>35.5</c:v>
                </c:pt>
                <c:pt idx="11">
                  <c:v>35.700000000000003</c:v>
                </c:pt>
                <c:pt idx="12">
                  <c:v>36.4</c:v>
                </c:pt>
                <c:pt idx="13">
                  <c:v>37.200000000000003</c:v>
                </c:pt>
                <c:pt idx="14">
                  <c:v>37.4</c:v>
                </c:pt>
                <c:pt idx="15">
                  <c:v>38.1</c:v>
                </c:pt>
                <c:pt idx="16">
                  <c:v>38.5</c:v>
                </c:pt>
                <c:pt idx="17">
                  <c:v>38.5</c:v>
                </c:pt>
                <c:pt idx="18">
                  <c:v>38.9</c:v>
                </c:pt>
                <c:pt idx="19">
                  <c:v>38.799999999999997</c:v>
                </c:pt>
                <c:pt idx="20">
                  <c:v>38.200000000000003</c:v>
                </c:pt>
                <c:pt idx="21">
                  <c:v>36.6</c:v>
                </c:pt>
                <c:pt idx="22">
                  <c:v>36.4</c:v>
                </c:pt>
                <c:pt idx="23">
                  <c:v>38.4</c:v>
                </c:pt>
                <c:pt idx="24">
                  <c:v>39.1</c:v>
                </c:pt>
                <c:pt idx="25">
                  <c:v>38.5</c:v>
                </c:pt>
                <c:pt idx="26">
                  <c:v>36.1</c:v>
                </c:pt>
                <c:pt idx="27">
                  <c:v>37.5</c:v>
                </c:pt>
                <c:pt idx="28">
                  <c:v>37.200000000000003</c:v>
                </c:pt>
                <c:pt idx="29">
                  <c:v>37.9</c:v>
                </c:pt>
                <c:pt idx="30">
                  <c:v>39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C1C-425C-B58D-78B67B89559C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Data!$B$10:$AF$10</c:f>
              <c:numCache>
                <c:formatCode>0.0</c:formatCode>
                <c:ptCount val="31"/>
                <c:pt idx="0">
                  <c:v>17</c:v>
                </c:pt>
                <c:pt idx="1">
                  <c:v>15.8</c:v>
                </c:pt>
                <c:pt idx="2">
                  <c:v>16.600000000000001</c:v>
                </c:pt>
                <c:pt idx="3">
                  <c:v>16.100000000000001</c:v>
                </c:pt>
                <c:pt idx="4">
                  <c:v>16.399999999999999</c:v>
                </c:pt>
                <c:pt idx="5">
                  <c:v>20</c:v>
                </c:pt>
                <c:pt idx="6">
                  <c:v>19.5</c:v>
                </c:pt>
                <c:pt idx="7">
                  <c:v>20</c:v>
                </c:pt>
                <c:pt idx="8">
                  <c:v>17.5</c:v>
                </c:pt>
                <c:pt idx="9">
                  <c:v>16.600000000000001</c:v>
                </c:pt>
                <c:pt idx="10">
                  <c:v>13.9</c:v>
                </c:pt>
                <c:pt idx="11">
                  <c:v>15</c:v>
                </c:pt>
                <c:pt idx="12">
                  <c:v>16</c:v>
                </c:pt>
                <c:pt idx="13">
                  <c:v>15.2</c:v>
                </c:pt>
                <c:pt idx="14">
                  <c:v>15.5</c:v>
                </c:pt>
                <c:pt idx="15">
                  <c:v>17.399999999999999</c:v>
                </c:pt>
                <c:pt idx="16">
                  <c:v>18.600000000000001</c:v>
                </c:pt>
                <c:pt idx="17">
                  <c:v>19.2</c:v>
                </c:pt>
                <c:pt idx="18">
                  <c:v>21.2</c:v>
                </c:pt>
                <c:pt idx="19">
                  <c:v>17.8</c:v>
                </c:pt>
                <c:pt idx="20">
                  <c:v>17.2</c:v>
                </c:pt>
                <c:pt idx="21">
                  <c:v>17.2</c:v>
                </c:pt>
                <c:pt idx="22">
                  <c:v>16.3</c:v>
                </c:pt>
                <c:pt idx="23">
                  <c:v>17.600000000000001</c:v>
                </c:pt>
                <c:pt idx="24">
                  <c:v>18.2</c:v>
                </c:pt>
                <c:pt idx="25">
                  <c:v>20.6</c:v>
                </c:pt>
                <c:pt idx="26">
                  <c:v>22.4</c:v>
                </c:pt>
                <c:pt idx="27">
                  <c:v>20</c:v>
                </c:pt>
                <c:pt idx="28">
                  <c:v>17</c:v>
                </c:pt>
                <c:pt idx="29">
                  <c:v>16.399999999999999</c:v>
                </c:pt>
                <c:pt idx="30">
                  <c:v>17.5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C1C-425C-B58D-78B67B89559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-42051040"/>
        <c:axId val="-42045600"/>
        <c:extLst/>
      </c:stockChart>
      <c:valAx>
        <c:axId val="-42052672"/>
        <c:scaling>
          <c:orientation val="minMax"/>
          <c:max val="14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th-TH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-42057024"/>
        <c:crosses val="max"/>
        <c:crossBetween val="between"/>
      </c:valAx>
      <c:catAx>
        <c:axId val="-420570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-42052672"/>
        <c:crosses val="autoZero"/>
        <c:auto val="1"/>
        <c:lblAlgn val="ctr"/>
        <c:lblOffset val="100"/>
        <c:noMultiLvlLbl val="0"/>
      </c:catAx>
      <c:valAx>
        <c:axId val="-420456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1.0268948259863764E-2"/>
              <c:y val="0.39204326828787234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rgbClr val="FFFF00"/>
                  </a:solidFill>
                  <a:latin typeface="+mn-lt"/>
                  <a:ea typeface="+mn-ea"/>
                  <a:cs typeface="+mn-cs"/>
                </a:defRPr>
              </a:pPr>
              <a:endParaRPr lang="th-TH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-42051040"/>
        <c:crosses val="autoZero"/>
        <c:crossBetween val="between"/>
      </c:valAx>
      <c:catAx>
        <c:axId val="-42051040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th-TH"/>
            </a:p>
          </c:txPr>
        </c:title>
        <c:numFmt formatCode="General" sourceLinked="1"/>
        <c:majorTickMark val="none"/>
        <c:minorTickMark val="none"/>
        <c:tickLblPos val="nextTo"/>
        <c:crossAx val="-42045600"/>
        <c:crossesAt val="0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66"/>
          <c:y val="0.92069693221448723"/>
          <c:w val="0.44396531097822983"/>
          <c:h val="6.3954761266971374E-2"/>
        </c:manualLayout>
      </c:layout>
      <c:overlay val="0"/>
      <c:spPr>
        <a:solidFill>
          <a:schemeClr val="bg1">
            <a:lumMod val="6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th-TH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th-TH"/>
    </a:p>
  </c:txPr>
  <c:externalData r:id="rId3">
    <c:autoUpdate val="0"/>
  </c:externalData>
  <c:userShapes r:id="rId4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2400">
                <a:latin typeface="FreesiaUPC" panose="020B0604020202020204" pitchFamily="34" charset="-34"/>
                <a:cs typeface="FreesiaUPC" panose="020B0604020202020204" pitchFamily="34" charset="-34"/>
              </a:rPr>
              <a:t>ระยอง</a:t>
            </a:r>
          </a:p>
          <a:p>
            <a:pPr>
              <a:defRPr/>
            </a:pP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(12.63222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N,</a:t>
            </a: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 101.3436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E)</a:t>
            </a:r>
            <a:endParaRPr lang="th-TH" sz="1800" i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>
              <a:defRPr/>
            </a:pP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th-TH"/>
        </a:p>
      </c:txPr>
    </c:title>
    <c:autoTitleDeleted val="0"/>
    <c:plotArea>
      <c:layout>
        <c:manualLayout>
          <c:layoutTarget val="inner"/>
          <c:xMode val="edge"/>
          <c:yMode val="edge"/>
          <c:x val="9.2698220414755853E-2"/>
          <c:y val="0.17330426737505014"/>
          <c:w val="0.82965524403075508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Data!$A$101</c:f>
              <c:strCache>
                <c:ptCount val="1"/>
                <c:pt idx="0">
                  <c:v>ปริมาณฝน</c:v>
                </c:pt>
              </c:strCache>
              <c:extLst xmlns:c15="http://schemas.microsoft.com/office/drawing/2012/chart"/>
            </c:strRef>
          </c:tx>
          <c:spPr>
            <a:solidFill>
              <a:schemeClr val="accent6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  <c:extLst xmlns:c15="http://schemas.microsoft.com/office/drawing/2012/chart"/>
            </c:numRef>
          </c:cat>
          <c:val>
            <c:numRef>
              <c:f>Data!$B$121:$AF$121</c:f>
              <c:numCache>
                <c:formatCode>0.0</c:formatCode>
                <c:ptCount val="3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50.2</c:v>
                </c:pt>
                <c:pt idx="15">
                  <c:v>40.299999999999997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0.8</c:v>
                </c:pt>
                <c:pt idx="24">
                  <c:v>13.5</c:v>
                </c:pt>
                <c:pt idx="25">
                  <c:v>0</c:v>
                </c:pt>
                <c:pt idx="26">
                  <c:v>0.01</c:v>
                </c:pt>
                <c:pt idx="27">
                  <c:v>0.6</c:v>
                </c:pt>
                <c:pt idx="28">
                  <c:v>0</c:v>
                </c:pt>
                <c:pt idx="29">
                  <c:v>0</c:v>
                </c:pt>
                <c:pt idx="30">
                  <c:v>0.01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CFD-4299-91D9-855034BCC08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-2135438976"/>
        <c:axId val="-2136973424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7F27"/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Data!$B$119:$AF$119</c:f>
              <c:numCache>
                <c:formatCode>0.0</c:formatCode>
                <c:ptCount val="31"/>
                <c:pt idx="0">
                  <c:v>32</c:v>
                </c:pt>
                <c:pt idx="1">
                  <c:v>32.200000000000003</c:v>
                </c:pt>
                <c:pt idx="2">
                  <c:v>32.200000000000003</c:v>
                </c:pt>
                <c:pt idx="3">
                  <c:v>32</c:v>
                </c:pt>
                <c:pt idx="4">
                  <c:v>32</c:v>
                </c:pt>
                <c:pt idx="5">
                  <c:v>32.1</c:v>
                </c:pt>
                <c:pt idx="6">
                  <c:v>31.5</c:v>
                </c:pt>
                <c:pt idx="7">
                  <c:v>32.1</c:v>
                </c:pt>
                <c:pt idx="8">
                  <c:v>32.799999999999997</c:v>
                </c:pt>
                <c:pt idx="9">
                  <c:v>32.200000000000003</c:v>
                </c:pt>
                <c:pt idx="10">
                  <c:v>32</c:v>
                </c:pt>
                <c:pt idx="11">
                  <c:v>32.299999999999997</c:v>
                </c:pt>
                <c:pt idx="12">
                  <c:v>32.4</c:v>
                </c:pt>
                <c:pt idx="13">
                  <c:v>32.799999999999997</c:v>
                </c:pt>
                <c:pt idx="14">
                  <c:v>32.299999999999997</c:v>
                </c:pt>
                <c:pt idx="15">
                  <c:v>30</c:v>
                </c:pt>
                <c:pt idx="16">
                  <c:v>32.200000000000003</c:v>
                </c:pt>
                <c:pt idx="17">
                  <c:v>31.7</c:v>
                </c:pt>
                <c:pt idx="18">
                  <c:v>32.5</c:v>
                </c:pt>
                <c:pt idx="19">
                  <c:v>32.6</c:v>
                </c:pt>
                <c:pt idx="20">
                  <c:v>32.5</c:v>
                </c:pt>
                <c:pt idx="21">
                  <c:v>33.299999999999997</c:v>
                </c:pt>
                <c:pt idx="22">
                  <c:v>33.299999999999997</c:v>
                </c:pt>
                <c:pt idx="23">
                  <c:v>33.200000000000003</c:v>
                </c:pt>
                <c:pt idx="24">
                  <c:v>28</c:v>
                </c:pt>
                <c:pt idx="25">
                  <c:v>32.9</c:v>
                </c:pt>
                <c:pt idx="26">
                  <c:v>32.5</c:v>
                </c:pt>
                <c:pt idx="27">
                  <c:v>32</c:v>
                </c:pt>
                <c:pt idx="28">
                  <c:v>33</c:v>
                </c:pt>
                <c:pt idx="29">
                  <c:v>32.700000000000003</c:v>
                </c:pt>
                <c:pt idx="30">
                  <c:v>33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CFD-4299-91D9-855034BCC089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Data!$B$120:$AF$120</c:f>
              <c:numCache>
                <c:formatCode>0.0</c:formatCode>
                <c:ptCount val="31"/>
                <c:pt idx="0">
                  <c:v>28</c:v>
                </c:pt>
                <c:pt idx="1">
                  <c:v>28.3</c:v>
                </c:pt>
                <c:pt idx="2">
                  <c:v>28.5</c:v>
                </c:pt>
                <c:pt idx="3">
                  <c:v>28.4</c:v>
                </c:pt>
                <c:pt idx="4">
                  <c:v>27.5</c:v>
                </c:pt>
                <c:pt idx="5">
                  <c:v>27.5</c:v>
                </c:pt>
                <c:pt idx="6">
                  <c:v>27.3</c:v>
                </c:pt>
                <c:pt idx="7">
                  <c:v>27.5</c:v>
                </c:pt>
                <c:pt idx="8">
                  <c:v>27.5</c:v>
                </c:pt>
                <c:pt idx="9">
                  <c:v>27.5</c:v>
                </c:pt>
                <c:pt idx="10">
                  <c:v>27</c:v>
                </c:pt>
                <c:pt idx="11">
                  <c:v>24.5</c:v>
                </c:pt>
                <c:pt idx="12">
                  <c:v>27.5</c:v>
                </c:pt>
                <c:pt idx="13">
                  <c:v>27.8</c:v>
                </c:pt>
                <c:pt idx="14">
                  <c:v>28</c:v>
                </c:pt>
                <c:pt idx="15">
                  <c:v>24.5</c:v>
                </c:pt>
                <c:pt idx="16">
                  <c:v>24.6</c:v>
                </c:pt>
                <c:pt idx="17">
                  <c:v>28.5</c:v>
                </c:pt>
                <c:pt idx="18">
                  <c:v>28.3</c:v>
                </c:pt>
                <c:pt idx="19">
                  <c:v>28.3</c:v>
                </c:pt>
                <c:pt idx="20">
                  <c:v>28.2</c:v>
                </c:pt>
                <c:pt idx="21">
                  <c:v>28.6</c:v>
                </c:pt>
                <c:pt idx="22">
                  <c:v>28.4</c:v>
                </c:pt>
                <c:pt idx="23">
                  <c:v>27.8</c:v>
                </c:pt>
                <c:pt idx="24">
                  <c:v>25.6</c:v>
                </c:pt>
                <c:pt idx="25">
                  <c:v>25</c:v>
                </c:pt>
                <c:pt idx="26">
                  <c:v>27</c:v>
                </c:pt>
                <c:pt idx="27">
                  <c:v>28.5</c:v>
                </c:pt>
                <c:pt idx="28">
                  <c:v>28.7</c:v>
                </c:pt>
                <c:pt idx="29">
                  <c:v>28.3</c:v>
                </c:pt>
                <c:pt idx="30">
                  <c:v>28.5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0CFD-4299-91D9-855034BCC08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-2135432448"/>
        <c:axId val="-2135440064"/>
        <c:extLst/>
      </c:stockChart>
      <c:valAx>
        <c:axId val="-2136973424"/>
        <c:scaling>
          <c:orientation val="minMax"/>
          <c:max val="14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th-TH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-2135438976"/>
        <c:crosses val="max"/>
        <c:crossBetween val="between"/>
      </c:valAx>
      <c:catAx>
        <c:axId val="-21354389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-2136973424"/>
        <c:crossesAt val="0"/>
        <c:auto val="1"/>
        <c:lblAlgn val="ctr"/>
        <c:lblOffset val="100"/>
        <c:noMultiLvlLbl val="0"/>
      </c:catAx>
      <c:valAx>
        <c:axId val="-2135440064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7.3385826771653548E-3"/>
              <c:y val="0.3880089421500073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rgbClr val="FFFF00"/>
                  </a:solidFill>
                  <a:latin typeface="+mn-lt"/>
                  <a:ea typeface="+mn-ea"/>
                  <a:cs typeface="+mn-cs"/>
                </a:defRPr>
              </a:pPr>
              <a:endParaRPr lang="th-TH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-2135432448"/>
        <c:crosses val="autoZero"/>
        <c:crossBetween val="between"/>
      </c:valAx>
      <c:catAx>
        <c:axId val="-2135432448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th-TH"/>
            </a:p>
          </c:txPr>
        </c:title>
        <c:numFmt formatCode="General" sourceLinked="1"/>
        <c:majorTickMark val="none"/>
        <c:minorTickMark val="none"/>
        <c:tickLblPos val="nextTo"/>
        <c:crossAx val="-2135440064"/>
        <c:crossesAt val="0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66"/>
          <c:y val="0.92069693221448723"/>
          <c:w val="0.44396531097822983"/>
          <c:h val="6.3954761266971374E-2"/>
        </c:manualLayout>
      </c:layout>
      <c:overlay val="0"/>
      <c:spPr>
        <a:solidFill>
          <a:schemeClr val="bg1">
            <a:lumMod val="6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th-TH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th-TH"/>
    </a:p>
  </c:txPr>
  <c:externalData r:id="rId3">
    <c:autoUpdate val="0"/>
  </c:externalData>
  <c:userShapes r:id="rId4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2400">
                <a:latin typeface="FreesiaUPC" panose="020B0604020202020204" pitchFamily="34" charset="-34"/>
                <a:cs typeface="FreesiaUPC" panose="020B0604020202020204" pitchFamily="34" charset="-34"/>
              </a:rPr>
              <a:t>ประจวบคีรีขันธ์(หัวหิน)</a:t>
            </a:r>
          </a:p>
          <a:p>
            <a:pPr>
              <a:defRPr/>
            </a:pP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(12.58611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N,</a:t>
            </a: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 99.9625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E)</a:t>
            </a:r>
            <a:endParaRPr lang="th-TH" sz="1800" i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>
              <a:defRPr/>
            </a:pP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th-TH"/>
        </a:p>
      </c:txPr>
    </c:title>
    <c:autoTitleDeleted val="0"/>
    <c:plotArea>
      <c:layout>
        <c:manualLayout>
          <c:layoutTarget val="inner"/>
          <c:xMode val="edge"/>
          <c:yMode val="edge"/>
          <c:x val="9.2698220414755853E-2"/>
          <c:y val="0.17330426737505014"/>
          <c:w val="0.82965524403075508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Data!$A$6</c:f>
              <c:strCache>
                <c:ptCount val="1"/>
                <c:pt idx="0">
                  <c:v>ปริมาณฝน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  <c:extLst xmlns:c15="http://schemas.microsoft.com/office/drawing/2012/chart"/>
            </c:numRef>
          </c:cat>
          <c:val>
            <c:numRef>
              <c:f>Data!$B$141:$AF$141</c:f>
              <c:numCache>
                <c:formatCode>0.0</c:formatCode>
                <c:ptCount val="3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5.4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11.3</c:v>
                </c:pt>
                <c:pt idx="25">
                  <c:v>0</c:v>
                </c:pt>
                <c:pt idx="26">
                  <c:v>0</c:v>
                </c:pt>
                <c:pt idx="27">
                  <c:v>0.1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6FD-4F95-80DE-51DEC2BEC56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-2135428096"/>
        <c:axId val="-2135436256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7F27"/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Data!$B$139:$AF$139</c:f>
              <c:numCache>
                <c:formatCode>0.0</c:formatCode>
                <c:ptCount val="31"/>
                <c:pt idx="0">
                  <c:v>32.5</c:v>
                </c:pt>
                <c:pt idx="1">
                  <c:v>34.700000000000003</c:v>
                </c:pt>
                <c:pt idx="2">
                  <c:v>33.6</c:v>
                </c:pt>
                <c:pt idx="3">
                  <c:v>34.799999999999997</c:v>
                </c:pt>
                <c:pt idx="4">
                  <c:v>32.6</c:v>
                </c:pt>
                <c:pt idx="5">
                  <c:v>32.700000000000003</c:v>
                </c:pt>
                <c:pt idx="6">
                  <c:v>32.9</c:v>
                </c:pt>
                <c:pt idx="7">
                  <c:v>32.299999999999997</c:v>
                </c:pt>
                <c:pt idx="8">
                  <c:v>32.6</c:v>
                </c:pt>
                <c:pt idx="9">
                  <c:v>33.299999999999997</c:v>
                </c:pt>
                <c:pt idx="10">
                  <c:v>32.700000000000003</c:v>
                </c:pt>
                <c:pt idx="11">
                  <c:v>33.799999999999997</c:v>
                </c:pt>
                <c:pt idx="12">
                  <c:v>33.299999999999997</c:v>
                </c:pt>
                <c:pt idx="13">
                  <c:v>33.700000000000003</c:v>
                </c:pt>
                <c:pt idx="14">
                  <c:v>33.299999999999997</c:v>
                </c:pt>
                <c:pt idx="15">
                  <c:v>29.2</c:v>
                </c:pt>
                <c:pt idx="16">
                  <c:v>32.9</c:v>
                </c:pt>
                <c:pt idx="17">
                  <c:v>33.700000000000003</c:v>
                </c:pt>
                <c:pt idx="18">
                  <c:v>33.799999999999997</c:v>
                </c:pt>
                <c:pt idx="19">
                  <c:v>33.200000000000003</c:v>
                </c:pt>
                <c:pt idx="20">
                  <c:v>34</c:v>
                </c:pt>
                <c:pt idx="21">
                  <c:v>34.9</c:v>
                </c:pt>
                <c:pt idx="22">
                  <c:v>34</c:v>
                </c:pt>
                <c:pt idx="23">
                  <c:v>33.700000000000003</c:v>
                </c:pt>
                <c:pt idx="24">
                  <c:v>29.5</c:v>
                </c:pt>
                <c:pt idx="25">
                  <c:v>31.2</c:v>
                </c:pt>
                <c:pt idx="26">
                  <c:v>32</c:v>
                </c:pt>
                <c:pt idx="27">
                  <c:v>33</c:v>
                </c:pt>
                <c:pt idx="28">
                  <c:v>33.799999999999997</c:v>
                </c:pt>
                <c:pt idx="29">
                  <c:v>33.5</c:v>
                </c:pt>
                <c:pt idx="30">
                  <c:v>33.9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6FD-4F95-80DE-51DEC2BEC562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Data!$B$140:$AF$140</c:f>
              <c:numCache>
                <c:formatCode>0.0</c:formatCode>
                <c:ptCount val="31"/>
                <c:pt idx="0">
                  <c:v>25.1</c:v>
                </c:pt>
                <c:pt idx="1">
                  <c:v>25.5</c:v>
                </c:pt>
                <c:pt idx="2">
                  <c:v>25.6</c:v>
                </c:pt>
                <c:pt idx="3">
                  <c:v>25.4</c:v>
                </c:pt>
                <c:pt idx="4">
                  <c:v>25</c:v>
                </c:pt>
                <c:pt idx="5">
                  <c:v>24.2</c:v>
                </c:pt>
                <c:pt idx="6">
                  <c:v>23.8</c:v>
                </c:pt>
                <c:pt idx="7">
                  <c:v>24</c:v>
                </c:pt>
                <c:pt idx="8">
                  <c:v>25</c:v>
                </c:pt>
                <c:pt idx="9">
                  <c:v>24.3</c:v>
                </c:pt>
                <c:pt idx="10">
                  <c:v>23</c:v>
                </c:pt>
                <c:pt idx="11">
                  <c:v>22.5</c:v>
                </c:pt>
                <c:pt idx="12">
                  <c:v>23.2</c:v>
                </c:pt>
                <c:pt idx="13">
                  <c:v>25.2</c:v>
                </c:pt>
                <c:pt idx="14">
                  <c:v>24.7</c:v>
                </c:pt>
                <c:pt idx="15">
                  <c:v>25</c:v>
                </c:pt>
                <c:pt idx="16">
                  <c:v>24.1</c:v>
                </c:pt>
                <c:pt idx="17">
                  <c:v>26</c:v>
                </c:pt>
                <c:pt idx="18">
                  <c:v>25.2</c:v>
                </c:pt>
                <c:pt idx="19">
                  <c:v>25.4</c:v>
                </c:pt>
                <c:pt idx="20">
                  <c:v>25.6</c:v>
                </c:pt>
                <c:pt idx="21">
                  <c:v>25.1</c:v>
                </c:pt>
                <c:pt idx="22">
                  <c:v>24.6</c:v>
                </c:pt>
                <c:pt idx="23">
                  <c:v>26.7</c:v>
                </c:pt>
                <c:pt idx="24">
                  <c:v>27.2</c:v>
                </c:pt>
                <c:pt idx="25">
                  <c:v>24.6</c:v>
                </c:pt>
                <c:pt idx="26">
                  <c:v>26</c:v>
                </c:pt>
                <c:pt idx="27">
                  <c:v>25.3</c:v>
                </c:pt>
                <c:pt idx="28">
                  <c:v>25.5</c:v>
                </c:pt>
                <c:pt idx="29">
                  <c:v>26</c:v>
                </c:pt>
                <c:pt idx="30">
                  <c:v>25.4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A6FD-4F95-80DE-51DEC2BEC56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-2135429728"/>
        <c:axId val="-2135435168"/>
        <c:extLst/>
      </c:stockChart>
      <c:valAx>
        <c:axId val="-2135436256"/>
        <c:scaling>
          <c:orientation val="minMax"/>
          <c:max val="14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th-TH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-2135428096"/>
        <c:crosses val="max"/>
        <c:crossBetween val="between"/>
      </c:valAx>
      <c:catAx>
        <c:axId val="-21354280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-2135436256"/>
        <c:crossesAt val="0"/>
        <c:auto val="1"/>
        <c:lblAlgn val="ctr"/>
        <c:lblOffset val="100"/>
        <c:noMultiLvlLbl val="0"/>
      </c:catAx>
      <c:valAx>
        <c:axId val="-2135435168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7.3385826771653548E-3"/>
              <c:y val="0.3880089421500073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rgbClr val="FFFF00"/>
                  </a:solidFill>
                  <a:latin typeface="+mn-lt"/>
                  <a:ea typeface="+mn-ea"/>
                  <a:cs typeface="+mn-cs"/>
                </a:defRPr>
              </a:pPr>
              <a:endParaRPr lang="th-TH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-2135429728"/>
        <c:crosses val="autoZero"/>
        <c:crossBetween val="between"/>
      </c:valAx>
      <c:catAx>
        <c:axId val="-2135429728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th-TH"/>
            </a:p>
          </c:txPr>
        </c:title>
        <c:numFmt formatCode="General" sourceLinked="1"/>
        <c:majorTickMark val="none"/>
        <c:minorTickMark val="none"/>
        <c:tickLblPos val="nextTo"/>
        <c:crossAx val="-2135435168"/>
        <c:crossesAt val="0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66"/>
          <c:y val="0.92069693221448723"/>
          <c:w val="0.44396531097822983"/>
          <c:h val="6.3954761266971374E-2"/>
        </c:manualLayout>
      </c:layout>
      <c:overlay val="0"/>
      <c:spPr>
        <a:solidFill>
          <a:schemeClr val="bg1">
            <a:lumMod val="6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th-TH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th-TH"/>
    </a:p>
  </c:txPr>
  <c:externalData r:id="rId3">
    <c:autoUpdate val="0"/>
  </c:externalData>
  <c:userShapes r:id="rId4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2400">
                <a:latin typeface="FreesiaUPC" panose="020B0604020202020204" pitchFamily="34" charset="-34"/>
                <a:cs typeface="FreesiaUPC" panose="020B0604020202020204" pitchFamily="34" charset="-34"/>
              </a:rPr>
              <a:t>ตราด</a:t>
            </a:r>
          </a:p>
          <a:p>
            <a:pPr>
              <a:defRPr/>
            </a:pP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(11.76667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N,</a:t>
            </a: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 102.8833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E)</a:t>
            </a:r>
            <a:endParaRPr lang="th-TH" sz="1800" i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>
              <a:defRPr/>
            </a:pP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th-TH"/>
        </a:p>
      </c:txPr>
    </c:title>
    <c:autoTitleDeleted val="0"/>
    <c:plotArea>
      <c:layout>
        <c:manualLayout>
          <c:layoutTarget val="inner"/>
          <c:xMode val="edge"/>
          <c:yMode val="edge"/>
          <c:x val="9.2698220414755853E-2"/>
          <c:y val="0.17330426737505014"/>
          <c:w val="0.82965524403075508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Data!$A$6</c:f>
              <c:strCache>
                <c:ptCount val="1"/>
                <c:pt idx="0">
                  <c:v>ปริมาณฝน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  <c:extLst xmlns:c15="http://schemas.microsoft.com/office/drawing/2012/chart"/>
            </c:numRef>
          </c:cat>
          <c:val>
            <c:numRef>
              <c:f>Data!$B$131:$AF$131</c:f>
              <c:numCache>
                <c:formatCode>0.0</c:formatCode>
                <c:ptCount val="31"/>
                <c:pt idx="0">
                  <c:v>2.4</c:v>
                </c:pt>
                <c:pt idx="1">
                  <c:v>0</c:v>
                </c:pt>
                <c:pt idx="2">
                  <c:v>3.1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1.7</c:v>
                </c:pt>
                <c:pt idx="15">
                  <c:v>0.01</c:v>
                </c:pt>
                <c:pt idx="16">
                  <c:v>0</c:v>
                </c:pt>
                <c:pt idx="17">
                  <c:v>16.5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3.2</c:v>
                </c:pt>
                <c:pt idx="23">
                  <c:v>72.099999999999994</c:v>
                </c:pt>
                <c:pt idx="24">
                  <c:v>11.8</c:v>
                </c:pt>
                <c:pt idx="25">
                  <c:v>0</c:v>
                </c:pt>
                <c:pt idx="26">
                  <c:v>32.5</c:v>
                </c:pt>
                <c:pt idx="27">
                  <c:v>3.5</c:v>
                </c:pt>
                <c:pt idx="28">
                  <c:v>0</c:v>
                </c:pt>
                <c:pt idx="29">
                  <c:v>0</c:v>
                </c:pt>
                <c:pt idx="30">
                  <c:v>5.0999999999999996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BA2-4BF1-A7BD-9FD2149BD48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-2135431904"/>
        <c:axId val="-2135426464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7F27"/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Data!$B$129:$AF$129</c:f>
              <c:numCache>
                <c:formatCode>0.0</c:formatCode>
                <c:ptCount val="31"/>
                <c:pt idx="0">
                  <c:v>32.5</c:v>
                </c:pt>
                <c:pt idx="1">
                  <c:v>32.700000000000003</c:v>
                </c:pt>
                <c:pt idx="2">
                  <c:v>32.799999999999997</c:v>
                </c:pt>
                <c:pt idx="3">
                  <c:v>33</c:v>
                </c:pt>
                <c:pt idx="4">
                  <c:v>32.200000000000003</c:v>
                </c:pt>
                <c:pt idx="5">
                  <c:v>32.6</c:v>
                </c:pt>
                <c:pt idx="6">
                  <c:v>34</c:v>
                </c:pt>
                <c:pt idx="7">
                  <c:v>32.5</c:v>
                </c:pt>
                <c:pt idx="8">
                  <c:v>33.4</c:v>
                </c:pt>
                <c:pt idx="9">
                  <c:v>33.1</c:v>
                </c:pt>
                <c:pt idx="10">
                  <c:v>33</c:v>
                </c:pt>
                <c:pt idx="11">
                  <c:v>33.6</c:v>
                </c:pt>
                <c:pt idx="12">
                  <c:v>33.5</c:v>
                </c:pt>
                <c:pt idx="13">
                  <c:v>33.700000000000003</c:v>
                </c:pt>
                <c:pt idx="14">
                  <c:v>34.299999999999997</c:v>
                </c:pt>
                <c:pt idx="15">
                  <c:v>32.6</c:v>
                </c:pt>
                <c:pt idx="16">
                  <c:v>33.4</c:v>
                </c:pt>
                <c:pt idx="17">
                  <c:v>34.4</c:v>
                </c:pt>
                <c:pt idx="18">
                  <c:v>33</c:v>
                </c:pt>
                <c:pt idx="19">
                  <c:v>32.700000000000003</c:v>
                </c:pt>
                <c:pt idx="20">
                  <c:v>34.6</c:v>
                </c:pt>
                <c:pt idx="21">
                  <c:v>34.200000000000003</c:v>
                </c:pt>
                <c:pt idx="22">
                  <c:v>33.9</c:v>
                </c:pt>
                <c:pt idx="23">
                  <c:v>34.5</c:v>
                </c:pt>
                <c:pt idx="24">
                  <c:v>33</c:v>
                </c:pt>
                <c:pt idx="25">
                  <c:v>34.299999999999997</c:v>
                </c:pt>
                <c:pt idx="26">
                  <c:v>33.700000000000003</c:v>
                </c:pt>
                <c:pt idx="27">
                  <c:v>33</c:v>
                </c:pt>
                <c:pt idx="28">
                  <c:v>33.200000000000003</c:v>
                </c:pt>
                <c:pt idx="29">
                  <c:v>33.299999999999997</c:v>
                </c:pt>
                <c:pt idx="30">
                  <c:v>33.700000000000003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BA2-4BF1-A7BD-9FD2149BD489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Data!$B$130:$AF$130</c:f>
              <c:numCache>
                <c:formatCode>0.0</c:formatCode>
                <c:ptCount val="31"/>
                <c:pt idx="0">
                  <c:v>24.3</c:v>
                </c:pt>
                <c:pt idx="1">
                  <c:v>25.5</c:v>
                </c:pt>
                <c:pt idx="2">
                  <c:v>25.7</c:v>
                </c:pt>
                <c:pt idx="3">
                  <c:v>25</c:v>
                </c:pt>
                <c:pt idx="4">
                  <c:v>23.5</c:v>
                </c:pt>
                <c:pt idx="5">
                  <c:v>24.2</c:v>
                </c:pt>
                <c:pt idx="6">
                  <c:v>23.5</c:v>
                </c:pt>
                <c:pt idx="7">
                  <c:v>23.4</c:v>
                </c:pt>
                <c:pt idx="8">
                  <c:v>24.7</c:v>
                </c:pt>
                <c:pt idx="9">
                  <c:v>24.3</c:v>
                </c:pt>
                <c:pt idx="10">
                  <c:v>22.8</c:v>
                </c:pt>
                <c:pt idx="11">
                  <c:v>22.9</c:v>
                </c:pt>
                <c:pt idx="12">
                  <c:v>24</c:v>
                </c:pt>
                <c:pt idx="13">
                  <c:v>25.5</c:v>
                </c:pt>
                <c:pt idx="14">
                  <c:v>24.4</c:v>
                </c:pt>
                <c:pt idx="15">
                  <c:v>24.9</c:v>
                </c:pt>
                <c:pt idx="16">
                  <c:v>24.6</c:v>
                </c:pt>
                <c:pt idx="17">
                  <c:v>25.6</c:v>
                </c:pt>
                <c:pt idx="18">
                  <c:v>24.5</c:v>
                </c:pt>
                <c:pt idx="19">
                  <c:v>24.8</c:v>
                </c:pt>
                <c:pt idx="20">
                  <c:v>24.8</c:v>
                </c:pt>
                <c:pt idx="21">
                  <c:v>24.4</c:v>
                </c:pt>
                <c:pt idx="22">
                  <c:v>24.7</c:v>
                </c:pt>
                <c:pt idx="23">
                  <c:v>25.2</c:v>
                </c:pt>
                <c:pt idx="24">
                  <c:v>24.3</c:v>
                </c:pt>
                <c:pt idx="25">
                  <c:v>24.5</c:v>
                </c:pt>
                <c:pt idx="26">
                  <c:v>24.5</c:v>
                </c:pt>
                <c:pt idx="27">
                  <c:v>24.2</c:v>
                </c:pt>
                <c:pt idx="28">
                  <c:v>25.4</c:v>
                </c:pt>
                <c:pt idx="29">
                  <c:v>25.1</c:v>
                </c:pt>
                <c:pt idx="30">
                  <c:v>24.4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2BA2-4BF1-A7BD-9FD2149BD48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-2135430272"/>
        <c:axId val="-2135425920"/>
        <c:extLst/>
      </c:stockChart>
      <c:valAx>
        <c:axId val="-2135426464"/>
        <c:scaling>
          <c:orientation val="minMax"/>
          <c:max val="140"/>
          <c:min val="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th-TH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-2135431904"/>
        <c:crosses val="max"/>
        <c:crossBetween val="between"/>
        <c:majorUnit val="20"/>
        <c:minorUnit val="20"/>
      </c:valAx>
      <c:catAx>
        <c:axId val="-21354319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-2135426464"/>
        <c:crossesAt val="0"/>
        <c:auto val="1"/>
        <c:lblAlgn val="ctr"/>
        <c:lblOffset val="100"/>
        <c:noMultiLvlLbl val="0"/>
      </c:catAx>
      <c:valAx>
        <c:axId val="-2135425920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7.3385826771653548E-3"/>
              <c:y val="0.3880089421500073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rgbClr val="FFFF00"/>
                  </a:solidFill>
                  <a:latin typeface="+mn-lt"/>
                  <a:ea typeface="+mn-ea"/>
                  <a:cs typeface="+mn-cs"/>
                </a:defRPr>
              </a:pPr>
              <a:endParaRPr lang="th-TH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-2135430272"/>
        <c:crosses val="autoZero"/>
        <c:crossBetween val="between"/>
      </c:valAx>
      <c:catAx>
        <c:axId val="-2135430272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th-TH"/>
            </a:p>
          </c:txPr>
        </c:title>
        <c:numFmt formatCode="General" sourceLinked="1"/>
        <c:majorTickMark val="none"/>
        <c:minorTickMark val="none"/>
        <c:tickLblPos val="nextTo"/>
        <c:crossAx val="-2135425920"/>
        <c:crossesAt val="0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66"/>
          <c:y val="0.92069693221448723"/>
          <c:w val="0.44396531097822983"/>
          <c:h val="6.3954761266971374E-2"/>
        </c:manualLayout>
      </c:layout>
      <c:overlay val="0"/>
      <c:spPr>
        <a:solidFill>
          <a:schemeClr val="bg1">
            <a:lumMod val="6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th-TH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th-TH"/>
    </a:p>
  </c:txPr>
  <c:externalData r:id="rId3">
    <c:autoUpdate val="0"/>
  </c:externalData>
  <c:userShapes r:id="rId4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2400">
                <a:latin typeface="FreesiaUPC" panose="020B0604020202020204" pitchFamily="34" charset="-34"/>
                <a:cs typeface="FreesiaUPC" panose="020B0604020202020204" pitchFamily="34" charset="-34"/>
              </a:rPr>
              <a:t>สุราษฎร์ธานี</a:t>
            </a:r>
          </a:p>
          <a:p>
            <a:pPr>
              <a:defRPr/>
            </a:pP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(9.135556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N,</a:t>
            </a: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 99.15194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E)</a:t>
            </a:r>
            <a:endParaRPr lang="th-TH" sz="1800" i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>
              <a:defRPr/>
            </a:pP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th-TH"/>
        </a:p>
      </c:txPr>
    </c:title>
    <c:autoTitleDeleted val="0"/>
    <c:plotArea>
      <c:layout>
        <c:manualLayout>
          <c:layoutTarget val="inner"/>
          <c:xMode val="edge"/>
          <c:yMode val="edge"/>
          <c:x val="9.2698220414755853E-2"/>
          <c:y val="0.17330426737505014"/>
          <c:w val="0.82965524403075508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Data!$A$6</c:f>
              <c:strCache>
                <c:ptCount val="1"/>
                <c:pt idx="0">
                  <c:v>ปริมาณฝน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  <c:extLst xmlns:c15="http://schemas.microsoft.com/office/drawing/2012/chart"/>
            </c:numRef>
          </c:cat>
          <c:val>
            <c:numRef>
              <c:f>Data!$B$146:$AF$146</c:f>
              <c:numCache>
                <c:formatCode>0.0</c:formatCode>
                <c:ptCount val="3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1.1000000000000001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0.1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BBA-4378-BBE2-DB11F46DBA2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-2135434624"/>
        <c:axId val="-2135437344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7F27"/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Data!$B$144:$AF$144</c:f>
              <c:numCache>
                <c:formatCode>0.0</c:formatCode>
                <c:ptCount val="31"/>
                <c:pt idx="0">
                  <c:v>34.5</c:v>
                </c:pt>
                <c:pt idx="1">
                  <c:v>35.700000000000003</c:v>
                </c:pt>
                <c:pt idx="2">
                  <c:v>34.799999999999997</c:v>
                </c:pt>
                <c:pt idx="3">
                  <c:v>35</c:v>
                </c:pt>
                <c:pt idx="4">
                  <c:v>35.6</c:v>
                </c:pt>
                <c:pt idx="5">
                  <c:v>34.299999999999997</c:v>
                </c:pt>
                <c:pt idx="6">
                  <c:v>34.9</c:v>
                </c:pt>
                <c:pt idx="7">
                  <c:v>34.6</c:v>
                </c:pt>
                <c:pt idx="8">
                  <c:v>34.200000000000003</c:v>
                </c:pt>
                <c:pt idx="9">
                  <c:v>34.5</c:v>
                </c:pt>
                <c:pt idx="10">
                  <c:v>36.299999999999997</c:v>
                </c:pt>
                <c:pt idx="11">
                  <c:v>36.4</c:v>
                </c:pt>
                <c:pt idx="12">
                  <c:v>36.799999999999997</c:v>
                </c:pt>
                <c:pt idx="13">
                  <c:v>35.700000000000003</c:v>
                </c:pt>
                <c:pt idx="14">
                  <c:v>35.5</c:v>
                </c:pt>
                <c:pt idx="15">
                  <c:v>36</c:v>
                </c:pt>
                <c:pt idx="16">
                  <c:v>34.799999999999997</c:v>
                </c:pt>
                <c:pt idx="17">
                  <c:v>34.700000000000003</c:v>
                </c:pt>
                <c:pt idx="18">
                  <c:v>35.5</c:v>
                </c:pt>
                <c:pt idx="19">
                  <c:v>35.5</c:v>
                </c:pt>
                <c:pt idx="20">
                  <c:v>36.700000000000003</c:v>
                </c:pt>
                <c:pt idx="21">
                  <c:v>38.200000000000003</c:v>
                </c:pt>
                <c:pt idx="22">
                  <c:v>37.5</c:v>
                </c:pt>
                <c:pt idx="23">
                  <c:v>37.6</c:v>
                </c:pt>
                <c:pt idx="24">
                  <c:v>31</c:v>
                </c:pt>
                <c:pt idx="25">
                  <c:v>35.5</c:v>
                </c:pt>
                <c:pt idx="26">
                  <c:v>36.200000000000003</c:v>
                </c:pt>
                <c:pt idx="27">
                  <c:v>36.299999999999997</c:v>
                </c:pt>
                <c:pt idx="28">
                  <c:v>37.4</c:v>
                </c:pt>
                <c:pt idx="29">
                  <c:v>36.5</c:v>
                </c:pt>
                <c:pt idx="30">
                  <c:v>37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BBA-4378-BBE2-DB11F46DBA2A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Data!$B$145:$AF$145</c:f>
              <c:numCache>
                <c:formatCode>0.0</c:formatCode>
                <c:ptCount val="31"/>
                <c:pt idx="0">
                  <c:v>22.9</c:v>
                </c:pt>
                <c:pt idx="1">
                  <c:v>22</c:v>
                </c:pt>
                <c:pt idx="2">
                  <c:v>23.3</c:v>
                </c:pt>
                <c:pt idx="3">
                  <c:v>22.5</c:v>
                </c:pt>
                <c:pt idx="4">
                  <c:v>21.5</c:v>
                </c:pt>
                <c:pt idx="5">
                  <c:v>22.2</c:v>
                </c:pt>
                <c:pt idx="6">
                  <c:v>21.5</c:v>
                </c:pt>
                <c:pt idx="7">
                  <c:v>21.4</c:v>
                </c:pt>
                <c:pt idx="8">
                  <c:v>21.7</c:v>
                </c:pt>
                <c:pt idx="9">
                  <c:v>21</c:v>
                </c:pt>
                <c:pt idx="10">
                  <c:v>21.8</c:v>
                </c:pt>
                <c:pt idx="11">
                  <c:v>23.5</c:v>
                </c:pt>
                <c:pt idx="12">
                  <c:v>22.6</c:v>
                </c:pt>
                <c:pt idx="13">
                  <c:v>22</c:v>
                </c:pt>
                <c:pt idx="14">
                  <c:v>22</c:v>
                </c:pt>
                <c:pt idx="15">
                  <c:v>22.6</c:v>
                </c:pt>
                <c:pt idx="16">
                  <c:v>23</c:v>
                </c:pt>
                <c:pt idx="17">
                  <c:v>23.4</c:v>
                </c:pt>
                <c:pt idx="18">
                  <c:v>23.3</c:v>
                </c:pt>
                <c:pt idx="19">
                  <c:v>22.7</c:v>
                </c:pt>
                <c:pt idx="20">
                  <c:v>23</c:v>
                </c:pt>
                <c:pt idx="21">
                  <c:v>23</c:v>
                </c:pt>
                <c:pt idx="22">
                  <c:v>21.5</c:v>
                </c:pt>
                <c:pt idx="23">
                  <c:v>22</c:v>
                </c:pt>
                <c:pt idx="24">
                  <c:v>24.1</c:v>
                </c:pt>
                <c:pt idx="25">
                  <c:v>23.1</c:v>
                </c:pt>
                <c:pt idx="26">
                  <c:v>23.2</c:v>
                </c:pt>
                <c:pt idx="27">
                  <c:v>23.5</c:v>
                </c:pt>
                <c:pt idx="28">
                  <c:v>23.8</c:v>
                </c:pt>
                <c:pt idx="29">
                  <c:v>24</c:v>
                </c:pt>
                <c:pt idx="30">
                  <c:v>24.3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2BBA-4378-BBE2-DB11F46DBA2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-2135429184"/>
        <c:axId val="-2135430816"/>
        <c:extLst/>
      </c:stockChart>
      <c:valAx>
        <c:axId val="-2135437344"/>
        <c:scaling>
          <c:orientation val="minMax"/>
          <c:max val="14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th-TH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-2135434624"/>
        <c:crosses val="max"/>
        <c:crossBetween val="between"/>
      </c:valAx>
      <c:catAx>
        <c:axId val="-21354346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-2135437344"/>
        <c:crossesAt val="0"/>
        <c:auto val="1"/>
        <c:lblAlgn val="ctr"/>
        <c:lblOffset val="100"/>
        <c:noMultiLvlLbl val="0"/>
      </c:catAx>
      <c:valAx>
        <c:axId val="-2135430816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7.3385826771653548E-3"/>
              <c:y val="0.3880089421500073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rgbClr val="FFFF00"/>
                  </a:solidFill>
                  <a:latin typeface="+mn-lt"/>
                  <a:ea typeface="+mn-ea"/>
                  <a:cs typeface="+mn-cs"/>
                </a:defRPr>
              </a:pPr>
              <a:endParaRPr lang="th-TH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-2135429184"/>
        <c:crosses val="autoZero"/>
        <c:crossBetween val="between"/>
      </c:valAx>
      <c:catAx>
        <c:axId val="-2135429184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th-TH"/>
            </a:p>
          </c:txPr>
        </c:title>
        <c:numFmt formatCode="General" sourceLinked="1"/>
        <c:majorTickMark val="none"/>
        <c:minorTickMark val="none"/>
        <c:tickLblPos val="nextTo"/>
        <c:crossAx val="-2135430816"/>
        <c:crossesAt val="0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66"/>
          <c:y val="0.92069693221448723"/>
          <c:w val="0.44396531097822983"/>
          <c:h val="6.3954761266971374E-2"/>
        </c:manualLayout>
      </c:layout>
      <c:overlay val="0"/>
      <c:spPr>
        <a:solidFill>
          <a:schemeClr val="bg1">
            <a:lumMod val="6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th-TH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th-TH"/>
    </a:p>
  </c:txPr>
  <c:externalData r:id="rId3">
    <c:autoUpdate val="0"/>
  </c:externalData>
  <c:userShapes r:id="rId4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2400">
                <a:latin typeface="FreesiaUPC" panose="020B0604020202020204" pitchFamily="34" charset="-34"/>
                <a:cs typeface="FreesiaUPC" panose="020B0604020202020204" pitchFamily="34" charset="-34"/>
              </a:rPr>
              <a:t>นครศรีธรรมราช</a:t>
            </a:r>
          </a:p>
          <a:p>
            <a:pPr>
              <a:defRPr/>
            </a:pP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(8.537778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N,</a:t>
            </a: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 99.96389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E)</a:t>
            </a:r>
            <a:endParaRPr lang="th-TH" sz="1800" i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>
              <a:defRPr/>
            </a:pP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th-TH"/>
        </a:p>
      </c:txPr>
    </c:title>
    <c:autoTitleDeleted val="0"/>
    <c:plotArea>
      <c:layout>
        <c:manualLayout>
          <c:layoutTarget val="inner"/>
          <c:xMode val="edge"/>
          <c:yMode val="edge"/>
          <c:x val="9.2698220414755853E-2"/>
          <c:y val="0.17330426737505014"/>
          <c:w val="0.82965524403075508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Data!$A$6</c:f>
              <c:strCache>
                <c:ptCount val="1"/>
                <c:pt idx="0">
                  <c:v>ปริมาณฝน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  <c:extLst xmlns:c15="http://schemas.microsoft.com/office/drawing/2012/chart"/>
            </c:numRef>
          </c:cat>
          <c:val>
            <c:numRef>
              <c:f>Data!$B$151:$AF$151</c:f>
              <c:numCache>
                <c:formatCode>0.0</c:formatCode>
                <c:ptCount val="3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1.4</c:v>
                </c:pt>
                <c:pt idx="24">
                  <c:v>1.1000000000000001</c:v>
                </c:pt>
                <c:pt idx="25">
                  <c:v>1.3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AB6-4DD4-9FC2-CB6055F0FCD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-2135434080"/>
        <c:axId val="-2135428640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7F27"/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Data!$B$149:$AF$149</c:f>
              <c:numCache>
                <c:formatCode>0.0</c:formatCode>
                <c:ptCount val="31"/>
                <c:pt idx="0">
                  <c:v>32.5</c:v>
                </c:pt>
                <c:pt idx="1">
                  <c:v>32.799999999999997</c:v>
                </c:pt>
                <c:pt idx="2">
                  <c:v>32.5</c:v>
                </c:pt>
                <c:pt idx="3">
                  <c:v>32.5</c:v>
                </c:pt>
                <c:pt idx="4">
                  <c:v>32</c:v>
                </c:pt>
                <c:pt idx="5">
                  <c:v>32.5</c:v>
                </c:pt>
                <c:pt idx="6">
                  <c:v>32.9</c:v>
                </c:pt>
                <c:pt idx="7">
                  <c:v>32.6</c:v>
                </c:pt>
                <c:pt idx="8">
                  <c:v>32.700000000000003</c:v>
                </c:pt>
                <c:pt idx="9">
                  <c:v>33</c:v>
                </c:pt>
                <c:pt idx="10">
                  <c:v>34.799999999999997</c:v>
                </c:pt>
                <c:pt idx="11">
                  <c:v>34.200000000000003</c:v>
                </c:pt>
                <c:pt idx="12">
                  <c:v>33.9</c:v>
                </c:pt>
                <c:pt idx="13">
                  <c:v>33.6</c:v>
                </c:pt>
                <c:pt idx="14">
                  <c:v>33.9</c:v>
                </c:pt>
                <c:pt idx="15">
                  <c:v>34.1</c:v>
                </c:pt>
                <c:pt idx="16">
                  <c:v>33.799999999999997</c:v>
                </c:pt>
                <c:pt idx="17">
                  <c:v>34.200000000000003</c:v>
                </c:pt>
                <c:pt idx="18">
                  <c:v>34.799999999999997</c:v>
                </c:pt>
                <c:pt idx="19">
                  <c:v>34.4</c:v>
                </c:pt>
                <c:pt idx="20">
                  <c:v>34.9</c:v>
                </c:pt>
                <c:pt idx="21">
                  <c:v>36.799999999999997</c:v>
                </c:pt>
                <c:pt idx="22">
                  <c:v>35.5</c:v>
                </c:pt>
                <c:pt idx="23">
                  <c:v>35.700000000000003</c:v>
                </c:pt>
                <c:pt idx="24">
                  <c:v>30.9</c:v>
                </c:pt>
                <c:pt idx="25">
                  <c:v>33.5</c:v>
                </c:pt>
                <c:pt idx="26">
                  <c:v>34.6</c:v>
                </c:pt>
                <c:pt idx="27">
                  <c:v>35.1</c:v>
                </c:pt>
                <c:pt idx="28">
                  <c:v>35.700000000000003</c:v>
                </c:pt>
                <c:pt idx="29">
                  <c:v>35.5</c:v>
                </c:pt>
                <c:pt idx="30">
                  <c:v>35.200000000000003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BAB6-4DD4-9FC2-CB6055F0FCD4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Data!$B$150:$AF$150</c:f>
              <c:numCache>
                <c:formatCode>0.0</c:formatCode>
                <c:ptCount val="31"/>
                <c:pt idx="0">
                  <c:v>22</c:v>
                </c:pt>
                <c:pt idx="1">
                  <c:v>22.8</c:v>
                </c:pt>
                <c:pt idx="2">
                  <c:v>22.6</c:v>
                </c:pt>
                <c:pt idx="3">
                  <c:v>22</c:v>
                </c:pt>
                <c:pt idx="4">
                  <c:v>20.7</c:v>
                </c:pt>
                <c:pt idx="5">
                  <c:v>22.3</c:v>
                </c:pt>
                <c:pt idx="6">
                  <c:v>21.8</c:v>
                </c:pt>
                <c:pt idx="7">
                  <c:v>23</c:v>
                </c:pt>
                <c:pt idx="8">
                  <c:v>21</c:v>
                </c:pt>
                <c:pt idx="9">
                  <c:v>22</c:v>
                </c:pt>
                <c:pt idx="10">
                  <c:v>23.4</c:v>
                </c:pt>
                <c:pt idx="11">
                  <c:v>23.2</c:v>
                </c:pt>
                <c:pt idx="12">
                  <c:v>22.7</c:v>
                </c:pt>
                <c:pt idx="13">
                  <c:v>21.9</c:v>
                </c:pt>
                <c:pt idx="14">
                  <c:v>22</c:v>
                </c:pt>
                <c:pt idx="15">
                  <c:v>23.3</c:v>
                </c:pt>
                <c:pt idx="16">
                  <c:v>23.6</c:v>
                </c:pt>
                <c:pt idx="17">
                  <c:v>24.3</c:v>
                </c:pt>
                <c:pt idx="18">
                  <c:v>23.9</c:v>
                </c:pt>
                <c:pt idx="19">
                  <c:v>23.9</c:v>
                </c:pt>
                <c:pt idx="20">
                  <c:v>22.1</c:v>
                </c:pt>
                <c:pt idx="21">
                  <c:v>23</c:v>
                </c:pt>
                <c:pt idx="22">
                  <c:v>23.5</c:v>
                </c:pt>
                <c:pt idx="23">
                  <c:v>24.3</c:v>
                </c:pt>
                <c:pt idx="24">
                  <c:v>25.4</c:v>
                </c:pt>
                <c:pt idx="25">
                  <c:v>23.5</c:v>
                </c:pt>
                <c:pt idx="26">
                  <c:v>24</c:v>
                </c:pt>
                <c:pt idx="27">
                  <c:v>23.1</c:v>
                </c:pt>
                <c:pt idx="28">
                  <c:v>23.1</c:v>
                </c:pt>
                <c:pt idx="29">
                  <c:v>25.2</c:v>
                </c:pt>
                <c:pt idx="30">
                  <c:v>24.8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BAB6-4DD4-9FC2-CB6055F0FCD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-2136466432"/>
        <c:axId val="-2136480576"/>
        <c:extLst/>
      </c:stockChart>
      <c:valAx>
        <c:axId val="-2135428640"/>
        <c:scaling>
          <c:orientation val="minMax"/>
          <c:max val="30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th-TH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-2135434080"/>
        <c:crosses val="max"/>
        <c:crossBetween val="between"/>
      </c:valAx>
      <c:catAx>
        <c:axId val="-21354340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-2135428640"/>
        <c:crossesAt val="0"/>
        <c:auto val="1"/>
        <c:lblAlgn val="ctr"/>
        <c:lblOffset val="100"/>
        <c:noMultiLvlLbl val="0"/>
      </c:catAx>
      <c:valAx>
        <c:axId val="-2136480576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7.3385826771653548E-3"/>
              <c:y val="0.3880089421500073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rgbClr val="FFFF00"/>
                  </a:solidFill>
                  <a:latin typeface="+mn-lt"/>
                  <a:ea typeface="+mn-ea"/>
                  <a:cs typeface="+mn-cs"/>
                </a:defRPr>
              </a:pPr>
              <a:endParaRPr lang="th-TH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-2136466432"/>
        <c:crosses val="autoZero"/>
        <c:crossBetween val="between"/>
      </c:valAx>
      <c:catAx>
        <c:axId val="-2136466432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th-TH"/>
            </a:p>
          </c:txPr>
        </c:title>
        <c:numFmt formatCode="General" sourceLinked="1"/>
        <c:majorTickMark val="none"/>
        <c:minorTickMark val="none"/>
        <c:tickLblPos val="nextTo"/>
        <c:crossAx val="-2136480576"/>
        <c:crossesAt val="0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66"/>
          <c:y val="0.92069693221448723"/>
          <c:w val="0.44396531097822983"/>
          <c:h val="6.3954761266971374E-2"/>
        </c:manualLayout>
      </c:layout>
      <c:overlay val="0"/>
      <c:spPr>
        <a:solidFill>
          <a:schemeClr val="bg1">
            <a:lumMod val="6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th-TH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th-TH"/>
    </a:p>
  </c:txPr>
  <c:externalData r:id="rId3">
    <c:autoUpdate val="0"/>
  </c:externalData>
  <c:userShapes r:id="rId4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2400">
                <a:latin typeface="FreesiaUPC" panose="020B0604020202020204" pitchFamily="34" charset="-34"/>
                <a:cs typeface="FreesiaUPC" panose="020B0604020202020204" pitchFamily="34" charset="-34"/>
              </a:rPr>
              <a:t>พังงา(ตะกั่วป่า)</a:t>
            </a:r>
          </a:p>
          <a:p>
            <a:pPr>
              <a:defRPr/>
            </a:pP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(8.684167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N,</a:t>
            </a: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 98.25222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E)</a:t>
            </a:r>
            <a:endParaRPr lang="th-TH" sz="1800" i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>
              <a:defRPr/>
            </a:pP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th-TH"/>
        </a:p>
      </c:txPr>
    </c:title>
    <c:autoTitleDeleted val="0"/>
    <c:plotArea>
      <c:layout>
        <c:manualLayout>
          <c:layoutTarget val="inner"/>
          <c:xMode val="edge"/>
          <c:yMode val="edge"/>
          <c:x val="9.2698220414755853E-2"/>
          <c:y val="0.17330426737505014"/>
          <c:w val="0.82965524403075508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Data!$A$6</c:f>
              <c:strCache>
                <c:ptCount val="1"/>
                <c:pt idx="0">
                  <c:v>ปริมาณฝน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  <c:extLst xmlns:c15="http://schemas.microsoft.com/office/drawing/2012/chart"/>
            </c:numRef>
          </c:cat>
          <c:val>
            <c:numRef>
              <c:f>Data!$B$171:$AF$171</c:f>
              <c:numCache>
                <c:formatCode>0.0</c:formatCode>
                <c:ptCount val="3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0.6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0.01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0.9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2.4</c:v>
                </c:pt>
                <c:pt idx="24">
                  <c:v>44.5</c:v>
                </c:pt>
                <c:pt idx="25">
                  <c:v>9.4</c:v>
                </c:pt>
                <c:pt idx="26">
                  <c:v>0</c:v>
                </c:pt>
                <c:pt idx="27">
                  <c:v>4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469-44FE-A2AE-210AF4C4C2B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-2136476768"/>
        <c:axId val="-2136477312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7F27"/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Data!$B$169:$AF$169</c:f>
              <c:numCache>
                <c:formatCode>0.0</c:formatCode>
                <c:ptCount val="31"/>
                <c:pt idx="0">
                  <c:v>33.799999999999997</c:v>
                </c:pt>
                <c:pt idx="1">
                  <c:v>33.700000000000003</c:v>
                </c:pt>
                <c:pt idx="2">
                  <c:v>33.6</c:v>
                </c:pt>
                <c:pt idx="3">
                  <c:v>33.700000000000003</c:v>
                </c:pt>
                <c:pt idx="4">
                  <c:v>34</c:v>
                </c:pt>
                <c:pt idx="5">
                  <c:v>34</c:v>
                </c:pt>
                <c:pt idx="6">
                  <c:v>33.200000000000003</c:v>
                </c:pt>
                <c:pt idx="7">
                  <c:v>33.9</c:v>
                </c:pt>
                <c:pt idx="8">
                  <c:v>33.299999999999997</c:v>
                </c:pt>
                <c:pt idx="9">
                  <c:v>32.799999999999997</c:v>
                </c:pt>
                <c:pt idx="10">
                  <c:v>34.5</c:v>
                </c:pt>
                <c:pt idx="11">
                  <c:v>33</c:v>
                </c:pt>
                <c:pt idx="12">
                  <c:v>33.299999999999997</c:v>
                </c:pt>
                <c:pt idx="13">
                  <c:v>34.6</c:v>
                </c:pt>
                <c:pt idx="14">
                  <c:v>34.700000000000003</c:v>
                </c:pt>
                <c:pt idx="15">
                  <c:v>34.299999999999997</c:v>
                </c:pt>
                <c:pt idx="16">
                  <c:v>34.700000000000003</c:v>
                </c:pt>
                <c:pt idx="17">
                  <c:v>36.799999999999997</c:v>
                </c:pt>
                <c:pt idx="18">
                  <c:v>35</c:v>
                </c:pt>
                <c:pt idx="19">
                  <c:v>34.799999999999997</c:v>
                </c:pt>
                <c:pt idx="20">
                  <c:v>34</c:v>
                </c:pt>
                <c:pt idx="21">
                  <c:v>33.6</c:v>
                </c:pt>
                <c:pt idx="22">
                  <c:v>33.6</c:v>
                </c:pt>
                <c:pt idx="23">
                  <c:v>33.6</c:v>
                </c:pt>
                <c:pt idx="24">
                  <c:v>32.799999999999997</c:v>
                </c:pt>
                <c:pt idx="25">
                  <c:v>33.5</c:v>
                </c:pt>
                <c:pt idx="26">
                  <c:v>33.799999999999997</c:v>
                </c:pt>
                <c:pt idx="27">
                  <c:v>33.6</c:v>
                </c:pt>
                <c:pt idx="28">
                  <c:v>33.5</c:v>
                </c:pt>
                <c:pt idx="29">
                  <c:v>33.700000000000003</c:v>
                </c:pt>
                <c:pt idx="30">
                  <c:v>32.700000000000003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469-44FE-A2AE-210AF4C4C2B1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Data!$B$170:$AF$170</c:f>
              <c:numCache>
                <c:formatCode>0.0</c:formatCode>
                <c:ptCount val="31"/>
                <c:pt idx="0">
                  <c:v>23.9</c:v>
                </c:pt>
                <c:pt idx="1">
                  <c:v>23.2</c:v>
                </c:pt>
                <c:pt idx="2">
                  <c:v>24.5</c:v>
                </c:pt>
                <c:pt idx="3">
                  <c:v>24.8</c:v>
                </c:pt>
                <c:pt idx="4">
                  <c:v>25</c:v>
                </c:pt>
                <c:pt idx="5">
                  <c:v>22.8</c:v>
                </c:pt>
                <c:pt idx="6">
                  <c:v>23.8</c:v>
                </c:pt>
                <c:pt idx="7">
                  <c:v>22.8</c:v>
                </c:pt>
                <c:pt idx="8">
                  <c:v>23.7</c:v>
                </c:pt>
                <c:pt idx="9">
                  <c:v>24.2</c:v>
                </c:pt>
                <c:pt idx="10">
                  <c:v>24.8</c:v>
                </c:pt>
                <c:pt idx="11">
                  <c:v>24.8</c:v>
                </c:pt>
                <c:pt idx="12">
                  <c:v>25</c:v>
                </c:pt>
                <c:pt idx="13">
                  <c:v>24.2</c:v>
                </c:pt>
                <c:pt idx="14">
                  <c:v>22.7</c:v>
                </c:pt>
                <c:pt idx="15">
                  <c:v>24.7</c:v>
                </c:pt>
                <c:pt idx="16">
                  <c:v>23.8</c:v>
                </c:pt>
                <c:pt idx="17">
                  <c:v>23.7</c:v>
                </c:pt>
                <c:pt idx="18">
                  <c:v>25.6</c:v>
                </c:pt>
                <c:pt idx="19">
                  <c:v>25.2</c:v>
                </c:pt>
                <c:pt idx="20">
                  <c:v>24.6</c:v>
                </c:pt>
                <c:pt idx="21">
                  <c:v>25.2</c:v>
                </c:pt>
                <c:pt idx="22">
                  <c:v>24.3</c:v>
                </c:pt>
                <c:pt idx="23">
                  <c:v>25</c:v>
                </c:pt>
                <c:pt idx="24">
                  <c:v>25</c:v>
                </c:pt>
                <c:pt idx="25">
                  <c:v>23.7</c:v>
                </c:pt>
                <c:pt idx="26">
                  <c:v>23.7</c:v>
                </c:pt>
                <c:pt idx="27">
                  <c:v>25</c:v>
                </c:pt>
                <c:pt idx="28">
                  <c:v>24.6</c:v>
                </c:pt>
                <c:pt idx="29">
                  <c:v>25.8</c:v>
                </c:pt>
                <c:pt idx="30">
                  <c:v>25.6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0469-44FE-A2AE-210AF4C4C2B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-2136470784"/>
        <c:axId val="-2136476224"/>
        <c:extLst/>
      </c:stockChart>
      <c:valAx>
        <c:axId val="-2136477312"/>
        <c:scaling>
          <c:orientation val="minMax"/>
          <c:max val="14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th-TH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-2136476768"/>
        <c:crosses val="max"/>
        <c:crossBetween val="between"/>
      </c:valAx>
      <c:catAx>
        <c:axId val="-21364767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-2136477312"/>
        <c:crossesAt val="0"/>
        <c:auto val="1"/>
        <c:lblAlgn val="ctr"/>
        <c:lblOffset val="100"/>
        <c:noMultiLvlLbl val="0"/>
      </c:catAx>
      <c:valAx>
        <c:axId val="-2136476224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7.3385826771653548E-3"/>
              <c:y val="0.3880089421500073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rgbClr val="FFFF00"/>
                  </a:solidFill>
                  <a:latin typeface="+mn-lt"/>
                  <a:ea typeface="+mn-ea"/>
                  <a:cs typeface="+mn-cs"/>
                </a:defRPr>
              </a:pPr>
              <a:endParaRPr lang="th-TH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-2136470784"/>
        <c:crosses val="autoZero"/>
        <c:crossBetween val="between"/>
      </c:valAx>
      <c:catAx>
        <c:axId val="-2136470784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th-TH"/>
            </a:p>
          </c:txPr>
        </c:title>
        <c:numFmt formatCode="General" sourceLinked="1"/>
        <c:majorTickMark val="none"/>
        <c:minorTickMark val="none"/>
        <c:tickLblPos val="nextTo"/>
        <c:crossAx val="-2136476224"/>
        <c:crossesAt val="0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66"/>
          <c:y val="0.92069693221448723"/>
          <c:w val="0.44396531097822983"/>
          <c:h val="6.3954761266971374E-2"/>
        </c:manualLayout>
      </c:layout>
      <c:overlay val="0"/>
      <c:spPr>
        <a:solidFill>
          <a:schemeClr val="bg1">
            <a:lumMod val="6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th-TH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th-TH"/>
    </a:p>
  </c:txPr>
  <c:externalData r:id="rId3">
    <c:autoUpdate val="0"/>
  </c:externalData>
  <c:userShapes r:id="rId4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2400">
                <a:latin typeface="FreesiaUPC" panose="020B0604020202020204" pitchFamily="34" charset="-34"/>
                <a:cs typeface="FreesiaUPC" panose="020B0604020202020204" pitchFamily="34" charset="-34"/>
              </a:rPr>
              <a:t>ภูเก็ต</a:t>
            </a:r>
          </a:p>
          <a:p>
            <a:pPr>
              <a:defRPr/>
            </a:pP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(8.1450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N,</a:t>
            </a: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 98.31444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E)</a:t>
            </a:r>
            <a:endParaRPr lang="th-TH" sz="1800" i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>
              <a:defRPr/>
            </a:pP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th-TH"/>
        </a:p>
      </c:txPr>
    </c:title>
    <c:autoTitleDeleted val="0"/>
    <c:plotArea>
      <c:layout>
        <c:manualLayout>
          <c:layoutTarget val="inner"/>
          <c:xMode val="edge"/>
          <c:yMode val="edge"/>
          <c:x val="9.2698220414755853E-2"/>
          <c:y val="0.17330426737505014"/>
          <c:w val="0.82965524403075508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Data!$A$6</c:f>
              <c:strCache>
                <c:ptCount val="1"/>
                <c:pt idx="0">
                  <c:v>ปริมาณฝน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  <c:extLst xmlns:c15="http://schemas.microsoft.com/office/drawing/2012/chart"/>
            </c:numRef>
          </c:cat>
          <c:val>
            <c:numRef>
              <c:f>Data!$B$176:$AF$176</c:f>
              <c:numCache>
                <c:formatCode>0.0</c:formatCode>
                <c:ptCount val="31"/>
                <c:pt idx="0">
                  <c:v>5.6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1.2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0.8</c:v>
                </c:pt>
                <c:pt idx="24">
                  <c:v>2.1</c:v>
                </c:pt>
                <c:pt idx="25">
                  <c:v>0</c:v>
                </c:pt>
                <c:pt idx="26">
                  <c:v>0</c:v>
                </c:pt>
                <c:pt idx="27">
                  <c:v>0.03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294-457A-97F1-C409C0753F2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-2136474592"/>
        <c:axId val="-2136475136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7F27"/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Data!$B$174:$AF$174</c:f>
              <c:numCache>
                <c:formatCode>0.0</c:formatCode>
                <c:ptCount val="31"/>
                <c:pt idx="0">
                  <c:v>35.799999999999997</c:v>
                </c:pt>
                <c:pt idx="1">
                  <c:v>35.1</c:v>
                </c:pt>
                <c:pt idx="2">
                  <c:v>34</c:v>
                </c:pt>
                <c:pt idx="3">
                  <c:v>34</c:v>
                </c:pt>
                <c:pt idx="4">
                  <c:v>32.700000000000003</c:v>
                </c:pt>
                <c:pt idx="5">
                  <c:v>33.700000000000003</c:v>
                </c:pt>
                <c:pt idx="6">
                  <c:v>33.799999999999997</c:v>
                </c:pt>
                <c:pt idx="7">
                  <c:v>34.1</c:v>
                </c:pt>
                <c:pt idx="8">
                  <c:v>32.700000000000003</c:v>
                </c:pt>
                <c:pt idx="9">
                  <c:v>34</c:v>
                </c:pt>
                <c:pt idx="10">
                  <c:v>34.6</c:v>
                </c:pt>
                <c:pt idx="11">
                  <c:v>33.4</c:v>
                </c:pt>
                <c:pt idx="12">
                  <c:v>32.799999999999997</c:v>
                </c:pt>
                <c:pt idx="13">
                  <c:v>37.200000000000003</c:v>
                </c:pt>
                <c:pt idx="14">
                  <c:v>36.1</c:v>
                </c:pt>
                <c:pt idx="15">
                  <c:v>35.9</c:v>
                </c:pt>
                <c:pt idx="16">
                  <c:v>35.700000000000003</c:v>
                </c:pt>
                <c:pt idx="17">
                  <c:v>36.200000000000003</c:v>
                </c:pt>
                <c:pt idx="18">
                  <c:v>35.799999999999997</c:v>
                </c:pt>
                <c:pt idx="19">
                  <c:v>34.700000000000003</c:v>
                </c:pt>
                <c:pt idx="20">
                  <c:v>33.9</c:v>
                </c:pt>
                <c:pt idx="21">
                  <c:v>33.6</c:v>
                </c:pt>
                <c:pt idx="22">
                  <c:v>33.4</c:v>
                </c:pt>
                <c:pt idx="23">
                  <c:v>33.5</c:v>
                </c:pt>
                <c:pt idx="24">
                  <c:v>32.799999999999997</c:v>
                </c:pt>
                <c:pt idx="25">
                  <c:v>35.799999999999997</c:v>
                </c:pt>
                <c:pt idx="26">
                  <c:v>35.1</c:v>
                </c:pt>
                <c:pt idx="27">
                  <c:v>35.700000000000003</c:v>
                </c:pt>
                <c:pt idx="28">
                  <c:v>34.5</c:v>
                </c:pt>
                <c:pt idx="29">
                  <c:v>34.4</c:v>
                </c:pt>
                <c:pt idx="30">
                  <c:v>33.4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4294-457A-97F1-C409C0753F21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Data!$B$175:$AF$175</c:f>
              <c:numCache>
                <c:formatCode>0.0</c:formatCode>
                <c:ptCount val="31"/>
                <c:pt idx="0">
                  <c:v>23.6</c:v>
                </c:pt>
                <c:pt idx="1">
                  <c:v>23.7</c:v>
                </c:pt>
                <c:pt idx="2">
                  <c:v>24</c:v>
                </c:pt>
                <c:pt idx="3">
                  <c:v>23.1</c:v>
                </c:pt>
                <c:pt idx="4">
                  <c:v>23.2</c:v>
                </c:pt>
                <c:pt idx="5">
                  <c:v>22.5</c:v>
                </c:pt>
                <c:pt idx="6">
                  <c:v>22.9</c:v>
                </c:pt>
                <c:pt idx="7">
                  <c:v>22.1</c:v>
                </c:pt>
                <c:pt idx="8">
                  <c:v>23.5</c:v>
                </c:pt>
                <c:pt idx="9">
                  <c:v>22.6</c:v>
                </c:pt>
                <c:pt idx="10">
                  <c:v>23.2</c:v>
                </c:pt>
                <c:pt idx="11">
                  <c:v>27.3</c:v>
                </c:pt>
                <c:pt idx="12">
                  <c:v>24.3</c:v>
                </c:pt>
                <c:pt idx="13">
                  <c:v>23.6</c:v>
                </c:pt>
                <c:pt idx="14">
                  <c:v>23</c:v>
                </c:pt>
                <c:pt idx="15">
                  <c:v>22.6</c:v>
                </c:pt>
                <c:pt idx="16">
                  <c:v>23.1</c:v>
                </c:pt>
                <c:pt idx="17">
                  <c:v>24</c:v>
                </c:pt>
                <c:pt idx="18">
                  <c:v>24.2</c:v>
                </c:pt>
                <c:pt idx="19">
                  <c:v>24</c:v>
                </c:pt>
                <c:pt idx="20">
                  <c:v>23.3</c:v>
                </c:pt>
                <c:pt idx="21">
                  <c:v>24.4</c:v>
                </c:pt>
                <c:pt idx="22">
                  <c:v>23.7</c:v>
                </c:pt>
                <c:pt idx="23">
                  <c:v>24</c:v>
                </c:pt>
                <c:pt idx="24">
                  <c:v>24.3</c:v>
                </c:pt>
                <c:pt idx="25">
                  <c:v>24.5</c:v>
                </c:pt>
                <c:pt idx="26">
                  <c:v>23.6</c:v>
                </c:pt>
                <c:pt idx="27">
                  <c:v>24.6</c:v>
                </c:pt>
                <c:pt idx="28">
                  <c:v>24.6</c:v>
                </c:pt>
                <c:pt idx="29">
                  <c:v>25</c:v>
                </c:pt>
                <c:pt idx="30">
                  <c:v>24.4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4294-457A-97F1-C409C0753F2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-2136473504"/>
        <c:axId val="-2136474048"/>
        <c:extLst/>
      </c:stockChart>
      <c:valAx>
        <c:axId val="-2136475136"/>
        <c:scaling>
          <c:orientation val="minMax"/>
          <c:max val="14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th-TH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-2136474592"/>
        <c:crosses val="max"/>
        <c:crossBetween val="between"/>
      </c:valAx>
      <c:catAx>
        <c:axId val="-21364745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-2136475136"/>
        <c:crossesAt val="0"/>
        <c:auto val="1"/>
        <c:lblAlgn val="ctr"/>
        <c:lblOffset val="100"/>
        <c:noMultiLvlLbl val="0"/>
      </c:catAx>
      <c:valAx>
        <c:axId val="-2136474048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7.3385826771653548E-3"/>
              <c:y val="0.3880089421500073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rgbClr val="FFFF00"/>
                  </a:solidFill>
                  <a:latin typeface="+mn-lt"/>
                  <a:ea typeface="+mn-ea"/>
                  <a:cs typeface="+mn-cs"/>
                </a:defRPr>
              </a:pPr>
              <a:endParaRPr lang="th-TH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-2136473504"/>
        <c:crosses val="autoZero"/>
        <c:crossBetween val="between"/>
      </c:valAx>
      <c:catAx>
        <c:axId val="-2136473504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th-TH"/>
            </a:p>
          </c:txPr>
        </c:title>
        <c:numFmt formatCode="General" sourceLinked="1"/>
        <c:majorTickMark val="none"/>
        <c:minorTickMark val="none"/>
        <c:tickLblPos val="nextTo"/>
        <c:crossAx val="-2136474048"/>
        <c:crossesAt val="0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66"/>
          <c:y val="0.92069693221448723"/>
          <c:w val="0.44396531097822983"/>
          <c:h val="6.3954761266971374E-2"/>
        </c:manualLayout>
      </c:layout>
      <c:overlay val="0"/>
      <c:spPr>
        <a:solidFill>
          <a:schemeClr val="bg1">
            <a:lumMod val="6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th-TH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th-TH"/>
    </a:p>
  </c:txPr>
  <c:externalData r:id="rId3">
    <c:autoUpdate val="0"/>
  </c:externalData>
  <c:userShapes r:id="rId4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2400">
                <a:latin typeface="FreesiaUPC" panose="020B0604020202020204" pitchFamily="34" charset="-34"/>
                <a:cs typeface="FreesiaUPC" panose="020B0604020202020204" pitchFamily="34" charset="-34"/>
              </a:rPr>
              <a:t>กระบี่</a:t>
            </a:r>
          </a:p>
          <a:p>
            <a:pPr>
              <a:defRPr/>
            </a:pP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(8.103611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N,</a:t>
            </a: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 98.97528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E)</a:t>
            </a:r>
            <a:endParaRPr lang="th-TH" sz="1800" i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>
              <a:defRPr/>
            </a:pP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th-TH"/>
        </a:p>
      </c:txPr>
    </c:title>
    <c:autoTitleDeleted val="0"/>
    <c:plotArea>
      <c:layout>
        <c:manualLayout>
          <c:layoutTarget val="inner"/>
          <c:xMode val="edge"/>
          <c:yMode val="edge"/>
          <c:x val="9.2698220414755853E-2"/>
          <c:y val="0.17330426737505014"/>
          <c:w val="0.82965524403075508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Data!$A$6</c:f>
              <c:strCache>
                <c:ptCount val="1"/>
                <c:pt idx="0">
                  <c:v>ปริมาณฝน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  <c:extLst xmlns:c15="http://schemas.microsoft.com/office/drawing/2012/chart"/>
            </c:numRef>
          </c:cat>
          <c:val>
            <c:numRef>
              <c:f>Data!$B$181:$AF$181</c:f>
              <c:numCache>
                <c:formatCode>0.0</c:formatCode>
                <c:ptCount val="3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1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0.4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20</c:v>
                </c:pt>
                <c:pt idx="24">
                  <c:v>0</c:v>
                </c:pt>
                <c:pt idx="25">
                  <c:v>0.6</c:v>
                </c:pt>
                <c:pt idx="26">
                  <c:v>0</c:v>
                </c:pt>
                <c:pt idx="27">
                  <c:v>3.1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EDF-4E22-9EF7-9A3B851C3A3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-2136466976"/>
        <c:axId val="-2136472416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7F27"/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Data!$B$179:$AF$179</c:f>
              <c:numCache>
                <c:formatCode>0.0</c:formatCode>
                <c:ptCount val="31"/>
                <c:pt idx="0">
                  <c:v>35.799999999999997</c:v>
                </c:pt>
                <c:pt idx="1">
                  <c:v>35.9</c:v>
                </c:pt>
                <c:pt idx="2">
                  <c:v>35</c:v>
                </c:pt>
                <c:pt idx="3">
                  <c:v>36</c:v>
                </c:pt>
                <c:pt idx="4">
                  <c:v>35.700000000000003</c:v>
                </c:pt>
                <c:pt idx="5">
                  <c:v>37.4</c:v>
                </c:pt>
                <c:pt idx="6">
                  <c:v>37.799999999999997</c:v>
                </c:pt>
                <c:pt idx="7">
                  <c:v>36.700000000000003</c:v>
                </c:pt>
                <c:pt idx="8">
                  <c:v>35.799999999999997</c:v>
                </c:pt>
                <c:pt idx="9">
                  <c:v>36.5</c:v>
                </c:pt>
                <c:pt idx="10">
                  <c:v>35.799999999999997</c:v>
                </c:pt>
                <c:pt idx="11">
                  <c:v>35.700000000000003</c:v>
                </c:pt>
                <c:pt idx="12">
                  <c:v>35.200000000000003</c:v>
                </c:pt>
                <c:pt idx="13">
                  <c:v>38</c:v>
                </c:pt>
                <c:pt idx="14">
                  <c:v>38.4</c:v>
                </c:pt>
                <c:pt idx="15">
                  <c:v>35.799999999999997</c:v>
                </c:pt>
                <c:pt idx="16">
                  <c:v>36</c:v>
                </c:pt>
                <c:pt idx="17">
                  <c:v>36.700000000000003</c:v>
                </c:pt>
                <c:pt idx="18">
                  <c:v>36.799999999999997</c:v>
                </c:pt>
                <c:pt idx="19">
                  <c:v>37.200000000000003</c:v>
                </c:pt>
                <c:pt idx="20">
                  <c:v>36.799999999999997</c:v>
                </c:pt>
                <c:pt idx="21">
                  <c:v>37</c:v>
                </c:pt>
                <c:pt idx="22">
                  <c:v>36.700000000000003</c:v>
                </c:pt>
                <c:pt idx="23">
                  <c:v>35.200000000000003</c:v>
                </c:pt>
                <c:pt idx="24">
                  <c:v>32</c:v>
                </c:pt>
                <c:pt idx="25">
                  <c:v>36</c:v>
                </c:pt>
                <c:pt idx="26">
                  <c:v>35.700000000000003</c:v>
                </c:pt>
                <c:pt idx="27">
                  <c:v>35.5</c:v>
                </c:pt>
                <c:pt idx="28">
                  <c:v>37</c:v>
                </c:pt>
                <c:pt idx="29">
                  <c:v>34.799999999999997</c:v>
                </c:pt>
                <c:pt idx="30">
                  <c:v>34.200000000000003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EDF-4E22-9EF7-9A3B851C3A38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Data!$B$180:$AF$180</c:f>
              <c:numCache>
                <c:formatCode>0.0</c:formatCode>
                <c:ptCount val="31"/>
                <c:pt idx="0">
                  <c:v>22.9</c:v>
                </c:pt>
                <c:pt idx="1">
                  <c:v>23</c:v>
                </c:pt>
                <c:pt idx="2">
                  <c:v>23</c:v>
                </c:pt>
                <c:pt idx="3">
                  <c:v>23.5</c:v>
                </c:pt>
                <c:pt idx="4">
                  <c:v>22</c:v>
                </c:pt>
                <c:pt idx="5">
                  <c:v>23.5</c:v>
                </c:pt>
                <c:pt idx="6">
                  <c:v>23</c:v>
                </c:pt>
                <c:pt idx="7">
                  <c:v>22.9</c:v>
                </c:pt>
                <c:pt idx="8">
                  <c:v>23.4</c:v>
                </c:pt>
                <c:pt idx="9">
                  <c:v>22.7</c:v>
                </c:pt>
                <c:pt idx="10">
                  <c:v>23.5</c:v>
                </c:pt>
                <c:pt idx="11">
                  <c:v>23.5</c:v>
                </c:pt>
                <c:pt idx="12">
                  <c:v>24.3</c:v>
                </c:pt>
                <c:pt idx="13">
                  <c:v>22.7</c:v>
                </c:pt>
                <c:pt idx="14">
                  <c:v>22.5</c:v>
                </c:pt>
                <c:pt idx="15">
                  <c:v>22</c:v>
                </c:pt>
                <c:pt idx="16">
                  <c:v>23.1</c:v>
                </c:pt>
                <c:pt idx="17">
                  <c:v>23.4</c:v>
                </c:pt>
                <c:pt idx="18">
                  <c:v>23.5</c:v>
                </c:pt>
                <c:pt idx="19">
                  <c:v>23.5</c:v>
                </c:pt>
                <c:pt idx="20">
                  <c:v>22.9</c:v>
                </c:pt>
                <c:pt idx="21">
                  <c:v>23.5</c:v>
                </c:pt>
                <c:pt idx="22">
                  <c:v>23</c:v>
                </c:pt>
                <c:pt idx="23">
                  <c:v>23</c:v>
                </c:pt>
                <c:pt idx="24">
                  <c:v>22.8</c:v>
                </c:pt>
                <c:pt idx="25">
                  <c:v>23.3</c:v>
                </c:pt>
                <c:pt idx="26">
                  <c:v>24</c:v>
                </c:pt>
                <c:pt idx="27">
                  <c:v>24.1</c:v>
                </c:pt>
                <c:pt idx="28">
                  <c:v>24</c:v>
                </c:pt>
                <c:pt idx="29">
                  <c:v>24</c:v>
                </c:pt>
                <c:pt idx="30">
                  <c:v>24.2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5EDF-4E22-9EF7-9A3B851C3A3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-2136471328"/>
        <c:axId val="-2136467520"/>
        <c:extLst/>
      </c:stockChart>
      <c:valAx>
        <c:axId val="-2136472416"/>
        <c:scaling>
          <c:orientation val="minMax"/>
          <c:max val="14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th-TH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-2136466976"/>
        <c:crosses val="max"/>
        <c:crossBetween val="between"/>
      </c:valAx>
      <c:catAx>
        <c:axId val="-21364669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-2136472416"/>
        <c:crossesAt val="0"/>
        <c:auto val="1"/>
        <c:lblAlgn val="ctr"/>
        <c:lblOffset val="100"/>
        <c:noMultiLvlLbl val="0"/>
      </c:catAx>
      <c:valAx>
        <c:axId val="-2136467520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7.3385826771653548E-3"/>
              <c:y val="0.3880089421500073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rgbClr val="FFFF00"/>
                  </a:solidFill>
                  <a:latin typeface="+mn-lt"/>
                  <a:ea typeface="+mn-ea"/>
                  <a:cs typeface="+mn-cs"/>
                </a:defRPr>
              </a:pPr>
              <a:endParaRPr lang="th-TH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-2136471328"/>
        <c:crosses val="autoZero"/>
        <c:crossBetween val="between"/>
      </c:valAx>
      <c:catAx>
        <c:axId val="-2136471328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th-TH"/>
            </a:p>
          </c:txPr>
        </c:title>
        <c:numFmt formatCode="General" sourceLinked="1"/>
        <c:majorTickMark val="none"/>
        <c:minorTickMark val="none"/>
        <c:tickLblPos val="nextTo"/>
        <c:crossAx val="-2136467520"/>
        <c:crossesAt val="0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66"/>
          <c:y val="0.92069693221448723"/>
          <c:w val="0.44396531097822983"/>
          <c:h val="6.3954761266971374E-2"/>
        </c:manualLayout>
      </c:layout>
      <c:overlay val="0"/>
      <c:spPr>
        <a:solidFill>
          <a:schemeClr val="bg1">
            <a:lumMod val="6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th-TH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th-TH"/>
    </a:p>
  </c:txPr>
  <c:externalData r:id="rId3">
    <c:autoUpdate val="0"/>
  </c:externalData>
  <c:userShapes r:id="rId4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2400">
                <a:latin typeface="FreesiaUPC" panose="020B0604020202020204" pitchFamily="34" charset="-34"/>
                <a:cs typeface="FreesiaUPC" panose="020B0604020202020204" pitchFamily="34" charset="-34"/>
              </a:rPr>
              <a:t>สงขลา</a:t>
            </a:r>
          </a:p>
          <a:p>
            <a:pPr>
              <a:defRPr/>
            </a:pP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(7.182111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N,</a:t>
            </a: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 100.60770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E)</a:t>
            </a:r>
            <a:endParaRPr lang="th-TH" sz="1800" i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>
              <a:defRPr/>
            </a:pP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th-TH"/>
        </a:p>
      </c:txPr>
    </c:title>
    <c:autoTitleDeleted val="0"/>
    <c:plotArea>
      <c:layout>
        <c:manualLayout>
          <c:layoutTarget val="inner"/>
          <c:xMode val="edge"/>
          <c:yMode val="edge"/>
          <c:x val="9.2698220414755853E-2"/>
          <c:y val="0.17330426737505014"/>
          <c:w val="0.82965524403075508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Data!$A$6</c:f>
              <c:strCache>
                <c:ptCount val="1"/>
                <c:pt idx="0">
                  <c:v>ปริมาณฝน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  <c:extLst xmlns:c15="http://schemas.microsoft.com/office/drawing/2012/chart"/>
            </c:numRef>
          </c:cat>
          <c:val>
            <c:numRef>
              <c:f>Data!$B$156:$AF$156</c:f>
              <c:numCache>
                <c:formatCode>0.0</c:formatCode>
                <c:ptCount val="3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2.8</c:v>
                </c:pt>
                <c:pt idx="24">
                  <c:v>23.3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642-416C-B516-5B1BFAE564E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-2136480032"/>
        <c:axId val="-2136478944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7F27"/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Data!$B$154:$AF$154</c:f>
              <c:numCache>
                <c:formatCode>0.0</c:formatCode>
                <c:ptCount val="31"/>
                <c:pt idx="0">
                  <c:v>32.1</c:v>
                </c:pt>
                <c:pt idx="1">
                  <c:v>31.7</c:v>
                </c:pt>
                <c:pt idx="2">
                  <c:v>31.8</c:v>
                </c:pt>
                <c:pt idx="3">
                  <c:v>30.9</c:v>
                </c:pt>
                <c:pt idx="4">
                  <c:v>30.9</c:v>
                </c:pt>
                <c:pt idx="5">
                  <c:v>31.3</c:v>
                </c:pt>
                <c:pt idx="6">
                  <c:v>31.2</c:v>
                </c:pt>
                <c:pt idx="7">
                  <c:v>31.5</c:v>
                </c:pt>
                <c:pt idx="8">
                  <c:v>31.8</c:v>
                </c:pt>
                <c:pt idx="9">
                  <c:v>32.200000000000003</c:v>
                </c:pt>
                <c:pt idx="10">
                  <c:v>32.5</c:v>
                </c:pt>
                <c:pt idx="11">
                  <c:v>33.4</c:v>
                </c:pt>
                <c:pt idx="12">
                  <c:v>32.4</c:v>
                </c:pt>
                <c:pt idx="13">
                  <c:v>32.700000000000003</c:v>
                </c:pt>
                <c:pt idx="14">
                  <c:v>32.299999999999997</c:v>
                </c:pt>
                <c:pt idx="15">
                  <c:v>32.5</c:v>
                </c:pt>
                <c:pt idx="16">
                  <c:v>32</c:v>
                </c:pt>
                <c:pt idx="17">
                  <c:v>33</c:v>
                </c:pt>
                <c:pt idx="18">
                  <c:v>33.200000000000003</c:v>
                </c:pt>
                <c:pt idx="19">
                  <c:v>32.9</c:v>
                </c:pt>
                <c:pt idx="20">
                  <c:v>32.4</c:v>
                </c:pt>
                <c:pt idx="21">
                  <c:v>33.200000000000003</c:v>
                </c:pt>
                <c:pt idx="22">
                  <c:v>33.4</c:v>
                </c:pt>
                <c:pt idx="23">
                  <c:v>33</c:v>
                </c:pt>
                <c:pt idx="24">
                  <c:v>30.6</c:v>
                </c:pt>
                <c:pt idx="25">
                  <c:v>32.9</c:v>
                </c:pt>
                <c:pt idx="26">
                  <c:v>33.299999999999997</c:v>
                </c:pt>
                <c:pt idx="27">
                  <c:v>32.5</c:v>
                </c:pt>
                <c:pt idx="28">
                  <c:v>32.9</c:v>
                </c:pt>
                <c:pt idx="29">
                  <c:v>33.1</c:v>
                </c:pt>
                <c:pt idx="30">
                  <c:v>33.700000000000003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C642-416C-B516-5B1BFAE564E4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Data!$B$155:$AF$155</c:f>
              <c:numCache>
                <c:formatCode>0.0</c:formatCode>
                <c:ptCount val="31"/>
                <c:pt idx="0">
                  <c:v>26.1</c:v>
                </c:pt>
                <c:pt idx="1">
                  <c:v>25.6</c:v>
                </c:pt>
                <c:pt idx="2">
                  <c:v>24.9</c:v>
                </c:pt>
                <c:pt idx="3">
                  <c:v>23.6</c:v>
                </c:pt>
                <c:pt idx="4">
                  <c:v>22.4</c:v>
                </c:pt>
                <c:pt idx="5">
                  <c:v>23.3</c:v>
                </c:pt>
                <c:pt idx="6">
                  <c:v>23.6</c:v>
                </c:pt>
                <c:pt idx="7">
                  <c:v>23.4</c:v>
                </c:pt>
                <c:pt idx="8">
                  <c:v>22.4</c:v>
                </c:pt>
                <c:pt idx="9">
                  <c:v>26.1</c:v>
                </c:pt>
                <c:pt idx="10">
                  <c:v>24.9</c:v>
                </c:pt>
                <c:pt idx="11">
                  <c:v>24.8</c:v>
                </c:pt>
                <c:pt idx="12">
                  <c:v>26</c:v>
                </c:pt>
                <c:pt idx="13">
                  <c:v>25.2</c:v>
                </c:pt>
                <c:pt idx="14">
                  <c:v>25.3</c:v>
                </c:pt>
                <c:pt idx="15">
                  <c:v>26.5</c:v>
                </c:pt>
                <c:pt idx="16">
                  <c:v>25.6</c:v>
                </c:pt>
                <c:pt idx="17">
                  <c:v>26.4</c:v>
                </c:pt>
                <c:pt idx="18">
                  <c:v>25.1</c:v>
                </c:pt>
                <c:pt idx="19">
                  <c:v>26</c:v>
                </c:pt>
                <c:pt idx="20">
                  <c:v>24.6</c:v>
                </c:pt>
                <c:pt idx="21">
                  <c:v>25.1</c:v>
                </c:pt>
                <c:pt idx="22">
                  <c:v>25.1</c:v>
                </c:pt>
                <c:pt idx="23">
                  <c:v>25.3</c:v>
                </c:pt>
                <c:pt idx="24">
                  <c:v>25.6</c:v>
                </c:pt>
                <c:pt idx="25">
                  <c:v>25.7</c:v>
                </c:pt>
                <c:pt idx="26">
                  <c:v>26.4</c:v>
                </c:pt>
                <c:pt idx="27">
                  <c:v>26.8</c:v>
                </c:pt>
                <c:pt idx="28">
                  <c:v>26.1</c:v>
                </c:pt>
                <c:pt idx="29">
                  <c:v>26.2</c:v>
                </c:pt>
                <c:pt idx="30">
                  <c:v>25.1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C642-416C-B516-5B1BFAE564E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-2136472960"/>
        <c:axId val="-2136479488"/>
        <c:extLst/>
      </c:stockChart>
      <c:valAx>
        <c:axId val="-2136478944"/>
        <c:scaling>
          <c:orientation val="minMax"/>
          <c:max val="14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th-TH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-2136480032"/>
        <c:crosses val="max"/>
        <c:crossBetween val="between"/>
      </c:valAx>
      <c:catAx>
        <c:axId val="-21364800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-2136478944"/>
        <c:crossesAt val="0"/>
        <c:auto val="1"/>
        <c:lblAlgn val="ctr"/>
        <c:lblOffset val="100"/>
        <c:noMultiLvlLbl val="0"/>
      </c:catAx>
      <c:valAx>
        <c:axId val="-2136479488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7.3385826771653548E-3"/>
              <c:y val="0.3880089421500073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rgbClr val="FFFF00"/>
                  </a:solidFill>
                  <a:latin typeface="+mn-lt"/>
                  <a:ea typeface="+mn-ea"/>
                  <a:cs typeface="+mn-cs"/>
                </a:defRPr>
              </a:pPr>
              <a:endParaRPr lang="th-TH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-2136472960"/>
        <c:crosses val="autoZero"/>
        <c:crossBetween val="between"/>
      </c:valAx>
      <c:catAx>
        <c:axId val="-2136472960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th-TH"/>
            </a:p>
          </c:txPr>
        </c:title>
        <c:numFmt formatCode="General" sourceLinked="1"/>
        <c:majorTickMark val="none"/>
        <c:minorTickMark val="none"/>
        <c:tickLblPos val="nextTo"/>
        <c:crossAx val="-2136479488"/>
        <c:crossesAt val="0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66"/>
          <c:y val="0.92069693221448723"/>
          <c:w val="0.44396531097822983"/>
          <c:h val="6.3954761266971374E-2"/>
        </c:manualLayout>
      </c:layout>
      <c:overlay val="0"/>
      <c:spPr>
        <a:solidFill>
          <a:schemeClr val="bg1">
            <a:lumMod val="6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th-TH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th-TH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2400">
                <a:latin typeface="FreesiaUPC" panose="020B0604020202020204" pitchFamily="34" charset="-34"/>
                <a:cs typeface="FreesiaUPC" panose="020B0604020202020204" pitchFamily="34" charset="-34"/>
              </a:rPr>
              <a:t>เชียงใหม่</a:t>
            </a:r>
          </a:p>
          <a:p>
            <a:pPr>
              <a:defRPr/>
            </a:pP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(18.79000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N, </a:t>
            </a: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98.97694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E)</a:t>
            </a:r>
            <a:endParaRPr lang="th-TH" sz="1800" i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>
              <a:defRPr/>
            </a:pP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th-TH"/>
        </a:p>
      </c:txPr>
    </c:title>
    <c:autoTitleDeleted val="0"/>
    <c:plotArea>
      <c:layout>
        <c:manualLayout>
          <c:layoutTarget val="inner"/>
          <c:xMode val="edge"/>
          <c:yMode val="edge"/>
          <c:x val="8.6837414595328941E-2"/>
          <c:y val="0.17330421085445435"/>
          <c:w val="0.82965524403075508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Data!$A$101</c:f>
              <c:strCache>
                <c:ptCount val="1"/>
                <c:pt idx="0">
                  <c:v>ปริมาณฝน</c:v>
                </c:pt>
              </c:strCache>
              <c:extLst xmlns:c15="http://schemas.microsoft.com/office/drawing/2012/chart"/>
            </c:strRef>
          </c:tx>
          <c:spPr>
            <a:solidFill>
              <a:srgbClr val="92D050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  <c:extLst xmlns:c15="http://schemas.microsoft.com/office/drawing/2012/chart"/>
            </c:numRef>
          </c:cat>
          <c:val>
            <c:numRef>
              <c:f>Data!$B$16:$AF$16</c:f>
              <c:numCache>
                <c:formatCode>0.0</c:formatCode>
                <c:ptCount val="3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0.01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06D-40F2-A3F2-BBE8B4F10FA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-42046688"/>
        <c:axId val="-42046144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7F27"/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Data!$B$14:$AF$14</c:f>
              <c:numCache>
                <c:formatCode>0.0</c:formatCode>
                <c:ptCount val="31"/>
                <c:pt idx="0">
                  <c:v>36.5</c:v>
                </c:pt>
                <c:pt idx="1">
                  <c:v>36</c:v>
                </c:pt>
                <c:pt idx="2">
                  <c:v>36.299999999999997</c:v>
                </c:pt>
                <c:pt idx="3">
                  <c:v>36.700000000000003</c:v>
                </c:pt>
                <c:pt idx="4">
                  <c:v>36.700000000000003</c:v>
                </c:pt>
                <c:pt idx="5">
                  <c:v>36.200000000000003</c:v>
                </c:pt>
                <c:pt idx="6">
                  <c:v>37</c:v>
                </c:pt>
                <c:pt idx="7">
                  <c:v>36.700000000000003</c:v>
                </c:pt>
                <c:pt idx="8">
                  <c:v>37.5</c:v>
                </c:pt>
                <c:pt idx="9">
                  <c:v>34.700000000000003</c:v>
                </c:pt>
                <c:pt idx="10">
                  <c:v>36</c:v>
                </c:pt>
                <c:pt idx="11">
                  <c:v>35.700000000000003</c:v>
                </c:pt>
                <c:pt idx="12">
                  <c:v>36.5</c:v>
                </c:pt>
                <c:pt idx="13">
                  <c:v>36.700000000000003</c:v>
                </c:pt>
                <c:pt idx="14">
                  <c:v>36.299999999999997</c:v>
                </c:pt>
                <c:pt idx="15">
                  <c:v>37.4</c:v>
                </c:pt>
                <c:pt idx="16">
                  <c:v>37.299999999999997</c:v>
                </c:pt>
                <c:pt idx="17">
                  <c:v>38</c:v>
                </c:pt>
                <c:pt idx="18">
                  <c:v>37.5</c:v>
                </c:pt>
                <c:pt idx="19">
                  <c:v>38.299999999999997</c:v>
                </c:pt>
                <c:pt idx="20">
                  <c:v>37.4</c:v>
                </c:pt>
                <c:pt idx="21">
                  <c:v>37.6</c:v>
                </c:pt>
                <c:pt idx="22">
                  <c:v>36.5</c:v>
                </c:pt>
                <c:pt idx="23">
                  <c:v>38.5</c:v>
                </c:pt>
                <c:pt idx="24">
                  <c:v>38.799999999999997</c:v>
                </c:pt>
                <c:pt idx="25">
                  <c:v>38.5</c:v>
                </c:pt>
                <c:pt idx="26">
                  <c:v>37</c:v>
                </c:pt>
                <c:pt idx="27">
                  <c:v>37</c:v>
                </c:pt>
                <c:pt idx="28">
                  <c:v>36.4</c:v>
                </c:pt>
                <c:pt idx="29">
                  <c:v>37.700000000000003</c:v>
                </c:pt>
                <c:pt idx="30">
                  <c:v>39.200000000000003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06D-40F2-A3F2-BBE8B4F10FAB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Data!$B$15:$AF$15</c:f>
              <c:numCache>
                <c:formatCode>0.0</c:formatCode>
                <c:ptCount val="31"/>
                <c:pt idx="0">
                  <c:v>20.2</c:v>
                </c:pt>
                <c:pt idx="1">
                  <c:v>19</c:v>
                </c:pt>
                <c:pt idx="2">
                  <c:v>20.3</c:v>
                </c:pt>
                <c:pt idx="3">
                  <c:v>19</c:v>
                </c:pt>
                <c:pt idx="4">
                  <c:v>19.2</c:v>
                </c:pt>
                <c:pt idx="5">
                  <c:v>20.3</c:v>
                </c:pt>
                <c:pt idx="6">
                  <c:v>21.8</c:v>
                </c:pt>
                <c:pt idx="7">
                  <c:v>21.6</c:v>
                </c:pt>
                <c:pt idx="8">
                  <c:v>21.5</c:v>
                </c:pt>
                <c:pt idx="9">
                  <c:v>20.5</c:v>
                </c:pt>
                <c:pt idx="10">
                  <c:v>18.399999999999999</c:v>
                </c:pt>
                <c:pt idx="11">
                  <c:v>19</c:v>
                </c:pt>
                <c:pt idx="12">
                  <c:v>19.399999999999999</c:v>
                </c:pt>
                <c:pt idx="13">
                  <c:v>19</c:v>
                </c:pt>
                <c:pt idx="14">
                  <c:v>19.399999999999999</c:v>
                </c:pt>
                <c:pt idx="15">
                  <c:v>21.5</c:v>
                </c:pt>
                <c:pt idx="16">
                  <c:v>21.6</c:v>
                </c:pt>
                <c:pt idx="17">
                  <c:v>21.1</c:v>
                </c:pt>
                <c:pt idx="18">
                  <c:v>22.6</c:v>
                </c:pt>
                <c:pt idx="19">
                  <c:v>22.3</c:v>
                </c:pt>
                <c:pt idx="20">
                  <c:v>21.6</c:v>
                </c:pt>
                <c:pt idx="21">
                  <c:v>21.5</c:v>
                </c:pt>
                <c:pt idx="22">
                  <c:v>21</c:v>
                </c:pt>
                <c:pt idx="23">
                  <c:v>20.8</c:v>
                </c:pt>
                <c:pt idx="24">
                  <c:v>20.2</c:v>
                </c:pt>
                <c:pt idx="25">
                  <c:v>24.5</c:v>
                </c:pt>
                <c:pt idx="26">
                  <c:v>25</c:v>
                </c:pt>
                <c:pt idx="27">
                  <c:v>24.2</c:v>
                </c:pt>
                <c:pt idx="28">
                  <c:v>21.4</c:v>
                </c:pt>
                <c:pt idx="29">
                  <c:v>21.3</c:v>
                </c:pt>
                <c:pt idx="30">
                  <c:v>21.7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F06D-40F2-A3F2-BBE8B4F10FA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-42056480"/>
        <c:axId val="-42053760"/>
        <c:extLst/>
      </c:stockChart>
      <c:valAx>
        <c:axId val="-42046144"/>
        <c:scaling>
          <c:orientation val="minMax"/>
          <c:max val="14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th-TH"/>
            </a:p>
          </c:txPr>
        </c:title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-42046688"/>
        <c:crosses val="max"/>
        <c:crossBetween val="between"/>
      </c:valAx>
      <c:catAx>
        <c:axId val="-420466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-42046144"/>
        <c:crosses val="autoZero"/>
        <c:auto val="1"/>
        <c:lblAlgn val="ctr"/>
        <c:lblOffset val="100"/>
        <c:noMultiLvlLbl val="0"/>
      </c:catAx>
      <c:valAx>
        <c:axId val="-42053760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1.0268948259863764E-2"/>
              <c:y val="0.39204326828787234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rgbClr val="FFFF00"/>
                  </a:solidFill>
                  <a:latin typeface="+mn-lt"/>
                  <a:ea typeface="+mn-ea"/>
                  <a:cs typeface="+mn-cs"/>
                </a:defRPr>
              </a:pPr>
              <a:endParaRPr lang="th-TH"/>
            </a:p>
          </c:txPr>
        </c:title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-42056480"/>
        <c:crosses val="autoZero"/>
        <c:crossBetween val="between"/>
      </c:valAx>
      <c:catAx>
        <c:axId val="-42056480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th-TH"/>
            </a:p>
          </c:txPr>
        </c:title>
        <c:numFmt formatCode="General" sourceLinked="1"/>
        <c:majorTickMark val="none"/>
        <c:minorTickMark val="none"/>
        <c:tickLblPos val="nextTo"/>
        <c:crossAx val="-42053760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66"/>
          <c:y val="0.92069693221448723"/>
          <c:w val="0.44396531097822983"/>
          <c:h val="6.3954761266971374E-2"/>
        </c:manualLayout>
      </c:layout>
      <c:overlay val="0"/>
      <c:spPr>
        <a:solidFill>
          <a:schemeClr val="bg1">
            <a:lumMod val="6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th-TH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th-TH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2400">
                <a:latin typeface="FreesiaUPC" panose="020B0604020202020204" pitchFamily="34" charset="-34"/>
                <a:cs typeface="FreesiaUPC" panose="020B0604020202020204" pitchFamily="34" charset="-34"/>
              </a:rPr>
              <a:t>ขอนแก่น</a:t>
            </a:r>
          </a:p>
          <a:p>
            <a:pPr>
              <a:defRPr/>
            </a:pP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(16.46111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N,</a:t>
            </a: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 102.78970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E)</a:t>
            </a:r>
            <a:endParaRPr lang="th-TH" sz="1800" i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>
              <a:defRPr/>
            </a:pP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th-TH"/>
        </a:p>
      </c:txPr>
    </c:title>
    <c:autoTitleDeleted val="0"/>
    <c:plotArea>
      <c:layout>
        <c:manualLayout>
          <c:layoutTarget val="inner"/>
          <c:xMode val="edge"/>
          <c:yMode val="edge"/>
          <c:x val="8.6837414595328941E-2"/>
          <c:y val="0.17330421085445435"/>
          <c:w val="0.82965524403075508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Data!$A$101</c:f>
              <c:strCache>
                <c:ptCount val="1"/>
                <c:pt idx="0">
                  <c:v>ปริมาณฝน</c:v>
                </c:pt>
              </c:strCache>
              <c:extLst xmlns:c15="http://schemas.microsoft.com/office/drawing/2012/chart"/>
            </c:strRef>
          </c:tx>
          <c:spPr>
            <a:solidFill>
              <a:schemeClr val="accent6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  <c:extLst xmlns:c15="http://schemas.microsoft.com/office/drawing/2012/chart"/>
            </c:numRef>
          </c:cat>
          <c:val>
            <c:numRef>
              <c:f>Data!$B$56:$AF$56</c:f>
              <c:numCache>
                <c:formatCode>0.0</c:formatCode>
                <c:ptCount val="3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1.2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15.1</c:v>
                </c:pt>
                <c:pt idx="27">
                  <c:v>18.8</c:v>
                </c:pt>
                <c:pt idx="28">
                  <c:v>9.8000000000000007</c:v>
                </c:pt>
                <c:pt idx="29">
                  <c:v>0</c:v>
                </c:pt>
                <c:pt idx="3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DC6-4786-B2AB-4764590DF53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-39310032"/>
        <c:axId val="-39306768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dLbl>
              <c:idx val="22"/>
              <c:numFmt formatCode="#,##0.0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800" b="0" i="0" u="none" strike="noStrike" kern="1200" baseline="0">
                      <a:solidFill>
                        <a:srgbClr val="FF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th-TH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3DC6-4786-B2AB-4764590DF532}"/>
                </c:ext>
              </c:extLst>
            </c:dLbl>
            <c:dLbl>
              <c:idx val="25"/>
              <c:layout>
                <c:manualLayout>
                  <c:x val="-2.284618268870248E-2"/>
                  <c:y val="-4.212308559765884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DC6-4786-B2AB-4764590DF532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7F27"/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Data!$B$54:$AF$54</c:f>
              <c:numCache>
                <c:formatCode>0.0</c:formatCode>
                <c:ptCount val="31"/>
                <c:pt idx="0">
                  <c:v>36.1</c:v>
                </c:pt>
                <c:pt idx="1">
                  <c:v>36.200000000000003</c:v>
                </c:pt>
                <c:pt idx="2">
                  <c:v>36.4</c:v>
                </c:pt>
                <c:pt idx="3">
                  <c:v>36.799999999999997</c:v>
                </c:pt>
                <c:pt idx="4">
                  <c:v>37</c:v>
                </c:pt>
                <c:pt idx="5">
                  <c:v>37.5</c:v>
                </c:pt>
                <c:pt idx="6">
                  <c:v>38.5</c:v>
                </c:pt>
                <c:pt idx="7">
                  <c:v>38.1</c:v>
                </c:pt>
                <c:pt idx="8">
                  <c:v>38.200000000000003</c:v>
                </c:pt>
                <c:pt idx="9">
                  <c:v>38.700000000000003</c:v>
                </c:pt>
                <c:pt idx="10">
                  <c:v>38.5</c:v>
                </c:pt>
                <c:pt idx="11">
                  <c:v>39.1</c:v>
                </c:pt>
                <c:pt idx="12">
                  <c:v>39</c:v>
                </c:pt>
                <c:pt idx="13">
                  <c:v>38.799999999999997</c:v>
                </c:pt>
                <c:pt idx="14">
                  <c:v>36.799999999999997</c:v>
                </c:pt>
                <c:pt idx="15">
                  <c:v>35</c:v>
                </c:pt>
                <c:pt idx="16">
                  <c:v>36.5</c:v>
                </c:pt>
                <c:pt idx="17">
                  <c:v>38.299999999999997</c:v>
                </c:pt>
                <c:pt idx="18">
                  <c:v>37.6</c:v>
                </c:pt>
                <c:pt idx="19">
                  <c:v>37.700000000000003</c:v>
                </c:pt>
                <c:pt idx="20">
                  <c:v>39.200000000000003</c:v>
                </c:pt>
                <c:pt idx="21">
                  <c:v>39.700000000000003</c:v>
                </c:pt>
                <c:pt idx="22">
                  <c:v>40.4</c:v>
                </c:pt>
                <c:pt idx="23">
                  <c:v>35</c:v>
                </c:pt>
                <c:pt idx="24">
                  <c:v>35.5</c:v>
                </c:pt>
                <c:pt idx="25">
                  <c:v>37.1</c:v>
                </c:pt>
                <c:pt idx="26">
                  <c:v>38.200000000000003</c:v>
                </c:pt>
                <c:pt idx="27">
                  <c:v>34.9</c:v>
                </c:pt>
                <c:pt idx="28">
                  <c:v>35.299999999999997</c:v>
                </c:pt>
                <c:pt idx="29">
                  <c:v>37</c:v>
                </c:pt>
                <c:pt idx="30">
                  <c:v>37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3DC6-4786-B2AB-4764590DF532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Data!$B$55:$AF$55</c:f>
              <c:numCache>
                <c:formatCode>0.0</c:formatCode>
                <c:ptCount val="31"/>
                <c:pt idx="0">
                  <c:v>25.2</c:v>
                </c:pt>
                <c:pt idx="1">
                  <c:v>24.8</c:v>
                </c:pt>
                <c:pt idx="2">
                  <c:v>25.3</c:v>
                </c:pt>
                <c:pt idx="3">
                  <c:v>25.8</c:v>
                </c:pt>
                <c:pt idx="4">
                  <c:v>23.9</c:v>
                </c:pt>
                <c:pt idx="5">
                  <c:v>23.5</c:v>
                </c:pt>
                <c:pt idx="6">
                  <c:v>22.2</c:v>
                </c:pt>
                <c:pt idx="7">
                  <c:v>25.1</c:v>
                </c:pt>
                <c:pt idx="8">
                  <c:v>24.2</c:v>
                </c:pt>
                <c:pt idx="9">
                  <c:v>23.6</c:v>
                </c:pt>
                <c:pt idx="10">
                  <c:v>22.6</c:v>
                </c:pt>
                <c:pt idx="11">
                  <c:v>21</c:v>
                </c:pt>
                <c:pt idx="12">
                  <c:v>21.5</c:v>
                </c:pt>
                <c:pt idx="13">
                  <c:v>23.4</c:v>
                </c:pt>
                <c:pt idx="14">
                  <c:v>24</c:v>
                </c:pt>
                <c:pt idx="15">
                  <c:v>24.6</c:v>
                </c:pt>
                <c:pt idx="16">
                  <c:v>25.5</c:v>
                </c:pt>
                <c:pt idx="17">
                  <c:v>25.4</c:v>
                </c:pt>
                <c:pt idx="18">
                  <c:v>24.5</c:v>
                </c:pt>
                <c:pt idx="19">
                  <c:v>25.2</c:v>
                </c:pt>
                <c:pt idx="20">
                  <c:v>25</c:v>
                </c:pt>
                <c:pt idx="21">
                  <c:v>25</c:v>
                </c:pt>
                <c:pt idx="22">
                  <c:v>25</c:v>
                </c:pt>
                <c:pt idx="23">
                  <c:v>25.9</c:v>
                </c:pt>
                <c:pt idx="24">
                  <c:v>25.5</c:v>
                </c:pt>
                <c:pt idx="25">
                  <c:v>25</c:v>
                </c:pt>
                <c:pt idx="26">
                  <c:v>25.9</c:v>
                </c:pt>
                <c:pt idx="27">
                  <c:v>23.5</c:v>
                </c:pt>
                <c:pt idx="28">
                  <c:v>23.8</c:v>
                </c:pt>
                <c:pt idx="29">
                  <c:v>24</c:v>
                </c:pt>
                <c:pt idx="30">
                  <c:v>25.1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3DC6-4786-B2AB-4764590DF53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-39311120"/>
        <c:axId val="-39313296"/>
        <c:extLst/>
      </c:stockChart>
      <c:valAx>
        <c:axId val="-39306768"/>
        <c:scaling>
          <c:orientation val="minMax"/>
          <c:max val="14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th-TH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-39310032"/>
        <c:crosses val="max"/>
        <c:crossBetween val="between"/>
      </c:valAx>
      <c:catAx>
        <c:axId val="-393100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-39306768"/>
        <c:crossesAt val="0"/>
        <c:auto val="1"/>
        <c:lblAlgn val="ctr"/>
        <c:lblOffset val="100"/>
        <c:noMultiLvlLbl val="0"/>
      </c:catAx>
      <c:valAx>
        <c:axId val="-39313296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7.3385826771653548E-3"/>
              <c:y val="0.3880089421500073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rgbClr val="FFFF00"/>
                  </a:solidFill>
                  <a:latin typeface="+mn-lt"/>
                  <a:ea typeface="+mn-ea"/>
                  <a:cs typeface="+mn-cs"/>
                </a:defRPr>
              </a:pPr>
              <a:endParaRPr lang="th-TH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-39311120"/>
        <c:crosses val="autoZero"/>
        <c:crossBetween val="between"/>
      </c:valAx>
      <c:catAx>
        <c:axId val="-39311120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th-TH"/>
            </a:p>
          </c:txPr>
        </c:title>
        <c:numFmt formatCode="General" sourceLinked="1"/>
        <c:majorTickMark val="none"/>
        <c:minorTickMark val="none"/>
        <c:tickLblPos val="nextTo"/>
        <c:crossAx val="-39313296"/>
        <c:crossesAt val="0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66"/>
          <c:y val="0.92069693221448723"/>
          <c:w val="0.44396531097822983"/>
          <c:h val="6.3954761266971374E-2"/>
        </c:manualLayout>
      </c:layout>
      <c:overlay val="0"/>
      <c:spPr>
        <a:solidFill>
          <a:schemeClr val="bg1">
            <a:lumMod val="6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th-TH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th-TH"/>
    </a:p>
  </c:txPr>
  <c:externalData r:id="rId3">
    <c:autoUpdate val="0"/>
  </c:externalData>
  <c:userShapes r:id="rId4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2400">
                <a:latin typeface="FreesiaUPC" panose="020B0604020202020204" pitchFamily="34" charset="-34"/>
                <a:cs typeface="FreesiaUPC" panose="020B0604020202020204" pitchFamily="34" charset="-34"/>
              </a:rPr>
              <a:t>พระนครศรีอยุธยา</a:t>
            </a:r>
          </a:p>
          <a:p>
            <a:pPr>
              <a:defRPr/>
            </a:pP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(14.53472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N,</a:t>
            </a: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 100.7250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E)</a:t>
            </a:r>
            <a:endParaRPr lang="th-TH" sz="1800" i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>
              <a:defRPr/>
            </a:pP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th-TH"/>
        </a:p>
      </c:txPr>
    </c:title>
    <c:autoTitleDeleted val="0"/>
    <c:plotArea>
      <c:layout>
        <c:manualLayout>
          <c:layoutTarget val="inner"/>
          <c:xMode val="edge"/>
          <c:yMode val="edge"/>
          <c:x val="9.2698220414755853E-2"/>
          <c:y val="0.17330426737505014"/>
          <c:w val="0.82965524403075508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Data!$A$101</c:f>
              <c:strCache>
                <c:ptCount val="1"/>
                <c:pt idx="0">
                  <c:v>ปริมาณฝน</c:v>
                </c:pt>
              </c:strCache>
              <c:extLst xmlns:c15="http://schemas.microsoft.com/office/drawing/2012/chart"/>
            </c:strRef>
          </c:tx>
          <c:spPr>
            <a:solidFill>
              <a:schemeClr val="accent6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  <c:extLst xmlns:c15="http://schemas.microsoft.com/office/drawing/2012/chart"/>
            </c:numRef>
          </c:cat>
          <c:val>
            <c:numRef>
              <c:f>Data!$B$96:$AF$96</c:f>
              <c:numCache>
                <c:formatCode>0.0</c:formatCode>
                <c:ptCount val="3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0.2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16</c:v>
                </c:pt>
                <c:pt idx="3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B72-44ED-88E7-BBA0A9F9B5B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-2138488992"/>
        <c:axId val="-2138475936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7F27"/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Data!$B$94:$AF$94</c:f>
              <c:numCache>
                <c:formatCode>0.0</c:formatCode>
                <c:ptCount val="31"/>
                <c:pt idx="0">
                  <c:v>36.299999999999997</c:v>
                </c:pt>
                <c:pt idx="1">
                  <c:v>36.200000000000003</c:v>
                </c:pt>
                <c:pt idx="2">
                  <c:v>36.299999999999997</c:v>
                </c:pt>
                <c:pt idx="3">
                  <c:v>35.700000000000003</c:v>
                </c:pt>
                <c:pt idx="4">
                  <c:v>36.200000000000003</c:v>
                </c:pt>
                <c:pt idx="5">
                  <c:v>36.4</c:v>
                </c:pt>
                <c:pt idx="6">
                  <c:v>36</c:v>
                </c:pt>
                <c:pt idx="7">
                  <c:v>36.5</c:v>
                </c:pt>
                <c:pt idx="8">
                  <c:v>36</c:v>
                </c:pt>
                <c:pt idx="9">
                  <c:v>36.5</c:v>
                </c:pt>
                <c:pt idx="10">
                  <c:v>36.5</c:v>
                </c:pt>
                <c:pt idx="11">
                  <c:v>37.5</c:v>
                </c:pt>
                <c:pt idx="12">
                  <c:v>36.9</c:v>
                </c:pt>
                <c:pt idx="13">
                  <c:v>37.1</c:v>
                </c:pt>
                <c:pt idx="14">
                  <c:v>37</c:v>
                </c:pt>
                <c:pt idx="15">
                  <c:v>31.3</c:v>
                </c:pt>
                <c:pt idx="16">
                  <c:v>37.200000000000003</c:v>
                </c:pt>
                <c:pt idx="17">
                  <c:v>37.4</c:v>
                </c:pt>
                <c:pt idx="18">
                  <c:v>36.5</c:v>
                </c:pt>
                <c:pt idx="19">
                  <c:v>36.700000000000003</c:v>
                </c:pt>
                <c:pt idx="20">
                  <c:v>37.5</c:v>
                </c:pt>
                <c:pt idx="21">
                  <c:v>38.299999999999997</c:v>
                </c:pt>
                <c:pt idx="22">
                  <c:v>38.4</c:v>
                </c:pt>
                <c:pt idx="23">
                  <c:v>37.200000000000003</c:v>
                </c:pt>
                <c:pt idx="24">
                  <c:v>34.4</c:v>
                </c:pt>
                <c:pt idx="25">
                  <c:v>36.5</c:v>
                </c:pt>
                <c:pt idx="26">
                  <c:v>36</c:v>
                </c:pt>
                <c:pt idx="27">
                  <c:v>37</c:v>
                </c:pt>
                <c:pt idx="28">
                  <c:v>37.200000000000003</c:v>
                </c:pt>
                <c:pt idx="29">
                  <c:v>36.299999999999997</c:v>
                </c:pt>
                <c:pt idx="30">
                  <c:v>37.9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B72-44ED-88E7-BBA0A9F9B5B0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Data!$B$95:$AF$95</c:f>
              <c:numCache>
                <c:formatCode>0.0</c:formatCode>
                <c:ptCount val="31"/>
                <c:pt idx="0">
                  <c:v>24.9</c:v>
                </c:pt>
                <c:pt idx="1">
                  <c:v>24.3</c:v>
                </c:pt>
                <c:pt idx="2">
                  <c:v>25.2</c:v>
                </c:pt>
                <c:pt idx="3">
                  <c:v>25.7</c:v>
                </c:pt>
                <c:pt idx="4">
                  <c:v>24.7</c:v>
                </c:pt>
                <c:pt idx="5">
                  <c:v>23.4</c:v>
                </c:pt>
                <c:pt idx="6">
                  <c:v>24</c:v>
                </c:pt>
                <c:pt idx="7">
                  <c:v>23</c:v>
                </c:pt>
                <c:pt idx="8">
                  <c:v>23.4</c:v>
                </c:pt>
                <c:pt idx="9">
                  <c:v>23.5</c:v>
                </c:pt>
                <c:pt idx="10">
                  <c:v>23.5</c:v>
                </c:pt>
                <c:pt idx="11">
                  <c:v>23</c:v>
                </c:pt>
                <c:pt idx="12">
                  <c:v>23</c:v>
                </c:pt>
                <c:pt idx="13">
                  <c:v>23.5</c:v>
                </c:pt>
                <c:pt idx="14">
                  <c:v>24.7</c:v>
                </c:pt>
                <c:pt idx="15">
                  <c:v>25</c:v>
                </c:pt>
                <c:pt idx="16">
                  <c:v>23.2</c:v>
                </c:pt>
                <c:pt idx="17">
                  <c:v>26</c:v>
                </c:pt>
                <c:pt idx="18">
                  <c:v>25.7</c:v>
                </c:pt>
                <c:pt idx="19">
                  <c:v>24.6</c:v>
                </c:pt>
                <c:pt idx="20">
                  <c:v>25</c:v>
                </c:pt>
                <c:pt idx="21">
                  <c:v>25.5</c:v>
                </c:pt>
                <c:pt idx="22">
                  <c:v>25</c:v>
                </c:pt>
                <c:pt idx="23">
                  <c:v>26.4</c:v>
                </c:pt>
                <c:pt idx="24">
                  <c:v>25</c:v>
                </c:pt>
                <c:pt idx="25">
                  <c:v>24</c:v>
                </c:pt>
                <c:pt idx="26">
                  <c:v>25.8</c:v>
                </c:pt>
                <c:pt idx="27">
                  <c:v>25.5</c:v>
                </c:pt>
                <c:pt idx="28">
                  <c:v>25.2</c:v>
                </c:pt>
                <c:pt idx="29">
                  <c:v>26</c:v>
                </c:pt>
                <c:pt idx="30">
                  <c:v>25.5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2B72-44ED-88E7-BBA0A9F9B5B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-2138476480"/>
        <c:axId val="-2138478112"/>
        <c:extLst/>
      </c:stockChart>
      <c:valAx>
        <c:axId val="-2138475936"/>
        <c:scaling>
          <c:orientation val="minMax"/>
          <c:max val="14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th-TH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-2138488992"/>
        <c:crosses val="max"/>
        <c:crossBetween val="between"/>
      </c:valAx>
      <c:catAx>
        <c:axId val="-21384889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-2138475936"/>
        <c:crossesAt val="0"/>
        <c:auto val="1"/>
        <c:lblAlgn val="ctr"/>
        <c:lblOffset val="100"/>
        <c:noMultiLvlLbl val="0"/>
      </c:catAx>
      <c:valAx>
        <c:axId val="-2138478112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7.3385826771653548E-3"/>
              <c:y val="0.3880089421500073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rgbClr val="FFFF00"/>
                  </a:solidFill>
                  <a:latin typeface="+mn-lt"/>
                  <a:ea typeface="+mn-ea"/>
                  <a:cs typeface="+mn-cs"/>
                </a:defRPr>
              </a:pPr>
              <a:endParaRPr lang="th-TH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-2138476480"/>
        <c:crosses val="autoZero"/>
        <c:crossBetween val="between"/>
      </c:valAx>
      <c:catAx>
        <c:axId val="-2138476480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th-TH"/>
            </a:p>
          </c:txPr>
        </c:title>
        <c:numFmt formatCode="General" sourceLinked="1"/>
        <c:majorTickMark val="none"/>
        <c:minorTickMark val="none"/>
        <c:tickLblPos val="nextTo"/>
        <c:crossAx val="-2138478112"/>
        <c:crossesAt val="0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66"/>
          <c:y val="0.92069693221448723"/>
          <c:w val="0.44396531097822983"/>
          <c:h val="6.3954761266971374E-2"/>
        </c:manualLayout>
      </c:layout>
      <c:overlay val="0"/>
      <c:spPr>
        <a:solidFill>
          <a:schemeClr val="bg1">
            <a:lumMod val="6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th-TH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th-TH"/>
    </a:p>
  </c:txPr>
  <c:externalData r:id="rId3">
    <c:autoUpdate val="0"/>
  </c:externalData>
  <c:userShapes r:id="rId4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2400">
                <a:latin typeface="FreesiaUPC" panose="020B0604020202020204" pitchFamily="34" charset="-34"/>
                <a:cs typeface="FreesiaUPC" panose="020B0604020202020204" pitchFamily="34" charset="-34"/>
              </a:rPr>
              <a:t>นครราชสีมา</a:t>
            </a:r>
          </a:p>
          <a:p>
            <a:pPr>
              <a:defRPr/>
            </a:pP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(14.96831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N,</a:t>
            </a: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 102.08600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E)</a:t>
            </a:r>
            <a:endParaRPr lang="th-TH" sz="1800" i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>
              <a:defRPr/>
            </a:pP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th-TH"/>
        </a:p>
      </c:txPr>
    </c:title>
    <c:autoTitleDeleted val="0"/>
    <c:plotArea>
      <c:layout>
        <c:manualLayout>
          <c:layoutTarget val="inner"/>
          <c:xMode val="edge"/>
          <c:yMode val="edge"/>
          <c:x val="9.2698220414755853E-2"/>
          <c:y val="0.17330426737505014"/>
          <c:w val="0.82965524403075508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Data!$A$101</c:f>
              <c:strCache>
                <c:ptCount val="1"/>
                <c:pt idx="0">
                  <c:v>ปริมาณฝน</c:v>
                </c:pt>
              </c:strCache>
              <c:extLst xmlns:c15="http://schemas.microsoft.com/office/drawing/2012/chart"/>
            </c:strRef>
          </c:tx>
          <c:spPr>
            <a:solidFill>
              <a:schemeClr val="accent6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  <c:extLst xmlns:c15="http://schemas.microsoft.com/office/drawing/2012/chart"/>
            </c:numRef>
          </c:cat>
          <c:val>
            <c:numRef>
              <c:f>Data!$B$66:$AF$66</c:f>
              <c:numCache>
                <c:formatCode>0.0</c:formatCode>
                <c:ptCount val="31"/>
                <c:pt idx="0">
                  <c:v>0</c:v>
                </c:pt>
                <c:pt idx="1">
                  <c:v>5.2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0.01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6.8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0.01</c:v>
                </c:pt>
                <c:pt idx="22">
                  <c:v>0.1</c:v>
                </c:pt>
                <c:pt idx="23">
                  <c:v>1.9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0.02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B4D-4F5D-AB0F-D64CD6B80FD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-39304048"/>
        <c:axId val="-39301328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dLbl>
              <c:idx val="21"/>
              <c:numFmt formatCode="#,##0.0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800" b="0" i="0" u="none" strike="noStrike" kern="1200" baseline="0">
                      <a:solidFill>
                        <a:srgbClr val="FF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th-TH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2B4D-4F5D-AB0F-D64CD6B80FD0}"/>
                </c:ext>
              </c:extLst>
            </c:dLbl>
            <c:dLbl>
              <c:idx val="22"/>
              <c:numFmt formatCode="#,##0.0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800" b="0" i="0" u="none" strike="noStrike" kern="1200" baseline="0">
                      <a:solidFill>
                        <a:srgbClr val="FF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th-TH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2-2B4D-4F5D-AB0F-D64CD6B80FD0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7F27"/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Data!$B$64:$AF$64</c:f>
              <c:numCache>
                <c:formatCode>0.0</c:formatCode>
                <c:ptCount val="31"/>
                <c:pt idx="0">
                  <c:v>37.799999999999997</c:v>
                </c:pt>
                <c:pt idx="1">
                  <c:v>37.799999999999997</c:v>
                </c:pt>
                <c:pt idx="2">
                  <c:v>37.4</c:v>
                </c:pt>
                <c:pt idx="3">
                  <c:v>38.1</c:v>
                </c:pt>
                <c:pt idx="4">
                  <c:v>38</c:v>
                </c:pt>
                <c:pt idx="5">
                  <c:v>38.4</c:v>
                </c:pt>
                <c:pt idx="6">
                  <c:v>39.200000000000003</c:v>
                </c:pt>
                <c:pt idx="7">
                  <c:v>39.1</c:v>
                </c:pt>
                <c:pt idx="8">
                  <c:v>38.4</c:v>
                </c:pt>
                <c:pt idx="9">
                  <c:v>38.799999999999997</c:v>
                </c:pt>
                <c:pt idx="10">
                  <c:v>38.9</c:v>
                </c:pt>
                <c:pt idx="11">
                  <c:v>39.6</c:v>
                </c:pt>
                <c:pt idx="12">
                  <c:v>39.799999999999997</c:v>
                </c:pt>
                <c:pt idx="13">
                  <c:v>39.700000000000003</c:v>
                </c:pt>
                <c:pt idx="14">
                  <c:v>38.700000000000003</c:v>
                </c:pt>
                <c:pt idx="15">
                  <c:v>34.9</c:v>
                </c:pt>
                <c:pt idx="16">
                  <c:v>37.5</c:v>
                </c:pt>
                <c:pt idx="17">
                  <c:v>38.200000000000003</c:v>
                </c:pt>
                <c:pt idx="18">
                  <c:v>38.6</c:v>
                </c:pt>
                <c:pt idx="19">
                  <c:v>38.1</c:v>
                </c:pt>
                <c:pt idx="20">
                  <c:v>39.299999999999997</c:v>
                </c:pt>
                <c:pt idx="21">
                  <c:v>40</c:v>
                </c:pt>
                <c:pt idx="22">
                  <c:v>40.299999999999997</c:v>
                </c:pt>
                <c:pt idx="23">
                  <c:v>35</c:v>
                </c:pt>
                <c:pt idx="24">
                  <c:v>33.6</c:v>
                </c:pt>
                <c:pt idx="25">
                  <c:v>37.5</c:v>
                </c:pt>
                <c:pt idx="26">
                  <c:v>38.200000000000003</c:v>
                </c:pt>
                <c:pt idx="27">
                  <c:v>37.6</c:v>
                </c:pt>
                <c:pt idx="28">
                  <c:v>38</c:v>
                </c:pt>
                <c:pt idx="29">
                  <c:v>39.6</c:v>
                </c:pt>
                <c:pt idx="30">
                  <c:v>36.5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2B4D-4F5D-AB0F-D64CD6B80FD0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Data!$B$65:$AF$65</c:f>
              <c:numCache>
                <c:formatCode>0.0</c:formatCode>
                <c:ptCount val="31"/>
                <c:pt idx="0">
                  <c:v>24.4</c:v>
                </c:pt>
                <c:pt idx="1">
                  <c:v>25.3</c:v>
                </c:pt>
                <c:pt idx="2">
                  <c:v>24.4</c:v>
                </c:pt>
                <c:pt idx="3">
                  <c:v>24.8</c:v>
                </c:pt>
                <c:pt idx="4">
                  <c:v>23.7</c:v>
                </c:pt>
                <c:pt idx="5">
                  <c:v>22.4</c:v>
                </c:pt>
                <c:pt idx="6">
                  <c:v>22</c:v>
                </c:pt>
                <c:pt idx="7">
                  <c:v>23.9</c:v>
                </c:pt>
                <c:pt idx="8">
                  <c:v>22.7</c:v>
                </c:pt>
                <c:pt idx="9">
                  <c:v>22.4</c:v>
                </c:pt>
                <c:pt idx="10">
                  <c:v>21</c:v>
                </c:pt>
                <c:pt idx="11">
                  <c:v>20.399999999999999</c:v>
                </c:pt>
                <c:pt idx="12">
                  <c:v>20.2</c:v>
                </c:pt>
                <c:pt idx="13">
                  <c:v>21.4</c:v>
                </c:pt>
                <c:pt idx="14">
                  <c:v>25.3</c:v>
                </c:pt>
                <c:pt idx="15">
                  <c:v>24.7</c:v>
                </c:pt>
                <c:pt idx="16">
                  <c:v>24.6</c:v>
                </c:pt>
                <c:pt idx="17">
                  <c:v>25.9</c:v>
                </c:pt>
                <c:pt idx="18">
                  <c:v>25.4</c:v>
                </c:pt>
                <c:pt idx="19">
                  <c:v>24.8</c:v>
                </c:pt>
                <c:pt idx="20">
                  <c:v>24.9</c:v>
                </c:pt>
                <c:pt idx="21">
                  <c:v>25.6</c:v>
                </c:pt>
                <c:pt idx="22">
                  <c:v>25.2</c:v>
                </c:pt>
                <c:pt idx="23">
                  <c:v>27.5</c:v>
                </c:pt>
                <c:pt idx="24">
                  <c:v>26.4</c:v>
                </c:pt>
                <c:pt idx="25">
                  <c:v>25.6</c:v>
                </c:pt>
                <c:pt idx="26">
                  <c:v>26.4</c:v>
                </c:pt>
                <c:pt idx="27">
                  <c:v>25.3</c:v>
                </c:pt>
                <c:pt idx="28">
                  <c:v>24.4</c:v>
                </c:pt>
                <c:pt idx="29">
                  <c:v>24.9</c:v>
                </c:pt>
                <c:pt idx="30">
                  <c:v>27.1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2B4D-4F5D-AB0F-D64CD6B80FD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-39312208"/>
        <c:axId val="-39316016"/>
        <c:extLst/>
      </c:stockChart>
      <c:valAx>
        <c:axId val="-39301328"/>
        <c:scaling>
          <c:orientation val="minMax"/>
          <c:max val="14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th-TH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-39304048"/>
        <c:crosses val="max"/>
        <c:crossBetween val="between"/>
      </c:valAx>
      <c:catAx>
        <c:axId val="-393040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-39301328"/>
        <c:crossesAt val="0"/>
        <c:auto val="1"/>
        <c:lblAlgn val="ctr"/>
        <c:lblOffset val="100"/>
        <c:noMultiLvlLbl val="0"/>
      </c:catAx>
      <c:valAx>
        <c:axId val="-39316016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7.3385826771653548E-3"/>
              <c:y val="0.3880089421500073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rgbClr val="FFFF00"/>
                  </a:solidFill>
                  <a:latin typeface="+mn-lt"/>
                  <a:ea typeface="+mn-ea"/>
                  <a:cs typeface="+mn-cs"/>
                </a:defRPr>
              </a:pPr>
              <a:endParaRPr lang="th-TH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-39312208"/>
        <c:crosses val="autoZero"/>
        <c:crossBetween val="between"/>
      </c:valAx>
      <c:catAx>
        <c:axId val="-39312208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th-TH"/>
            </a:p>
          </c:txPr>
        </c:title>
        <c:numFmt formatCode="General" sourceLinked="1"/>
        <c:majorTickMark val="none"/>
        <c:minorTickMark val="none"/>
        <c:tickLblPos val="nextTo"/>
        <c:crossAx val="-39316016"/>
        <c:crossesAt val="0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66"/>
          <c:y val="0.92069693221448723"/>
          <c:w val="0.44396531097822983"/>
          <c:h val="6.3954761266971374E-2"/>
        </c:manualLayout>
      </c:layout>
      <c:overlay val="0"/>
      <c:spPr>
        <a:solidFill>
          <a:schemeClr val="bg1">
            <a:lumMod val="6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th-TH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th-TH"/>
    </a:p>
  </c:txPr>
  <c:externalData r:id="rId3">
    <c:autoUpdate val="0"/>
  </c:externalData>
  <c:userShapes r:id="rId4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2400">
                <a:latin typeface="FreesiaUPC" panose="020B0604020202020204" pitchFamily="34" charset="-34"/>
                <a:cs typeface="FreesiaUPC" panose="020B0604020202020204" pitchFamily="34" charset="-34"/>
              </a:rPr>
              <a:t>กาญจนบุรี</a:t>
            </a:r>
          </a:p>
          <a:p>
            <a:pPr>
              <a:defRPr/>
            </a:pP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(14.0225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N,</a:t>
            </a: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 99.53583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E)</a:t>
            </a:r>
            <a:endParaRPr lang="th-TH" sz="1800" i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>
              <a:defRPr/>
            </a:pP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th-TH"/>
        </a:p>
      </c:txPr>
    </c:title>
    <c:autoTitleDeleted val="0"/>
    <c:plotArea>
      <c:layout>
        <c:manualLayout>
          <c:layoutTarget val="inner"/>
          <c:xMode val="edge"/>
          <c:yMode val="edge"/>
          <c:x val="9.2698220414755853E-2"/>
          <c:y val="0.17330426737505014"/>
          <c:w val="0.82965524403075508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Data!$A$101</c:f>
              <c:strCache>
                <c:ptCount val="1"/>
                <c:pt idx="0">
                  <c:v>ปริมาณฝน</c:v>
                </c:pt>
              </c:strCache>
              <c:extLst xmlns:c15="http://schemas.microsoft.com/office/drawing/2012/chart"/>
            </c:strRef>
          </c:tx>
          <c:spPr>
            <a:solidFill>
              <a:schemeClr val="accent6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  <c:extLst xmlns:c15="http://schemas.microsoft.com/office/drawing/2012/chart"/>
            </c:numRef>
          </c:cat>
          <c:val>
            <c:numRef>
              <c:f>Data!$B$86:$AF$86</c:f>
              <c:numCache>
                <c:formatCode>0.0</c:formatCode>
                <c:ptCount val="3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0.6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7AF-4854-90B4-594909BE9AF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-2138481376"/>
        <c:axId val="-2138475392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dLbl>
              <c:idx val="20"/>
              <c:numFmt formatCode="#,##0.0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800" b="0" i="0" u="none" strike="noStrike" kern="1200" baseline="0">
                      <a:solidFill>
                        <a:srgbClr val="FF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th-TH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77AF-4854-90B4-594909BE9AFA}"/>
                </c:ext>
              </c:extLst>
            </c:dLbl>
            <c:dLbl>
              <c:idx val="21"/>
              <c:numFmt formatCode="#,##0.0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800" b="0" i="0" u="none" strike="noStrike" kern="1200" baseline="0">
                      <a:solidFill>
                        <a:srgbClr val="FF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th-TH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2-77AF-4854-90B4-594909BE9AFA}"/>
                </c:ext>
              </c:extLst>
            </c:dLbl>
            <c:dLbl>
              <c:idx val="22"/>
              <c:numFmt formatCode="#,##0.0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800" b="0" i="0" u="none" strike="noStrike" kern="1200" baseline="0">
                      <a:solidFill>
                        <a:srgbClr val="FF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th-TH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77AF-4854-90B4-594909BE9AFA}"/>
                </c:ext>
              </c:extLst>
            </c:dLbl>
            <c:dLbl>
              <c:idx val="27"/>
              <c:numFmt formatCode="#,##0.0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800" b="0" i="0" u="none" strike="noStrike" kern="1200" baseline="0">
                      <a:solidFill>
                        <a:srgbClr val="FF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th-TH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4-77AF-4854-90B4-594909BE9AFA}"/>
                </c:ext>
              </c:extLst>
            </c:dLbl>
            <c:dLbl>
              <c:idx val="28"/>
              <c:numFmt formatCode="#,##0.0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800" b="0" i="0" u="none" strike="noStrike" kern="1200" baseline="0">
                      <a:solidFill>
                        <a:srgbClr val="FF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th-TH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5-77AF-4854-90B4-594909BE9AFA}"/>
                </c:ext>
              </c:extLst>
            </c:dLbl>
            <c:dLbl>
              <c:idx val="29"/>
              <c:numFmt formatCode="#,##0.0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800" b="0" i="0" u="none" strike="noStrike" kern="1200" baseline="0">
                      <a:solidFill>
                        <a:srgbClr val="FF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th-TH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6-77AF-4854-90B4-594909BE9AFA}"/>
                </c:ext>
              </c:extLst>
            </c:dLbl>
            <c:dLbl>
              <c:idx val="30"/>
              <c:numFmt formatCode="#,##0.0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800" b="0" i="0" u="none" strike="noStrike" kern="1200" baseline="0">
                      <a:solidFill>
                        <a:srgbClr val="FF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th-TH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7-77AF-4854-90B4-594909BE9AFA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7F27"/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Data!$B$84:$AF$84</c:f>
              <c:numCache>
                <c:formatCode>0.0</c:formatCode>
                <c:ptCount val="31"/>
                <c:pt idx="0">
                  <c:v>37.700000000000003</c:v>
                </c:pt>
                <c:pt idx="1">
                  <c:v>38.5</c:v>
                </c:pt>
                <c:pt idx="2">
                  <c:v>38.6</c:v>
                </c:pt>
                <c:pt idx="3">
                  <c:v>37.4</c:v>
                </c:pt>
                <c:pt idx="4">
                  <c:v>37.6</c:v>
                </c:pt>
                <c:pt idx="5">
                  <c:v>38.4</c:v>
                </c:pt>
                <c:pt idx="6">
                  <c:v>38.5</c:v>
                </c:pt>
                <c:pt idx="7">
                  <c:v>37.9</c:v>
                </c:pt>
                <c:pt idx="8">
                  <c:v>38.200000000000003</c:v>
                </c:pt>
                <c:pt idx="9">
                  <c:v>38.4</c:v>
                </c:pt>
                <c:pt idx="10">
                  <c:v>39.4</c:v>
                </c:pt>
                <c:pt idx="11">
                  <c:v>39.5</c:v>
                </c:pt>
                <c:pt idx="12">
                  <c:v>38.6</c:v>
                </c:pt>
                <c:pt idx="13">
                  <c:v>37.299999999999997</c:v>
                </c:pt>
                <c:pt idx="14">
                  <c:v>37.700000000000003</c:v>
                </c:pt>
                <c:pt idx="15">
                  <c:v>34.299999999999997</c:v>
                </c:pt>
                <c:pt idx="16">
                  <c:v>37.6</c:v>
                </c:pt>
                <c:pt idx="17">
                  <c:v>38</c:v>
                </c:pt>
                <c:pt idx="18">
                  <c:v>38.700000000000003</c:v>
                </c:pt>
                <c:pt idx="19">
                  <c:v>39.4</c:v>
                </c:pt>
                <c:pt idx="20">
                  <c:v>40.5</c:v>
                </c:pt>
                <c:pt idx="21">
                  <c:v>41.4</c:v>
                </c:pt>
                <c:pt idx="22">
                  <c:v>40.5</c:v>
                </c:pt>
                <c:pt idx="23">
                  <c:v>38.6</c:v>
                </c:pt>
                <c:pt idx="24">
                  <c:v>34.4</c:v>
                </c:pt>
                <c:pt idx="25">
                  <c:v>36.1</c:v>
                </c:pt>
                <c:pt idx="26">
                  <c:v>38.700000000000003</c:v>
                </c:pt>
                <c:pt idx="27">
                  <c:v>40.200000000000003</c:v>
                </c:pt>
                <c:pt idx="28">
                  <c:v>40.4</c:v>
                </c:pt>
                <c:pt idx="29">
                  <c:v>41.2</c:v>
                </c:pt>
                <c:pt idx="30">
                  <c:v>41.2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77AF-4854-90B4-594909BE9AFA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Data!$B$85:$AF$85</c:f>
              <c:numCache>
                <c:formatCode>0.0</c:formatCode>
                <c:ptCount val="31"/>
                <c:pt idx="0">
                  <c:v>23.8</c:v>
                </c:pt>
                <c:pt idx="1">
                  <c:v>23.6</c:v>
                </c:pt>
                <c:pt idx="2">
                  <c:v>24.6</c:v>
                </c:pt>
                <c:pt idx="3">
                  <c:v>24.4</c:v>
                </c:pt>
                <c:pt idx="4">
                  <c:v>23.2</c:v>
                </c:pt>
                <c:pt idx="5">
                  <c:v>21.8</c:v>
                </c:pt>
                <c:pt idx="6">
                  <c:v>23.4</c:v>
                </c:pt>
                <c:pt idx="7">
                  <c:v>23.9</c:v>
                </c:pt>
                <c:pt idx="8">
                  <c:v>24.8</c:v>
                </c:pt>
                <c:pt idx="9">
                  <c:v>24.1</c:v>
                </c:pt>
                <c:pt idx="10">
                  <c:v>21.4</c:v>
                </c:pt>
                <c:pt idx="11">
                  <c:v>21.2</c:v>
                </c:pt>
                <c:pt idx="12">
                  <c:v>21.1</c:v>
                </c:pt>
                <c:pt idx="13">
                  <c:v>21.6</c:v>
                </c:pt>
                <c:pt idx="14">
                  <c:v>22.8</c:v>
                </c:pt>
                <c:pt idx="15">
                  <c:v>24.5</c:v>
                </c:pt>
                <c:pt idx="16">
                  <c:v>22.9</c:v>
                </c:pt>
                <c:pt idx="17">
                  <c:v>24.8</c:v>
                </c:pt>
                <c:pt idx="18">
                  <c:v>25.2</c:v>
                </c:pt>
                <c:pt idx="19">
                  <c:v>23.7</c:v>
                </c:pt>
                <c:pt idx="20">
                  <c:v>24.7</c:v>
                </c:pt>
                <c:pt idx="21">
                  <c:v>24.9</c:v>
                </c:pt>
                <c:pt idx="22">
                  <c:v>23.9</c:v>
                </c:pt>
                <c:pt idx="23">
                  <c:v>23.9</c:v>
                </c:pt>
                <c:pt idx="24">
                  <c:v>25.2</c:v>
                </c:pt>
                <c:pt idx="25">
                  <c:v>23.4</c:v>
                </c:pt>
                <c:pt idx="26">
                  <c:v>25.3</c:v>
                </c:pt>
                <c:pt idx="27">
                  <c:v>24.5</c:v>
                </c:pt>
                <c:pt idx="28">
                  <c:v>25.5</c:v>
                </c:pt>
                <c:pt idx="29">
                  <c:v>25.3</c:v>
                </c:pt>
                <c:pt idx="30">
                  <c:v>25.6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9-77AF-4854-90B4-594909BE9AF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-2138474304"/>
        <c:axId val="-2138478656"/>
        <c:extLst/>
      </c:stockChart>
      <c:valAx>
        <c:axId val="-2138475392"/>
        <c:scaling>
          <c:orientation val="minMax"/>
          <c:max val="14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th-TH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-2138481376"/>
        <c:crosses val="max"/>
        <c:crossBetween val="between"/>
      </c:valAx>
      <c:catAx>
        <c:axId val="-21384813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-2138475392"/>
        <c:crossesAt val="0"/>
        <c:auto val="1"/>
        <c:lblAlgn val="ctr"/>
        <c:lblOffset val="100"/>
        <c:noMultiLvlLbl val="0"/>
      </c:catAx>
      <c:valAx>
        <c:axId val="-2138478656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7.3385826771653548E-3"/>
              <c:y val="0.3880089421500073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rgbClr val="FFFF00"/>
                  </a:solidFill>
                  <a:latin typeface="+mn-lt"/>
                  <a:ea typeface="+mn-ea"/>
                  <a:cs typeface="+mn-cs"/>
                </a:defRPr>
              </a:pPr>
              <a:endParaRPr lang="th-TH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-2138474304"/>
        <c:crosses val="autoZero"/>
        <c:crossBetween val="between"/>
      </c:valAx>
      <c:catAx>
        <c:axId val="-2138474304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th-TH"/>
            </a:p>
          </c:txPr>
        </c:title>
        <c:numFmt formatCode="General" sourceLinked="1"/>
        <c:majorTickMark val="none"/>
        <c:minorTickMark val="none"/>
        <c:tickLblPos val="nextTo"/>
        <c:crossAx val="-2138478656"/>
        <c:crossesAt val="0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66"/>
          <c:y val="0.92069693221448723"/>
          <c:w val="0.44396531097822983"/>
          <c:h val="6.3954761266971374E-2"/>
        </c:manualLayout>
      </c:layout>
      <c:overlay val="0"/>
      <c:spPr>
        <a:solidFill>
          <a:schemeClr val="bg1">
            <a:lumMod val="6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th-TH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th-TH"/>
    </a:p>
  </c:txPr>
  <c:externalData r:id="rId3">
    <c:autoUpdate val="0"/>
  </c:externalData>
  <c:userShapes r:id="rId4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2400">
                <a:latin typeface="FreesiaUPC" panose="020B0604020202020204" pitchFamily="34" charset="-34"/>
                <a:cs typeface="FreesiaUPC" panose="020B0604020202020204" pitchFamily="34" charset="-34"/>
              </a:rPr>
              <a:t>กรุงเทพมหานคร</a:t>
            </a:r>
          </a:p>
          <a:p>
            <a:pPr>
              <a:defRPr/>
            </a:pP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(13.72639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N,</a:t>
            </a: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 100.5600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E)</a:t>
            </a:r>
            <a:endParaRPr lang="th-TH" sz="1800" i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>
              <a:defRPr/>
            </a:pP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th-TH"/>
        </a:p>
      </c:txPr>
    </c:title>
    <c:autoTitleDeleted val="0"/>
    <c:plotArea>
      <c:layout>
        <c:manualLayout>
          <c:layoutTarget val="inner"/>
          <c:xMode val="edge"/>
          <c:yMode val="edge"/>
          <c:x val="9.2698220414755853E-2"/>
          <c:y val="0.17330426737505014"/>
          <c:w val="0.82965524403075508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Data!$A$101</c:f>
              <c:strCache>
                <c:ptCount val="1"/>
                <c:pt idx="0">
                  <c:v>ปริมาณฝน</c:v>
                </c:pt>
              </c:strCache>
              <c:extLst xmlns:c15="http://schemas.microsoft.com/office/drawing/2012/chart"/>
            </c:strRef>
          </c:tx>
          <c:spPr>
            <a:solidFill>
              <a:schemeClr val="accent6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  <c:extLst xmlns:c15="http://schemas.microsoft.com/office/drawing/2012/chart"/>
            </c:numRef>
          </c:cat>
          <c:val>
            <c:numRef>
              <c:f>Data!$B$101:$AF$101</c:f>
              <c:numCache>
                <c:formatCode>0.0</c:formatCode>
                <c:ptCount val="3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9</c:v>
                </c:pt>
                <c:pt idx="15">
                  <c:v>0.2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D06-4A54-BFA4-E178117062C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-2138487360"/>
        <c:axId val="-2138487904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7F27"/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Data!$B$99:$AF$99</c:f>
              <c:numCache>
                <c:formatCode>0.0</c:formatCode>
                <c:ptCount val="31"/>
                <c:pt idx="0">
                  <c:v>34.700000000000003</c:v>
                </c:pt>
                <c:pt idx="1">
                  <c:v>35.700000000000003</c:v>
                </c:pt>
                <c:pt idx="2">
                  <c:v>35.799999999999997</c:v>
                </c:pt>
                <c:pt idx="3">
                  <c:v>35.299999999999997</c:v>
                </c:pt>
                <c:pt idx="4">
                  <c:v>34.5</c:v>
                </c:pt>
                <c:pt idx="5">
                  <c:v>36.6</c:v>
                </c:pt>
                <c:pt idx="6">
                  <c:v>35.799999999999997</c:v>
                </c:pt>
                <c:pt idx="7">
                  <c:v>35.5</c:v>
                </c:pt>
                <c:pt idx="8">
                  <c:v>35</c:v>
                </c:pt>
                <c:pt idx="9">
                  <c:v>35.200000000000003</c:v>
                </c:pt>
                <c:pt idx="10">
                  <c:v>36</c:v>
                </c:pt>
                <c:pt idx="11">
                  <c:v>37.6</c:v>
                </c:pt>
                <c:pt idx="12">
                  <c:v>35</c:v>
                </c:pt>
                <c:pt idx="13">
                  <c:v>35.5</c:v>
                </c:pt>
                <c:pt idx="14">
                  <c:v>35.700000000000003</c:v>
                </c:pt>
                <c:pt idx="15">
                  <c:v>29.2</c:v>
                </c:pt>
                <c:pt idx="16">
                  <c:v>35.5</c:v>
                </c:pt>
                <c:pt idx="17">
                  <c:v>35.5</c:v>
                </c:pt>
                <c:pt idx="18">
                  <c:v>36.299999999999997</c:v>
                </c:pt>
                <c:pt idx="19">
                  <c:v>35.6</c:v>
                </c:pt>
                <c:pt idx="20">
                  <c:v>36.299999999999997</c:v>
                </c:pt>
                <c:pt idx="21">
                  <c:v>36.700000000000003</c:v>
                </c:pt>
                <c:pt idx="22">
                  <c:v>37.200000000000003</c:v>
                </c:pt>
                <c:pt idx="23">
                  <c:v>37</c:v>
                </c:pt>
                <c:pt idx="24">
                  <c:v>30.7</c:v>
                </c:pt>
                <c:pt idx="25">
                  <c:v>35.700000000000003</c:v>
                </c:pt>
                <c:pt idx="26">
                  <c:v>35.299999999999997</c:v>
                </c:pt>
                <c:pt idx="27">
                  <c:v>36.700000000000003</c:v>
                </c:pt>
                <c:pt idx="28">
                  <c:v>35.700000000000003</c:v>
                </c:pt>
                <c:pt idx="29">
                  <c:v>36.5</c:v>
                </c:pt>
                <c:pt idx="30">
                  <c:v>37.200000000000003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D06-4A54-BFA4-E178117062C9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Data!$B$100:$AF$100</c:f>
              <c:numCache>
                <c:formatCode>0.0</c:formatCode>
                <c:ptCount val="31"/>
                <c:pt idx="0">
                  <c:v>27</c:v>
                </c:pt>
                <c:pt idx="1">
                  <c:v>27.4</c:v>
                </c:pt>
                <c:pt idx="2">
                  <c:v>27.7</c:v>
                </c:pt>
                <c:pt idx="3">
                  <c:v>27.8</c:v>
                </c:pt>
                <c:pt idx="4">
                  <c:v>27.3</c:v>
                </c:pt>
                <c:pt idx="5">
                  <c:v>26.5</c:v>
                </c:pt>
                <c:pt idx="6">
                  <c:v>27.3</c:v>
                </c:pt>
                <c:pt idx="7">
                  <c:v>27</c:v>
                </c:pt>
                <c:pt idx="8">
                  <c:v>26.9</c:v>
                </c:pt>
                <c:pt idx="9">
                  <c:v>27</c:v>
                </c:pt>
                <c:pt idx="10">
                  <c:v>26.9</c:v>
                </c:pt>
                <c:pt idx="11">
                  <c:v>26.5</c:v>
                </c:pt>
                <c:pt idx="12">
                  <c:v>27.4</c:v>
                </c:pt>
                <c:pt idx="13">
                  <c:v>27.7</c:v>
                </c:pt>
                <c:pt idx="14">
                  <c:v>27.7</c:v>
                </c:pt>
                <c:pt idx="15">
                  <c:v>25.6</c:v>
                </c:pt>
                <c:pt idx="16">
                  <c:v>25.5</c:v>
                </c:pt>
                <c:pt idx="17">
                  <c:v>27.3</c:v>
                </c:pt>
                <c:pt idx="18">
                  <c:v>27.6</c:v>
                </c:pt>
                <c:pt idx="19">
                  <c:v>27.7</c:v>
                </c:pt>
                <c:pt idx="20">
                  <c:v>27.8</c:v>
                </c:pt>
                <c:pt idx="21">
                  <c:v>28.2</c:v>
                </c:pt>
                <c:pt idx="22">
                  <c:v>27.8</c:v>
                </c:pt>
                <c:pt idx="23">
                  <c:v>27.4</c:v>
                </c:pt>
                <c:pt idx="24">
                  <c:v>27.6</c:v>
                </c:pt>
                <c:pt idx="25">
                  <c:v>26.6</c:v>
                </c:pt>
                <c:pt idx="26">
                  <c:v>27.8</c:v>
                </c:pt>
                <c:pt idx="27">
                  <c:v>28</c:v>
                </c:pt>
                <c:pt idx="28">
                  <c:v>27.9</c:v>
                </c:pt>
                <c:pt idx="29">
                  <c:v>27.8</c:v>
                </c:pt>
                <c:pt idx="30">
                  <c:v>28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DD06-4A54-BFA4-E178117062C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-2138485184"/>
        <c:axId val="-2138486816"/>
        <c:extLst/>
      </c:stockChart>
      <c:valAx>
        <c:axId val="-2138487904"/>
        <c:scaling>
          <c:orientation val="minMax"/>
          <c:max val="20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th-TH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-2138487360"/>
        <c:crosses val="max"/>
        <c:crossBetween val="between"/>
      </c:valAx>
      <c:catAx>
        <c:axId val="-21384873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-2138487904"/>
        <c:crossesAt val="0"/>
        <c:auto val="1"/>
        <c:lblAlgn val="ctr"/>
        <c:lblOffset val="100"/>
        <c:noMultiLvlLbl val="0"/>
      </c:catAx>
      <c:valAx>
        <c:axId val="-2138486816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7.3385826771653548E-3"/>
              <c:y val="0.3880089421500073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rgbClr val="FFFF00"/>
                  </a:solidFill>
                  <a:latin typeface="+mn-lt"/>
                  <a:ea typeface="+mn-ea"/>
                  <a:cs typeface="+mn-cs"/>
                </a:defRPr>
              </a:pPr>
              <a:endParaRPr lang="th-TH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-2138485184"/>
        <c:crosses val="autoZero"/>
        <c:crossBetween val="between"/>
      </c:valAx>
      <c:catAx>
        <c:axId val="-2138485184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th-TH"/>
            </a:p>
          </c:txPr>
        </c:title>
        <c:numFmt formatCode="General" sourceLinked="1"/>
        <c:majorTickMark val="none"/>
        <c:minorTickMark val="none"/>
        <c:tickLblPos val="nextTo"/>
        <c:crossAx val="-2138486816"/>
        <c:crossesAt val="0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66"/>
          <c:y val="0.92069693221448723"/>
          <c:w val="0.44396531097822983"/>
          <c:h val="6.3954761266971374E-2"/>
        </c:manualLayout>
      </c:layout>
      <c:overlay val="0"/>
      <c:spPr>
        <a:solidFill>
          <a:schemeClr val="bg1">
            <a:lumMod val="6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th-TH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th-TH"/>
    </a:p>
  </c:txPr>
  <c:externalData r:id="rId3">
    <c:autoUpdate val="0"/>
  </c:externalData>
  <c:userShapes r:id="rId4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2400">
                <a:latin typeface="FreesiaUPC" panose="020B0604020202020204" pitchFamily="34" charset="-34"/>
                <a:cs typeface="FreesiaUPC" panose="020B0604020202020204" pitchFamily="34" charset="-34"/>
              </a:rPr>
              <a:t>ชลบุรี</a:t>
            </a:r>
          </a:p>
          <a:p>
            <a:pPr>
              <a:defRPr/>
            </a:pP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(13.36667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N,</a:t>
            </a: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 100.98333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E)</a:t>
            </a:r>
            <a:endParaRPr lang="th-TH" sz="1800" i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>
              <a:defRPr/>
            </a:pP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th-TH"/>
        </a:p>
      </c:txPr>
    </c:title>
    <c:autoTitleDeleted val="0"/>
    <c:plotArea>
      <c:layout>
        <c:manualLayout>
          <c:layoutTarget val="inner"/>
          <c:xMode val="edge"/>
          <c:yMode val="edge"/>
          <c:x val="9.2698220414755853E-2"/>
          <c:y val="0.17330426737505014"/>
          <c:w val="0.82965524403075508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Data!$A$101</c:f>
              <c:strCache>
                <c:ptCount val="1"/>
                <c:pt idx="0">
                  <c:v>ปริมาณฝน</c:v>
                </c:pt>
              </c:strCache>
              <c:extLst xmlns:c15="http://schemas.microsoft.com/office/drawing/2012/chart"/>
            </c:strRef>
          </c:tx>
          <c:spPr>
            <a:solidFill>
              <a:schemeClr val="accent6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  <c:extLst xmlns:c15="http://schemas.microsoft.com/office/drawing/2012/chart"/>
            </c:numRef>
          </c:cat>
          <c:val>
            <c:numRef>
              <c:f>Data!$B$116:$AF$116</c:f>
              <c:numCache>
                <c:formatCode>0.0</c:formatCode>
                <c:ptCount val="3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1.4</c:v>
                </c:pt>
                <c:pt idx="15">
                  <c:v>0.01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1.2</c:v>
                </c:pt>
                <c:pt idx="24">
                  <c:v>0.01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0.4</c:v>
                </c:pt>
                <c:pt idx="30">
                  <c:v>21.9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054-470A-A626-72A67E28F58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-2136965264"/>
        <c:axId val="-2136967984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7F27"/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Data!$B$114:$AF$114</c:f>
              <c:numCache>
                <c:formatCode>0.0</c:formatCode>
                <c:ptCount val="31"/>
                <c:pt idx="0">
                  <c:v>35</c:v>
                </c:pt>
                <c:pt idx="1">
                  <c:v>34.700000000000003</c:v>
                </c:pt>
                <c:pt idx="2">
                  <c:v>33.4</c:v>
                </c:pt>
                <c:pt idx="3">
                  <c:v>33.799999999999997</c:v>
                </c:pt>
                <c:pt idx="4">
                  <c:v>34.5</c:v>
                </c:pt>
                <c:pt idx="5">
                  <c:v>34.700000000000003</c:v>
                </c:pt>
                <c:pt idx="6">
                  <c:v>34.5</c:v>
                </c:pt>
                <c:pt idx="7">
                  <c:v>35.200000000000003</c:v>
                </c:pt>
                <c:pt idx="8">
                  <c:v>34.1</c:v>
                </c:pt>
                <c:pt idx="9">
                  <c:v>34</c:v>
                </c:pt>
                <c:pt idx="10">
                  <c:v>34</c:v>
                </c:pt>
                <c:pt idx="11">
                  <c:v>35.799999999999997</c:v>
                </c:pt>
                <c:pt idx="12">
                  <c:v>35.299999999999997</c:v>
                </c:pt>
                <c:pt idx="13">
                  <c:v>35.5</c:v>
                </c:pt>
                <c:pt idx="14">
                  <c:v>34</c:v>
                </c:pt>
                <c:pt idx="15">
                  <c:v>29.4</c:v>
                </c:pt>
                <c:pt idx="16">
                  <c:v>34.5</c:v>
                </c:pt>
                <c:pt idx="17">
                  <c:v>35.5</c:v>
                </c:pt>
                <c:pt idx="18">
                  <c:v>35</c:v>
                </c:pt>
                <c:pt idx="19">
                  <c:v>35.5</c:v>
                </c:pt>
                <c:pt idx="20">
                  <c:v>35.700000000000003</c:v>
                </c:pt>
                <c:pt idx="21">
                  <c:v>38.700000000000003</c:v>
                </c:pt>
                <c:pt idx="22">
                  <c:v>35</c:v>
                </c:pt>
                <c:pt idx="23">
                  <c:v>34.700000000000003</c:v>
                </c:pt>
                <c:pt idx="24">
                  <c:v>29.4</c:v>
                </c:pt>
                <c:pt idx="25">
                  <c:v>34.799999999999997</c:v>
                </c:pt>
                <c:pt idx="26">
                  <c:v>33</c:v>
                </c:pt>
                <c:pt idx="27">
                  <c:v>35.700000000000003</c:v>
                </c:pt>
                <c:pt idx="28">
                  <c:v>35.5</c:v>
                </c:pt>
                <c:pt idx="29">
                  <c:v>36</c:v>
                </c:pt>
                <c:pt idx="30">
                  <c:v>35.200000000000003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054-470A-A626-72A67E28F587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Data!$B$115:$AF$115</c:f>
              <c:numCache>
                <c:formatCode>0.0</c:formatCode>
                <c:ptCount val="31"/>
                <c:pt idx="0">
                  <c:v>25.3</c:v>
                </c:pt>
                <c:pt idx="1">
                  <c:v>25.3</c:v>
                </c:pt>
                <c:pt idx="2">
                  <c:v>26.8</c:v>
                </c:pt>
                <c:pt idx="3">
                  <c:v>27</c:v>
                </c:pt>
                <c:pt idx="4">
                  <c:v>26.5</c:v>
                </c:pt>
                <c:pt idx="5">
                  <c:v>26.8</c:v>
                </c:pt>
                <c:pt idx="6">
                  <c:v>26.2</c:v>
                </c:pt>
                <c:pt idx="7">
                  <c:v>25.7</c:v>
                </c:pt>
                <c:pt idx="8">
                  <c:v>25.6</c:v>
                </c:pt>
                <c:pt idx="9">
                  <c:v>25</c:v>
                </c:pt>
                <c:pt idx="10">
                  <c:v>25</c:v>
                </c:pt>
                <c:pt idx="11">
                  <c:v>24.2</c:v>
                </c:pt>
                <c:pt idx="12">
                  <c:v>24.8</c:v>
                </c:pt>
                <c:pt idx="13">
                  <c:v>26.7</c:v>
                </c:pt>
                <c:pt idx="14">
                  <c:v>27</c:v>
                </c:pt>
                <c:pt idx="15">
                  <c:v>24.7</c:v>
                </c:pt>
                <c:pt idx="16">
                  <c:v>25</c:v>
                </c:pt>
                <c:pt idx="17">
                  <c:v>24.9</c:v>
                </c:pt>
                <c:pt idx="18">
                  <c:v>25.7</c:v>
                </c:pt>
                <c:pt idx="19">
                  <c:v>26</c:v>
                </c:pt>
                <c:pt idx="20">
                  <c:v>26.3</c:v>
                </c:pt>
                <c:pt idx="21">
                  <c:v>27.2</c:v>
                </c:pt>
                <c:pt idx="22">
                  <c:v>26.5</c:v>
                </c:pt>
                <c:pt idx="23">
                  <c:v>27.1</c:v>
                </c:pt>
                <c:pt idx="24">
                  <c:v>26.4</c:v>
                </c:pt>
                <c:pt idx="25">
                  <c:v>25.5</c:v>
                </c:pt>
                <c:pt idx="26">
                  <c:v>26.7</c:v>
                </c:pt>
                <c:pt idx="27">
                  <c:v>27</c:v>
                </c:pt>
                <c:pt idx="28">
                  <c:v>27</c:v>
                </c:pt>
                <c:pt idx="29">
                  <c:v>26.5</c:v>
                </c:pt>
                <c:pt idx="30">
                  <c:v>27.6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054-470A-A626-72A67E28F58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-2136962544"/>
        <c:axId val="-2136959824"/>
        <c:extLst/>
      </c:stockChart>
      <c:valAx>
        <c:axId val="-2136967984"/>
        <c:scaling>
          <c:orientation val="minMax"/>
          <c:max val="14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th-TH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-2136965264"/>
        <c:crosses val="max"/>
        <c:crossBetween val="between"/>
      </c:valAx>
      <c:catAx>
        <c:axId val="-21369652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-2136967984"/>
        <c:crossesAt val="0"/>
        <c:auto val="1"/>
        <c:lblAlgn val="ctr"/>
        <c:lblOffset val="100"/>
        <c:noMultiLvlLbl val="0"/>
      </c:catAx>
      <c:valAx>
        <c:axId val="-2136959824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7.3385826771653548E-3"/>
              <c:y val="0.3880089421500073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rgbClr val="FFFF00"/>
                  </a:solidFill>
                  <a:latin typeface="+mn-lt"/>
                  <a:ea typeface="+mn-ea"/>
                  <a:cs typeface="+mn-cs"/>
                </a:defRPr>
              </a:pPr>
              <a:endParaRPr lang="th-TH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-2136962544"/>
        <c:crosses val="autoZero"/>
        <c:crossBetween val="between"/>
      </c:valAx>
      <c:catAx>
        <c:axId val="-2136962544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th-TH"/>
            </a:p>
          </c:txPr>
        </c:title>
        <c:numFmt formatCode="General" sourceLinked="1"/>
        <c:majorTickMark val="none"/>
        <c:minorTickMark val="none"/>
        <c:tickLblPos val="nextTo"/>
        <c:crossAx val="-2136959824"/>
        <c:crossesAt val="0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66"/>
          <c:y val="0.92069693221448723"/>
          <c:w val="0.44396531097822983"/>
          <c:h val="6.3954761266971374E-2"/>
        </c:manualLayout>
      </c:layout>
      <c:overlay val="0"/>
      <c:spPr>
        <a:solidFill>
          <a:schemeClr val="bg1">
            <a:lumMod val="6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th-TH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th-TH"/>
    </a:p>
  </c:txPr>
  <c:externalData r:id="rId3">
    <c:autoUpdate val="0"/>
  </c:externalData>
  <c:userShapes r:id="rId4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2400">
                <a:latin typeface="FreesiaUPC" panose="020B0604020202020204" pitchFamily="34" charset="-34"/>
                <a:cs typeface="FreesiaUPC" panose="020B0604020202020204" pitchFamily="34" charset="-34"/>
              </a:rPr>
              <a:t>เพชรบุรี</a:t>
            </a:r>
          </a:p>
          <a:p>
            <a:pPr>
              <a:defRPr/>
            </a:pP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(12.99944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N,</a:t>
            </a: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 100.06060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E)</a:t>
            </a:r>
            <a:endParaRPr lang="th-TH" sz="1800" i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>
              <a:defRPr/>
            </a:pP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th-TH"/>
        </a:p>
      </c:txPr>
    </c:title>
    <c:autoTitleDeleted val="0"/>
    <c:plotArea>
      <c:layout>
        <c:manualLayout>
          <c:layoutTarget val="inner"/>
          <c:xMode val="edge"/>
          <c:yMode val="edge"/>
          <c:x val="9.2698220414755853E-2"/>
          <c:y val="0.17330426737505014"/>
          <c:w val="0.82965524403075508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Data!$A$6</c:f>
              <c:strCache>
                <c:ptCount val="1"/>
                <c:pt idx="0">
                  <c:v>ปริมาณฝน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  <c:extLst xmlns:c15="http://schemas.microsoft.com/office/drawing/2012/chart"/>
            </c:numRef>
          </c:cat>
          <c:val>
            <c:numRef>
              <c:f>Data!$B$136:$AF$136</c:f>
              <c:numCache>
                <c:formatCode>0.0</c:formatCode>
                <c:ptCount val="3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4.4000000000000004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3.3</c:v>
                </c:pt>
                <c:pt idx="25">
                  <c:v>0</c:v>
                </c:pt>
                <c:pt idx="26">
                  <c:v>0</c:v>
                </c:pt>
                <c:pt idx="27">
                  <c:v>0.1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C33-4150-B09F-1834A11E802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-2135441152"/>
        <c:axId val="-2135427552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7F27"/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Data!$B$134:$AF$134</c:f>
              <c:numCache>
                <c:formatCode>0.0</c:formatCode>
                <c:ptCount val="31"/>
                <c:pt idx="0">
                  <c:v>35.200000000000003</c:v>
                </c:pt>
                <c:pt idx="1">
                  <c:v>35.299999999999997</c:v>
                </c:pt>
                <c:pt idx="2">
                  <c:v>33.9</c:v>
                </c:pt>
                <c:pt idx="3">
                  <c:v>34.299999999999997</c:v>
                </c:pt>
                <c:pt idx="4">
                  <c:v>33.4</c:v>
                </c:pt>
                <c:pt idx="5">
                  <c:v>34.299999999999997</c:v>
                </c:pt>
                <c:pt idx="6">
                  <c:v>34.200000000000003</c:v>
                </c:pt>
                <c:pt idx="7">
                  <c:v>34.799999999999997</c:v>
                </c:pt>
                <c:pt idx="8">
                  <c:v>34.5</c:v>
                </c:pt>
                <c:pt idx="9">
                  <c:v>33.9</c:v>
                </c:pt>
                <c:pt idx="10">
                  <c:v>33.799999999999997</c:v>
                </c:pt>
                <c:pt idx="11">
                  <c:v>34.200000000000003</c:v>
                </c:pt>
                <c:pt idx="12">
                  <c:v>35.299999999999997</c:v>
                </c:pt>
                <c:pt idx="13">
                  <c:v>34.6</c:v>
                </c:pt>
                <c:pt idx="14">
                  <c:v>35</c:v>
                </c:pt>
                <c:pt idx="15">
                  <c:v>28.4</c:v>
                </c:pt>
                <c:pt idx="16">
                  <c:v>33.6</c:v>
                </c:pt>
                <c:pt idx="17">
                  <c:v>35.5</c:v>
                </c:pt>
                <c:pt idx="18">
                  <c:v>35.299999999999997</c:v>
                </c:pt>
                <c:pt idx="19">
                  <c:v>35.200000000000003</c:v>
                </c:pt>
                <c:pt idx="20">
                  <c:v>34.4</c:v>
                </c:pt>
                <c:pt idx="21">
                  <c:v>34.799999999999997</c:v>
                </c:pt>
                <c:pt idx="22">
                  <c:v>35.299999999999997</c:v>
                </c:pt>
                <c:pt idx="23">
                  <c:v>36</c:v>
                </c:pt>
                <c:pt idx="24">
                  <c:v>29</c:v>
                </c:pt>
                <c:pt idx="25">
                  <c:v>32.799999999999997</c:v>
                </c:pt>
                <c:pt idx="26">
                  <c:v>34.5</c:v>
                </c:pt>
                <c:pt idx="27">
                  <c:v>34.6</c:v>
                </c:pt>
                <c:pt idx="28">
                  <c:v>35.4</c:v>
                </c:pt>
                <c:pt idx="29">
                  <c:v>35.4</c:v>
                </c:pt>
                <c:pt idx="30">
                  <c:v>36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C33-4150-B09F-1834A11E8027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Data!$B$135:$AF$135</c:f>
              <c:numCache>
                <c:formatCode>0.0</c:formatCode>
                <c:ptCount val="31"/>
                <c:pt idx="0">
                  <c:v>25.9</c:v>
                </c:pt>
                <c:pt idx="1">
                  <c:v>27.4</c:v>
                </c:pt>
                <c:pt idx="2">
                  <c:v>27</c:v>
                </c:pt>
                <c:pt idx="3">
                  <c:v>27.1</c:v>
                </c:pt>
                <c:pt idx="4">
                  <c:v>25.3</c:v>
                </c:pt>
                <c:pt idx="5">
                  <c:v>24</c:v>
                </c:pt>
                <c:pt idx="6">
                  <c:v>24</c:v>
                </c:pt>
                <c:pt idx="7">
                  <c:v>24.8</c:v>
                </c:pt>
                <c:pt idx="8">
                  <c:v>26.2</c:v>
                </c:pt>
                <c:pt idx="9">
                  <c:v>24.9</c:v>
                </c:pt>
                <c:pt idx="10">
                  <c:v>23</c:v>
                </c:pt>
                <c:pt idx="11">
                  <c:v>21.8</c:v>
                </c:pt>
                <c:pt idx="12">
                  <c:v>23.5</c:v>
                </c:pt>
                <c:pt idx="13">
                  <c:v>26.5</c:v>
                </c:pt>
                <c:pt idx="14">
                  <c:v>25.5</c:v>
                </c:pt>
                <c:pt idx="15">
                  <c:v>26.9</c:v>
                </c:pt>
                <c:pt idx="16">
                  <c:v>24.3</c:v>
                </c:pt>
                <c:pt idx="17">
                  <c:v>26.5</c:v>
                </c:pt>
                <c:pt idx="18">
                  <c:v>27.3</c:v>
                </c:pt>
                <c:pt idx="19">
                  <c:v>24.7</c:v>
                </c:pt>
                <c:pt idx="20">
                  <c:v>26.3</c:v>
                </c:pt>
                <c:pt idx="21">
                  <c:v>26.6</c:v>
                </c:pt>
                <c:pt idx="22">
                  <c:v>24.8</c:v>
                </c:pt>
                <c:pt idx="23">
                  <c:v>27</c:v>
                </c:pt>
                <c:pt idx="24">
                  <c:v>26.3</c:v>
                </c:pt>
                <c:pt idx="25">
                  <c:v>24.8</c:v>
                </c:pt>
                <c:pt idx="26">
                  <c:v>26.8</c:v>
                </c:pt>
                <c:pt idx="27">
                  <c:v>26</c:v>
                </c:pt>
                <c:pt idx="28">
                  <c:v>26.6</c:v>
                </c:pt>
                <c:pt idx="29">
                  <c:v>27.4</c:v>
                </c:pt>
                <c:pt idx="30">
                  <c:v>25.8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C33-4150-B09F-1834A11E802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-2135437888"/>
        <c:axId val="-2135440608"/>
        <c:extLst/>
      </c:stockChart>
      <c:valAx>
        <c:axId val="-2135427552"/>
        <c:scaling>
          <c:orientation val="minMax"/>
          <c:max val="14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th-TH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-2135441152"/>
        <c:crosses val="max"/>
        <c:crossBetween val="between"/>
      </c:valAx>
      <c:catAx>
        <c:axId val="-21354411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-2135427552"/>
        <c:crossesAt val="0"/>
        <c:auto val="1"/>
        <c:lblAlgn val="ctr"/>
        <c:lblOffset val="100"/>
        <c:noMultiLvlLbl val="0"/>
      </c:catAx>
      <c:valAx>
        <c:axId val="-2135440608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7.3385826771653548E-3"/>
              <c:y val="0.3880089421500073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rgbClr val="FFFF00"/>
                  </a:solidFill>
                  <a:latin typeface="+mn-lt"/>
                  <a:ea typeface="+mn-ea"/>
                  <a:cs typeface="+mn-cs"/>
                </a:defRPr>
              </a:pPr>
              <a:endParaRPr lang="th-TH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-2135437888"/>
        <c:crosses val="autoZero"/>
        <c:crossBetween val="between"/>
      </c:valAx>
      <c:catAx>
        <c:axId val="-2135437888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th-TH"/>
            </a:p>
          </c:txPr>
        </c:title>
        <c:numFmt formatCode="General" sourceLinked="1"/>
        <c:majorTickMark val="none"/>
        <c:minorTickMark val="none"/>
        <c:tickLblPos val="nextTo"/>
        <c:crossAx val="-2135440608"/>
        <c:crossesAt val="0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66"/>
          <c:y val="0.92069693221448723"/>
          <c:w val="0.44396531097822983"/>
          <c:h val="6.3954761266971374E-2"/>
        </c:manualLayout>
      </c:layout>
      <c:overlay val="0"/>
      <c:spPr>
        <a:solidFill>
          <a:schemeClr val="bg1">
            <a:lumMod val="6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th-TH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th-TH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10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11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12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13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14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15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16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17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18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9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drawing10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drawing1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drawing1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drawing1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drawing1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drawing1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drawing1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drawing17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drawing18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drawing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drawing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drawing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drawing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drawing7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drawing8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drawing9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0.12124</cdr:x>
      <cdr:y>0.04892</cdr:y>
    </cdr:from>
    <cdr:to>
      <cdr:x>0.25421</cdr:x>
      <cdr:y>0.10692</cdr:y>
    </cdr:to>
    <cdr:sp macro="" textlink="">
      <cdr:nvSpPr>
        <cdr:cNvPr id="3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50918" y="307984"/>
          <a:ext cx="1152551" cy="365169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มีนาคม </a:t>
          </a:r>
          <a:r>
            <a:rPr lang="en-US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256</a:t>
          </a: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2</a:t>
          </a:r>
          <a:endParaRPr lang="en-US" sz="1600" b="1" i="0" u="none" strike="noStrike" baseline="0">
            <a:solidFill>
              <a:srgbClr val="000000"/>
            </a:solidFill>
            <a:latin typeface="AngsanaUPC" panose="02020603050405020304" pitchFamily="18" charset="-34"/>
            <a:cs typeface="AngsanaUPC" panose="02020603050405020304" pitchFamily="18" charset="-34"/>
          </a:endParaRPr>
        </a:p>
        <a:p xmlns:a="http://schemas.openxmlformats.org/drawingml/2006/main">
          <a:pPr algn="l" rtl="0">
            <a:defRPr sz="1000"/>
          </a:pPr>
          <a:endParaRPr lang="en-US" sz="1400" b="1" i="0" u="none" strike="noStrike" baseline="0">
            <a:solidFill>
              <a:srgbClr val="000000"/>
            </a:solidFill>
            <a:latin typeface="AngsanaUPC"/>
            <a:cs typeface="AngsanaUPC"/>
          </a:endParaRPr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0.11099</cdr:x>
      <cdr:y>0.1533</cdr:y>
    </cdr:to>
    <cdr:pic>
      <cdr:nvPicPr>
        <cdr:cNvPr id="4" name="Picture 3">
          <a:extLst xmlns:a="http://schemas.openxmlformats.org/drawingml/2006/main">
            <a:ext uri="{FF2B5EF4-FFF2-40B4-BE49-F238E27FC236}">
              <a16:creationId xmlns:a16="http://schemas.microsoft.com/office/drawing/2014/main" id="{5A1DAD79-7EBF-4FAD-9AEC-9A7E3513FCC2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50793" y="50809"/>
          <a:ext cx="911241" cy="914372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0.42674</cdr:x>
      <cdr:y>0.9415</cdr:y>
    </cdr:from>
    <cdr:to>
      <cdr:x>0.44762</cdr:x>
      <cdr:y>0.96268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D927FC77-6821-459B-B84C-E36D063D0D2E}"/>
            </a:ext>
          </a:extLst>
        </cdr:cNvPr>
        <cdr:cNvSpPr/>
      </cdr:nvSpPr>
      <cdr:spPr>
        <a:xfrm xmlns:a="http://schemas.openxmlformats.org/drawingml/2006/main">
          <a:off x="3698875" y="5927725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0.57619</cdr:x>
      <cdr:y>0.9415</cdr:y>
    </cdr:from>
    <cdr:to>
      <cdr:x>0.59707</cdr:x>
      <cdr:y>0.96268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:a16="http://schemas.microsoft.com/office/drawing/2014/main" id="{D927FC77-6821-459B-B84C-E36D063D0D2E}"/>
            </a:ext>
          </a:extLst>
        </cdr:cNvPr>
        <cdr:cNvSpPr/>
      </cdr:nvSpPr>
      <cdr:spPr>
        <a:xfrm xmlns:a="http://schemas.openxmlformats.org/drawingml/2006/main">
          <a:off x="4994275" y="5927725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FF00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</c:userShapes>
</file>

<file path=ppt/drawings/drawing10.xml><?xml version="1.0" encoding="utf-8"?>
<c:userShapes xmlns:c="http://schemas.openxmlformats.org/drawingml/2006/chart">
  <cdr:relSizeAnchor xmlns:cdr="http://schemas.openxmlformats.org/drawingml/2006/chartDrawing">
    <cdr:from>
      <cdr:x>0.12124</cdr:x>
      <cdr:y>0.05194</cdr:y>
    </cdr:from>
    <cdr:to>
      <cdr:x>0.25421</cdr:x>
      <cdr:y>0.10994</cdr:y>
    </cdr:to>
    <cdr:sp macro="" textlink="">
      <cdr:nvSpPr>
        <cdr:cNvPr id="3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50918" y="327034"/>
          <a:ext cx="1152551" cy="365169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มีนาคม</a:t>
          </a:r>
          <a:r>
            <a:rPr lang="en-US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 256</a:t>
          </a: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2</a:t>
          </a:r>
          <a:endParaRPr lang="en-US" sz="1600" b="1" i="0" u="none" strike="noStrike" baseline="0">
            <a:solidFill>
              <a:srgbClr val="000000"/>
            </a:solidFill>
            <a:latin typeface="AngsanaUPC" panose="02020603050405020304" pitchFamily="18" charset="-34"/>
            <a:cs typeface="AngsanaUPC" panose="02020603050405020304" pitchFamily="18" charset="-34"/>
          </a:endParaRPr>
        </a:p>
        <a:p xmlns:a="http://schemas.openxmlformats.org/drawingml/2006/main">
          <a:pPr algn="l" rtl="0">
            <a:defRPr sz="1000"/>
          </a:pPr>
          <a:endParaRPr lang="en-US" sz="1400" b="1" i="0" u="none" strike="noStrike" baseline="0">
            <a:solidFill>
              <a:srgbClr val="000000"/>
            </a:solidFill>
            <a:latin typeface="AngsanaUPC"/>
            <a:cs typeface="AngsanaUPC"/>
          </a:endParaRPr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0.11099</cdr:x>
      <cdr:y>0.1533</cdr:y>
    </cdr:to>
    <cdr:pic>
      <cdr:nvPicPr>
        <cdr:cNvPr id="4" name="Picture 3">
          <a:extLst xmlns:a="http://schemas.openxmlformats.org/drawingml/2006/main">
            <a:ext uri="{FF2B5EF4-FFF2-40B4-BE49-F238E27FC236}">
              <a16:creationId xmlns:a16="http://schemas.microsoft.com/office/drawing/2014/main" id="{D5D2B03F-B5E0-4BD8-9762-7595292EEE62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50800" y="50800"/>
          <a:ext cx="911225" cy="9144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0.42454</cdr:x>
      <cdr:y>0.94302</cdr:y>
    </cdr:from>
    <cdr:to>
      <cdr:x>0.44542</cdr:x>
      <cdr:y>0.9642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3679825" y="5937250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0.57619</cdr:x>
      <cdr:y>0.93999</cdr:y>
    </cdr:from>
    <cdr:to>
      <cdr:x>0.59707</cdr:x>
      <cdr:y>0.96117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4994275" y="5918200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4">
            <a:lumMod val="60000"/>
            <a:lumOff val="40000"/>
          </a:schemeClr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</c:userShapes>
</file>

<file path=ppt/drawings/drawing11.xml><?xml version="1.0" encoding="utf-8"?>
<c:userShapes xmlns:c="http://schemas.openxmlformats.org/drawingml/2006/chart">
  <cdr:relSizeAnchor xmlns:cdr="http://schemas.openxmlformats.org/drawingml/2006/chartDrawing">
    <cdr:from>
      <cdr:x>0.12124</cdr:x>
      <cdr:y>0.04892</cdr:y>
    </cdr:from>
    <cdr:to>
      <cdr:x>0.25421</cdr:x>
      <cdr:y>0.10692</cdr:y>
    </cdr:to>
    <cdr:sp macro="" textlink="">
      <cdr:nvSpPr>
        <cdr:cNvPr id="3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50918" y="307984"/>
          <a:ext cx="1152551" cy="365169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มีนาคม</a:t>
          </a:r>
          <a:r>
            <a:rPr lang="en-US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 256</a:t>
          </a: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2</a:t>
          </a:r>
          <a:endParaRPr lang="en-US" sz="1600" b="1" i="0" u="none" strike="noStrike" baseline="0">
            <a:solidFill>
              <a:srgbClr val="000000"/>
            </a:solidFill>
            <a:latin typeface="AngsanaUPC" panose="02020603050405020304" pitchFamily="18" charset="-34"/>
            <a:cs typeface="AngsanaUPC" panose="02020603050405020304" pitchFamily="18" charset="-34"/>
          </a:endParaRPr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0.11099</cdr:x>
      <cdr:y>0.1533</cdr:y>
    </cdr:to>
    <cdr:pic>
      <cdr:nvPicPr>
        <cdr:cNvPr id="4" name="Picture 3">
          <a:extLst xmlns:a="http://schemas.openxmlformats.org/drawingml/2006/main">
            <a:ext uri="{FF2B5EF4-FFF2-40B4-BE49-F238E27FC236}">
              <a16:creationId xmlns:a16="http://schemas.microsoft.com/office/drawing/2014/main" id="{A0BB71B8-FD5A-4D80-B51B-24CE982493F3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50800" y="50800"/>
          <a:ext cx="911225" cy="9144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0.42784</cdr:x>
      <cdr:y>0.9415</cdr:y>
    </cdr:from>
    <cdr:to>
      <cdr:x>0.44872</cdr:x>
      <cdr:y>0.96268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3708400" y="5927725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0.57179</cdr:x>
      <cdr:y>0.93999</cdr:y>
    </cdr:from>
    <cdr:to>
      <cdr:x>0.59267</cdr:x>
      <cdr:y>0.96117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4956175" y="5918200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4">
            <a:lumMod val="60000"/>
            <a:lumOff val="40000"/>
          </a:schemeClr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</c:userShapes>
</file>

<file path=ppt/drawings/drawing12.xml><?xml version="1.0" encoding="utf-8"?>
<c:userShapes xmlns:c="http://schemas.openxmlformats.org/drawingml/2006/chart">
  <cdr:relSizeAnchor xmlns:cdr="http://schemas.openxmlformats.org/drawingml/2006/chartDrawing">
    <cdr:from>
      <cdr:x>0.12015</cdr:x>
      <cdr:y>0.05043</cdr:y>
    </cdr:from>
    <cdr:to>
      <cdr:x>0.25312</cdr:x>
      <cdr:y>0.10843</cdr:y>
    </cdr:to>
    <cdr:sp macro="" textlink="">
      <cdr:nvSpPr>
        <cdr:cNvPr id="3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41393" y="317509"/>
          <a:ext cx="1152551" cy="365169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มีนาคม</a:t>
          </a:r>
          <a:r>
            <a:rPr lang="en-US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 256</a:t>
          </a: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2</a:t>
          </a:r>
          <a:endParaRPr lang="en-US" sz="1600" b="1" i="0" u="none" strike="noStrike" baseline="0">
            <a:solidFill>
              <a:srgbClr val="000000"/>
            </a:solidFill>
            <a:latin typeface="AngsanaUPC" panose="02020603050405020304" pitchFamily="18" charset="-34"/>
            <a:cs typeface="AngsanaUPC" panose="02020603050405020304" pitchFamily="18" charset="-34"/>
          </a:endParaRPr>
        </a:p>
        <a:p xmlns:a="http://schemas.openxmlformats.org/drawingml/2006/main">
          <a:pPr algn="l" rtl="0">
            <a:defRPr sz="1000"/>
          </a:pPr>
          <a:endParaRPr lang="en-US" sz="1400" b="1" i="0" u="none" strike="noStrike" baseline="0">
            <a:solidFill>
              <a:srgbClr val="000000"/>
            </a:solidFill>
            <a:latin typeface="AngsanaUPC"/>
            <a:cs typeface="AngsanaUPC"/>
          </a:endParaRPr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0.11099</cdr:x>
      <cdr:y>0.1533</cdr:y>
    </cdr:to>
    <cdr:pic>
      <cdr:nvPicPr>
        <cdr:cNvPr id="4" name="Picture 3">
          <a:extLst xmlns:a="http://schemas.openxmlformats.org/drawingml/2006/main">
            <a:ext uri="{FF2B5EF4-FFF2-40B4-BE49-F238E27FC236}">
              <a16:creationId xmlns:a16="http://schemas.microsoft.com/office/drawing/2014/main" id="{50458E05-0075-4F44-A427-CAA5D4C6FD77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50800" y="50800"/>
          <a:ext cx="911225" cy="9144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0.42674</cdr:x>
      <cdr:y>0.9415</cdr:y>
    </cdr:from>
    <cdr:to>
      <cdr:x>0.44762</cdr:x>
      <cdr:y>0.96268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3698875" y="5927725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0.57179</cdr:x>
      <cdr:y>0.93999</cdr:y>
    </cdr:from>
    <cdr:to>
      <cdr:x>0.59267</cdr:x>
      <cdr:y>0.96117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4956175" y="5918200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4">
            <a:lumMod val="60000"/>
            <a:lumOff val="40000"/>
          </a:schemeClr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</c:userShapes>
</file>

<file path=ppt/drawings/drawing13.xml><?xml version="1.0" encoding="utf-8"?>
<c:userShapes xmlns:c="http://schemas.openxmlformats.org/drawingml/2006/chart">
  <cdr:relSizeAnchor xmlns:cdr="http://schemas.openxmlformats.org/drawingml/2006/chartDrawing">
    <cdr:from>
      <cdr:x>0.12124</cdr:x>
      <cdr:y>0.0474</cdr:y>
    </cdr:from>
    <cdr:to>
      <cdr:x>0.25421</cdr:x>
      <cdr:y>0.1054</cdr:y>
    </cdr:to>
    <cdr:sp macro="" textlink="">
      <cdr:nvSpPr>
        <cdr:cNvPr id="3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50918" y="298459"/>
          <a:ext cx="1152551" cy="365169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มีนาคม</a:t>
          </a:r>
          <a:r>
            <a:rPr lang="en-US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 256</a:t>
          </a: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2</a:t>
          </a:r>
          <a:endParaRPr lang="en-US" sz="1600" b="1" i="0" u="none" strike="noStrike" baseline="0">
            <a:solidFill>
              <a:srgbClr val="000000"/>
            </a:solidFill>
            <a:latin typeface="AngsanaUPC" panose="02020603050405020304" pitchFamily="18" charset="-34"/>
            <a:cs typeface="AngsanaUPC" panose="02020603050405020304" pitchFamily="18" charset="-34"/>
          </a:endParaRPr>
        </a:p>
        <a:p xmlns:a="http://schemas.openxmlformats.org/drawingml/2006/main">
          <a:pPr algn="l" rtl="0">
            <a:defRPr sz="1000"/>
          </a:pPr>
          <a:endParaRPr lang="en-US" sz="1400" b="1" i="0" u="none" strike="noStrike" baseline="0">
            <a:solidFill>
              <a:srgbClr val="000000"/>
            </a:solidFill>
            <a:latin typeface="AngsanaUPC"/>
            <a:cs typeface="AngsanaUPC"/>
          </a:endParaRPr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0.11099</cdr:x>
      <cdr:y>0.1533</cdr:y>
    </cdr:to>
    <cdr:pic>
      <cdr:nvPicPr>
        <cdr:cNvPr id="4" name="Picture 3">
          <a:extLst xmlns:a="http://schemas.openxmlformats.org/drawingml/2006/main">
            <a:ext uri="{FF2B5EF4-FFF2-40B4-BE49-F238E27FC236}">
              <a16:creationId xmlns:a16="http://schemas.microsoft.com/office/drawing/2014/main" id="{9D8AF509-131A-4F6B-A113-C10DDCC83FCA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50800" y="50800"/>
          <a:ext cx="911225" cy="9144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0.42564</cdr:x>
      <cdr:y>0.9415</cdr:y>
    </cdr:from>
    <cdr:to>
      <cdr:x>0.44652</cdr:x>
      <cdr:y>0.96268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3689350" y="5927725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0.57399</cdr:x>
      <cdr:y>0.9415</cdr:y>
    </cdr:from>
    <cdr:to>
      <cdr:x>0.59487</cdr:x>
      <cdr:y>0.96268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4975225" y="5927725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4">
            <a:lumMod val="60000"/>
            <a:lumOff val="40000"/>
          </a:schemeClr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</c:userShapes>
</file>

<file path=ppt/drawings/drawing14.xml><?xml version="1.0" encoding="utf-8"?>
<c:userShapes xmlns:c="http://schemas.openxmlformats.org/drawingml/2006/chart">
  <cdr:relSizeAnchor xmlns:cdr="http://schemas.openxmlformats.org/drawingml/2006/chartDrawing">
    <cdr:from>
      <cdr:x>0.12344</cdr:x>
      <cdr:y>0.04892</cdr:y>
    </cdr:from>
    <cdr:to>
      <cdr:x>0.25641</cdr:x>
      <cdr:y>0.10692</cdr:y>
    </cdr:to>
    <cdr:sp macro="" textlink="">
      <cdr:nvSpPr>
        <cdr:cNvPr id="3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69968" y="307984"/>
          <a:ext cx="1152551" cy="365169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มีนาคม</a:t>
          </a:r>
          <a:r>
            <a:rPr lang="en-US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 256</a:t>
          </a: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2</a:t>
          </a:r>
          <a:endParaRPr lang="en-US" sz="1600" b="1" i="0" u="none" strike="noStrike" baseline="0">
            <a:solidFill>
              <a:srgbClr val="000000"/>
            </a:solidFill>
            <a:latin typeface="AngsanaUPC" panose="02020603050405020304" pitchFamily="18" charset="-34"/>
            <a:cs typeface="AngsanaUPC" panose="02020603050405020304" pitchFamily="18" charset="-34"/>
          </a:endParaRPr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0.11099</cdr:x>
      <cdr:y>0.1533</cdr:y>
    </cdr:to>
    <cdr:pic>
      <cdr:nvPicPr>
        <cdr:cNvPr id="4" name="Picture 3">
          <a:extLst xmlns:a="http://schemas.openxmlformats.org/drawingml/2006/main">
            <a:ext uri="{FF2B5EF4-FFF2-40B4-BE49-F238E27FC236}">
              <a16:creationId xmlns:a16="http://schemas.microsoft.com/office/drawing/2014/main" id="{37159FE8-3218-4624-AE8D-AD57A6783CD3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50800" y="50800"/>
          <a:ext cx="911225" cy="9144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0.42894</cdr:x>
      <cdr:y>0.93999</cdr:y>
    </cdr:from>
    <cdr:to>
      <cdr:x>0.44982</cdr:x>
      <cdr:y>0.96117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3717925" y="5918200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0.57179</cdr:x>
      <cdr:y>0.93848</cdr:y>
    </cdr:from>
    <cdr:to>
      <cdr:x>0.59267</cdr:x>
      <cdr:y>0.95966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4956175" y="5908675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4">
            <a:lumMod val="60000"/>
            <a:lumOff val="40000"/>
          </a:schemeClr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</c:userShapes>
</file>

<file path=ppt/drawings/drawing15.xml><?xml version="1.0" encoding="utf-8"?>
<c:userShapes xmlns:c="http://schemas.openxmlformats.org/drawingml/2006/chart">
  <cdr:relSizeAnchor xmlns:cdr="http://schemas.openxmlformats.org/drawingml/2006/chartDrawing">
    <cdr:from>
      <cdr:x>0.01026</cdr:x>
      <cdr:y>0.00656</cdr:y>
    </cdr:from>
    <cdr:to>
      <cdr:x>0.11539</cdr:x>
      <cdr:y>0.15179</cdr:y>
    </cdr:to>
    <cdr:pic>
      <cdr:nvPicPr>
        <cdr:cNvPr id="4" name="Picture 3">
          <a:extLst xmlns:a="http://schemas.openxmlformats.org/drawingml/2006/main">
            <a:ext uri="{FF2B5EF4-FFF2-40B4-BE49-F238E27FC236}">
              <a16:creationId xmlns:a16="http://schemas.microsoft.com/office/drawing/2014/main" id="{D87F206F-5756-47F3-864F-4394982C5D79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88893" y="41284"/>
          <a:ext cx="911241" cy="914372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0.12344</cdr:x>
      <cdr:y>0.04892</cdr:y>
    </cdr:from>
    <cdr:to>
      <cdr:x>0.25641</cdr:x>
      <cdr:y>0.10692</cdr:y>
    </cdr:to>
    <cdr:sp macro="" textlink="">
      <cdr:nvSpPr>
        <cdr:cNvPr id="3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69968" y="307984"/>
          <a:ext cx="1152551" cy="365169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มีนาคม</a:t>
          </a:r>
          <a:r>
            <a:rPr lang="en-US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 256</a:t>
          </a: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2</a:t>
          </a:r>
          <a:endParaRPr lang="en-US" sz="1600" b="1" i="0" u="none" strike="noStrike" baseline="0">
            <a:solidFill>
              <a:srgbClr val="000000"/>
            </a:solidFill>
            <a:latin typeface="AngsanaUPC" panose="02020603050405020304" pitchFamily="18" charset="-34"/>
            <a:cs typeface="AngsanaUPC" panose="02020603050405020304" pitchFamily="18" charset="-34"/>
          </a:endParaRPr>
        </a:p>
      </cdr:txBody>
    </cdr:sp>
  </cdr:relSizeAnchor>
  <cdr:relSizeAnchor xmlns:cdr="http://schemas.openxmlformats.org/drawingml/2006/chartDrawing">
    <cdr:from>
      <cdr:x>0.42454</cdr:x>
      <cdr:y>0.9415</cdr:y>
    </cdr:from>
    <cdr:to>
      <cdr:x>0.44542</cdr:x>
      <cdr:y>0.96268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3679825" y="5927725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0.57509</cdr:x>
      <cdr:y>0.9415</cdr:y>
    </cdr:from>
    <cdr:to>
      <cdr:x>0.59597</cdr:x>
      <cdr:y>0.96268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4984750" y="5927725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4">
            <a:lumMod val="60000"/>
            <a:lumOff val="40000"/>
          </a:schemeClr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</c:userShapes>
</file>

<file path=ppt/drawings/drawing16.xml><?xml version="1.0" encoding="utf-8"?>
<c:userShapes xmlns:c="http://schemas.openxmlformats.org/drawingml/2006/chart">
  <cdr:relSizeAnchor xmlns:cdr="http://schemas.openxmlformats.org/drawingml/2006/chartDrawing">
    <cdr:from>
      <cdr:x>0.12015</cdr:x>
      <cdr:y>0.05346</cdr:y>
    </cdr:from>
    <cdr:to>
      <cdr:x>0.25312</cdr:x>
      <cdr:y>0.11146</cdr:y>
    </cdr:to>
    <cdr:sp macro="" textlink="">
      <cdr:nvSpPr>
        <cdr:cNvPr id="3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41393" y="336559"/>
          <a:ext cx="1152551" cy="365169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มีนาคม</a:t>
          </a:r>
          <a:r>
            <a:rPr lang="en-US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 256</a:t>
          </a: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2</a:t>
          </a:r>
          <a:endParaRPr lang="en-US" sz="1600" b="1" i="0" u="none" strike="noStrike" baseline="0">
            <a:solidFill>
              <a:srgbClr val="000000"/>
            </a:solidFill>
            <a:latin typeface="AngsanaUPC" panose="02020603050405020304" pitchFamily="18" charset="-34"/>
            <a:cs typeface="AngsanaUPC" panose="02020603050405020304" pitchFamily="18" charset="-34"/>
          </a:endParaRPr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0.11099</cdr:x>
      <cdr:y>0.1533</cdr:y>
    </cdr:to>
    <cdr:pic>
      <cdr:nvPicPr>
        <cdr:cNvPr id="4" name="Picture 3">
          <a:extLst xmlns:a="http://schemas.openxmlformats.org/drawingml/2006/main">
            <a:ext uri="{FF2B5EF4-FFF2-40B4-BE49-F238E27FC236}">
              <a16:creationId xmlns:a16="http://schemas.microsoft.com/office/drawing/2014/main" id="{1D3C716A-5683-4D78-8599-A2E70090E50C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50800" y="50800"/>
          <a:ext cx="911225" cy="9144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0.42784</cdr:x>
      <cdr:y>0.94302</cdr:y>
    </cdr:from>
    <cdr:to>
      <cdr:x>0.44872</cdr:x>
      <cdr:y>0.9642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3708400" y="5937250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0.57619</cdr:x>
      <cdr:y>0.93999</cdr:y>
    </cdr:from>
    <cdr:to>
      <cdr:x>0.59707</cdr:x>
      <cdr:y>0.96117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4994275" y="5918200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4">
            <a:lumMod val="60000"/>
            <a:lumOff val="40000"/>
          </a:schemeClr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</c:userShapes>
</file>

<file path=ppt/drawings/drawing17.xml><?xml version="1.0" encoding="utf-8"?>
<c:userShapes xmlns:c="http://schemas.openxmlformats.org/drawingml/2006/chart">
  <cdr:relSizeAnchor xmlns:cdr="http://schemas.openxmlformats.org/drawingml/2006/chartDrawing">
    <cdr:from>
      <cdr:x>0.11905</cdr:x>
      <cdr:y>0.05043</cdr:y>
    </cdr:from>
    <cdr:to>
      <cdr:x>0.25202</cdr:x>
      <cdr:y>0.10843</cdr:y>
    </cdr:to>
    <cdr:sp macro="" textlink="">
      <cdr:nvSpPr>
        <cdr:cNvPr id="3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31868" y="317509"/>
          <a:ext cx="1152551" cy="365169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มีนาคม</a:t>
          </a:r>
          <a:r>
            <a:rPr lang="en-US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 256</a:t>
          </a: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2</a:t>
          </a:r>
          <a:endParaRPr lang="en-US" sz="1600" b="1" i="0" u="none" strike="noStrike" baseline="0">
            <a:solidFill>
              <a:srgbClr val="000000"/>
            </a:solidFill>
            <a:latin typeface="AngsanaUPC" panose="02020603050405020304" pitchFamily="18" charset="-34"/>
            <a:cs typeface="AngsanaUPC" panose="02020603050405020304" pitchFamily="18" charset="-34"/>
          </a:endParaRPr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0.11099</cdr:x>
      <cdr:y>0.1533</cdr:y>
    </cdr:to>
    <cdr:pic>
      <cdr:nvPicPr>
        <cdr:cNvPr id="4" name="Picture 3">
          <a:extLst xmlns:a="http://schemas.openxmlformats.org/drawingml/2006/main">
            <a:ext uri="{FF2B5EF4-FFF2-40B4-BE49-F238E27FC236}">
              <a16:creationId xmlns:a16="http://schemas.microsoft.com/office/drawing/2014/main" id="{5450D5AA-72FE-45AA-B7BA-ADC36EB00DEF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50800" y="50800"/>
          <a:ext cx="911225" cy="9144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0.57289</cdr:x>
      <cdr:y>0.9415</cdr:y>
    </cdr:from>
    <cdr:to>
      <cdr:x>0.59377</cdr:x>
      <cdr:y>0.96268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4965700" y="5927725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4">
            <a:lumMod val="60000"/>
            <a:lumOff val="40000"/>
          </a:schemeClr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0.42674</cdr:x>
      <cdr:y>0.9415</cdr:y>
    </cdr:from>
    <cdr:to>
      <cdr:x>0.44762</cdr:x>
      <cdr:y>0.96268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3698875" y="5927725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</c:userShapes>
</file>

<file path=ppt/drawings/drawing18.xml><?xml version="1.0" encoding="utf-8"?>
<c:userShapes xmlns:c="http://schemas.openxmlformats.org/drawingml/2006/chart">
  <cdr:relSizeAnchor xmlns:cdr="http://schemas.openxmlformats.org/drawingml/2006/chartDrawing">
    <cdr:from>
      <cdr:x>0.12234</cdr:x>
      <cdr:y>0.05043</cdr:y>
    </cdr:from>
    <cdr:to>
      <cdr:x>0.25531</cdr:x>
      <cdr:y>0.10843</cdr:y>
    </cdr:to>
    <cdr:sp macro="" textlink="">
      <cdr:nvSpPr>
        <cdr:cNvPr id="3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60443" y="317509"/>
          <a:ext cx="1152551" cy="365169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มีนาคม</a:t>
          </a:r>
          <a:r>
            <a:rPr lang="en-US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 256</a:t>
          </a: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2</a:t>
          </a:r>
          <a:endParaRPr lang="en-US" sz="1600" b="1" i="0" u="none" strike="noStrike" baseline="0">
            <a:solidFill>
              <a:srgbClr val="000000"/>
            </a:solidFill>
            <a:latin typeface="AngsanaUPC" panose="02020603050405020304" pitchFamily="18" charset="-34"/>
            <a:cs typeface="AngsanaUPC" panose="02020603050405020304" pitchFamily="18" charset="-34"/>
          </a:endParaRPr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0.11099</cdr:x>
      <cdr:y>0.1533</cdr:y>
    </cdr:to>
    <cdr:pic>
      <cdr:nvPicPr>
        <cdr:cNvPr id="4" name="Picture 3">
          <a:extLst xmlns:a="http://schemas.openxmlformats.org/drawingml/2006/main">
            <a:ext uri="{FF2B5EF4-FFF2-40B4-BE49-F238E27FC236}">
              <a16:creationId xmlns:a16="http://schemas.microsoft.com/office/drawing/2014/main" id="{7343E88A-6E31-4705-931B-229A85C558BE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50800" y="50800"/>
          <a:ext cx="911225" cy="9144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0.42784</cdr:x>
      <cdr:y>0.94302</cdr:y>
    </cdr:from>
    <cdr:to>
      <cdr:x>0.44872</cdr:x>
      <cdr:y>0.9642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3708400" y="5937250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0.57839</cdr:x>
      <cdr:y>0.93999</cdr:y>
    </cdr:from>
    <cdr:to>
      <cdr:x>0.59927</cdr:x>
      <cdr:y>0.96117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5013325" y="5918200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4">
            <a:lumMod val="60000"/>
            <a:lumOff val="40000"/>
          </a:schemeClr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0.11905</cdr:x>
      <cdr:y>0.05346</cdr:y>
    </cdr:from>
    <cdr:to>
      <cdr:x>0.25202</cdr:x>
      <cdr:y>0.11146</cdr:y>
    </cdr:to>
    <cdr:sp macro="" textlink="">
      <cdr:nvSpPr>
        <cdr:cNvPr id="3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31868" y="336559"/>
          <a:ext cx="1152551" cy="365169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มีนาคม</a:t>
          </a:r>
          <a:r>
            <a:rPr lang="en-US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 256</a:t>
          </a: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2</a:t>
          </a:r>
          <a:endParaRPr lang="en-US" sz="1600" b="1" i="0" u="none" strike="noStrike" baseline="0">
            <a:solidFill>
              <a:srgbClr val="000000"/>
            </a:solidFill>
            <a:latin typeface="AngsanaUPC" panose="02020603050405020304" pitchFamily="18" charset="-34"/>
            <a:cs typeface="AngsanaUPC" panose="02020603050405020304" pitchFamily="18" charset="-34"/>
          </a:endParaRPr>
        </a:p>
        <a:p xmlns:a="http://schemas.openxmlformats.org/drawingml/2006/main">
          <a:pPr algn="l" rtl="0">
            <a:defRPr sz="1000"/>
          </a:pPr>
          <a:endParaRPr lang="en-US" sz="1400" b="1" i="0" u="none" strike="noStrike" baseline="0">
            <a:solidFill>
              <a:srgbClr val="000000"/>
            </a:solidFill>
            <a:latin typeface="AngsanaUPC"/>
            <a:cs typeface="AngsanaUPC"/>
          </a:endParaRPr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0.11099</cdr:x>
      <cdr:y>0.1533</cdr:y>
    </cdr:to>
    <cdr:pic>
      <cdr:nvPicPr>
        <cdr:cNvPr id="4" name="Picture 3">
          <a:extLst xmlns:a="http://schemas.openxmlformats.org/drawingml/2006/main">
            <a:ext uri="{FF2B5EF4-FFF2-40B4-BE49-F238E27FC236}">
              <a16:creationId xmlns:a16="http://schemas.microsoft.com/office/drawing/2014/main" id="{FBA23E5D-4D91-4161-A79F-832FBBF22460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50800" y="50800"/>
          <a:ext cx="911225" cy="9144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0.42784</cdr:x>
      <cdr:y>0.9415</cdr:y>
    </cdr:from>
    <cdr:to>
      <cdr:x>0.44872</cdr:x>
      <cdr:y>0.96268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D927FC77-6821-459B-B84C-E36D063D0D2E}"/>
            </a:ext>
          </a:extLst>
        </cdr:cNvPr>
        <cdr:cNvSpPr/>
      </cdr:nvSpPr>
      <cdr:spPr>
        <a:xfrm xmlns:a="http://schemas.openxmlformats.org/drawingml/2006/main">
          <a:off x="3708400" y="5927725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0.57619</cdr:x>
      <cdr:y>0.9415</cdr:y>
    </cdr:from>
    <cdr:to>
      <cdr:x>0.59707</cdr:x>
      <cdr:y>0.96268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:a16="http://schemas.microsoft.com/office/drawing/2014/main" id="{D927FC77-6821-459B-B84C-E36D063D0D2E}"/>
            </a:ext>
          </a:extLst>
        </cdr:cNvPr>
        <cdr:cNvSpPr/>
      </cdr:nvSpPr>
      <cdr:spPr>
        <a:xfrm xmlns:a="http://schemas.openxmlformats.org/drawingml/2006/main">
          <a:off x="4994275" y="5927725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FF00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0.12015</cdr:x>
      <cdr:y>0.04892</cdr:y>
    </cdr:from>
    <cdr:to>
      <cdr:x>0.25312</cdr:x>
      <cdr:y>0.10692</cdr:y>
    </cdr:to>
    <cdr:sp macro="" textlink="">
      <cdr:nvSpPr>
        <cdr:cNvPr id="3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41393" y="307984"/>
          <a:ext cx="1152551" cy="365169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มีนาคม</a:t>
          </a:r>
          <a:r>
            <a:rPr lang="en-US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 256</a:t>
          </a: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2</a:t>
          </a:r>
          <a:endParaRPr lang="en-US" sz="1600" b="1" i="0" u="none" strike="noStrike" baseline="0">
            <a:solidFill>
              <a:srgbClr val="000000"/>
            </a:solidFill>
            <a:latin typeface="AngsanaUPC" panose="02020603050405020304" pitchFamily="18" charset="-34"/>
            <a:cs typeface="AngsanaUPC" panose="02020603050405020304" pitchFamily="18" charset="-34"/>
          </a:endParaRPr>
        </a:p>
        <a:p xmlns:a="http://schemas.openxmlformats.org/drawingml/2006/main">
          <a:pPr algn="l" rtl="0">
            <a:defRPr sz="1000"/>
          </a:pPr>
          <a:endParaRPr lang="en-US" sz="1400" b="1" i="0" u="none" strike="noStrike" baseline="0">
            <a:solidFill>
              <a:srgbClr val="000000"/>
            </a:solidFill>
            <a:latin typeface="AngsanaUPC"/>
            <a:cs typeface="AngsanaUPC"/>
          </a:endParaRPr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0.11099</cdr:x>
      <cdr:y>0.1533</cdr:y>
    </cdr:to>
    <cdr:pic>
      <cdr:nvPicPr>
        <cdr:cNvPr id="4" name="Picture 3">
          <a:extLst xmlns:a="http://schemas.openxmlformats.org/drawingml/2006/main">
            <a:ext uri="{FF2B5EF4-FFF2-40B4-BE49-F238E27FC236}">
              <a16:creationId xmlns:a16="http://schemas.microsoft.com/office/drawing/2014/main" id="{BB7FFB18-625B-4E2F-A74A-1A240D800026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50800" y="50800"/>
          <a:ext cx="911225" cy="9144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0.42784</cdr:x>
      <cdr:y>0.93999</cdr:y>
    </cdr:from>
    <cdr:to>
      <cdr:x>0.44872</cdr:x>
      <cdr:y>0.96117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D927FC77-6821-459B-B84C-E36D063D0D2E}"/>
            </a:ext>
          </a:extLst>
        </cdr:cNvPr>
        <cdr:cNvSpPr/>
      </cdr:nvSpPr>
      <cdr:spPr>
        <a:xfrm xmlns:a="http://schemas.openxmlformats.org/drawingml/2006/main">
          <a:off x="3708400" y="5918200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0.57509</cdr:x>
      <cdr:y>0.93999</cdr:y>
    </cdr:from>
    <cdr:to>
      <cdr:x>0.59597</cdr:x>
      <cdr:y>0.96117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:a16="http://schemas.microsoft.com/office/drawing/2014/main" id="{D927FC77-6821-459B-B84C-E36D063D0D2E}"/>
            </a:ext>
          </a:extLst>
        </cdr:cNvPr>
        <cdr:cNvSpPr/>
      </cdr:nvSpPr>
      <cdr:spPr>
        <a:xfrm xmlns:a="http://schemas.openxmlformats.org/drawingml/2006/main">
          <a:off x="4984750" y="5918200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FF00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0.12015</cdr:x>
      <cdr:y>0.0474</cdr:y>
    </cdr:from>
    <cdr:to>
      <cdr:x>0.25312</cdr:x>
      <cdr:y>0.1054</cdr:y>
    </cdr:to>
    <cdr:sp macro="" textlink="">
      <cdr:nvSpPr>
        <cdr:cNvPr id="3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41393" y="298459"/>
          <a:ext cx="1152551" cy="365169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มีนาคม</a:t>
          </a:r>
          <a:r>
            <a:rPr lang="en-US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 256</a:t>
          </a: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2</a:t>
          </a:r>
          <a:endParaRPr lang="en-US" sz="1600" b="1" i="0" u="none" strike="noStrike" baseline="0">
            <a:solidFill>
              <a:srgbClr val="000000"/>
            </a:solidFill>
            <a:latin typeface="AngsanaUPC" panose="02020603050405020304" pitchFamily="18" charset="-34"/>
            <a:cs typeface="AngsanaUPC" panose="02020603050405020304" pitchFamily="18" charset="-34"/>
          </a:endParaRPr>
        </a:p>
        <a:p xmlns:a="http://schemas.openxmlformats.org/drawingml/2006/main">
          <a:pPr algn="l" rtl="0">
            <a:defRPr sz="1000"/>
          </a:pPr>
          <a:endParaRPr lang="en-US" sz="1400" b="1" i="0" u="none" strike="noStrike" baseline="0">
            <a:solidFill>
              <a:srgbClr val="000000"/>
            </a:solidFill>
            <a:latin typeface="AngsanaUPC"/>
            <a:cs typeface="AngsanaUPC"/>
          </a:endParaRPr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0.11099</cdr:x>
      <cdr:y>0.1533</cdr:y>
    </cdr:to>
    <cdr:pic>
      <cdr:nvPicPr>
        <cdr:cNvPr id="4" name="Picture 3">
          <a:extLst xmlns:a="http://schemas.openxmlformats.org/drawingml/2006/main">
            <a:ext uri="{FF2B5EF4-FFF2-40B4-BE49-F238E27FC236}">
              <a16:creationId xmlns:a16="http://schemas.microsoft.com/office/drawing/2014/main" id="{B3C35C90-7B02-4BFE-A79D-9E2728A03022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50800" y="50800"/>
          <a:ext cx="911225" cy="9144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0.42784</cdr:x>
      <cdr:y>0.9415</cdr:y>
    </cdr:from>
    <cdr:to>
      <cdr:x>0.44872</cdr:x>
      <cdr:y>0.96268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D927FC77-6821-459B-B84C-E36D063D0D2E}"/>
            </a:ext>
          </a:extLst>
        </cdr:cNvPr>
        <cdr:cNvSpPr/>
      </cdr:nvSpPr>
      <cdr:spPr>
        <a:xfrm xmlns:a="http://schemas.openxmlformats.org/drawingml/2006/main">
          <a:off x="3708400" y="5927725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0.57509</cdr:x>
      <cdr:y>0.93999</cdr:y>
    </cdr:from>
    <cdr:to>
      <cdr:x>0.59597</cdr:x>
      <cdr:y>0.96117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:a16="http://schemas.microsoft.com/office/drawing/2014/main" id="{D927FC77-6821-459B-B84C-E36D063D0D2E}"/>
            </a:ext>
          </a:extLst>
        </cdr:cNvPr>
        <cdr:cNvSpPr/>
      </cdr:nvSpPr>
      <cdr:spPr>
        <a:xfrm xmlns:a="http://schemas.openxmlformats.org/drawingml/2006/main">
          <a:off x="4984750" y="5918200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FF00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0.12344</cdr:x>
      <cdr:y>0.04892</cdr:y>
    </cdr:from>
    <cdr:to>
      <cdr:x>0.25641</cdr:x>
      <cdr:y>0.10692</cdr:y>
    </cdr:to>
    <cdr:sp macro="" textlink="">
      <cdr:nvSpPr>
        <cdr:cNvPr id="3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69968" y="307984"/>
          <a:ext cx="1152551" cy="365169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มีนาคม</a:t>
          </a:r>
          <a:r>
            <a:rPr lang="en-US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 256</a:t>
          </a: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2</a:t>
          </a:r>
          <a:endParaRPr lang="en-US" sz="1600" b="1" i="0" u="none" strike="noStrike" baseline="0">
            <a:solidFill>
              <a:srgbClr val="000000"/>
            </a:solidFill>
            <a:latin typeface="AngsanaUPC" panose="02020603050405020304" pitchFamily="18" charset="-34"/>
            <a:cs typeface="AngsanaUPC" panose="02020603050405020304" pitchFamily="18" charset="-34"/>
          </a:endParaRPr>
        </a:p>
        <a:p xmlns:a="http://schemas.openxmlformats.org/drawingml/2006/main">
          <a:pPr algn="l" rtl="0">
            <a:defRPr sz="1000"/>
          </a:pPr>
          <a:endParaRPr lang="en-US" sz="1400" b="1" i="0" u="none" strike="noStrike" baseline="0">
            <a:solidFill>
              <a:srgbClr val="000000"/>
            </a:solidFill>
            <a:latin typeface="AngsanaUPC"/>
            <a:cs typeface="AngsanaUPC"/>
          </a:endParaRPr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0.11099</cdr:x>
      <cdr:y>0.1533</cdr:y>
    </cdr:to>
    <cdr:pic>
      <cdr:nvPicPr>
        <cdr:cNvPr id="4" name="Picture 3">
          <a:extLst xmlns:a="http://schemas.openxmlformats.org/drawingml/2006/main">
            <a:ext uri="{FF2B5EF4-FFF2-40B4-BE49-F238E27FC236}">
              <a16:creationId xmlns:a16="http://schemas.microsoft.com/office/drawing/2014/main" id="{9414C3DC-A4BC-49B6-81D1-FA94C1DE5FEF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50800" y="50800"/>
          <a:ext cx="911225" cy="9144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0.43004</cdr:x>
      <cdr:y>0.9415</cdr:y>
    </cdr:from>
    <cdr:to>
      <cdr:x>0.45092</cdr:x>
      <cdr:y>0.96268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D927FC77-6821-459B-B84C-E36D063D0D2E}"/>
            </a:ext>
          </a:extLst>
        </cdr:cNvPr>
        <cdr:cNvSpPr/>
      </cdr:nvSpPr>
      <cdr:spPr>
        <a:xfrm xmlns:a="http://schemas.openxmlformats.org/drawingml/2006/main">
          <a:off x="3727450" y="5927725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0.57729</cdr:x>
      <cdr:y>0.93999</cdr:y>
    </cdr:from>
    <cdr:to>
      <cdr:x>0.59817</cdr:x>
      <cdr:y>0.96117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:a16="http://schemas.microsoft.com/office/drawing/2014/main" id="{D927FC77-6821-459B-B84C-E36D063D0D2E}"/>
            </a:ext>
          </a:extLst>
        </cdr:cNvPr>
        <cdr:cNvSpPr/>
      </cdr:nvSpPr>
      <cdr:spPr>
        <a:xfrm xmlns:a="http://schemas.openxmlformats.org/drawingml/2006/main">
          <a:off x="5003800" y="5918200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FF00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0.12124</cdr:x>
      <cdr:y>0.0474</cdr:y>
    </cdr:from>
    <cdr:to>
      <cdr:x>0.25421</cdr:x>
      <cdr:y>0.1054</cdr:y>
    </cdr:to>
    <cdr:sp macro="" textlink="">
      <cdr:nvSpPr>
        <cdr:cNvPr id="3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50918" y="298459"/>
          <a:ext cx="1152551" cy="365169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มีนาคม</a:t>
          </a:r>
          <a:r>
            <a:rPr lang="en-US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 256</a:t>
          </a: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2</a:t>
          </a:r>
          <a:endParaRPr lang="en-US" sz="1600" b="1" i="0" u="none" strike="noStrike" baseline="0">
            <a:solidFill>
              <a:srgbClr val="000000"/>
            </a:solidFill>
            <a:latin typeface="AngsanaUPC" panose="02020603050405020304" pitchFamily="18" charset="-34"/>
            <a:cs typeface="AngsanaUPC" panose="02020603050405020304" pitchFamily="18" charset="-34"/>
          </a:endParaRPr>
        </a:p>
        <a:p xmlns:a="http://schemas.openxmlformats.org/drawingml/2006/main">
          <a:pPr algn="l" rtl="0">
            <a:defRPr sz="1000"/>
          </a:pPr>
          <a:endParaRPr lang="en-US" sz="1400" b="1" i="0" u="none" strike="noStrike" baseline="0">
            <a:solidFill>
              <a:srgbClr val="000000"/>
            </a:solidFill>
            <a:latin typeface="AngsanaUPC"/>
            <a:cs typeface="AngsanaUPC"/>
          </a:endParaRPr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0.11099</cdr:x>
      <cdr:y>0.1533</cdr:y>
    </cdr:to>
    <cdr:pic>
      <cdr:nvPicPr>
        <cdr:cNvPr id="4" name="Picture 3">
          <a:extLst xmlns:a="http://schemas.openxmlformats.org/drawingml/2006/main">
            <a:ext uri="{FF2B5EF4-FFF2-40B4-BE49-F238E27FC236}">
              <a16:creationId xmlns:a16="http://schemas.microsoft.com/office/drawing/2014/main" id="{9ACDCEFA-4425-458F-BD95-0B96496AB1FA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50800" y="50800"/>
          <a:ext cx="911225" cy="9144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0.42674</cdr:x>
      <cdr:y>0.9415</cdr:y>
    </cdr:from>
    <cdr:to>
      <cdr:x>0.44762</cdr:x>
      <cdr:y>0.96268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D927FC77-6821-459B-B84C-E36D063D0D2E}"/>
            </a:ext>
          </a:extLst>
        </cdr:cNvPr>
        <cdr:cNvSpPr/>
      </cdr:nvSpPr>
      <cdr:spPr>
        <a:xfrm xmlns:a="http://schemas.openxmlformats.org/drawingml/2006/main">
          <a:off x="3698875" y="5927725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0.57509</cdr:x>
      <cdr:y>0.93999</cdr:y>
    </cdr:from>
    <cdr:to>
      <cdr:x>0.59597</cdr:x>
      <cdr:y>0.96117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:a16="http://schemas.microsoft.com/office/drawing/2014/main" id="{D927FC77-6821-459B-B84C-E36D063D0D2E}"/>
            </a:ext>
          </a:extLst>
        </cdr:cNvPr>
        <cdr:cNvSpPr/>
      </cdr:nvSpPr>
      <cdr:spPr>
        <a:xfrm xmlns:a="http://schemas.openxmlformats.org/drawingml/2006/main">
          <a:off x="4984750" y="5918200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FF00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0.12124</cdr:x>
      <cdr:y>0.04589</cdr:y>
    </cdr:from>
    <cdr:to>
      <cdr:x>0.25421</cdr:x>
      <cdr:y>0.10389</cdr:y>
    </cdr:to>
    <cdr:sp macro="" textlink="">
      <cdr:nvSpPr>
        <cdr:cNvPr id="3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50918" y="288934"/>
          <a:ext cx="1152551" cy="365169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มีนาคม</a:t>
          </a:r>
          <a:r>
            <a:rPr lang="en-US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 256</a:t>
          </a: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2</a:t>
          </a:r>
          <a:endParaRPr lang="en-US" sz="1600" b="1" i="0" u="none" strike="noStrike" baseline="0">
            <a:solidFill>
              <a:srgbClr val="000000"/>
            </a:solidFill>
            <a:latin typeface="AngsanaUPC" panose="02020603050405020304" pitchFamily="18" charset="-34"/>
            <a:cs typeface="AngsanaUPC" panose="02020603050405020304" pitchFamily="18" charset="-34"/>
          </a:endParaRPr>
        </a:p>
        <a:p xmlns:a="http://schemas.openxmlformats.org/drawingml/2006/main">
          <a:pPr algn="l" rtl="0">
            <a:defRPr sz="1000"/>
          </a:pPr>
          <a:endParaRPr lang="en-US" sz="1400" b="1" i="0" u="none" strike="noStrike" baseline="0">
            <a:solidFill>
              <a:srgbClr val="000000"/>
            </a:solidFill>
            <a:latin typeface="AngsanaUPC"/>
            <a:cs typeface="AngsanaUPC"/>
          </a:endParaRPr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0.11099</cdr:x>
      <cdr:y>0.1533</cdr:y>
    </cdr:to>
    <cdr:pic>
      <cdr:nvPicPr>
        <cdr:cNvPr id="4" name="Picture 3">
          <a:extLst xmlns:a="http://schemas.openxmlformats.org/drawingml/2006/main">
            <a:ext uri="{FF2B5EF4-FFF2-40B4-BE49-F238E27FC236}">
              <a16:creationId xmlns:a16="http://schemas.microsoft.com/office/drawing/2014/main" id="{F82F34FF-DC13-47AE-8A3F-ADF31C3FC92E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50800" y="50800"/>
          <a:ext cx="911225" cy="9144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0.42784</cdr:x>
      <cdr:y>0.9415</cdr:y>
    </cdr:from>
    <cdr:to>
      <cdr:x>0.44872</cdr:x>
      <cdr:y>0.96268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D927FC77-6821-459B-B84C-E36D063D0D2E}"/>
            </a:ext>
          </a:extLst>
        </cdr:cNvPr>
        <cdr:cNvSpPr/>
      </cdr:nvSpPr>
      <cdr:spPr>
        <a:xfrm xmlns:a="http://schemas.openxmlformats.org/drawingml/2006/main">
          <a:off x="3708400" y="5927725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0.57949</cdr:x>
      <cdr:y>0.93999</cdr:y>
    </cdr:from>
    <cdr:to>
      <cdr:x>0.60037</cdr:x>
      <cdr:y>0.96117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:a16="http://schemas.microsoft.com/office/drawing/2014/main" id="{D927FC77-6821-459B-B84C-E36D063D0D2E}"/>
            </a:ext>
          </a:extLst>
        </cdr:cNvPr>
        <cdr:cNvSpPr/>
      </cdr:nvSpPr>
      <cdr:spPr>
        <a:xfrm xmlns:a="http://schemas.openxmlformats.org/drawingml/2006/main">
          <a:off x="5022850" y="5918200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FF00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0.12234</cdr:x>
      <cdr:y>0.05194</cdr:y>
    </cdr:from>
    <cdr:to>
      <cdr:x>0.25531</cdr:x>
      <cdr:y>0.10994</cdr:y>
    </cdr:to>
    <cdr:sp macro="" textlink="">
      <cdr:nvSpPr>
        <cdr:cNvPr id="3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60443" y="327034"/>
          <a:ext cx="1152551" cy="365169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มีนาคม</a:t>
          </a:r>
          <a:r>
            <a:rPr lang="en-US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 256</a:t>
          </a: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2</a:t>
          </a:r>
          <a:endParaRPr lang="en-US" sz="1600" b="1" i="0" u="none" strike="noStrike" baseline="0">
            <a:solidFill>
              <a:srgbClr val="000000"/>
            </a:solidFill>
            <a:latin typeface="AngsanaUPC" panose="02020603050405020304" pitchFamily="18" charset="-34"/>
            <a:cs typeface="AngsanaUPC" panose="02020603050405020304" pitchFamily="18" charset="-34"/>
          </a:endParaRPr>
        </a:p>
        <a:p xmlns:a="http://schemas.openxmlformats.org/drawingml/2006/main">
          <a:pPr algn="l" rtl="0">
            <a:defRPr sz="1000"/>
          </a:pPr>
          <a:endParaRPr lang="en-US" sz="1400" b="1" i="0" u="none" strike="noStrike" baseline="0">
            <a:solidFill>
              <a:srgbClr val="000000"/>
            </a:solidFill>
            <a:latin typeface="AngsanaUPC"/>
            <a:cs typeface="AngsanaUPC"/>
          </a:endParaRPr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0.11099</cdr:x>
      <cdr:y>0.1533</cdr:y>
    </cdr:to>
    <cdr:pic>
      <cdr:nvPicPr>
        <cdr:cNvPr id="4" name="Picture 3">
          <a:extLst xmlns:a="http://schemas.openxmlformats.org/drawingml/2006/main">
            <a:ext uri="{FF2B5EF4-FFF2-40B4-BE49-F238E27FC236}">
              <a16:creationId xmlns:a16="http://schemas.microsoft.com/office/drawing/2014/main" id="{150CAA70-A8BC-48C3-98C5-3D7D9BD0C2AC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50800" y="50800"/>
          <a:ext cx="911225" cy="9144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0.42784</cdr:x>
      <cdr:y>0.94302</cdr:y>
    </cdr:from>
    <cdr:to>
      <cdr:x>0.44872</cdr:x>
      <cdr:y>0.9642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3708400" y="5937250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0.57839</cdr:x>
      <cdr:y>0.93696</cdr:y>
    </cdr:from>
    <cdr:to>
      <cdr:x>0.59927</cdr:x>
      <cdr:y>0.95814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5013325" y="5899150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FF00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</c:userShapes>
</file>

<file path=ppt/drawings/drawing9.xml><?xml version="1.0" encoding="utf-8"?>
<c:userShapes xmlns:c="http://schemas.openxmlformats.org/drawingml/2006/chart">
  <cdr:relSizeAnchor xmlns:cdr="http://schemas.openxmlformats.org/drawingml/2006/chartDrawing">
    <cdr:from>
      <cdr:x>0.12234</cdr:x>
      <cdr:y>0.05497</cdr:y>
    </cdr:from>
    <cdr:to>
      <cdr:x>0.25531</cdr:x>
      <cdr:y>0.11297</cdr:y>
    </cdr:to>
    <cdr:sp macro="" textlink="">
      <cdr:nvSpPr>
        <cdr:cNvPr id="3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60443" y="346084"/>
          <a:ext cx="1152551" cy="365169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มีนาคม</a:t>
          </a:r>
          <a:r>
            <a:rPr lang="en-US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 256</a:t>
          </a: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2</a:t>
          </a:r>
          <a:endParaRPr lang="en-US" sz="1600" b="1" i="0" u="none" strike="noStrike" baseline="0">
            <a:solidFill>
              <a:srgbClr val="000000"/>
            </a:solidFill>
            <a:latin typeface="AngsanaUPC" panose="02020603050405020304" pitchFamily="18" charset="-34"/>
            <a:cs typeface="AngsanaUPC" panose="02020603050405020304" pitchFamily="18" charset="-34"/>
          </a:endParaRPr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0.11099</cdr:x>
      <cdr:y>0.1533</cdr:y>
    </cdr:to>
    <cdr:pic>
      <cdr:nvPicPr>
        <cdr:cNvPr id="4" name="Picture 3">
          <a:extLst xmlns:a="http://schemas.openxmlformats.org/drawingml/2006/main">
            <a:ext uri="{FF2B5EF4-FFF2-40B4-BE49-F238E27FC236}">
              <a16:creationId xmlns:a16="http://schemas.microsoft.com/office/drawing/2014/main" id="{4409B3B5-6A29-4E63-85A4-6DB64A7283F1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50800" y="50800"/>
          <a:ext cx="911225" cy="9144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0.42674</cdr:x>
      <cdr:y>0.93999</cdr:y>
    </cdr:from>
    <cdr:to>
      <cdr:x>0.44762</cdr:x>
      <cdr:y>0.96117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3698875" y="5918200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0.57509</cdr:x>
      <cdr:y>0.93999</cdr:y>
    </cdr:from>
    <cdr:to>
      <cdr:x>0.59597</cdr:x>
      <cdr:y>0.96117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4984750" y="5918200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4">
            <a:lumMod val="60000"/>
            <a:lumOff val="40000"/>
          </a:schemeClr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8773" y="1048838"/>
            <a:ext cx="7466092" cy="2231190"/>
          </a:xfrm>
        </p:spPr>
        <p:txBody>
          <a:bodyPr anchor="b"/>
          <a:lstStyle>
            <a:lvl1pPr algn="ctr">
              <a:defRPr sz="560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97957" y="3366072"/>
            <a:ext cx="6587729" cy="1547294"/>
          </a:xfrm>
        </p:spPr>
        <p:txBody>
          <a:bodyPr/>
          <a:lstStyle>
            <a:lvl1pPr marL="0" indent="0" algn="ctr">
              <a:buNone/>
              <a:defRPr sz="2243"/>
            </a:lvl1pPr>
            <a:lvl2pPr marL="427253" indent="0" algn="ctr">
              <a:buNone/>
              <a:defRPr sz="1869"/>
            </a:lvl2pPr>
            <a:lvl3pPr marL="854507" indent="0" algn="ctr">
              <a:buNone/>
              <a:defRPr sz="1682"/>
            </a:lvl3pPr>
            <a:lvl4pPr marL="1281760" indent="0" algn="ctr">
              <a:buNone/>
              <a:defRPr sz="1495"/>
            </a:lvl4pPr>
            <a:lvl5pPr marL="1709014" indent="0" algn="ctr">
              <a:buNone/>
              <a:defRPr sz="1495"/>
            </a:lvl5pPr>
            <a:lvl6pPr marL="2136267" indent="0" algn="ctr">
              <a:buNone/>
              <a:defRPr sz="1495"/>
            </a:lvl6pPr>
            <a:lvl7pPr marL="2563520" indent="0" algn="ctr">
              <a:buNone/>
              <a:defRPr sz="1495"/>
            </a:lvl7pPr>
            <a:lvl8pPr marL="2990774" indent="0" algn="ctr">
              <a:buNone/>
              <a:defRPr sz="1495"/>
            </a:lvl8pPr>
            <a:lvl9pPr marL="3418027" indent="0" algn="ctr">
              <a:buNone/>
              <a:defRPr sz="1495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4D418-B9C2-487C-9C18-48F775FB9DA1}" type="datetimeFigureOut">
              <a:rPr lang="en-US" smtClean="0"/>
              <a:t>4/2/2019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E02E7-B805-42E5-9082-8BA0348C2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9122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4D418-B9C2-487C-9C18-48F775FB9DA1}" type="datetimeFigureOut">
              <a:rPr lang="en-US" smtClean="0"/>
              <a:t>4/2/2019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E02E7-B805-42E5-9082-8BA0348C2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6595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85791" y="341206"/>
            <a:ext cx="1893972" cy="543110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3876" y="341206"/>
            <a:ext cx="5572120" cy="543110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4D418-B9C2-487C-9C18-48F775FB9DA1}" type="datetimeFigureOut">
              <a:rPr lang="en-US" smtClean="0"/>
              <a:t>4/2/2019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E02E7-B805-42E5-9082-8BA0348C2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1396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4D418-B9C2-487C-9C18-48F775FB9DA1}" type="datetimeFigureOut">
              <a:rPr lang="en-US" smtClean="0"/>
              <a:t>4/2/2019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E02E7-B805-42E5-9082-8BA0348C2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22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9301" y="1597737"/>
            <a:ext cx="7575888" cy="2665857"/>
          </a:xfrm>
        </p:spPr>
        <p:txBody>
          <a:bodyPr anchor="b"/>
          <a:lstStyle>
            <a:lvl1pPr>
              <a:defRPr sz="560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9301" y="4288812"/>
            <a:ext cx="7575888" cy="1401911"/>
          </a:xfrm>
        </p:spPr>
        <p:txBody>
          <a:bodyPr/>
          <a:lstStyle>
            <a:lvl1pPr marL="0" indent="0">
              <a:buNone/>
              <a:defRPr sz="2243">
                <a:solidFill>
                  <a:schemeClr val="tx1"/>
                </a:solidFill>
              </a:defRPr>
            </a:lvl1pPr>
            <a:lvl2pPr marL="427253" indent="0">
              <a:buNone/>
              <a:defRPr sz="1869">
                <a:solidFill>
                  <a:schemeClr val="tx1">
                    <a:tint val="75000"/>
                  </a:schemeClr>
                </a:solidFill>
              </a:defRPr>
            </a:lvl2pPr>
            <a:lvl3pPr marL="854507" indent="0">
              <a:buNone/>
              <a:defRPr sz="1682">
                <a:solidFill>
                  <a:schemeClr val="tx1">
                    <a:tint val="75000"/>
                  </a:schemeClr>
                </a:solidFill>
              </a:defRPr>
            </a:lvl3pPr>
            <a:lvl4pPr marL="1281760" indent="0">
              <a:buNone/>
              <a:defRPr sz="1495">
                <a:solidFill>
                  <a:schemeClr val="tx1">
                    <a:tint val="75000"/>
                  </a:schemeClr>
                </a:solidFill>
              </a:defRPr>
            </a:lvl4pPr>
            <a:lvl5pPr marL="1709014" indent="0">
              <a:buNone/>
              <a:defRPr sz="1495">
                <a:solidFill>
                  <a:schemeClr val="tx1">
                    <a:tint val="75000"/>
                  </a:schemeClr>
                </a:solidFill>
              </a:defRPr>
            </a:lvl5pPr>
            <a:lvl6pPr marL="2136267" indent="0">
              <a:buNone/>
              <a:defRPr sz="1495">
                <a:solidFill>
                  <a:schemeClr val="tx1">
                    <a:tint val="75000"/>
                  </a:schemeClr>
                </a:solidFill>
              </a:defRPr>
            </a:lvl6pPr>
            <a:lvl7pPr marL="2563520" indent="0">
              <a:buNone/>
              <a:defRPr sz="1495">
                <a:solidFill>
                  <a:schemeClr val="tx1">
                    <a:tint val="75000"/>
                  </a:schemeClr>
                </a:solidFill>
              </a:defRPr>
            </a:lvl7pPr>
            <a:lvl8pPr marL="2990774" indent="0">
              <a:buNone/>
              <a:defRPr sz="1495">
                <a:solidFill>
                  <a:schemeClr val="tx1">
                    <a:tint val="75000"/>
                  </a:schemeClr>
                </a:solidFill>
              </a:defRPr>
            </a:lvl8pPr>
            <a:lvl9pPr marL="3418027" indent="0">
              <a:buNone/>
              <a:defRPr sz="149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4D418-B9C2-487C-9C18-48F775FB9DA1}" type="datetimeFigureOut">
              <a:rPr lang="en-US" smtClean="0"/>
              <a:t>4/2/2019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E02E7-B805-42E5-9082-8BA0348C2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354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3875" y="1706031"/>
            <a:ext cx="3733046" cy="406628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46717" y="1706031"/>
            <a:ext cx="3733046" cy="406628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4D418-B9C2-487C-9C18-48F775FB9DA1}" type="datetimeFigureOut">
              <a:rPr lang="en-US" smtClean="0"/>
              <a:t>4/2/2019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E02E7-B805-42E5-9082-8BA0348C2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76031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5019" y="341209"/>
            <a:ext cx="7575888" cy="123872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5020" y="1571031"/>
            <a:ext cx="3715890" cy="769938"/>
          </a:xfrm>
        </p:spPr>
        <p:txBody>
          <a:bodyPr anchor="b"/>
          <a:lstStyle>
            <a:lvl1pPr marL="0" indent="0">
              <a:buNone/>
              <a:defRPr sz="2243" b="1"/>
            </a:lvl1pPr>
            <a:lvl2pPr marL="427253" indent="0">
              <a:buNone/>
              <a:defRPr sz="1869" b="1"/>
            </a:lvl2pPr>
            <a:lvl3pPr marL="854507" indent="0">
              <a:buNone/>
              <a:defRPr sz="1682" b="1"/>
            </a:lvl3pPr>
            <a:lvl4pPr marL="1281760" indent="0">
              <a:buNone/>
              <a:defRPr sz="1495" b="1"/>
            </a:lvl4pPr>
            <a:lvl5pPr marL="1709014" indent="0">
              <a:buNone/>
              <a:defRPr sz="1495" b="1"/>
            </a:lvl5pPr>
            <a:lvl6pPr marL="2136267" indent="0">
              <a:buNone/>
              <a:defRPr sz="1495" b="1"/>
            </a:lvl6pPr>
            <a:lvl7pPr marL="2563520" indent="0">
              <a:buNone/>
              <a:defRPr sz="1495" b="1"/>
            </a:lvl7pPr>
            <a:lvl8pPr marL="2990774" indent="0">
              <a:buNone/>
              <a:defRPr sz="1495" b="1"/>
            </a:lvl8pPr>
            <a:lvl9pPr marL="3418027" indent="0">
              <a:buNone/>
              <a:defRPr sz="1495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5020" y="2340969"/>
            <a:ext cx="3715890" cy="344321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6717" y="1571031"/>
            <a:ext cx="3734190" cy="769938"/>
          </a:xfrm>
        </p:spPr>
        <p:txBody>
          <a:bodyPr anchor="b"/>
          <a:lstStyle>
            <a:lvl1pPr marL="0" indent="0">
              <a:buNone/>
              <a:defRPr sz="2243" b="1"/>
            </a:lvl1pPr>
            <a:lvl2pPr marL="427253" indent="0">
              <a:buNone/>
              <a:defRPr sz="1869" b="1"/>
            </a:lvl2pPr>
            <a:lvl3pPr marL="854507" indent="0">
              <a:buNone/>
              <a:defRPr sz="1682" b="1"/>
            </a:lvl3pPr>
            <a:lvl4pPr marL="1281760" indent="0">
              <a:buNone/>
              <a:defRPr sz="1495" b="1"/>
            </a:lvl4pPr>
            <a:lvl5pPr marL="1709014" indent="0">
              <a:buNone/>
              <a:defRPr sz="1495" b="1"/>
            </a:lvl5pPr>
            <a:lvl6pPr marL="2136267" indent="0">
              <a:buNone/>
              <a:defRPr sz="1495" b="1"/>
            </a:lvl6pPr>
            <a:lvl7pPr marL="2563520" indent="0">
              <a:buNone/>
              <a:defRPr sz="1495" b="1"/>
            </a:lvl7pPr>
            <a:lvl8pPr marL="2990774" indent="0">
              <a:buNone/>
              <a:defRPr sz="1495" b="1"/>
            </a:lvl8pPr>
            <a:lvl9pPr marL="3418027" indent="0">
              <a:buNone/>
              <a:defRPr sz="1495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46717" y="2340969"/>
            <a:ext cx="3734190" cy="344321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4D418-B9C2-487C-9C18-48F775FB9DA1}" type="datetimeFigureOut">
              <a:rPr lang="en-US" smtClean="0"/>
              <a:t>4/2/2019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E02E7-B805-42E5-9082-8BA0348C2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0391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4D418-B9C2-487C-9C18-48F775FB9DA1}" type="datetimeFigureOut">
              <a:rPr lang="en-US" smtClean="0"/>
              <a:t>4/2/2019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E02E7-B805-42E5-9082-8BA0348C2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676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4D418-B9C2-487C-9C18-48F775FB9DA1}" type="datetimeFigureOut">
              <a:rPr lang="en-US" smtClean="0"/>
              <a:t>4/2/2019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E02E7-B805-42E5-9082-8BA0348C2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116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5019" y="427249"/>
            <a:ext cx="2832952" cy="1495372"/>
          </a:xfrm>
        </p:spPr>
        <p:txBody>
          <a:bodyPr anchor="b"/>
          <a:lstStyle>
            <a:lvl1pPr>
              <a:defRPr sz="299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34192" y="922741"/>
            <a:ext cx="4446717" cy="4554358"/>
          </a:xfrm>
        </p:spPr>
        <p:txBody>
          <a:bodyPr/>
          <a:lstStyle>
            <a:lvl1pPr>
              <a:defRPr sz="2990"/>
            </a:lvl1pPr>
            <a:lvl2pPr>
              <a:defRPr sz="2617"/>
            </a:lvl2pPr>
            <a:lvl3pPr>
              <a:defRPr sz="2243"/>
            </a:lvl3pPr>
            <a:lvl4pPr>
              <a:defRPr sz="1869"/>
            </a:lvl4pPr>
            <a:lvl5pPr>
              <a:defRPr sz="1869"/>
            </a:lvl5pPr>
            <a:lvl6pPr>
              <a:defRPr sz="1869"/>
            </a:lvl6pPr>
            <a:lvl7pPr>
              <a:defRPr sz="1869"/>
            </a:lvl7pPr>
            <a:lvl8pPr>
              <a:defRPr sz="1869"/>
            </a:lvl8pPr>
            <a:lvl9pPr>
              <a:defRPr sz="1869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5019" y="1922622"/>
            <a:ext cx="2832952" cy="3561894"/>
          </a:xfrm>
        </p:spPr>
        <p:txBody>
          <a:bodyPr/>
          <a:lstStyle>
            <a:lvl1pPr marL="0" indent="0">
              <a:buNone/>
              <a:defRPr sz="1495"/>
            </a:lvl1pPr>
            <a:lvl2pPr marL="427253" indent="0">
              <a:buNone/>
              <a:defRPr sz="1308"/>
            </a:lvl2pPr>
            <a:lvl3pPr marL="854507" indent="0">
              <a:buNone/>
              <a:defRPr sz="1121"/>
            </a:lvl3pPr>
            <a:lvl4pPr marL="1281760" indent="0">
              <a:buNone/>
              <a:defRPr sz="935"/>
            </a:lvl4pPr>
            <a:lvl5pPr marL="1709014" indent="0">
              <a:buNone/>
              <a:defRPr sz="935"/>
            </a:lvl5pPr>
            <a:lvl6pPr marL="2136267" indent="0">
              <a:buNone/>
              <a:defRPr sz="935"/>
            </a:lvl6pPr>
            <a:lvl7pPr marL="2563520" indent="0">
              <a:buNone/>
              <a:defRPr sz="935"/>
            </a:lvl7pPr>
            <a:lvl8pPr marL="2990774" indent="0">
              <a:buNone/>
              <a:defRPr sz="935"/>
            </a:lvl8pPr>
            <a:lvl9pPr marL="3418027" indent="0">
              <a:buNone/>
              <a:defRPr sz="93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4D418-B9C2-487C-9C18-48F775FB9DA1}" type="datetimeFigureOut">
              <a:rPr lang="en-US" smtClean="0"/>
              <a:t>4/2/2019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E02E7-B805-42E5-9082-8BA0348C2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6900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5019" y="427249"/>
            <a:ext cx="2832952" cy="1495372"/>
          </a:xfrm>
        </p:spPr>
        <p:txBody>
          <a:bodyPr anchor="b"/>
          <a:lstStyle>
            <a:lvl1pPr>
              <a:defRPr sz="299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734192" y="922741"/>
            <a:ext cx="4446717" cy="4554358"/>
          </a:xfrm>
        </p:spPr>
        <p:txBody>
          <a:bodyPr anchor="t"/>
          <a:lstStyle>
            <a:lvl1pPr marL="0" indent="0">
              <a:buNone/>
              <a:defRPr sz="2990"/>
            </a:lvl1pPr>
            <a:lvl2pPr marL="427253" indent="0">
              <a:buNone/>
              <a:defRPr sz="2617"/>
            </a:lvl2pPr>
            <a:lvl3pPr marL="854507" indent="0">
              <a:buNone/>
              <a:defRPr sz="2243"/>
            </a:lvl3pPr>
            <a:lvl4pPr marL="1281760" indent="0">
              <a:buNone/>
              <a:defRPr sz="1869"/>
            </a:lvl4pPr>
            <a:lvl5pPr marL="1709014" indent="0">
              <a:buNone/>
              <a:defRPr sz="1869"/>
            </a:lvl5pPr>
            <a:lvl6pPr marL="2136267" indent="0">
              <a:buNone/>
              <a:defRPr sz="1869"/>
            </a:lvl6pPr>
            <a:lvl7pPr marL="2563520" indent="0">
              <a:buNone/>
              <a:defRPr sz="1869"/>
            </a:lvl7pPr>
            <a:lvl8pPr marL="2990774" indent="0">
              <a:buNone/>
              <a:defRPr sz="1869"/>
            </a:lvl8pPr>
            <a:lvl9pPr marL="3418027" indent="0">
              <a:buNone/>
              <a:defRPr sz="1869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5019" y="1922622"/>
            <a:ext cx="2832952" cy="3561894"/>
          </a:xfrm>
        </p:spPr>
        <p:txBody>
          <a:bodyPr/>
          <a:lstStyle>
            <a:lvl1pPr marL="0" indent="0">
              <a:buNone/>
              <a:defRPr sz="1495"/>
            </a:lvl1pPr>
            <a:lvl2pPr marL="427253" indent="0">
              <a:buNone/>
              <a:defRPr sz="1308"/>
            </a:lvl2pPr>
            <a:lvl3pPr marL="854507" indent="0">
              <a:buNone/>
              <a:defRPr sz="1121"/>
            </a:lvl3pPr>
            <a:lvl4pPr marL="1281760" indent="0">
              <a:buNone/>
              <a:defRPr sz="935"/>
            </a:lvl4pPr>
            <a:lvl5pPr marL="1709014" indent="0">
              <a:buNone/>
              <a:defRPr sz="935"/>
            </a:lvl5pPr>
            <a:lvl6pPr marL="2136267" indent="0">
              <a:buNone/>
              <a:defRPr sz="935"/>
            </a:lvl6pPr>
            <a:lvl7pPr marL="2563520" indent="0">
              <a:buNone/>
              <a:defRPr sz="935"/>
            </a:lvl7pPr>
            <a:lvl8pPr marL="2990774" indent="0">
              <a:buNone/>
              <a:defRPr sz="935"/>
            </a:lvl8pPr>
            <a:lvl9pPr marL="3418027" indent="0">
              <a:buNone/>
              <a:defRPr sz="93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4D418-B9C2-487C-9C18-48F775FB9DA1}" type="datetimeFigureOut">
              <a:rPr lang="en-US" smtClean="0"/>
              <a:t>4/2/2019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E02E7-B805-42E5-9082-8BA0348C2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8172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3875" y="341209"/>
            <a:ext cx="7575888" cy="12387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3875" y="1706031"/>
            <a:ext cx="7575888" cy="40662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3877" y="5939952"/>
            <a:ext cx="1976319" cy="34120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2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94D418-B9C2-487C-9C18-48F775FB9DA1}" type="datetimeFigureOut">
              <a:rPr lang="en-US" smtClean="0"/>
              <a:t>4/2/2019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09580" y="5939952"/>
            <a:ext cx="2964478" cy="34120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2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203446" y="5939952"/>
            <a:ext cx="1976319" cy="34120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2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4E02E7-B805-42E5-9082-8BA0348C2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2978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defTabSz="854507" rtl="0" eaLnBrk="1" latinLnBrk="0" hangingPunct="1">
        <a:lnSpc>
          <a:spcPct val="90000"/>
        </a:lnSpc>
        <a:spcBef>
          <a:spcPct val="0"/>
        </a:spcBef>
        <a:buNone/>
        <a:defRPr sz="411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13627" indent="-213627" algn="l" defTabSz="854507" rtl="0" eaLnBrk="1" latinLnBrk="0" hangingPunct="1">
        <a:lnSpc>
          <a:spcPct val="90000"/>
        </a:lnSpc>
        <a:spcBef>
          <a:spcPts val="935"/>
        </a:spcBef>
        <a:buFont typeface="Arial" panose="020B0604020202020204" pitchFamily="34" charset="0"/>
        <a:buChar char="•"/>
        <a:defRPr sz="2617" kern="1200">
          <a:solidFill>
            <a:schemeClr val="tx1"/>
          </a:solidFill>
          <a:latin typeface="+mn-lt"/>
          <a:ea typeface="+mn-ea"/>
          <a:cs typeface="+mn-cs"/>
        </a:defRPr>
      </a:lvl1pPr>
      <a:lvl2pPr marL="640880" indent="-213627" algn="l" defTabSz="854507" rtl="0" eaLnBrk="1" latinLnBrk="0" hangingPunct="1">
        <a:lnSpc>
          <a:spcPct val="90000"/>
        </a:lnSpc>
        <a:spcBef>
          <a:spcPts val="467"/>
        </a:spcBef>
        <a:buFont typeface="Arial" panose="020B0604020202020204" pitchFamily="34" charset="0"/>
        <a:buChar char="•"/>
        <a:defRPr sz="2243" kern="1200">
          <a:solidFill>
            <a:schemeClr val="tx1"/>
          </a:solidFill>
          <a:latin typeface="+mn-lt"/>
          <a:ea typeface="+mn-ea"/>
          <a:cs typeface="+mn-cs"/>
        </a:defRPr>
      </a:lvl2pPr>
      <a:lvl3pPr marL="1068134" indent="-213627" algn="l" defTabSz="854507" rtl="0" eaLnBrk="1" latinLnBrk="0" hangingPunct="1">
        <a:lnSpc>
          <a:spcPct val="90000"/>
        </a:lnSpc>
        <a:spcBef>
          <a:spcPts val="467"/>
        </a:spcBef>
        <a:buFont typeface="Arial" panose="020B0604020202020204" pitchFamily="34" charset="0"/>
        <a:buChar char="•"/>
        <a:defRPr sz="1869" kern="1200">
          <a:solidFill>
            <a:schemeClr val="tx1"/>
          </a:solidFill>
          <a:latin typeface="+mn-lt"/>
          <a:ea typeface="+mn-ea"/>
          <a:cs typeface="+mn-cs"/>
        </a:defRPr>
      </a:lvl3pPr>
      <a:lvl4pPr marL="1495387" indent="-213627" algn="l" defTabSz="854507" rtl="0" eaLnBrk="1" latinLnBrk="0" hangingPunct="1">
        <a:lnSpc>
          <a:spcPct val="90000"/>
        </a:lnSpc>
        <a:spcBef>
          <a:spcPts val="467"/>
        </a:spcBef>
        <a:buFont typeface="Arial" panose="020B0604020202020204" pitchFamily="34" charset="0"/>
        <a:buChar char="•"/>
        <a:defRPr sz="1682" kern="1200">
          <a:solidFill>
            <a:schemeClr val="tx1"/>
          </a:solidFill>
          <a:latin typeface="+mn-lt"/>
          <a:ea typeface="+mn-ea"/>
          <a:cs typeface="+mn-cs"/>
        </a:defRPr>
      </a:lvl4pPr>
      <a:lvl5pPr marL="1922640" indent="-213627" algn="l" defTabSz="854507" rtl="0" eaLnBrk="1" latinLnBrk="0" hangingPunct="1">
        <a:lnSpc>
          <a:spcPct val="90000"/>
        </a:lnSpc>
        <a:spcBef>
          <a:spcPts val="467"/>
        </a:spcBef>
        <a:buFont typeface="Arial" panose="020B0604020202020204" pitchFamily="34" charset="0"/>
        <a:buChar char="•"/>
        <a:defRPr sz="1682" kern="1200">
          <a:solidFill>
            <a:schemeClr val="tx1"/>
          </a:solidFill>
          <a:latin typeface="+mn-lt"/>
          <a:ea typeface="+mn-ea"/>
          <a:cs typeface="+mn-cs"/>
        </a:defRPr>
      </a:lvl5pPr>
      <a:lvl6pPr marL="2349894" indent="-213627" algn="l" defTabSz="854507" rtl="0" eaLnBrk="1" latinLnBrk="0" hangingPunct="1">
        <a:lnSpc>
          <a:spcPct val="90000"/>
        </a:lnSpc>
        <a:spcBef>
          <a:spcPts val="467"/>
        </a:spcBef>
        <a:buFont typeface="Arial" panose="020B0604020202020204" pitchFamily="34" charset="0"/>
        <a:buChar char="•"/>
        <a:defRPr sz="1682" kern="1200">
          <a:solidFill>
            <a:schemeClr val="tx1"/>
          </a:solidFill>
          <a:latin typeface="+mn-lt"/>
          <a:ea typeface="+mn-ea"/>
          <a:cs typeface="+mn-cs"/>
        </a:defRPr>
      </a:lvl6pPr>
      <a:lvl7pPr marL="2777147" indent="-213627" algn="l" defTabSz="854507" rtl="0" eaLnBrk="1" latinLnBrk="0" hangingPunct="1">
        <a:lnSpc>
          <a:spcPct val="90000"/>
        </a:lnSpc>
        <a:spcBef>
          <a:spcPts val="467"/>
        </a:spcBef>
        <a:buFont typeface="Arial" panose="020B0604020202020204" pitchFamily="34" charset="0"/>
        <a:buChar char="•"/>
        <a:defRPr sz="1682" kern="1200">
          <a:solidFill>
            <a:schemeClr val="tx1"/>
          </a:solidFill>
          <a:latin typeface="+mn-lt"/>
          <a:ea typeface="+mn-ea"/>
          <a:cs typeface="+mn-cs"/>
        </a:defRPr>
      </a:lvl7pPr>
      <a:lvl8pPr marL="3204401" indent="-213627" algn="l" defTabSz="854507" rtl="0" eaLnBrk="1" latinLnBrk="0" hangingPunct="1">
        <a:lnSpc>
          <a:spcPct val="90000"/>
        </a:lnSpc>
        <a:spcBef>
          <a:spcPts val="467"/>
        </a:spcBef>
        <a:buFont typeface="Arial" panose="020B0604020202020204" pitchFamily="34" charset="0"/>
        <a:buChar char="•"/>
        <a:defRPr sz="1682" kern="1200">
          <a:solidFill>
            <a:schemeClr val="tx1"/>
          </a:solidFill>
          <a:latin typeface="+mn-lt"/>
          <a:ea typeface="+mn-ea"/>
          <a:cs typeface="+mn-cs"/>
        </a:defRPr>
      </a:lvl8pPr>
      <a:lvl9pPr marL="3631654" indent="-213627" algn="l" defTabSz="854507" rtl="0" eaLnBrk="1" latinLnBrk="0" hangingPunct="1">
        <a:lnSpc>
          <a:spcPct val="90000"/>
        </a:lnSpc>
        <a:spcBef>
          <a:spcPts val="467"/>
        </a:spcBef>
        <a:buFont typeface="Arial" panose="020B0604020202020204" pitchFamily="34" charset="0"/>
        <a:buChar char="•"/>
        <a:defRPr sz="168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54507" rtl="0" eaLnBrk="1" latinLnBrk="0" hangingPunct="1">
        <a:defRPr sz="1682" kern="1200">
          <a:solidFill>
            <a:schemeClr val="tx1"/>
          </a:solidFill>
          <a:latin typeface="+mn-lt"/>
          <a:ea typeface="+mn-ea"/>
          <a:cs typeface="+mn-cs"/>
        </a:defRPr>
      </a:lvl1pPr>
      <a:lvl2pPr marL="427253" algn="l" defTabSz="854507" rtl="0" eaLnBrk="1" latinLnBrk="0" hangingPunct="1">
        <a:defRPr sz="1682" kern="1200">
          <a:solidFill>
            <a:schemeClr val="tx1"/>
          </a:solidFill>
          <a:latin typeface="+mn-lt"/>
          <a:ea typeface="+mn-ea"/>
          <a:cs typeface="+mn-cs"/>
        </a:defRPr>
      </a:lvl2pPr>
      <a:lvl3pPr marL="854507" algn="l" defTabSz="854507" rtl="0" eaLnBrk="1" latinLnBrk="0" hangingPunct="1">
        <a:defRPr sz="1682" kern="1200">
          <a:solidFill>
            <a:schemeClr val="tx1"/>
          </a:solidFill>
          <a:latin typeface="+mn-lt"/>
          <a:ea typeface="+mn-ea"/>
          <a:cs typeface="+mn-cs"/>
        </a:defRPr>
      </a:lvl3pPr>
      <a:lvl4pPr marL="1281760" algn="l" defTabSz="854507" rtl="0" eaLnBrk="1" latinLnBrk="0" hangingPunct="1">
        <a:defRPr sz="1682" kern="1200">
          <a:solidFill>
            <a:schemeClr val="tx1"/>
          </a:solidFill>
          <a:latin typeface="+mn-lt"/>
          <a:ea typeface="+mn-ea"/>
          <a:cs typeface="+mn-cs"/>
        </a:defRPr>
      </a:lvl4pPr>
      <a:lvl5pPr marL="1709014" algn="l" defTabSz="854507" rtl="0" eaLnBrk="1" latinLnBrk="0" hangingPunct="1">
        <a:defRPr sz="1682" kern="1200">
          <a:solidFill>
            <a:schemeClr val="tx1"/>
          </a:solidFill>
          <a:latin typeface="+mn-lt"/>
          <a:ea typeface="+mn-ea"/>
          <a:cs typeface="+mn-cs"/>
        </a:defRPr>
      </a:lvl5pPr>
      <a:lvl6pPr marL="2136267" algn="l" defTabSz="854507" rtl="0" eaLnBrk="1" latinLnBrk="0" hangingPunct="1">
        <a:defRPr sz="1682" kern="1200">
          <a:solidFill>
            <a:schemeClr val="tx1"/>
          </a:solidFill>
          <a:latin typeface="+mn-lt"/>
          <a:ea typeface="+mn-ea"/>
          <a:cs typeface="+mn-cs"/>
        </a:defRPr>
      </a:lvl6pPr>
      <a:lvl7pPr marL="2563520" algn="l" defTabSz="854507" rtl="0" eaLnBrk="1" latinLnBrk="0" hangingPunct="1">
        <a:defRPr sz="1682" kern="1200">
          <a:solidFill>
            <a:schemeClr val="tx1"/>
          </a:solidFill>
          <a:latin typeface="+mn-lt"/>
          <a:ea typeface="+mn-ea"/>
          <a:cs typeface="+mn-cs"/>
        </a:defRPr>
      </a:lvl7pPr>
      <a:lvl8pPr marL="2990774" algn="l" defTabSz="854507" rtl="0" eaLnBrk="1" latinLnBrk="0" hangingPunct="1">
        <a:defRPr sz="1682" kern="1200">
          <a:solidFill>
            <a:schemeClr val="tx1"/>
          </a:solidFill>
          <a:latin typeface="+mn-lt"/>
          <a:ea typeface="+mn-ea"/>
          <a:cs typeface="+mn-cs"/>
        </a:defRPr>
      </a:lvl8pPr>
      <a:lvl9pPr marL="3418027" algn="l" defTabSz="854507" rtl="0" eaLnBrk="1" latinLnBrk="0" hangingPunct="1">
        <a:defRPr sz="168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00000000-0008-0000-05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67469" y="80169"/>
          <a:ext cx="8648700" cy="6248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961295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00000000-0008-0000-1B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67469" y="80169"/>
          <a:ext cx="8648700" cy="6248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263361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00000000-0008-0000-1F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67469" y="80169"/>
          <a:ext cx="8648700" cy="6248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517065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00000000-0008-0000-1D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67469" y="80169"/>
          <a:ext cx="8648700" cy="6248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402264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00000000-0008-0000-20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67469" y="80169"/>
          <a:ext cx="8648700" cy="6248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96281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00000000-0008-0000-21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67469" y="80169"/>
          <a:ext cx="8648700" cy="6248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019293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1793B038-2101-4BB9-A862-5847C43E243E}"/>
              </a:ext>
            </a:extLst>
          </p:cNvPr>
          <p:cNvGraphicFramePr>
            <a:graphicFrameLocks noGrp="1"/>
          </p:cNvGraphicFramePr>
          <p:nvPr/>
        </p:nvGraphicFramePr>
        <p:xfrm>
          <a:off x="67469" y="80169"/>
          <a:ext cx="8648700" cy="6248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031689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00000000-0008-0000-25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67469" y="80169"/>
          <a:ext cx="8648700" cy="6248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6719923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00000000-0008-0000-26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67469" y="80169"/>
          <a:ext cx="8648700" cy="6248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2064547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00000000-0008-0000-22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67469" y="80169"/>
          <a:ext cx="8648700" cy="6248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954191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00000000-0008-0000-06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67469" y="80169"/>
          <a:ext cx="8648700" cy="6248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472126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00000000-0008-0000-0E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67469" y="80169"/>
          <a:ext cx="8648700" cy="6248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997873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00000000-0008-0000-16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67469" y="80169"/>
          <a:ext cx="8648700" cy="6248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15935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00000000-0008-0000-10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67469" y="80169"/>
          <a:ext cx="8648700" cy="6248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258490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00000000-0008-0000-14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67469" y="80169"/>
          <a:ext cx="8648700" cy="6248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734774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00000000-0008-0000-17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67469" y="80169"/>
          <a:ext cx="8648700" cy="6248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044397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00000000-0008-0000-1A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67469" y="80169"/>
          <a:ext cx="8648700" cy="6248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642012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00000000-0008-0000-1E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67469" y="80169"/>
          <a:ext cx="8648700" cy="6248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421706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216</TotalTime>
  <Words>417</Words>
  <Application>Microsoft Office PowerPoint</Application>
  <PresentationFormat>Custom</PresentationFormat>
  <Paragraphs>119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AngsanaUPC</vt:lpstr>
      <vt:lpstr>Arial</vt:lpstr>
      <vt:lpstr>Calibri</vt:lpstr>
      <vt:lpstr>Calibri Light</vt:lpstr>
      <vt:lpstr>FreesiaUPC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Chanattha Saengrattanayon</dc:creator>
  <cp:lastModifiedBy>Chanattha Saengrattanayon</cp:lastModifiedBy>
  <cp:revision>30</cp:revision>
  <dcterms:created xsi:type="dcterms:W3CDTF">2018-10-25T13:21:08Z</dcterms:created>
  <dcterms:modified xsi:type="dcterms:W3CDTF">2019-04-02T03:14:12Z</dcterms:modified>
</cp:coreProperties>
</file>