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12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3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14.xml" ContentType="application/vnd.openxmlformats-officedocument.drawingml.chartshapes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15.xml" ContentType="application/vnd.openxmlformats-officedocument.drawingml.chartshapes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drawings/drawing16.xml" ContentType="application/vnd.openxmlformats-officedocument.drawingml.chartshapes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drawings/drawing17.xml" ContentType="application/vnd.openxmlformats-officedocument.drawingml.chartshapes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drawings/drawing18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8783638" cy="6408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40" autoAdjust="0"/>
    <p:restoredTop sz="94660"/>
  </p:normalViewPr>
  <p:slideViewPr>
    <p:cSldViewPr snapToGrid="0">
      <p:cViewPr varScale="1">
        <p:scale>
          <a:sx n="25" d="100"/>
          <a:sy n="25" d="100"/>
        </p:scale>
        <p:origin x="20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March-2019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March-2019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March-2019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March-2019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March-2019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March-2019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March-2019.xlsx" TargetMode="Externa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March-2019.xlsx" TargetMode="Externa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chartUserShapes" Target="../drawings/drawing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March-2019.xlsx" TargetMode="Externa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chartUserShapes" Target="../drawings/drawing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March-2019.xlsx" TargetMode="External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chartUserShapes" Target="../drawings/drawing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March-2019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March-2019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March-2019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March-2019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March-2019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March-2019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March-2019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March-2019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เชียงราย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(19.96139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99.88139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Data!$B$11:$AF$11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1C-425C-B58D-78B67B89559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42057024"/>
        <c:axId val="-4205267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Data!$B$9:$AF$9</c:f>
              <c:numCache>
                <c:formatCode>0.0</c:formatCode>
                <c:ptCount val="31"/>
                <c:pt idx="0">
                  <c:v>35.200000000000003</c:v>
                </c:pt>
                <c:pt idx="1">
                  <c:v>35.700000000000003</c:v>
                </c:pt>
                <c:pt idx="2">
                  <c:v>35.1</c:v>
                </c:pt>
                <c:pt idx="3">
                  <c:v>35.6</c:v>
                </c:pt>
                <c:pt idx="4">
                  <c:v>36.1</c:v>
                </c:pt>
                <c:pt idx="5">
                  <c:v>35.1</c:v>
                </c:pt>
                <c:pt idx="6">
                  <c:v>34.799999999999997</c:v>
                </c:pt>
                <c:pt idx="7">
                  <c:v>35.6</c:v>
                </c:pt>
                <c:pt idx="8">
                  <c:v>35.6</c:v>
                </c:pt>
                <c:pt idx="9">
                  <c:v>34.700000000000003</c:v>
                </c:pt>
                <c:pt idx="10">
                  <c:v>35.5</c:v>
                </c:pt>
                <c:pt idx="11">
                  <c:v>35.700000000000003</c:v>
                </c:pt>
                <c:pt idx="12">
                  <c:v>36.4</c:v>
                </c:pt>
                <c:pt idx="13">
                  <c:v>37.200000000000003</c:v>
                </c:pt>
                <c:pt idx="14">
                  <c:v>37.4</c:v>
                </c:pt>
                <c:pt idx="15">
                  <c:v>38.1</c:v>
                </c:pt>
                <c:pt idx="16">
                  <c:v>38.5</c:v>
                </c:pt>
                <c:pt idx="17">
                  <c:v>38.5</c:v>
                </c:pt>
                <c:pt idx="18">
                  <c:v>38.9</c:v>
                </c:pt>
                <c:pt idx="19">
                  <c:v>38.799999999999997</c:v>
                </c:pt>
                <c:pt idx="20">
                  <c:v>38.200000000000003</c:v>
                </c:pt>
                <c:pt idx="21">
                  <c:v>36.6</c:v>
                </c:pt>
                <c:pt idx="22">
                  <c:v>36.4</c:v>
                </c:pt>
                <c:pt idx="23">
                  <c:v>38.4</c:v>
                </c:pt>
                <c:pt idx="24">
                  <c:v>39.1</c:v>
                </c:pt>
                <c:pt idx="25">
                  <c:v>38.5</c:v>
                </c:pt>
                <c:pt idx="26">
                  <c:v>36.1</c:v>
                </c:pt>
                <c:pt idx="27">
                  <c:v>37.5</c:v>
                </c:pt>
                <c:pt idx="28">
                  <c:v>37.200000000000003</c:v>
                </c:pt>
                <c:pt idx="29">
                  <c:v>37.9</c:v>
                </c:pt>
                <c:pt idx="30">
                  <c:v>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C1C-425C-B58D-78B67B89559C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Data!$B$10:$AF$10</c:f>
              <c:numCache>
                <c:formatCode>0.0</c:formatCode>
                <c:ptCount val="31"/>
                <c:pt idx="0">
                  <c:v>17</c:v>
                </c:pt>
                <c:pt idx="1">
                  <c:v>15.8</c:v>
                </c:pt>
                <c:pt idx="2">
                  <c:v>16.600000000000001</c:v>
                </c:pt>
                <c:pt idx="3">
                  <c:v>16.100000000000001</c:v>
                </c:pt>
                <c:pt idx="4">
                  <c:v>16.399999999999999</c:v>
                </c:pt>
                <c:pt idx="5">
                  <c:v>20</c:v>
                </c:pt>
                <c:pt idx="6">
                  <c:v>19.5</c:v>
                </c:pt>
                <c:pt idx="7">
                  <c:v>20</c:v>
                </c:pt>
                <c:pt idx="8">
                  <c:v>17.5</c:v>
                </c:pt>
                <c:pt idx="9">
                  <c:v>16.600000000000001</c:v>
                </c:pt>
                <c:pt idx="10">
                  <c:v>13.9</c:v>
                </c:pt>
                <c:pt idx="11">
                  <c:v>15</c:v>
                </c:pt>
                <c:pt idx="12">
                  <c:v>16</c:v>
                </c:pt>
                <c:pt idx="13">
                  <c:v>15.2</c:v>
                </c:pt>
                <c:pt idx="14">
                  <c:v>15.5</c:v>
                </c:pt>
                <c:pt idx="15">
                  <c:v>17.399999999999999</c:v>
                </c:pt>
                <c:pt idx="16">
                  <c:v>18.600000000000001</c:v>
                </c:pt>
                <c:pt idx="17">
                  <c:v>19.2</c:v>
                </c:pt>
                <c:pt idx="18">
                  <c:v>21.2</c:v>
                </c:pt>
                <c:pt idx="19">
                  <c:v>17.8</c:v>
                </c:pt>
                <c:pt idx="20">
                  <c:v>17.2</c:v>
                </c:pt>
                <c:pt idx="21">
                  <c:v>17.2</c:v>
                </c:pt>
                <c:pt idx="22">
                  <c:v>16.3</c:v>
                </c:pt>
                <c:pt idx="23">
                  <c:v>17.600000000000001</c:v>
                </c:pt>
                <c:pt idx="24">
                  <c:v>18.2</c:v>
                </c:pt>
                <c:pt idx="25">
                  <c:v>20.6</c:v>
                </c:pt>
                <c:pt idx="26">
                  <c:v>22.4</c:v>
                </c:pt>
                <c:pt idx="27">
                  <c:v>20</c:v>
                </c:pt>
                <c:pt idx="28">
                  <c:v>17</c:v>
                </c:pt>
                <c:pt idx="29">
                  <c:v>16.399999999999999</c:v>
                </c:pt>
                <c:pt idx="30">
                  <c:v>17.5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C1C-425C-B58D-78B67B89559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42051040"/>
        <c:axId val="-42045600"/>
        <c:extLst/>
      </c:stockChart>
      <c:valAx>
        <c:axId val="-4205267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42057024"/>
        <c:crosses val="max"/>
        <c:crossBetween val="between"/>
      </c:valAx>
      <c:catAx>
        <c:axId val="-4205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42052672"/>
        <c:crosses val="autoZero"/>
        <c:auto val="1"/>
        <c:lblAlgn val="ctr"/>
        <c:lblOffset val="100"/>
        <c:noMultiLvlLbl val="0"/>
      </c:catAx>
      <c:valAx>
        <c:axId val="-42045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42051040"/>
        <c:crosses val="autoZero"/>
        <c:crossBetween val="between"/>
      </c:valAx>
      <c:catAx>
        <c:axId val="-4205104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4204560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ระยอง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(12.63222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101.3436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Data!$B$121:$AF$121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50.2</c:v>
                </c:pt>
                <c:pt idx="15">
                  <c:v>40.299999999999997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0.8</c:v>
                </c:pt>
                <c:pt idx="24">
                  <c:v>13.5</c:v>
                </c:pt>
                <c:pt idx="25">
                  <c:v>0</c:v>
                </c:pt>
                <c:pt idx="26">
                  <c:v>0.01</c:v>
                </c:pt>
                <c:pt idx="27">
                  <c:v>0.6</c:v>
                </c:pt>
                <c:pt idx="28">
                  <c:v>0</c:v>
                </c:pt>
                <c:pt idx="29">
                  <c:v>0</c:v>
                </c:pt>
                <c:pt idx="30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FD-4299-91D9-855034BCC08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135438976"/>
        <c:axId val="-213697342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Data!$B$119:$AF$119</c:f>
              <c:numCache>
                <c:formatCode>0.0</c:formatCode>
                <c:ptCount val="31"/>
                <c:pt idx="0">
                  <c:v>32</c:v>
                </c:pt>
                <c:pt idx="1">
                  <c:v>32.200000000000003</c:v>
                </c:pt>
                <c:pt idx="2">
                  <c:v>32.200000000000003</c:v>
                </c:pt>
                <c:pt idx="3">
                  <c:v>32</c:v>
                </c:pt>
                <c:pt idx="4">
                  <c:v>32</c:v>
                </c:pt>
                <c:pt idx="5">
                  <c:v>32.1</c:v>
                </c:pt>
                <c:pt idx="6">
                  <c:v>31.5</c:v>
                </c:pt>
                <c:pt idx="7">
                  <c:v>32.1</c:v>
                </c:pt>
                <c:pt idx="8">
                  <c:v>32.799999999999997</c:v>
                </c:pt>
                <c:pt idx="9">
                  <c:v>32.200000000000003</c:v>
                </c:pt>
                <c:pt idx="10">
                  <c:v>32</c:v>
                </c:pt>
                <c:pt idx="11">
                  <c:v>32.299999999999997</c:v>
                </c:pt>
                <c:pt idx="12">
                  <c:v>32.4</c:v>
                </c:pt>
                <c:pt idx="13">
                  <c:v>32.799999999999997</c:v>
                </c:pt>
                <c:pt idx="14">
                  <c:v>32.299999999999997</c:v>
                </c:pt>
                <c:pt idx="15">
                  <c:v>30</c:v>
                </c:pt>
                <c:pt idx="16">
                  <c:v>32.200000000000003</c:v>
                </c:pt>
                <c:pt idx="17">
                  <c:v>31.7</c:v>
                </c:pt>
                <c:pt idx="18">
                  <c:v>32.5</c:v>
                </c:pt>
                <c:pt idx="19">
                  <c:v>32.6</c:v>
                </c:pt>
                <c:pt idx="20">
                  <c:v>32.5</c:v>
                </c:pt>
                <c:pt idx="21">
                  <c:v>33.299999999999997</c:v>
                </c:pt>
                <c:pt idx="22">
                  <c:v>33.299999999999997</c:v>
                </c:pt>
                <c:pt idx="23">
                  <c:v>33.200000000000003</c:v>
                </c:pt>
                <c:pt idx="24">
                  <c:v>28</c:v>
                </c:pt>
                <c:pt idx="25">
                  <c:v>32.9</c:v>
                </c:pt>
                <c:pt idx="26">
                  <c:v>32.5</c:v>
                </c:pt>
                <c:pt idx="27">
                  <c:v>32</c:v>
                </c:pt>
                <c:pt idx="28">
                  <c:v>33</c:v>
                </c:pt>
                <c:pt idx="29">
                  <c:v>32.700000000000003</c:v>
                </c:pt>
                <c:pt idx="30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CFD-4299-91D9-855034BCC089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Data!$B$120:$AF$120</c:f>
              <c:numCache>
                <c:formatCode>0.0</c:formatCode>
                <c:ptCount val="31"/>
                <c:pt idx="0">
                  <c:v>28</c:v>
                </c:pt>
                <c:pt idx="1">
                  <c:v>28.3</c:v>
                </c:pt>
                <c:pt idx="2">
                  <c:v>28.5</c:v>
                </c:pt>
                <c:pt idx="3">
                  <c:v>28.4</c:v>
                </c:pt>
                <c:pt idx="4">
                  <c:v>27.5</c:v>
                </c:pt>
                <c:pt idx="5">
                  <c:v>27.5</c:v>
                </c:pt>
                <c:pt idx="6">
                  <c:v>27.3</c:v>
                </c:pt>
                <c:pt idx="7">
                  <c:v>27.5</c:v>
                </c:pt>
                <c:pt idx="8">
                  <c:v>27.5</c:v>
                </c:pt>
                <c:pt idx="9">
                  <c:v>27.5</c:v>
                </c:pt>
                <c:pt idx="10">
                  <c:v>27</c:v>
                </c:pt>
                <c:pt idx="11">
                  <c:v>24.5</c:v>
                </c:pt>
                <c:pt idx="12">
                  <c:v>27.5</c:v>
                </c:pt>
                <c:pt idx="13">
                  <c:v>27.8</c:v>
                </c:pt>
                <c:pt idx="14">
                  <c:v>28</c:v>
                </c:pt>
                <c:pt idx="15">
                  <c:v>24.5</c:v>
                </c:pt>
                <c:pt idx="16">
                  <c:v>24.6</c:v>
                </c:pt>
                <c:pt idx="17">
                  <c:v>28.5</c:v>
                </c:pt>
                <c:pt idx="18">
                  <c:v>28.3</c:v>
                </c:pt>
                <c:pt idx="19">
                  <c:v>28.3</c:v>
                </c:pt>
                <c:pt idx="20">
                  <c:v>28.2</c:v>
                </c:pt>
                <c:pt idx="21">
                  <c:v>28.6</c:v>
                </c:pt>
                <c:pt idx="22">
                  <c:v>28.4</c:v>
                </c:pt>
                <c:pt idx="23">
                  <c:v>27.8</c:v>
                </c:pt>
                <c:pt idx="24">
                  <c:v>25.6</c:v>
                </c:pt>
                <c:pt idx="25">
                  <c:v>25</c:v>
                </c:pt>
                <c:pt idx="26">
                  <c:v>27</c:v>
                </c:pt>
                <c:pt idx="27">
                  <c:v>28.5</c:v>
                </c:pt>
                <c:pt idx="28">
                  <c:v>28.7</c:v>
                </c:pt>
                <c:pt idx="29">
                  <c:v>28.3</c:v>
                </c:pt>
                <c:pt idx="30">
                  <c:v>28.5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CFD-4299-91D9-855034BCC08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2135432448"/>
        <c:axId val="-2135440064"/>
        <c:extLst/>
      </c:stockChart>
      <c:valAx>
        <c:axId val="-213697342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135438976"/>
        <c:crosses val="max"/>
        <c:crossBetween val="between"/>
      </c:valAx>
      <c:catAx>
        <c:axId val="-2135438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136973424"/>
        <c:crossesAt val="0"/>
        <c:auto val="1"/>
        <c:lblAlgn val="ctr"/>
        <c:lblOffset val="100"/>
        <c:noMultiLvlLbl val="0"/>
      </c:catAx>
      <c:valAx>
        <c:axId val="-213544006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135432448"/>
        <c:crosses val="autoZero"/>
        <c:crossBetween val="between"/>
      </c:valAx>
      <c:catAx>
        <c:axId val="-213543244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213544006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ประจวบคีรีขันธ์(หัวหิน)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(12.58611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Data!$B$141:$AF$141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5.4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11.3</c:v>
                </c:pt>
                <c:pt idx="25">
                  <c:v>0</c:v>
                </c:pt>
                <c:pt idx="26">
                  <c:v>0</c:v>
                </c:pt>
                <c:pt idx="27">
                  <c:v>0.1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FD-4F95-80DE-51DEC2BEC56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135428096"/>
        <c:axId val="-213543625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Data!$B$139:$AF$139</c:f>
              <c:numCache>
                <c:formatCode>0.0</c:formatCode>
                <c:ptCount val="31"/>
                <c:pt idx="0">
                  <c:v>32.5</c:v>
                </c:pt>
                <c:pt idx="1">
                  <c:v>34.700000000000003</c:v>
                </c:pt>
                <c:pt idx="2">
                  <c:v>33.6</c:v>
                </c:pt>
                <c:pt idx="3">
                  <c:v>34.799999999999997</c:v>
                </c:pt>
                <c:pt idx="4">
                  <c:v>32.6</c:v>
                </c:pt>
                <c:pt idx="5">
                  <c:v>32.700000000000003</c:v>
                </c:pt>
                <c:pt idx="6">
                  <c:v>32.9</c:v>
                </c:pt>
                <c:pt idx="7">
                  <c:v>32.299999999999997</c:v>
                </c:pt>
                <c:pt idx="8">
                  <c:v>32.6</c:v>
                </c:pt>
                <c:pt idx="9">
                  <c:v>33.299999999999997</c:v>
                </c:pt>
                <c:pt idx="10">
                  <c:v>32.700000000000003</c:v>
                </c:pt>
                <c:pt idx="11">
                  <c:v>33.799999999999997</c:v>
                </c:pt>
                <c:pt idx="12">
                  <c:v>33.299999999999997</c:v>
                </c:pt>
                <c:pt idx="13">
                  <c:v>33.700000000000003</c:v>
                </c:pt>
                <c:pt idx="14">
                  <c:v>33.299999999999997</c:v>
                </c:pt>
                <c:pt idx="15">
                  <c:v>29.2</c:v>
                </c:pt>
                <c:pt idx="16">
                  <c:v>32.9</c:v>
                </c:pt>
                <c:pt idx="17">
                  <c:v>33.700000000000003</c:v>
                </c:pt>
                <c:pt idx="18">
                  <c:v>33.799999999999997</c:v>
                </c:pt>
                <c:pt idx="19">
                  <c:v>33.200000000000003</c:v>
                </c:pt>
                <c:pt idx="20">
                  <c:v>34</c:v>
                </c:pt>
                <c:pt idx="21">
                  <c:v>34.9</c:v>
                </c:pt>
                <c:pt idx="22">
                  <c:v>34</c:v>
                </c:pt>
                <c:pt idx="23">
                  <c:v>33.700000000000003</c:v>
                </c:pt>
                <c:pt idx="24">
                  <c:v>29.5</c:v>
                </c:pt>
                <c:pt idx="25">
                  <c:v>31.2</c:v>
                </c:pt>
                <c:pt idx="26">
                  <c:v>32</c:v>
                </c:pt>
                <c:pt idx="27">
                  <c:v>33</c:v>
                </c:pt>
                <c:pt idx="28">
                  <c:v>33.799999999999997</c:v>
                </c:pt>
                <c:pt idx="29">
                  <c:v>33.5</c:v>
                </c:pt>
                <c:pt idx="30">
                  <c:v>33.9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6FD-4F95-80DE-51DEC2BEC562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Data!$B$140:$AF$140</c:f>
              <c:numCache>
                <c:formatCode>0.0</c:formatCode>
                <c:ptCount val="31"/>
                <c:pt idx="0">
                  <c:v>25.1</c:v>
                </c:pt>
                <c:pt idx="1">
                  <c:v>25.5</c:v>
                </c:pt>
                <c:pt idx="2">
                  <c:v>25.6</c:v>
                </c:pt>
                <c:pt idx="3">
                  <c:v>25.4</c:v>
                </c:pt>
                <c:pt idx="4">
                  <c:v>25</c:v>
                </c:pt>
                <c:pt idx="5">
                  <c:v>24.2</c:v>
                </c:pt>
                <c:pt idx="6">
                  <c:v>23.8</c:v>
                </c:pt>
                <c:pt idx="7">
                  <c:v>24</c:v>
                </c:pt>
                <c:pt idx="8">
                  <c:v>25</c:v>
                </c:pt>
                <c:pt idx="9">
                  <c:v>24.3</c:v>
                </c:pt>
                <c:pt idx="10">
                  <c:v>23</c:v>
                </c:pt>
                <c:pt idx="11">
                  <c:v>22.5</c:v>
                </c:pt>
                <c:pt idx="12">
                  <c:v>23.2</c:v>
                </c:pt>
                <c:pt idx="13">
                  <c:v>25.2</c:v>
                </c:pt>
                <c:pt idx="14">
                  <c:v>24.7</c:v>
                </c:pt>
                <c:pt idx="15">
                  <c:v>25</c:v>
                </c:pt>
                <c:pt idx="16">
                  <c:v>24.1</c:v>
                </c:pt>
                <c:pt idx="17">
                  <c:v>26</c:v>
                </c:pt>
                <c:pt idx="18">
                  <c:v>25.2</c:v>
                </c:pt>
                <c:pt idx="19">
                  <c:v>25.4</c:v>
                </c:pt>
                <c:pt idx="20">
                  <c:v>25.6</c:v>
                </c:pt>
                <c:pt idx="21">
                  <c:v>25.1</c:v>
                </c:pt>
                <c:pt idx="22">
                  <c:v>24.6</c:v>
                </c:pt>
                <c:pt idx="23">
                  <c:v>26.7</c:v>
                </c:pt>
                <c:pt idx="24">
                  <c:v>27.2</c:v>
                </c:pt>
                <c:pt idx="25">
                  <c:v>24.6</c:v>
                </c:pt>
                <c:pt idx="26">
                  <c:v>26</c:v>
                </c:pt>
                <c:pt idx="27">
                  <c:v>25.3</c:v>
                </c:pt>
                <c:pt idx="28">
                  <c:v>25.5</c:v>
                </c:pt>
                <c:pt idx="29">
                  <c:v>26</c:v>
                </c:pt>
                <c:pt idx="30">
                  <c:v>25.4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6FD-4F95-80DE-51DEC2BEC56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2135429728"/>
        <c:axId val="-2135435168"/>
        <c:extLst/>
      </c:stockChart>
      <c:valAx>
        <c:axId val="-213543625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135428096"/>
        <c:crosses val="max"/>
        <c:crossBetween val="between"/>
      </c:valAx>
      <c:catAx>
        <c:axId val="-2135428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135436256"/>
        <c:crossesAt val="0"/>
        <c:auto val="1"/>
        <c:lblAlgn val="ctr"/>
        <c:lblOffset val="100"/>
        <c:noMultiLvlLbl val="0"/>
      </c:catAx>
      <c:valAx>
        <c:axId val="-213543516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135429728"/>
        <c:crosses val="autoZero"/>
        <c:crossBetween val="between"/>
      </c:valAx>
      <c:catAx>
        <c:axId val="-213542972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213543516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ตราด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(11.76667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102.8833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Data!$B$131:$AF$131</c:f>
              <c:numCache>
                <c:formatCode>0.0</c:formatCode>
                <c:ptCount val="31"/>
                <c:pt idx="0">
                  <c:v>2.4</c:v>
                </c:pt>
                <c:pt idx="1">
                  <c:v>0</c:v>
                </c:pt>
                <c:pt idx="2">
                  <c:v>3.1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1.7</c:v>
                </c:pt>
                <c:pt idx="15">
                  <c:v>0.01</c:v>
                </c:pt>
                <c:pt idx="16">
                  <c:v>0</c:v>
                </c:pt>
                <c:pt idx="17">
                  <c:v>16.5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3.2</c:v>
                </c:pt>
                <c:pt idx="23">
                  <c:v>72.099999999999994</c:v>
                </c:pt>
                <c:pt idx="24">
                  <c:v>11.8</c:v>
                </c:pt>
                <c:pt idx="25">
                  <c:v>0</c:v>
                </c:pt>
                <c:pt idx="26">
                  <c:v>32.5</c:v>
                </c:pt>
                <c:pt idx="27">
                  <c:v>3.5</c:v>
                </c:pt>
                <c:pt idx="28">
                  <c:v>0</c:v>
                </c:pt>
                <c:pt idx="29">
                  <c:v>0</c:v>
                </c:pt>
                <c:pt idx="30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A2-4BF1-A7BD-9FD2149BD48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135431904"/>
        <c:axId val="-213542646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Data!$B$129:$AF$129</c:f>
              <c:numCache>
                <c:formatCode>0.0</c:formatCode>
                <c:ptCount val="31"/>
                <c:pt idx="0">
                  <c:v>32.5</c:v>
                </c:pt>
                <c:pt idx="1">
                  <c:v>32.700000000000003</c:v>
                </c:pt>
                <c:pt idx="2">
                  <c:v>32.799999999999997</c:v>
                </c:pt>
                <c:pt idx="3">
                  <c:v>33</c:v>
                </c:pt>
                <c:pt idx="4">
                  <c:v>32.200000000000003</c:v>
                </c:pt>
                <c:pt idx="5">
                  <c:v>32.6</c:v>
                </c:pt>
                <c:pt idx="6">
                  <c:v>34</c:v>
                </c:pt>
                <c:pt idx="7">
                  <c:v>32.5</c:v>
                </c:pt>
                <c:pt idx="8">
                  <c:v>33.4</c:v>
                </c:pt>
                <c:pt idx="9">
                  <c:v>33.1</c:v>
                </c:pt>
                <c:pt idx="10">
                  <c:v>33</c:v>
                </c:pt>
                <c:pt idx="11">
                  <c:v>33.6</c:v>
                </c:pt>
                <c:pt idx="12">
                  <c:v>33.5</c:v>
                </c:pt>
                <c:pt idx="13">
                  <c:v>33.700000000000003</c:v>
                </c:pt>
                <c:pt idx="14">
                  <c:v>34.299999999999997</c:v>
                </c:pt>
                <c:pt idx="15">
                  <c:v>32.6</c:v>
                </c:pt>
                <c:pt idx="16">
                  <c:v>33.4</c:v>
                </c:pt>
                <c:pt idx="17">
                  <c:v>34.4</c:v>
                </c:pt>
                <c:pt idx="18">
                  <c:v>33</c:v>
                </c:pt>
                <c:pt idx="19">
                  <c:v>32.700000000000003</c:v>
                </c:pt>
                <c:pt idx="20">
                  <c:v>34.6</c:v>
                </c:pt>
                <c:pt idx="21">
                  <c:v>34.200000000000003</c:v>
                </c:pt>
                <c:pt idx="22">
                  <c:v>33.9</c:v>
                </c:pt>
                <c:pt idx="23">
                  <c:v>34.5</c:v>
                </c:pt>
                <c:pt idx="24">
                  <c:v>33</c:v>
                </c:pt>
                <c:pt idx="25">
                  <c:v>34.299999999999997</c:v>
                </c:pt>
                <c:pt idx="26">
                  <c:v>33.700000000000003</c:v>
                </c:pt>
                <c:pt idx="27">
                  <c:v>33</c:v>
                </c:pt>
                <c:pt idx="28">
                  <c:v>33.200000000000003</c:v>
                </c:pt>
                <c:pt idx="29">
                  <c:v>33.299999999999997</c:v>
                </c:pt>
                <c:pt idx="30">
                  <c:v>33.700000000000003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BA2-4BF1-A7BD-9FD2149BD489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Data!$B$130:$AF$130</c:f>
              <c:numCache>
                <c:formatCode>0.0</c:formatCode>
                <c:ptCount val="31"/>
                <c:pt idx="0">
                  <c:v>24.3</c:v>
                </c:pt>
                <c:pt idx="1">
                  <c:v>25.5</c:v>
                </c:pt>
                <c:pt idx="2">
                  <c:v>25.7</c:v>
                </c:pt>
                <c:pt idx="3">
                  <c:v>25</c:v>
                </c:pt>
                <c:pt idx="4">
                  <c:v>23.5</c:v>
                </c:pt>
                <c:pt idx="5">
                  <c:v>24.2</c:v>
                </c:pt>
                <c:pt idx="6">
                  <c:v>23.5</c:v>
                </c:pt>
                <c:pt idx="7">
                  <c:v>23.4</c:v>
                </c:pt>
                <c:pt idx="8">
                  <c:v>24.7</c:v>
                </c:pt>
                <c:pt idx="9">
                  <c:v>24.3</c:v>
                </c:pt>
                <c:pt idx="10">
                  <c:v>22.8</c:v>
                </c:pt>
                <c:pt idx="11">
                  <c:v>22.9</c:v>
                </c:pt>
                <c:pt idx="12">
                  <c:v>24</c:v>
                </c:pt>
                <c:pt idx="13">
                  <c:v>25.5</c:v>
                </c:pt>
                <c:pt idx="14">
                  <c:v>24.4</c:v>
                </c:pt>
                <c:pt idx="15">
                  <c:v>24.9</c:v>
                </c:pt>
                <c:pt idx="16">
                  <c:v>24.6</c:v>
                </c:pt>
                <c:pt idx="17">
                  <c:v>25.6</c:v>
                </c:pt>
                <c:pt idx="18">
                  <c:v>24.5</c:v>
                </c:pt>
                <c:pt idx="19">
                  <c:v>24.8</c:v>
                </c:pt>
                <c:pt idx="20">
                  <c:v>24.8</c:v>
                </c:pt>
                <c:pt idx="21">
                  <c:v>24.4</c:v>
                </c:pt>
                <c:pt idx="22">
                  <c:v>24.7</c:v>
                </c:pt>
                <c:pt idx="23">
                  <c:v>25.2</c:v>
                </c:pt>
                <c:pt idx="24">
                  <c:v>24.3</c:v>
                </c:pt>
                <c:pt idx="25">
                  <c:v>24.5</c:v>
                </c:pt>
                <c:pt idx="26">
                  <c:v>24.5</c:v>
                </c:pt>
                <c:pt idx="27">
                  <c:v>24.2</c:v>
                </c:pt>
                <c:pt idx="28">
                  <c:v>25.4</c:v>
                </c:pt>
                <c:pt idx="29">
                  <c:v>25.1</c:v>
                </c:pt>
                <c:pt idx="30">
                  <c:v>24.4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BA2-4BF1-A7BD-9FD2149BD48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2135430272"/>
        <c:axId val="-2135425920"/>
        <c:extLst/>
      </c:stockChart>
      <c:valAx>
        <c:axId val="-2135426464"/>
        <c:scaling>
          <c:orientation val="minMax"/>
          <c:max val="140"/>
          <c:min val="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135431904"/>
        <c:crosses val="max"/>
        <c:crossBetween val="between"/>
        <c:majorUnit val="20"/>
        <c:minorUnit val="20"/>
      </c:valAx>
      <c:catAx>
        <c:axId val="-2135431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135426464"/>
        <c:crossesAt val="0"/>
        <c:auto val="1"/>
        <c:lblAlgn val="ctr"/>
        <c:lblOffset val="100"/>
        <c:noMultiLvlLbl val="0"/>
      </c:catAx>
      <c:valAx>
        <c:axId val="-213542592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135430272"/>
        <c:crosses val="autoZero"/>
        <c:crossBetween val="between"/>
      </c:valAx>
      <c:catAx>
        <c:axId val="-213543027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213542592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สุราษฎร์ธานี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(9.135556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99.15194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Data!$B$146:$AF$146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1.1000000000000001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0.1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BA-4378-BBE2-DB11F46DBA2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135434624"/>
        <c:axId val="-213543734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Data!$B$144:$AF$144</c:f>
              <c:numCache>
                <c:formatCode>0.0</c:formatCode>
                <c:ptCount val="31"/>
                <c:pt idx="0">
                  <c:v>34.5</c:v>
                </c:pt>
                <c:pt idx="1">
                  <c:v>35.700000000000003</c:v>
                </c:pt>
                <c:pt idx="2">
                  <c:v>34.799999999999997</c:v>
                </c:pt>
                <c:pt idx="3">
                  <c:v>35</c:v>
                </c:pt>
                <c:pt idx="4">
                  <c:v>35.6</c:v>
                </c:pt>
                <c:pt idx="5">
                  <c:v>34.299999999999997</c:v>
                </c:pt>
                <c:pt idx="6">
                  <c:v>34.9</c:v>
                </c:pt>
                <c:pt idx="7">
                  <c:v>34.6</c:v>
                </c:pt>
                <c:pt idx="8">
                  <c:v>34.200000000000003</c:v>
                </c:pt>
                <c:pt idx="9">
                  <c:v>34.5</c:v>
                </c:pt>
                <c:pt idx="10">
                  <c:v>36.299999999999997</c:v>
                </c:pt>
                <c:pt idx="11">
                  <c:v>36.4</c:v>
                </c:pt>
                <c:pt idx="12">
                  <c:v>36.799999999999997</c:v>
                </c:pt>
                <c:pt idx="13">
                  <c:v>35.700000000000003</c:v>
                </c:pt>
                <c:pt idx="14">
                  <c:v>35.5</c:v>
                </c:pt>
                <c:pt idx="15">
                  <c:v>36</c:v>
                </c:pt>
                <c:pt idx="16">
                  <c:v>34.799999999999997</c:v>
                </c:pt>
                <c:pt idx="17">
                  <c:v>34.700000000000003</c:v>
                </c:pt>
                <c:pt idx="18">
                  <c:v>35.5</c:v>
                </c:pt>
                <c:pt idx="19">
                  <c:v>35.5</c:v>
                </c:pt>
                <c:pt idx="20">
                  <c:v>36.700000000000003</c:v>
                </c:pt>
                <c:pt idx="21">
                  <c:v>38.200000000000003</c:v>
                </c:pt>
                <c:pt idx="22">
                  <c:v>37.5</c:v>
                </c:pt>
                <c:pt idx="23">
                  <c:v>37.6</c:v>
                </c:pt>
                <c:pt idx="24">
                  <c:v>31</c:v>
                </c:pt>
                <c:pt idx="25">
                  <c:v>35.5</c:v>
                </c:pt>
                <c:pt idx="26">
                  <c:v>36.200000000000003</c:v>
                </c:pt>
                <c:pt idx="27">
                  <c:v>36.299999999999997</c:v>
                </c:pt>
                <c:pt idx="28">
                  <c:v>37.4</c:v>
                </c:pt>
                <c:pt idx="29">
                  <c:v>36.5</c:v>
                </c:pt>
                <c:pt idx="30">
                  <c:v>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BBA-4378-BBE2-DB11F46DBA2A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Data!$B$145:$AF$145</c:f>
              <c:numCache>
                <c:formatCode>0.0</c:formatCode>
                <c:ptCount val="31"/>
                <c:pt idx="0">
                  <c:v>22.9</c:v>
                </c:pt>
                <c:pt idx="1">
                  <c:v>22</c:v>
                </c:pt>
                <c:pt idx="2">
                  <c:v>23.3</c:v>
                </c:pt>
                <c:pt idx="3">
                  <c:v>22.5</c:v>
                </c:pt>
                <c:pt idx="4">
                  <c:v>21.5</c:v>
                </c:pt>
                <c:pt idx="5">
                  <c:v>22.2</c:v>
                </c:pt>
                <c:pt idx="6">
                  <c:v>21.5</c:v>
                </c:pt>
                <c:pt idx="7">
                  <c:v>21.4</c:v>
                </c:pt>
                <c:pt idx="8">
                  <c:v>21.7</c:v>
                </c:pt>
                <c:pt idx="9">
                  <c:v>21</c:v>
                </c:pt>
                <c:pt idx="10">
                  <c:v>21.8</c:v>
                </c:pt>
                <c:pt idx="11">
                  <c:v>23.5</c:v>
                </c:pt>
                <c:pt idx="12">
                  <c:v>22.6</c:v>
                </c:pt>
                <c:pt idx="13">
                  <c:v>22</c:v>
                </c:pt>
                <c:pt idx="14">
                  <c:v>22</c:v>
                </c:pt>
                <c:pt idx="15">
                  <c:v>22.6</c:v>
                </c:pt>
                <c:pt idx="16">
                  <c:v>23</c:v>
                </c:pt>
                <c:pt idx="17">
                  <c:v>23.4</c:v>
                </c:pt>
                <c:pt idx="18">
                  <c:v>23.3</c:v>
                </c:pt>
                <c:pt idx="19">
                  <c:v>22.7</c:v>
                </c:pt>
                <c:pt idx="20">
                  <c:v>23</c:v>
                </c:pt>
                <c:pt idx="21">
                  <c:v>23</c:v>
                </c:pt>
                <c:pt idx="22">
                  <c:v>21.5</c:v>
                </c:pt>
                <c:pt idx="23">
                  <c:v>22</c:v>
                </c:pt>
                <c:pt idx="24">
                  <c:v>24.1</c:v>
                </c:pt>
                <c:pt idx="25">
                  <c:v>23.1</c:v>
                </c:pt>
                <c:pt idx="26">
                  <c:v>23.2</c:v>
                </c:pt>
                <c:pt idx="27">
                  <c:v>23.5</c:v>
                </c:pt>
                <c:pt idx="28">
                  <c:v>23.8</c:v>
                </c:pt>
                <c:pt idx="29">
                  <c:v>24</c:v>
                </c:pt>
                <c:pt idx="30">
                  <c:v>24.3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BBA-4378-BBE2-DB11F46DBA2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2135429184"/>
        <c:axId val="-2135430816"/>
        <c:extLst/>
      </c:stockChart>
      <c:valAx>
        <c:axId val="-213543734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135434624"/>
        <c:crosses val="max"/>
        <c:crossBetween val="between"/>
      </c:valAx>
      <c:catAx>
        <c:axId val="-2135434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135437344"/>
        <c:crossesAt val="0"/>
        <c:auto val="1"/>
        <c:lblAlgn val="ctr"/>
        <c:lblOffset val="100"/>
        <c:noMultiLvlLbl val="0"/>
      </c:catAx>
      <c:valAx>
        <c:axId val="-213543081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135429184"/>
        <c:crosses val="autoZero"/>
        <c:crossBetween val="between"/>
      </c:valAx>
      <c:catAx>
        <c:axId val="-213542918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213543081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นครศรีธรรมราช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(8.537778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99.96389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Data!$B$151:$AF$151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1.4</c:v>
                </c:pt>
                <c:pt idx="24">
                  <c:v>1.1000000000000001</c:v>
                </c:pt>
                <c:pt idx="25">
                  <c:v>1.3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B6-4DD4-9FC2-CB6055F0FCD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135434080"/>
        <c:axId val="-213542864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Data!$B$149:$AF$149</c:f>
              <c:numCache>
                <c:formatCode>0.0</c:formatCode>
                <c:ptCount val="31"/>
                <c:pt idx="0">
                  <c:v>32.5</c:v>
                </c:pt>
                <c:pt idx="1">
                  <c:v>32.799999999999997</c:v>
                </c:pt>
                <c:pt idx="2">
                  <c:v>32.5</c:v>
                </c:pt>
                <c:pt idx="3">
                  <c:v>32.5</c:v>
                </c:pt>
                <c:pt idx="4">
                  <c:v>32</c:v>
                </c:pt>
                <c:pt idx="5">
                  <c:v>32.5</c:v>
                </c:pt>
                <c:pt idx="6">
                  <c:v>32.9</c:v>
                </c:pt>
                <c:pt idx="7">
                  <c:v>32.6</c:v>
                </c:pt>
                <c:pt idx="8">
                  <c:v>32.700000000000003</c:v>
                </c:pt>
                <c:pt idx="9">
                  <c:v>33</c:v>
                </c:pt>
                <c:pt idx="10">
                  <c:v>34.799999999999997</c:v>
                </c:pt>
                <c:pt idx="11">
                  <c:v>34.200000000000003</c:v>
                </c:pt>
                <c:pt idx="12">
                  <c:v>33.9</c:v>
                </c:pt>
                <c:pt idx="13">
                  <c:v>33.6</c:v>
                </c:pt>
                <c:pt idx="14">
                  <c:v>33.9</c:v>
                </c:pt>
                <c:pt idx="15">
                  <c:v>34.1</c:v>
                </c:pt>
                <c:pt idx="16">
                  <c:v>33.799999999999997</c:v>
                </c:pt>
                <c:pt idx="17">
                  <c:v>34.200000000000003</c:v>
                </c:pt>
                <c:pt idx="18">
                  <c:v>34.799999999999997</c:v>
                </c:pt>
                <c:pt idx="19">
                  <c:v>34.4</c:v>
                </c:pt>
                <c:pt idx="20">
                  <c:v>34.9</c:v>
                </c:pt>
                <c:pt idx="21">
                  <c:v>36.799999999999997</c:v>
                </c:pt>
                <c:pt idx="22">
                  <c:v>35.5</c:v>
                </c:pt>
                <c:pt idx="23">
                  <c:v>35.700000000000003</c:v>
                </c:pt>
                <c:pt idx="24">
                  <c:v>30.9</c:v>
                </c:pt>
                <c:pt idx="25">
                  <c:v>33.5</c:v>
                </c:pt>
                <c:pt idx="26">
                  <c:v>34.6</c:v>
                </c:pt>
                <c:pt idx="27">
                  <c:v>35.1</c:v>
                </c:pt>
                <c:pt idx="28">
                  <c:v>35.700000000000003</c:v>
                </c:pt>
                <c:pt idx="29">
                  <c:v>35.5</c:v>
                </c:pt>
                <c:pt idx="30">
                  <c:v>35.200000000000003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AB6-4DD4-9FC2-CB6055F0FCD4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Data!$B$150:$AF$150</c:f>
              <c:numCache>
                <c:formatCode>0.0</c:formatCode>
                <c:ptCount val="31"/>
                <c:pt idx="0">
                  <c:v>22</c:v>
                </c:pt>
                <c:pt idx="1">
                  <c:v>22.8</c:v>
                </c:pt>
                <c:pt idx="2">
                  <c:v>22.6</c:v>
                </c:pt>
                <c:pt idx="3">
                  <c:v>22</c:v>
                </c:pt>
                <c:pt idx="4">
                  <c:v>20.7</c:v>
                </c:pt>
                <c:pt idx="5">
                  <c:v>22.3</c:v>
                </c:pt>
                <c:pt idx="6">
                  <c:v>21.8</c:v>
                </c:pt>
                <c:pt idx="7">
                  <c:v>23</c:v>
                </c:pt>
                <c:pt idx="8">
                  <c:v>21</c:v>
                </c:pt>
                <c:pt idx="9">
                  <c:v>22</c:v>
                </c:pt>
                <c:pt idx="10">
                  <c:v>23.4</c:v>
                </c:pt>
                <c:pt idx="11">
                  <c:v>23.2</c:v>
                </c:pt>
                <c:pt idx="12">
                  <c:v>22.7</c:v>
                </c:pt>
                <c:pt idx="13">
                  <c:v>21.9</c:v>
                </c:pt>
                <c:pt idx="14">
                  <c:v>22</c:v>
                </c:pt>
                <c:pt idx="15">
                  <c:v>23.3</c:v>
                </c:pt>
                <c:pt idx="16">
                  <c:v>23.6</c:v>
                </c:pt>
                <c:pt idx="17">
                  <c:v>24.3</c:v>
                </c:pt>
                <c:pt idx="18">
                  <c:v>23.9</c:v>
                </c:pt>
                <c:pt idx="19">
                  <c:v>23.9</c:v>
                </c:pt>
                <c:pt idx="20">
                  <c:v>22.1</c:v>
                </c:pt>
                <c:pt idx="21">
                  <c:v>23</c:v>
                </c:pt>
                <c:pt idx="22">
                  <c:v>23.5</c:v>
                </c:pt>
                <c:pt idx="23">
                  <c:v>24.3</c:v>
                </c:pt>
                <c:pt idx="24">
                  <c:v>25.4</c:v>
                </c:pt>
                <c:pt idx="25">
                  <c:v>23.5</c:v>
                </c:pt>
                <c:pt idx="26">
                  <c:v>24</c:v>
                </c:pt>
                <c:pt idx="27">
                  <c:v>23.1</c:v>
                </c:pt>
                <c:pt idx="28">
                  <c:v>23.1</c:v>
                </c:pt>
                <c:pt idx="29">
                  <c:v>25.2</c:v>
                </c:pt>
                <c:pt idx="30">
                  <c:v>24.8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AB6-4DD4-9FC2-CB6055F0FCD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2136466432"/>
        <c:axId val="-2136480576"/>
        <c:extLst/>
      </c:stockChart>
      <c:valAx>
        <c:axId val="-2135428640"/>
        <c:scaling>
          <c:orientation val="minMax"/>
          <c:max val="30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135434080"/>
        <c:crosses val="max"/>
        <c:crossBetween val="between"/>
      </c:valAx>
      <c:catAx>
        <c:axId val="-2135434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135428640"/>
        <c:crossesAt val="0"/>
        <c:auto val="1"/>
        <c:lblAlgn val="ctr"/>
        <c:lblOffset val="100"/>
        <c:noMultiLvlLbl val="0"/>
      </c:catAx>
      <c:valAx>
        <c:axId val="-213648057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136466432"/>
        <c:crosses val="autoZero"/>
        <c:crossBetween val="between"/>
      </c:valAx>
      <c:catAx>
        <c:axId val="-213646643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213648057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พังงา(ตะกั่วป่า)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(8.684167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98.25222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Data!$B$171:$AF$171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0.6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0.01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0.9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2.4</c:v>
                </c:pt>
                <c:pt idx="24">
                  <c:v>44.5</c:v>
                </c:pt>
                <c:pt idx="25">
                  <c:v>9.4</c:v>
                </c:pt>
                <c:pt idx="26">
                  <c:v>0</c:v>
                </c:pt>
                <c:pt idx="27">
                  <c:v>4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69-44FE-A2AE-210AF4C4C2B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136476768"/>
        <c:axId val="-213647731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Data!$B$169:$AF$169</c:f>
              <c:numCache>
                <c:formatCode>0.0</c:formatCode>
                <c:ptCount val="31"/>
                <c:pt idx="0">
                  <c:v>33.799999999999997</c:v>
                </c:pt>
                <c:pt idx="1">
                  <c:v>33.700000000000003</c:v>
                </c:pt>
                <c:pt idx="2">
                  <c:v>33.6</c:v>
                </c:pt>
                <c:pt idx="3">
                  <c:v>33.700000000000003</c:v>
                </c:pt>
                <c:pt idx="4">
                  <c:v>34</c:v>
                </c:pt>
                <c:pt idx="5">
                  <c:v>34</c:v>
                </c:pt>
                <c:pt idx="6">
                  <c:v>33.200000000000003</c:v>
                </c:pt>
                <c:pt idx="7">
                  <c:v>33.9</c:v>
                </c:pt>
                <c:pt idx="8">
                  <c:v>33.299999999999997</c:v>
                </c:pt>
                <c:pt idx="9">
                  <c:v>32.799999999999997</c:v>
                </c:pt>
                <c:pt idx="10">
                  <c:v>34.5</c:v>
                </c:pt>
                <c:pt idx="11">
                  <c:v>33</c:v>
                </c:pt>
                <c:pt idx="12">
                  <c:v>33.299999999999997</c:v>
                </c:pt>
                <c:pt idx="13">
                  <c:v>34.6</c:v>
                </c:pt>
                <c:pt idx="14">
                  <c:v>34.700000000000003</c:v>
                </c:pt>
                <c:pt idx="15">
                  <c:v>34.299999999999997</c:v>
                </c:pt>
                <c:pt idx="16">
                  <c:v>34.700000000000003</c:v>
                </c:pt>
                <c:pt idx="17">
                  <c:v>36.799999999999997</c:v>
                </c:pt>
                <c:pt idx="18">
                  <c:v>35</c:v>
                </c:pt>
                <c:pt idx="19">
                  <c:v>34.799999999999997</c:v>
                </c:pt>
                <c:pt idx="20">
                  <c:v>34</c:v>
                </c:pt>
                <c:pt idx="21">
                  <c:v>33.6</c:v>
                </c:pt>
                <c:pt idx="22">
                  <c:v>33.6</c:v>
                </c:pt>
                <c:pt idx="23">
                  <c:v>33.6</c:v>
                </c:pt>
                <c:pt idx="24">
                  <c:v>32.799999999999997</c:v>
                </c:pt>
                <c:pt idx="25">
                  <c:v>33.5</c:v>
                </c:pt>
                <c:pt idx="26">
                  <c:v>33.799999999999997</c:v>
                </c:pt>
                <c:pt idx="27">
                  <c:v>33.6</c:v>
                </c:pt>
                <c:pt idx="28">
                  <c:v>33.5</c:v>
                </c:pt>
                <c:pt idx="29">
                  <c:v>33.700000000000003</c:v>
                </c:pt>
                <c:pt idx="30">
                  <c:v>32.700000000000003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469-44FE-A2AE-210AF4C4C2B1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Data!$B$170:$AF$170</c:f>
              <c:numCache>
                <c:formatCode>0.0</c:formatCode>
                <c:ptCount val="31"/>
                <c:pt idx="0">
                  <c:v>23.9</c:v>
                </c:pt>
                <c:pt idx="1">
                  <c:v>23.2</c:v>
                </c:pt>
                <c:pt idx="2">
                  <c:v>24.5</c:v>
                </c:pt>
                <c:pt idx="3">
                  <c:v>24.8</c:v>
                </c:pt>
                <c:pt idx="4">
                  <c:v>25</c:v>
                </c:pt>
                <c:pt idx="5">
                  <c:v>22.8</c:v>
                </c:pt>
                <c:pt idx="6">
                  <c:v>23.8</c:v>
                </c:pt>
                <c:pt idx="7">
                  <c:v>22.8</c:v>
                </c:pt>
                <c:pt idx="8">
                  <c:v>23.7</c:v>
                </c:pt>
                <c:pt idx="9">
                  <c:v>24.2</c:v>
                </c:pt>
                <c:pt idx="10">
                  <c:v>24.8</c:v>
                </c:pt>
                <c:pt idx="11">
                  <c:v>24.8</c:v>
                </c:pt>
                <c:pt idx="12">
                  <c:v>25</c:v>
                </c:pt>
                <c:pt idx="13">
                  <c:v>24.2</c:v>
                </c:pt>
                <c:pt idx="14">
                  <c:v>22.7</c:v>
                </c:pt>
                <c:pt idx="15">
                  <c:v>24.7</c:v>
                </c:pt>
                <c:pt idx="16">
                  <c:v>23.8</c:v>
                </c:pt>
                <c:pt idx="17">
                  <c:v>23.7</c:v>
                </c:pt>
                <c:pt idx="18">
                  <c:v>25.6</c:v>
                </c:pt>
                <c:pt idx="19">
                  <c:v>25.2</c:v>
                </c:pt>
                <c:pt idx="20">
                  <c:v>24.6</c:v>
                </c:pt>
                <c:pt idx="21">
                  <c:v>25.2</c:v>
                </c:pt>
                <c:pt idx="22">
                  <c:v>24.3</c:v>
                </c:pt>
                <c:pt idx="23">
                  <c:v>25</c:v>
                </c:pt>
                <c:pt idx="24">
                  <c:v>25</c:v>
                </c:pt>
                <c:pt idx="25">
                  <c:v>23.7</c:v>
                </c:pt>
                <c:pt idx="26">
                  <c:v>23.7</c:v>
                </c:pt>
                <c:pt idx="27">
                  <c:v>25</c:v>
                </c:pt>
                <c:pt idx="28">
                  <c:v>24.6</c:v>
                </c:pt>
                <c:pt idx="29">
                  <c:v>25.8</c:v>
                </c:pt>
                <c:pt idx="30">
                  <c:v>25.6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469-44FE-A2AE-210AF4C4C2B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2136470784"/>
        <c:axId val="-2136476224"/>
        <c:extLst/>
      </c:stockChart>
      <c:valAx>
        <c:axId val="-213647731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136476768"/>
        <c:crosses val="max"/>
        <c:crossBetween val="between"/>
      </c:valAx>
      <c:catAx>
        <c:axId val="-2136476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136477312"/>
        <c:crossesAt val="0"/>
        <c:auto val="1"/>
        <c:lblAlgn val="ctr"/>
        <c:lblOffset val="100"/>
        <c:noMultiLvlLbl val="0"/>
      </c:catAx>
      <c:valAx>
        <c:axId val="-213647622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136470784"/>
        <c:crosses val="autoZero"/>
        <c:crossBetween val="between"/>
      </c:valAx>
      <c:catAx>
        <c:axId val="-213647078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213647622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ภูเก็ต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(8.1450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98.31444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Data!$B$176:$AF$176</c:f>
              <c:numCache>
                <c:formatCode>0.0</c:formatCode>
                <c:ptCount val="31"/>
                <c:pt idx="0">
                  <c:v>5.6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1.2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0.8</c:v>
                </c:pt>
                <c:pt idx="24">
                  <c:v>2.1</c:v>
                </c:pt>
                <c:pt idx="25">
                  <c:v>0</c:v>
                </c:pt>
                <c:pt idx="26">
                  <c:v>0</c:v>
                </c:pt>
                <c:pt idx="27">
                  <c:v>0.03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94-457A-97F1-C409C0753F2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136474592"/>
        <c:axId val="-213647513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Data!$B$174:$AF$174</c:f>
              <c:numCache>
                <c:formatCode>0.0</c:formatCode>
                <c:ptCount val="31"/>
                <c:pt idx="0">
                  <c:v>35.799999999999997</c:v>
                </c:pt>
                <c:pt idx="1">
                  <c:v>35.1</c:v>
                </c:pt>
                <c:pt idx="2">
                  <c:v>34</c:v>
                </c:pt>
                <c:pt idx="3">
                  <c:v>34</c:v>
                </c:pt>
                <c:pt idx="4">
                  <c:v>32.700000000000003</c:v>
                </c:pt>
                <c:pt idx="5">
                  <c:v>33.700000000000003</c:v>
                </c:pt>
                <c:pt idx="6">
                  <c:v>33.799999999999997</c:v>
                </c:pt>
                <c:pt idx="7">
                  <c:v>34.1</c:v>
                </c:pt>
                <c:pt idx="8">
                  <c:v>32.700000000000003</c:v>
                </c:pt>
                <c:pt idx="9">
                  <c:v>34</c:v>
                </c:pt>
                <c:pt idx="10">
                  <c:v>34.6</c:v>
                </c:pt>
                <c:pt idx="11">
                  <c:v>33.4</c:v>
                </c:pt>
                <c:pt idx="12">
                  <c:v>32.799999999999997</c:v>
                </c:pt>
                <c:pt idx="13">
                  <c:v>37.200000000000003</c:v>
                </c:pt>
                <c:pt idx="14">
                  <c:v>36.1</c:v>
                </c:pt>
                <c:pt idx="15">
                  <c:v>35.9</c:v>
                </c:pt>
                <c:pt idx="16">
                  <c:v>35.700000000000003</c:v>
                </c:pt>
                <c:pt idx="17">
                  <c:v>36.200000000000003</c:v>
                </c:pt>
                <c:pt idx="18">
                  <c:v>35.799999999999997</c:v>
                </c:pt>
                <c:pt idx="19">
                  <c:v>34.700000000000003</c:v>
                </c:pt>
                <c:pt idx="20">
                  <c:v>33.9</c:v>
                </c:pt>
                <c:pt idx="21">
                  <c:v>33.6</c:v>
                </c:pt>
                <c:pt idx="22">
                  <c:v>33.4</c:v>
                </c:pt>
                <c:pt idx="23">
                  <c:v>33.5</c:v>
                </c:pt>
                <c:pt idx="24">
                  <c:v>32.799999999999997</c:v>
                </c:pt>
                <c:pt idx="25">
                  <c:v>35.799999999999997</c:v>
                </c:pt>
                <c:pt idx="26">
                  <c:v>35.1</c:v>
                </c:pt>
                <c:pt idx="27">
                  <c:v>35.700000000000003</c:v>
                </c:pt>
                <c:pt idx="28">
                  <c:v>34.5</c:v>
                </c:pt>
                <c:pt idx="29">
                  <c:v>34.4</c:v>
                </c:pt>
                <c:pt idx="30">
                  <c:v>33.4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294-457A-97F1-C409C0753F21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Data!$B$175:$AF$175</c:f>
              <c:numCache>
                <c:formatCode>0.0</c:formatCode>
                <c:ptCount val="31"/>
                <c:pt idx="0">
                  <c:v>23.6</c:v>
                </c:pt>
                <c:pt idx="1">
                  <c:v>23.7</c:v>
                </c:pt>
                <c:pt idx="2">
                  <c:v>24</c:v>
                </c:pt>
                <c:pt idx="3">
                  <c:v>23.1</c:v>
                </c:pt>
                <c:pt idx="4">
                  <c:v>23.2</c:v>
                </c:pt>
                <c:pt idx="5">
                  <c:v>22.5</c:v>
                </c:pt>
                <c:pt idx="6">
                  <c:v>22.9</c:v>
                </c:pt>
                <c:pt idx="7">
                  <c:v>22.1</c:v>
                </c:pt>
                <c:pt idx="8">
                  <c:v>23.5</c:v>
                </c:pt>
                <c:pt idx="9">
                  <c:v>22.6</c:v>
                </c:pt>
                <c:pt idx="10">
                  <c:v>23.2</c:v>
                </c:pt>
                <c:pt idx="11">
                  <c:v>27.3</c:v>
                </c:pt>
                <c:pt idx="12">
                  <c:v>24.3</c:v>
                </c:pt>
                <c:pt idx="13">
                  <c:v>23.6</c:v>
                </c:pt>
                <c:pt idx="14">
                  <c:v>23</c:v>
                </c:pt>
                <c:pt idx="15">
                  <c:v>22.6</c:v>
                </c:pt>
                <c:pt idx="16">
                  <c:v>23.1</c:v>
                </c:pt>
                <c:pt idx="17">
                  <c:v>24</c:v>
                </c:pt>
                <c:pt idx="18">
                  <c:v>24.2</c:v>
                </c:pt>
                <c:pt idx="19">
                  <c:v>24</c:v>
                </c:pt>
                <c:pt idx="20">
                  <c:v>23.3</c:v>
                </c:pt>
                <c:pt idx="21">
                  <c:v>24.4</c:v>
                </c:pt>
                <c:pt idx="22">
                  <c:v>23.7</c:v>
                </c:pt>
                <c:pt idx="23">
                  <c:v>24</c:v>
                </c:pt>
                <c:pt idx="24">
                  <c:v>24.3</c:v>
                </c:pt>
                <c:pt idx="25">
                  <c:v>24.5</c:v>
                </c:pt>
                <c:pt idx="26">
                  <c:v>23.6</c:v>
                </c:pt>
                <c:pt idx="27">
                  <c:v>24.6</c:v>
                </c:pt>
                <c:pt idx="28">
                  <c:v>24.6</c:v>
                </c:pt>
                <c:pt idx="29">
                  <c:v>25</c:v>
                </c:pt>
                <c:pt idx="30">
                  <c:v>24.4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294-457A-97F1-C409C0753F2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2136473504"/>
        <c:axId val="-2136474048"/>
        <c:extLst/>
      </c:stockChart>
      <c:valAx>
        <c:axId val="-213647513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136474592"/>
        <c:crosses val="max"/>
        <c:crossBetween val="between"/>
      </c:valAx>
      <c:catAx>
        <c:axId val="-2136474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136475136"/>
        <c:crossesAt val="0"/>
        <c:auto val="1"/>
        <c:lblAlgn val="ctr"/>
        <c:lblOffset val="100"/>
        <c:noMultiLvlLbl val="0"/>
      </c:catAx>
      <c:valAx>
        <c:axId val="-213647404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136473504"/>
        <c:crosses val="autoZero"/>
        <c:crossBetween val="between"/>
      </c:valAx>
      <c:catAx>
        <c:axId val="-213647350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213647404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กระบี่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(8.103611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98.97528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Data!$B$181:$AF$181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0.4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20</c:v>
                </c:pt>
                <c:pt idx="24">
                  <c:v>0</c:v>
                </c:pt>
                <c:pt idx="25">
                  <c:v>0.6</c:v>
                </c:pt>
                <c:pt idx="26">
                  <c:v>0</c:v>
                </c:pt>
                <c:pt idx="27">
                  <c:v>3.1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DF-4E22-9EF7-9A3B851C3A3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136466976"/>
        <c:axId val="-213647241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Data!$B$179:$AF$179</c:f>
              <c:numCache>
                <c:formatCode>0.0</c:formatCode>
                <c:ptCount val="31"/>
                <c:pt idx="0">
                  <c:v>35.799999999999997</c:v>
                </c:pt>
                <c:pt idx="1">
                  <c:v>35.9</c:v>
                </c:pt>
                <c:pt idx="2">
                  <c:v>35</c:v>
                </c:pt>
                <c:pt idx="3">
                  <c:v>36</c:v>
                </c:pt>
                <c:pt idx="4">
                  <c:v>35.700000000000003</c:v>
                </c:pt>
                <c:pt idx="5">
                  <c:v>37.4</c:v>
                </c:pt>
                <c:pt idx="6">
                  <c:v>37.799999999999997</c:v>
                </c:pt>
                <c:pt idx="7">
                  <c:v>36.700000000000003</c:v>
                </c:pt>
                <c:pt idx="8">
                  <c:v>35.799999999999997</c:v>
                </c:pt>
                <c:pt idx="9">
                  <c:v>36.5</c:v>
                </c:pt>
                <c:pt idx="10">
                  <c:v>35.799999999999997</c:v>
                </c:pt>
                <c:pt idx="11">
                  <c:v>35.700000000000003</c:v>
                </c:pt>
                <c:pt idx="12">
                  <c:v>35.200000000000003</c:v>
                </c:pt>
                <c:pt idx="13">
                  <c:v>38</c:v>
                </c:pt>
                <c:pt idx="14">
                  <c:v>38.4</c:v>
                </c:pt>
                <c:pt idx="15">
                  <c:v>35.799999999999997</c:v>
                </c:pt>
                <c:pt idx="16">
                  <c:v>36</c:v>
                </c:pt>
                <c:pt idx="17">
                  <c:v>36.700000000000003</c:v>
                </c:pt>
                <c:pt idx="18">
                  <c:v>36.799999999999997</c:v>
                </c:pt>
                <c:pt idx="19">
                  <c:v>37.200000000000003</c:v>
                </c:pt>
                <c:pt idx="20">
                  <c:v>36.799999999999997</c:v>
                </c:pt>
                <c:pt idx="21">
                  <c:v>37</c:v>
                </c:pt>
                <c:pt idx="22">
                  <c:v>36.700000000000003</c:v>
                </c:pt>
                <c:pt idx="23">
                  <c:v>35.200000000000003</c:v>
                </c:pt>
                <c:pt idx="24">
                  <c:v>32</c:v>
                </c:pt>
                <c:pt idx="25">
                  <c:v>36</c:v>
                </c:pt>
                <c:pt idx="26">
                  <c:v>35.700000000000003</c:v>
                </c:pt>
                <c:pt idx="27">
                  <c:v>35.5</c:v>
                </c:pt>
                <c:pt idx="28">
                  <c:v>37</c:v>
                </c:pt>
                <c:pt idx="29">
                  <c:v>34.799999999999997</c:v>
                </c:pt>
                <c:pt idx="30">
                  <c:v>34.200000000000003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EDF-4E22-9EF7-9A3B851C3A38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Data!$B$180:$AF$180</c:f>
              <c:numCache>
                <c:formatCode>0.0</c:formatCode>
                <c:ptCount val="31"/>
                <c:pt idx="0">
                  <c:v>22.9</c:v>
                </c:pt>
                <c:pt idx="1">
                  <c:v>23</c:v>
                </c:pt>
                <c:pt idx="2">
                  <c:v>23</c:v>
                </c:pt>
                <c:pt idx="3">
                  <c:v>23.5</c:v>
                </c:pt>
                <c:pt idx="4">
                  <c:v>22</c:v>
                </c:pt>
                <c:pt idx="5">
                  <c:v>23.5</c:v>
                </c:pt>
                <c:pt idx="6">
                  <c:v>23</c:v>
                </c:pt>
                <c:pt idx="7">
                  <c:v>22.9</c:v>
                </c:pt>
                <c:pt idx="8">
                  <c:v>23.4</c:v>
                </c:pt>
                <c:pt idx="9">
                  <c:v>22.7</c:v>
                </c:pt>
                <c:pt idx="10">
                  <c:v>23.5</c:v>
                </c:pt>
                <c:pt idx="11">
                  <c:v>23.5</c:v>
                </c:pt>
                <c:pt idx="12">
                  <c:v>24.3</c:v>
                </c:pt>
                <c:pt idx="13">
                  <c:v>22.7</c:v>
                </c:pt>
                <c:pt idx="14">
                  <c:v>22.5</c:v>
                </c:pt>
                <c:pt idx="15">
                  <c:v>22</c:v>
                </c:pt>
                <c:pt idx="16">
                  <c:v>23.1</c:v>
                </c:pt>
                <c:pt idx="17">
                  <c:v>23.4</c:v>
                </c:pt>
                <c:pt idx="18">
                  <c:v>23.5</c:v>
                </c:pt>
                <c:pt idx="19">
                  <c:v>23.5</c:v>
                </c:pt>
                <c:pt idx="20">
                  <c:v>22.9</c:v>
                </c:pt>
                <c:pt idx="21">
                  <c:v>23.5</c:v>
                </c:pt>
                <c:pt idx="22">
                  <c:v>23</c:v>
                </c:pt>
                <c:pt idx="23">
                  <c:v>23</c:v>
                </c:pt>
                <c:pt idx="24">
                  <c:v>22.8</c:v>
                </c:pt>
                <c:pt idx="25">
                  <c:v>23.3</c:v>
                </c:pt>
                <c:pt idx="26">
                  <c:v>24</c:v>
                </c:pt>
                <c:pt idx="27">
                  <c:v>24.1</c:v>
                </c:pt>
                <c:pt idx="28">
                  <c:v>24</c:v>
                </c:pt>
                <c:pt idx="29">
                  <c:v>24</c:v>
                </c:pt>
                <c:pt idx="30">
                  <c:v>24.2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EDF-4E22-9EF7-9A3B851C3A3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2136471328"/>
        <c:axId val="-2136467520"/>
        <c:extLst/>
      </c:stockChart>
      <c:valAx>
        <c:axId val="-213647241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136466976"/>
        <c:crosses val="max"/>
        <c:crossBetween val="between"/>
      </c:valAx>
      <c:catAx>
        <c:axId val="-2136466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136472416"/>
        <c:crossesAt val="0"/>
        <c:auto val="1"/>
        <c:lblAlgn val="ctr"/>
        <c:lblOffset val="100"/>
        <c:noMultiLvlLbl val="0"/>
      </c:catAx>
      <c:valAx>
        <c:axId val="-213646752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136471328"/>
        <c:crosses val="autoZero"/>
        <c:crossBetween val="between"/>
      </c:valAx>
      <c:catAx>
        <c:axId val="-213647132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213646752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สงขลา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(7.182111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100.60770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Data!$B$156:$AF$156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2.8</c:v>
                </c:pt>
                <c:pt idx="24">
                  <c:v>23.3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42-416C-B516-5B1BFAE564E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136480032"/>
        <c:axId val="-213647894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Data!$B$154:$AF$154</c:f>
              <c:numCache>
                <c:formatCode>0.0</c:formatCode>
                <c:ptCount val="31"/>
                <c:pt idx="0">
                  <c:v>32.1</c:v>
                </c:pt>
                <c:pt idx="1">
                  <c:v>31.7</c:v>
                </c:pt>
                <c:pt idx="2">
                  <c:v>31.8</c:v>
                </c:pt>
                <c:pt idx="3">
                  <c:v>30.9</c:v>
                </c:pt>
                <c:pt idx="4">
                  <c:v>30.9</c:v>
                </c:pt>
                <c:pt idx="5">
                  <c:v>31.3</c:v>
                </c:pt>
                <c:pt idx="6">
                  <c:v>31.2</c:v>
                </c:pt>
                <c:pt idx="7">
                  <c:v>31.5</c:v>
                </c:pt>
                <c:pt idx="8">
                  <c:v>31.8</c:v>
                </c:pt>
                <c:pt idx="9">
                  <c:v>32.200000000000003</c:v>
                </c:pt>
                <c:pt idx="10">
                  <c:v>32.5</c:v>
                </c:pt>
                <c:pt idx="11">
                  <c:v>33.4</c:v>
                </c:pt>
                <c:pt idx="12">
                  <c:v>32.4</c:v>
                </c:pt>
                <c:pt idx="13">
                  <c:v>32.700000000000003</c:v>
                </c:pt>
                <c:pt idx="14">
                  <c:v>32.299999999999997</c:v>
                </c:pt>
                <c:pt idx="15">
                  <c:v>32.5</c:v>
                </c:pt>
                <c:pt idx="16">
                  <c:v>32</c:v>
                </c:pt>
                <c:pt idx="17">
                  <c:v>33</c:v>
                </c:pt>
                <c:pt idx="18">
                  <c:v>33.200000000000003</c:v>
                </c:pt>
                <c:pt idx="19">
                  <c:v>32.9</c:v>
                </c:pt>
                <c:pt idx="20">
                  <c:v>32.4</c:v>
                </c:pt>
                <c:pt idx="21">
                  <c:v>33.200000000000003</c:v>
                </c:pt>
                <c:pt idx="22">
                  <c:v>33.4</c:v>
                </c:pt>
                <c:pt idx="23">
                  <c:v>33</c:v>
                </c:pt>
                <c:pt idx="24">
                  <c:v>30.6</c:v>
                </c:pt>
                <c:pt idx="25">
                  <c:v>32.9</c:v>
                </c:pt>
                <c:pt idx="26">
                  <c:v>33.299999999999997</c:v>
                </c:pt>
                <c:pt idx="27">
                  <c:v>32.5</c:v>
                </c:pt>
                <c:pt idx="28">
                  <c:v>32.9</c:v>
                </c:pt>
                <c:pt idx="29">
                  <c:v>33.1</c:v>
                </c:pt>
                <c:pt idx="30">
                  <c:v>33.700000000000003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642-416C-B516-5B1BFAE564E4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Data!$B$155:$AF$155</c:f>
              <c:numCache>
                <c:formatCode>0.0</c:formatCode>
                <c:ptCount val="31"/>
                <c:pt idx="0">
                  <c:v>26.1</c:v>
                </c:pt>
                <c:pt idx="1">
                  <c:v>25.6</c:v>
                </c:pt>
                <c:pt idx="2">
                  <c:v>24.9</c:v>
                </c:pt>
                <c:pt idx="3">
                  <c:v>23.6</c:v>
                </c:pt>
                <c:pt idx="4">
                  <c:v>22.4</c:v>
                </c:pt>
                <c:pt idx="5">
                  <c:v>23.3</c:v>
                </c:pt>
                <c:pt idx="6">
                  <c:v>23.6</c:v>
                </c:pt>
                <c:pt idx="7">
                  <c:v>23.4</c:v>
                </c:pt>
                <c:pt idx="8">
                  <c:v>22.4</c:v>
                </c:pt>
                <c:pt idx="9">
                  <c:v>26.1</c:v>
                </c:pt>
                <c:pt idx="10">
                  <c:v>24.9</c:v>
                </c:pt>
                <c:pt idx="11">
                  <c:v>24.8</c:v>
                </c:pt>
                <c:pt idx="12">
                  <c:v>26</c:v>
                </c:pt>
                <c:pt idx="13">
                  <c:v>25.2</c:v>
                </c:pt>
                <c:pt idx="14">
                  <c:v>25.3</c:v>
                </c:pt>
                <c:pt idx="15">
                  <c:v>26.5</c:v>
                </c:pt>
                <c:pt idx="16">
                  <c:v>25.6</c:v>
                </c:pt>
                <c:pt idx="17">
                  <c:v>26.4</c:v>
                </c:pt>
                <c:pt idx="18">
                  <c:v>25.1</c:v>
                </c:pt>
                <c:pt idx="19">
                  <c:v>26</c:v>
                </c:pt>
                <c:pt idx="20">
                  <c:v>24.6</c:v>
                </c:pt>
                <c:pt idx="21">
                  <c:v>25.1</c:v>
                </c:pt>
                <c:pt idx="22">
                  <c:v>25.1</c:v>
                </c:pt>
                <c:pt idx="23">
                  <c:v>25.3</c:v>
                </c:pt>
                <c:pt idx="24">
                  <c:v>25.6</c:v>
                </c:pt>
                <c:pt idx="25">
                  <c:v>25.7</c:v>
                </c:pt>
                <c:pt idx="26">
                  <c:v>26.4</c:v>
                </c:pt>
                <c:pt idx="27">
                  <c:v>26.8</c:v>
                </c:pt>
                <c:pt idx="28">
                  <c:v>26.1</c:v>
                </c:pt>
                <c:pt idx="29">
                  <c:v>26.2</c:v>
                </c:pt>
                <c:pt idx="30">
                  <c:v>25.1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642-416C-B516-5B1BFAE564E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2136472960"/>
        <c:axId val="-2136479488"/>
        <c:extLst/>
      </c:stockChart>
      <c:valAx>
        <c:axId val="-213647894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136480032"/>
        <c:crosses val="max"/>
        <c:crossBetween val="between"/>
      </c:valAx>
      <c:catAx>
        <c:axId val="-2136480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136478944"/>
        <c:crossesAt val="0"/>
        <c:auto val="1"/>
        <c:lblAlgn val="ctr"/>
        <c:lblOffset val="100"/>
        <c:noMultiLvlLbl val="0"/>
      </c:catAx>
      <c:valAx>
        <c:axId val="-213647948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136472960"/>
        <c:crosses val="autoZero"/>
        <c:crossBetween val="between"/>
      </c:valAx>
      <c:catAx>
        <c:axId val="-213647296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213647948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เชียงใหม่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(18.79000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98.97694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Data!$B$16:$AF$16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0.01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6D-40F2-A3F2-BBE8B4F10FA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42046688"/>
        <c:axId val="-4204614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Data!$B$14:$AF$14</c:f>
              <c:numCache>
                <c:formatCode>0.0</c:formatCode>
                <c:ptCount val="31"/>
                <c:pt idx="0">
                  <c:v>36.5</c:v>
                </c:pt>
                <c:pt idx="1">
                  <c:v>36</c:v>
                </c:pt>
                <c:pt idx="2">
                  <c:v>36.299999999999997</c:v>
                </c:pt>
                <c:pt idx="3">
                  <c:v>36.700000000000003</c:v>
                </c:pt>
                <c:pt idx="4">
                  <c:v>36.700000000000003</c:v>
                </c:pt>
                <c:pt idx="5">
                  <c:v>36.200000000000003</c:v>
                </c:pt>
                <c:pt idx="6">
                  <c:v>37</c:v>
                </c:pt>
                <c:pt idx="7">
                  <c:v>36.700000000000003</c:v>
                </c:pt>
                <c:pt idx="8">
                  <c:v>37.5</c:v>
                </c:pt>
                <c:pt idx="9">
                  <c:v>34.700000000000003</c:v>
                </c:pt>
                <c:pt idx="10">
                  <c:v>36</c:v>
                </c:pt>
                <c:pt idx="11">
                  <c:v>35.700000000000003</c:v>
                </c:pt>
                <c:pt idx="12">
                  <c:v>36.5</c:v>
                </c:pt>
                <c:pt idx="13">
                  <c:v>36.700000000000003</c:v>
                </c:pt>
                <c:pt idx="14">
                  <c:v>36.299999999999997</c:v>
                </c:pt>
                <c:pt idx="15">
                  <c:v>37.4</c:v>
                </c:pt>
                <c:pt idx="16">
                  <c:v>37.299999999999997</c:v>
                </c:pt>
                <c:pt idx="17">
                  <c:v>38</c:v>
                </c:pt>
                <c:pt idx="18">
                  <c:v>37.5</c:v>
                </c:pt>
                <c:pt idx="19">
                  <c:v>38.299999999999997</c:v>
                </c:pt>
                <c:pt idx="20">
                  <c:v>37.4</c:v>
                </c:pt>
                <c:pt idx="21">
                  <c:v>37.6</c:v>
                </c:pt>
                <c:pt idx="22">
                  <c:v>36.5</c:v>
                </c:pt>
                <c:pt idx="23">
                  <c:v>38.5</c:v>
                </c:pt>
                <c:pt idx="24">
                  <c:v>38.799999999999997</c:v>
                </c:pt>
                <c:pt idx="25">
                  <c:v>38.5</c:v>
                </c:pt>
                <c:pt idx="26">
                  <c:v>37</c:v>
                </c:pt>
                <c:pt idx="27">
                  <c:v>37</c:v>
                </c:pt>
                <c:pt idx="28">
                  <c:v>36.4</c:v>
                </c:pt>
                <c:pt idx="29">
                  <c:v>37.700000000000003</c:v>
                </c:pt>
                <c:pt idx="30">
                  <c:v>39.200000000000003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06D-40F2-A3F2-BBE8B4F10FAB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Data!$B$15:$AF$15</c:f>
              <c:numCache>
                <c:formatCode>0.0</c:formatCode>
                <c:ptCount val="31"/>
                <c:pt idx="0">
                  <c:v>20.2</c:v>
                </c:pt>
                <c:pt idx="1">
                  <c:v>19</c:v>
                </c:pt>
                <c:pt idx="2">
                  <c:v>20.3</c:v>
                </c:pt>
                <c:pt idx="3">
                  <c:v>19</c:v>
                </c:pt>
                <c:pt idx="4">
                  <c:v>19.2</c:v>
                </c:pt>
                <c:pt idx="5">
                  <c:v>20.3</c:v>
                </c:pt>
                <c:pt idx="6">
                  <c:v>21.8</c:v>
                </c:pt>
                <c:pt idx="7">
                  <c:v>21.6</c:v>
                </c:pt>
                <c:pt idx="8">
                  <c:v>21.5</c:v>
                </c:pt>
                <c:pt idx="9">
                  <c:v>20.5</c:v>
                </c:pt>
                <c:pt idx="10">
                  <c:v>18.399999999999999</c:v>
                </c:pt>
                <c:pt idx="11">
                  <c:v>19</c:v>
                </c:pt>
                <c:pt idx="12">
                  <c:v>19.399999999999999</c:v>
                </c:pt>
                <c:pt idx="13">
                  <c:v>19</c:v>
                </c:pt>
                <c:pt idx="14">
                  <c:v>19.399999999999999</c:v>
                </c:pt>
                <c:pt idx="15">
                  <c:v>21.5</c:v>
                </c:pt>
                <c:pt idx="16">
                  <c:v>21.6</c:v>
                </c:pt>
                <c:pt idx="17">
                  <c:v>21.1</c:v>
                </c:pt>
                <c:pt idx="18">
                  <c:v>22.6</c:v>
                </c:pt>
                <c:pt idx="19">
                  <c:v>22.3</c:v>
                </c:pt>
                <c:pt idx="20">
                  <c:v>21.6</c:v>
                </c:pt>
                <c:pt idx="21">
                  <c:v>21.5</c:v>
                </c:pt>
                <c:pt idx="22">
                  <c:v>21</c:v>
                </c:pt>
                <c:pt idx="23">
                  <c:v>20.8</c:v>
                </c:pt>
                <c:pt idx="24">
                  <c:v>20.2</c:v>
                </c:pt>
                <c:pt idx="25">
                  <c:v>24.5</c:v>
                </c:pt>
                <c:pt idx="26">
                  <c:v>25</c:v>
                </c:pt>
                <c:pt idx="27">
                  <c:v>24.2</c:v>
                </c:pt>
                <c:pt idx="28">
                  <c:v>21.4</c:v>
                </c:pt>
                <c:pt idx="29">
                  <c:v>21.3</c:v>
                </c:pt>
                <c:pt idx="30">
                  <c:v>21.7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06D-40F2-A3F2-BBE8B4F10FA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42056480"/>
        <c:axId val="-42053760"/>
        <c:extLst/>
      </c:stockChart>
      <c:valAx>
        <c:axId val="-4204614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42046688"/>
        <c:crosses val="max"/>
        <c:crossBetween val="between"/>
      </c:valAx>
      <c:catAx>
        <c:axId val="-42046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42046144"/>
        <c:crosses val="autoZero"/>
        <c:auto val="1"/>
        <c:lblAlgn val="ctr"/>
        <c:lblOffset val="100"/>
        <c:noMultiLvlLbl val="0"/>
      </c:catAx>
      <c:valAx>
        <c:axId val="-4205376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42056480"/>
        <c:crosses val="autoZero"/>
        <c:crossBetween val="between"/>
      </c:valAx>
      <c:catAx>
        <c:axId val="-4205648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4205376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ขอนแก่น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(16.46111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102.78970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Data!$B$56:$AF$56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1.2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15.1</c:v>
                </c:pt>
                <c:pt idx="27">
                  <c:v>18.8</c:v>
                </c:pt>
                <c:pt idx="28">
                  <c:v>9.8000000000000007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C6-4786-B2AB-4764590DF53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39310032"/>
        <c:axId val="-3930676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22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h-TH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3DC6-4786-B2AB-4764590DF532}"/>
                </c:ext>
              </c:extLst>
            </c:dLbl>
            <c:dLbl>
              <c:idx val="25"/>
              <c:layout>
                <c:manualLayout>
                  <c:x val="-2.284618268870248E-2"/>
                  <c:y val="-4.21230855976588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DC6-4786-B2AB-4764590DF532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Data!$B$54:$AF$54</c:f>
              <c:numCache>
                <c:formatCode>0.0</c:formatCode>
                <c:ptCount val="31"/>
                <c:pt idx="0">
                  <c:v>36.1</c:v>
                </c:pt>
                <c:pt idx="1">
                  <c:v>36.200000000000003</c:v>
                </c:pt>
                <c:pt idx="2">
                  <c:v>36.4</c:v>
                </c:pt>
                <c:pt idx="3">
                  <c:v>36.799999999999997</c:v>
                </c:pt>
                <c:pt idx="4">
                  <c:v>37</c:v>
                </c:pt>
                <c:pt idx="5">
                  <c:v>37.5</c:v>
                </c:pt>
                <c:pt idx="6">
                  <c:v>38.5</c:v>
                </c:pt>
                <c:pt idx="7">
                  <c:v>38.1</c:v>
                </c:pt>
                <c:pt idx="8">
                  <c:v>38.200000000000003</c:v>
                </c:pt>
                <c:pt idx="9">
                  <c:v>38.700000000000003</c:v>
                </c:pt>
                <c:pt idx="10">
                  <c:v>38.5</c:v>
                </c:pt>
                <c:pt idx="11">
                  <c:v>39.1</c:v>
                </c:pt>
                <c:pt idx="12">
                  <c:v>39</c:v>
                </c:pt>
                <c:pt idx="13">
                  <c:v>38.799999999999997</c:v>
                </c:pt>
                <c:pt idx="14">
                  <c:v>36.799999999999997</c:v>
                </c:pt>
                <c:pt idx="15">
                  <c:v>35</c:v>
                </c:pt>
                <c:pt idx="16">
                  <c:v>36.5</c:v>
                </c:pt>
                <c:pt idx="17">
                  <c:v>38.299999999999997</c:v>
                </c:pt>
                <c:pt idx="18">
                  <c:v>37.6</c:v>
                </c:pt>
                <c:pt idx="19">
                  <c:v>37.700000000000003</c:v>
                </c:pt>
                <c:pt idx="20">
                  <c:v>39.200000000000003</c:v>
                </c:pt>
                <c:pt idx="21">
                  <c:v>39.700000000000003</c:v>
                </c:pt>
                <c:pt idx="22">
                  <c:v>40.4</c:v>
                </c:pt>
                <c:pt idx="23">
                  <c:v>35</c:v>
                </c:pt>
                <c:pt idx="24">
                  <c:v>35.5</c:v>
                </c:pt>
                <c:pt idx="25">
                  <c:v>37.1</c:v>
                </c:pt>
                <c:pt idx="26">
                  <c:v>38.200000000000003</c:v>
                </c:pt>
                <c:pt idx="27">
                  <c:v>34.9</c:v>
                </c:pt>
                <c:pt idx="28">
                  <c:v>35.299999999999997</c:v>
                </c:pt>
                <c:pt idx="29">
                  <c:v>37</c:v>
                </c:pt>
                <c:pt idx="30">
                  <c:v>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DC6-4786-B2AB-4764590DF532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Data!$B$55:$AF$55</c:f>
              <c:numCache>
                <c:formatCode>0.0</c:formatCode>
                <c:ptCount val="31"/>
                <c:pt idx="0">
                  <c:v>25.2</c:v>
                </c:pt>
                <c:pt idx="1">
                  <c:v>24.8</c:v>
                </c:pt>
                <c:pt idx="2">
                  <c:v>25.3</c:v>
                </c:pt>
                <c:pt idx="3">
                  <c:v>25.8</c:v>
                </c:pt>
                <c:pt idx="4">
                  <c:v>23.9</c:v>
                </c:pt>
                <c:pt idx="5">
                  <c:v>23.5</c:v>
                </c:pt>
                <c:pt idx="6">
                  <c:v>22.2</c:v>
                </c:pt>
                <c:pt idx="7">
                  <c:v>25.1</c:v>
                </c:pt>
                <c:pt idx="8">
                  <c:v>24.2</c:v>
                </c:pt>
                <c:pt idx="9">
                  <c:v>23.6</c:v>
                </c:pt>
                <c:pt idx="10">
                  <c:v>22.6</c:v>
                </c:pt>
                <c:pt idx="11">
                  <c:v>21</c:v>
                </c:pt>
                <c:pt idx="12">
                  <c:v>21.5</c:v>
                </c:pt>
                <c:pt idx="13">
                  <c:v>23.4</c:v>
                </c:pt>
                <c:pt idx="14">
                  <c:v>24</c:v>
                </c:pt>
                <c:pt idx="15">
                  <c:v>24.6</c:v>
                </c:pt>
                <c:pt idx="16">
                  <c:v>25.5</c:v>
                </c:pt>
                <c:pt idx="17">
                  <c:v>25.4</c:v>
                </c:pt>
                <c:pt idx="18">
                  <c:v>24.5</c:v>
                </c:pt>
                <c:pt idx="19">
                  <c:v>25.2</c:v>
                </c:pt>
                <c:pt idx="20">
                  <c:v>25</c:v>
                </c:pt>
                <c:pt idx="21">
                  <c:v>25</c:v>
                </c:pt>
                <c:pt idx="22">
                  <c:v>25</c:v>
                </c:pt>
                <c:pt idx="23">
                  <c:v>25.9</c:v>
                </c:pt>
                <c:pt idx="24">
                  <c:v>25.5</c:v>
                </c:pt>
                <c:pt idx="25">
                  <c:v>25</c:v>
                </c:pt>
                <c:pt idx="26">
                  <c:v>25.9</c:v>
                </c:pt>
                <c:pt idx="27">
                  <c:v>23.5</c:v>
                </c:pt>
                <c:pt idx="28">
                  <c:v>23.8</c:v>
                </c:pt>
                <c:pt idx="29">
                  <c:v>24</c:v>
                </c:pt>
                <c:pt idx="30">
                  <c:v>25.1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DC6-4786-B2AB-4764590DF53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39311120"/>
        <c:axId val="-39313296"/>
        <c:extLst/>
      </c:stockChart>
      <c:valAx>
        <c:axId val="-3930676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39310032"/>
        <c:crosses val="max"/>
        <c:crossBetween val="between"/>
      </c:valAx>
      <c:catAx>
        <c:axId val="-39310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39306768"/>
        <c:crossesAt val="0"/>
        <c:auto val="1"/>
        <c:lblAlgn val="ctr"/>
        <c:lblOffset val="100"/>
        <c:noMultiLvlLbl val="0"/>
      </c:catAx>
      <c:valAx>
        <c:axId val="-3931329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39311120"/>
        <c:crosses val="autoZero"/>
        <c:crossBetween val="between"/>
      </c:valAx>
      <c:catAx>
        <c:axId val="-3931112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3931329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พระนครศรีอยุธยา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(14.53472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100.7250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Data!$B$96:$AF$96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0.2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16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72-44ED-88E7-BBA0A9F9B5B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138488992"/>
        <c:axId val="-213847593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Data!$B$94:$AF$94</c:f>
              <c:numCache>
                <c:formatCode>0.0</c:formatCode>
                <c:ptCount val="31"/>
                <c:pt idx="0">
                  <c:v>36.299999999999997</c:v>
                </c:pt>
                <c:pt idx="1">
                  <c:v>36.200000000000003</c:v>
                </c:pt>
                <c:pt idx="2">
                  <c:v>36.299999999999997</c:v>
                </c:pt>
                <c:pt idx="3">
                  <c:v>35.700000000000003</c:v>
                </c:pt>
                <c:pt idx="4">
                  <c:v>36.200000000000003</c:v>
                </c:pt>
                <c:pt idx="5">
                  <c:v>36.4</c:v>
                </c:pt>
                <c:pt idx="6">
                  <c:v>36</c:v>
                </c:pt>
                <c:pt idx="7">
                  <c:v>36.5</c:v>
                </c:pt>
                <c:pt idx="8">
                  <c:v>36</c:v>
                </c:pt>
                <c:pt idx="9">
                  <c:v>36.5</c:v>
                </c:pt>
                <c:pt idx="10">
                  <c:v>36.5</c:v>
                </c:pt>
                <c:pt idx="11">
                  <c:v>37.5</c:v>
                </c:pt>
                <c:pt idx="12">
                  <c:v>36.9</c:v>
                </c:pt>
                <c:pt idx="13">
                  <c:v>37.1</c:v>
                </c:pt>
                <c:pt idx="14">
                  <c:v>37</c:v>
                </c:pt>
                <c:pt idx="15">
                  <c:v>31.3</c:v>
                </c:pt>
                <c:pt idx="16">
                  <c:v>37.200000000000003</c:v>
                </c:pt>
                <c:pt idx="17">
                  <c:v>37.4</c:v>
                </c:pt>
                <c:pt idx="18">
                  <c:v>36.5</c:v>
                </c:pt>
                <c:pt idx="19">
                  <c:v>36.700000000000003</c:v>
                </c:pt>
                <c:pt idx="20">
                  <c:v>37.5</c:v>
                </c:pt>
                <c:pt idx="21">
                  <c:v>38.299999999999997</c:v>
                </c:pt>
                <c:pt idx="22">
                  <c:v>38.4</c:v>
                </c:pt>
                <c:pt idx="23">
                  <c:v>37.200000000000003</c:v>
                </c:pt>
                <c:pt idx="24">
                  <c:v>34.4</c:v>
                </c:pt>
                <c:pt idx="25">
                  <c:v>36.5</c:v>
                </c:pt>
                <c:pt idx="26">
                  <c:v>36</c:v>
                </c:pt>
                <c:pt idx="27">
                  <c:v>37</c:v>
                </c:pt>
                <c:pt idx="28">
                  <c:v>37.200000000000003</c:v>
                </c:pt>
                <c:pt idx="29">
                  <c:v>36.299999999999997</c:v>
                </c:pt>
                <c:pt idx="30">
                  <c:v>37.9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B72-44ED-88E7-BBA0A9F9B5B0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Data!$B$95:$AF$95</c:f>
              <c:numCache>
                <c:formatCode>0.0</c:formatCode>
                <c:ptCount val="31"/>
                <c:pt idx="0">
                  <c:v>24.9</c:v>
                </c:pt>
                <c:pt idx="1">
                  <c:v>24.3</c:v>
                </c:pt>
                <c:pt idx="2">
                  <c:v>25.2</c:v>
                </c:pt>
                <c:pt idx="3">
                  <c:v>25.7</c:v>
                </c:pt>
                <c:pt idx="4">
                  <c:v>24.7</c:v>
                </c:pt>
                <c:pt idx="5">
                  <c:v>23.4</c:v>
                </c:pt>
                <c:pt idx="6">
                  <c:v>24</c:v>
                </c:pt>
                <c:pt idx="7">
                  <c:v>23</c:v>
                </c:pt>
                <c:pt idx="8">
                  <c:v>23.4</c:v>
                </c:pt>
                <c:pt idx="9">
                  <c:v>23.5</c:v>
                </c:pt>
                <c:pt idx="10">
                  <c:v>23.5</c:v>
                </c:pt>
                <c:pt idx="11">
                  <c:v>23</c:v>
                </c:pt>
                <c:pt idx="12">
                  <c:v>23</c:v>
                </c:pt>
                <c:pt idx="13">
                  <c:v>23.5</c:v>
                </c:pt>
                <c:pt idx="14">
                  <c:v>24.7</c:v>
                </c:pt>
                <c:pt idx="15">
                  <c:v>25</c:v>
                </c:pt>
                <c:pt idx="16">
                  <c:v>23.2</c:v>
                </c:pt>
                <c:pt idx="17">
                  <c:v>26</c:v>
                </c:pt>
                <c:pt idx="18">
                  <c:v>25.7</c:v>
                </c:pt>
                <c:pt idx="19">
                  <c:v>24.6</c:v>
                </c:pt>
                <c:pt idx="20">
                  <c:v>25</c:v>
                </c:pt>
                <c:pt idx="21">
                  <c:v>25.5</c:v>
                </c:pt>
                <c:pt idx="22">
                  <c:v>25</c:v>
                </c:pt>
                <c:pt idx="23">
                  <c:v>26.4</c:v>
                </c:pt>
                <c:pt idx="24">
                  <c:v>25</c:v>
                </c:pt>
                <c:pt idx="25">
                  <c:v>24</c:v>
                </c:pt>
                <c:pt idx="26">
                  <c:v>25.8</c:v>
                </c:pt>
                <c:pt idx="27">
                  <c:v>25.5</c:v>
                </c:pt>
                <c:pt idx="28">
                  <c:v>25.2</c:v>
                </c:pt>
                <c:pt idx="29">
                  <c:v>26</c:v>
                </c:pt>
                <c:pt idx="30">
                  <c:v>25.5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B72-44ED-88E7-BBA0A9F9B5B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2138476480"/>
        <c:axId val="-2138478112"/>
        <c:extLst/>
      </c:stockChart>
      <c:valAx>
        <c:axId val="-213847593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138488992"/>
        <c:crosses val="max"/>
        <c:crossBetween val="between"/>
      </c:valAx>
      <c:catAx>
        <c:axId val="-2138488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138475936"/>
        <c:crossesAt val="0"/>
        <c:auto val="1"/>
        <c:lblAlgn val="ctr"/>
        <c:lblOffset val="100"/>
        <c:noMultiLvlLbl val="0"/>
      </c:catAx>
      <c:valAx>
        <c:axId val="-213847811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138476480"/>
        <c:crosses val="autoZero"/>
        <c:crossBetween val="between"/>
      </c:valAx>
      <c:catAx>
        <c:axId val="-213847648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213847811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นครราชสีมา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(14.96831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102.08600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Data!$B$66:$AF$66</c:f>
              <c:numCache>
                <c:formatCode>0.0</c:formatCode>
                <c:ptCount val="31"/>
                <c:pt idx="0">
                  <c:v>0</c:v>
                </c:pt>
                <c:pt idx="1">
                  <c:v>5.2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0.01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6.8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0.01</c:v>
                </c:pt>
                <c:pt idx="22">
                  <c:v>0.1</c:v>
                </c:pt>
                <c:pt idx="23">
                  <c:v>1.9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0.02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4D-4F5D-AB0F-D64CD6B80FD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39304048"/>
        <c:axId val="-3930132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21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h-TH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2B4D-4F5D-AB0F-D64CD6B80FD0}"/>
                </c:ext>
              </c:extLst>
            </c:dLbl>
            <c:dLbl>
              <c:idx val="22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h-TH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2B4D-4F5D-AB0F-D64CD6B80FD0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Data!$B$64:$AF$64</c:f>
              <c:numCache>
                <c:formatCode>0.0</c:formatCode>
                <c:ptCount val="31"/>
                <c:pt idx="0">
                  <c:v>37.799999999999997</c:v>
                </c:pt>
                <c:pt idx="1">
                  <c:v>37.799999999999997</c:v>
                </c:pt>
                <c:pt idx="2">
                  <c:v>37.4</c:v>
                </c:pt>
                <c:pt idx="3">
                  <c:v>38.1</c:v>
                </c:pt>
                <c:pt idx="4">
                  <c:v>38</c:v>
                </c:pt>
                <c:pt idx="5">
                  <c:v>38.4</c:v>
                </c:pt>
                <c:pt idx="6">
                  <c:v>39.200000000000003</c:v>
                </c:pt>
                <c:pt idx="7">
                  <c:v>39.1</c:v>
                </c:pt>
                <c:pt idx="8">
                  <c:v>38.4</c:v>
                </c:pt>
                <c:pt idx="9">
                  <c:v>38.799999999999997</c:v>
                </c:pt>
                <c:pt idx="10">
                  <c:v>38.9</c:v>
                </c:pt>
                <c:pt idx="11">
                  <c:v>39.6</c:v>
                </c:pt>
                <c:pt idx="12">
                  <c:v>39.799999999999997</c:v>
                </c:pt>
                <c:pt idx="13">
                  <c:v>39.700000000000003</c:v>
                </c:pt>
                <c:pt idx="14">
                  <c:v>38.700000000000003</c:v>
                </c:pt>
                <c:pt idx="15">
                  <c:v>34.9</c:v>
                </c:pt>
                <c:pt idx="16">
                  <c:v>37.5</c:v>
                </c:pt>
                <c:pt idx="17">
                  <c:v>38.200000000000003</c:v>
                </c:pt>
                <c:pt idx="18">
                  <c:v>38.6</c:v>
                </c:pt>
                <c:pt idx="19">
                  <c:v>38.1</c:v>
                </c:pt>
                <c:pt idx="20">
                  <c:v>39.299999999999997</c:v>
                </c:pt>
                <c:pt idx="21">
                  <c:v>40</c:v>
                </c:pt>
                <c:pt idx="22">
                  <c:v>40.299999999999997</c:v>
                </c:pt>
                <c:pt idx="23">
                  <c:v>35</c:v>
                </c:pt>
                <c:pt idx="24">
                  <c:v>33.6</c:v>
                </c:pt>
                <c:pt idx="25">
                  <c:v>37.5</c:v>
                </c:pt>
                <c:pt idx="26">
                  <c:v>38.200000000000003</c:v>
                </c:pt>
                <c:pt idx="27">
                  <c:v>37.6</c:v>
                </c:pt>
                <c:pt idx="28">
                  <c:v>38</c:v>
                </c:pt>
                <c:pt idx="29">
                  <c:v>39.6</c:v>
                </c:pt>
                <c:pt idx="30">
                  <c:v>36.5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B4D-4F5D-AB0F-D64CD6B80FD0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Data!$B$65:$AF$65</c:f>
              <c:numCache>
                <c:formatCode>0.0</c:formatCode>
                <c:ptCount val="31"/>
                <c:pt idx="0">
                  <c:v>24.4</c:v>
                </c:pt>
                <c:pt idx="1">
                  <c:v>25.3</c:v>
                </c:pt>
                <c:pt idx="2">
                  <c:v>24.4</c:v>
                </c:pt>
                <c:pt idx="3">
                  <c:v>24.8</c:v>
                </c:pt>
                <c:pt idx="4">
                  <c:v>23.7</c:v>
                </c:pt>
                <c:pt idx="5">
                  <c:v>22.4</c:v>
                </c:pt>
                <c:pt idx="6">
                  <c:v>22</c:v>
                </c:pt>
                <c:pt idx="7">
                  <c:v>23.9</c:v>
                </c:pt>
                <c:pt idx="8">
                  <c:v>22.7</c:v>
                </c:pt>
                <c:pt idx="9">
                  <c:v>22.4</c:v>
                </c:pt>
                <c:pt idx="10">
                  <c:v>21</c:v>
                </c:pt>
                <c:pt idx="11">
                  <c:v>20.399999999999999</c:v>
                </c:pt>
                <c:pt idx="12">
                  <c:v>20.2</c:v>
                </c:pt>
                <c:pt idx="13">
                  <c:v>21.4</c:v>
                </c:pt>
                <c:pt idx="14">
                  <c:v>25.3</c:v>
                </c:pt>
                <c:pt idx="15">
                  <c:v>24.7</c:v>
                </c:pt>
                <c:pt idx="16">
                  <c:v>24.6</c:v>
                </c:pt>
                <c:pt idx="17">
                  <c:v>25.9</c:v>
                </c:pt>
                <c:pt idx="18">
                  <c:v>25.4</c:v>
                </c:pt>
                <c:pt idx="19">
                  <c:v>24.8</c:v>
                </c:pt>
                <c:pt idx="20">
                  <c:v>24.9</c:v>
                </c:pt>
                <c:pt idx="21">
                  <c:v>25.6</c:v>
                </c:pt>
                <c:pt idx="22">
                  <c:v>25.2</c:v>
                </c:pt>
                <c:pt idx="23">
                  <c:v>27.5</c:v>
                </c:pt>
                <c:pt idx="24">
                  <c:v>26.4</c:v>
                </c:pt>
                <c:pt idx="25">
                  <c:v>25.6</c:v>
                </c:pt>
                <c:pt idx="26">
                  <c:v>26.4</c:v>
                </c:pt>
                <c:pt idx="27">
                  <c:v>25.3</c:v>
                </c:pt>
                <c:pt idx="28">
                  <c:v>24.4</c:v>
                </c:pt>
                <c:pt idx="29">
                  <c:v>24.9</c:v>
                </c:pt>
                <c:pt idx="30">
                  <c:v>27.1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B4D-4F5D-AB0F-D64CD6B80FD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39312208"/>
        <c:axId val="-39316016"/>
        <c:extLst/>
      </c:stockChart>
      <c:valAx>
        <c:axId val="-3930132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39304048"/>
        <c:crosses val="max"/>
        <c:crossBetween val="between"/>
      </c:valAx>
      <c:catAx>
        <c:axId val="-39304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39301328"/>
        <c:crossesAt val="0"/>
        <c:auto val="1"/>
        <c:lblAlgn val="ctr"/>
        <c:lblOffset val="100"/>
        <c:noMultiLvlLbl val="0"/>
      </c:catAx>
      <c:valAx>
        <c:axId val="-3931601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39312208"/>
        <c:crosses val="autoZero"/>
        <c:crossBetween val="between"/>
      </c:valAx>
      <c:catAx>
        <c:axId val="-3931220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3931601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กาญจนบุรี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(14.0225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99.53583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Data!$B$86:$AF$86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0.6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AF-4854-90B4-594909BE9AF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138481376"/>
        <c:axId val="-213847539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20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h-TH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77AF-4854-90B4-594909BE9AFA}"/>
                </c:ext>
              </c:extLst>
            </c:dLbl>
            <c:dLbl>
              <c:idx val="21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h-TH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77AF-4854-90B4-594909BE9AFA}"/>
                </c:ext>
              </c:extLst>
            </c:dLbl>
            <c:dLbl>
              <c:idx val="22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h-TH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77AF-4854-90B4-594909BE9AFA}"/>
                </c:ext>
              </c:extLst>
            </c:dLbl>
            <c:dLbl>
              <c:idx val="27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h-TH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77AF-4854-90B4-594909BE9AFA}"/>
                </c:ext>
              </c:extLst>
            </c:dLbl>
            <c:dLbl>
              <c:idx val="28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h-TH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77AF-4854-90B4-594909BE9AFA}"/>
                </c:ext>
              </c:extLst>
            </c:dLbl>
            <c:dLbl>
              <c:idx val="29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h-TH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77AF-4854-90B4-594909BE9AFA}"/>
                </c:ext>
              </c:extLst>
            </c:dLbl>
            <c:dLbl>
              <c:idx val="30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h-TH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77AF-4854-90B4-594909BE9AFA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Data!$B$84:$AF$84</c:f>
              <c:numCache>
                <c:formatCode>0.0</c:formatCode>
                <c:ptCount val="31"/>
                <c:pt idx="0">
                  <c:v>37.700000000000003</c:v>
                </c:pt>
                <c:pt idx="1">
                  <c:v>38.5</c:v>
                </c:pt>
                <c:pt idx="2">
                  <c:v>38.6</c:v>
                </c:pt>
                <c:pt idx="3">
                  <c:v>37.4</c:v>
                </c:pt>
                <c:pt idx="4">
                  <c:v>37.6</c:v>
                </c:pt>
                <c:pt idx="5">
                  <c:v>38.4</c:v>
                </c:pt>
                <c:pt idx="6">
                  <c:v>38.5</c:v>
                </c:pt>
                <c:pt idx="7">
                  <c:v>37.9</c:v>
                </c:pt>
                <c:pt idx="8">
                  <c:v>38.200000000000003</c:v>
                </c:pt>
                <c:pt idx="9">
                  <c:v>38.4</c:v>
                </c:pt>
                <c:pt idx="10">
                  <c:v>39.4</c:v>
                </c:pt>
                <c:pt idx="11">
                  <c:v>39.5</c:v>
                </c:pt>
                <c:pt idx="12">
                  <c:v>38.6</c:v>
                </c:pt>
                <c:pt idx="13">
                  <c:v>37.299999999999997</c:v>
                </c:pt>
                <c:pt idx="14">
                  <c:v>37.700000000000003</c:v>
                </c:pt>
                <c:pt idx="15">
                  <c:v>34.299999999999997</c:v>
                </c:pt>
                <c:pt idx="16">
                  <c:v>37.6</c:v>
                </c:pt>
                <c:pt idx="17">
                  <c:v>38</c:v>
                </c:pt>
                <c:pt idx="18">
                  <c:v>38.700000000000003</c:v>
                </c:pt>
                <c:pt idx="19">
                  <c:v>39.4</c:v>
                </c:pt>
                <c:pt idx="20">
                  <c:v>40.5</c:v>
                </c:pt>
                <c:pt idx="21">
                  <c:v>41.4</c:v>
                </c:pt>
                <c:pt idx="22">
                  <c:v>40.5</c:v>
                </c:pt>
                <c:pt idx="23">
                  <c:v>38.6</c:v>
                </c:pt>
                <c:pt idx="24">
                  <c:v>34.4</c:v>
                </c:pt>
                <c:pt idx="25">
                  <c:v>36.1</c:v>
                </c:pt>
                <c:pt idx="26">
                  <c:v>38.700000000000003</c:v>
                </c:pt>
                <c:pt idx="27">
                  <c:v>40.200000000000003</c:v>
                </c:pt>
                <c:pt idx="28">
                  <c:v>40.4</c:v>
                </c:pt>
                <c:pt idx="29">
                  <c:v>41.2</c:v>
                </c:pt>
                <c:pt idx="30">
                  <c:v>41.2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77AF-4854-90B4-594909BE9AFA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Data!$B$85:$AF$85</c:f>
              <c:numCache>
                <c:formatCode>0.0</c:formatCode>
                <c:ptCount val="31"/>
                <c:pt idx="0">
                  <c:v>23.8</c:v>
                </c:pt>
                <c:pt idx="1">
                  <c:v>23.6</c:v>
                </c:pt>
                <c:pt idx="2">
                  <c:v>24.6</c:v>
                </c:pt>
                <c:pt idx="3">
                  <c:v>24.4</c:v>
                </c:pt>
                <c:pt idx="4">
                  <c:v>23.2</c:v>
                </c:pt>
                <c:pt idx="5">
                  <c:v>21.8</c:v>
                </c:pt>
                <c:pt idx="6">
                  <c:v>23.4</c:v>
                </c:pt>
                <c:pt idx="7">
                  <c:v>23.9</c:v>
                </c:pt>
                <c:pt idx="8">
                  <c:v>24.8</c:v>
                </c:pt>
                <c:pt idx="9">
                  <c:v>24.1</c:v>
                </c:pt>
                <c:pt idx="10">
                  <c:v>21.4</c:v>
                </c:pt>
                <c:pt idx="11">
                  <c:v>21.2</c:v>
                </c:pt>
                <c:pt idx="12">
                  <c:v>21.1</c:v>
                </c:pt>
                <c:pt idx="13">
                  <c:v>21.6</c:v>
                </c:pt>
                <c:pt idx="14">
                  <c:v>22.8</c:v>
                </c:pt>
                <c:pt idx="15">
                  <c:v>24.5</c:v>
                </c:pt>
                <c:pt idx="16">
                  <c:v>22.9</c:v>
                </c:pt>
                <c:pt idx="17">
                  <c:v>24.8</c:v>
                </c:pt>
                <c:pt idx="18">
                  <c:v>25.2</c:v>
                </c:pt>
                <c:pt idx="19">
                  <c:v>23.7</c:v>
                </c:pt>
                <c:pt idx="20">
                  <c:v>24.7</c:v>
                </c:pt>
                <c:pt idx="21">
                  <c:v>24.9</c:v>
                </c:pt>
                <c:pt idx="22">
                  <c:v>23.9</c:v>
                </c:pt>
                <c:pt idx="23">
                  <c:v>23.9</c:v>
                </c:pt>
                <c:pt idx="24">
                  <c:v>25.2</c:v>
                </c:pt>
                <c:pt idx="25">
                  <c:v>23.4</c:v>
                </c:pt>
                <c:pt idx="26">
                  <c:v>25.3</c:v>
                </c:pt>
                <c:pt idx="27">
                  <c:v>24.5</c:v>
                </c:pt>
                <c:pt idx="28">
                  <c:v>25.5</c:v>
                </c:pt>
                <c:pt idx="29">
                  <c:v>25.3</c:v>
                </c:pt>
                <c:pt idx="30">
                  <c:v>25.6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77AF-4854-90B4-594909BE9AF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2138474304"/>
        <c:axId val="-2138478656"/>
        <c:extLst/>
      </c:stockChart>
      <c:valAx>
        <c:axId val="-213847539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138481376"/>
        <c:crosses val="max"/>
        <c:crossBetween val="between"/>
      </c:valAx>
      <c:catAx>
        <c:axId val="-2138481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138475392"/>
        <c:crossesAt val="0"/>
        <c:auto val="1"/>
        <c:lblAlgn val="ctr"/>
        <c:lblOffset val="100"/>
        <c:noMultiLvlLbl val="0"/>
      </c:catAx>
      <c:valAx>
        <c:axId val="-213847865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138474304"/>
        <c:crosses val="autoZero"/>
        <c:crossBetween val="between"/>
      </c:valAx>
      <c:catAx>
        <c:axId val="-213847430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213847865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กรุงเทพมหานคร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(13.72639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100.5600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Data!$B$101:$AF$101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9</c:v>
                </c:pt>
                <c:pt idx="15">
                  <c:v>0.2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06-4A54-BFA4-E178117062C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138487360"/>
        <c:axId val="-213848790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Data!$B$99:$AF$99</c:f>
              <c:numCache>
                <c:formatCode>0.0</c:formatCode>
                <c:ptCount val="31"/>
                <c:pt idx="0">
                  <c:v>34.700000000000003</c:v>
                </c:pt>
                <c:pt idx="1">
                  <c:v>35.700000000000003</c:v>
                </c:pt>
                <c:pt idx="2">
                  <c:v>35.799999999999997</c:v>
                </c:pt>
                <c:pt idx="3">
                  <c:v>35.299999999999997</c:v>
                </c:pt>
                <c:pt idx="4">
                  <c:v>34.5</c:v>
                </c:pt>
                <c:pt idx="5">
                  <c:v>36.6</c:v>
                </c:pt>
                <c:pt idx="6">
                  <c:v>35.799999999999997</c:v>
                </c:pt>
                <c:pt idx="7">
                  <c:v>35.5</c:v>
                </c:pt>
                <c:pt idx="8">
                  <c:v>35</c:v>
                </c:pt>
                <c:pt idx="9">
                  <c:v>35.200000000000003</c:v>
                </c:pt>
                <c:pt idx="10">
                  <c:v>36</c:v>
                </c:pt>
                <c:pt idx="11">
                  <c:v>37.6</c:v>
                </c:pt>
                <c:pt idx="12">
                  <c:v>35</c:v>
                </c:pt>
                <c:pt idx="13">
                  <c:v>35.5</c:v>
                </c:pt>
                <c:pt idx="14">
                  <c:v>35.700000000000003</c:v>
                </c:pt>
                <c:pt idx="15">
                  <c:v>29.2</c:v>
                </c:pt>
                <c:pt idx="16">
                  <c:v>35.5</c:v>
                </c:pt>
                <c:pt idx="17">
                  <c:v>35.5</c:v>
                </c:pt>
                <c:pt idx="18">
                  <c:v>36.299999999999997</c:v>
                </c:pt>
                <c:pt idx="19">
                  <c:v>35.6</c:v>
                </c:pt>
                <c:pt idx="20">
                  <c:v>36.299999999999997</c:v>
                </c:pt>
                <c:pt idx="21">
                  <c:v>36.700000000000003</c:v>
                </c:pt>
                <c:pt idx="22">
                  <c:v>37.200000000000003</c:v>
                </c:pt>
                <c:pt idx="23">
                  <c:v>37</c:v>
                </c:pt>
                <c:pt idx="24">
                  <c:v>30.7</c:v>
                </c:pt>
                <c:pt idx="25">
                  <c:v>35.700000000000003</c:v>
                </c:pt>
                <c:pt idx="26">
                  <c:v>35.299999999999997</c:v>
                </c:pt>
                <c:pt idx="27">
                  <c:v>36.700000000000003</c:v>
                </c:pt>
                <c:pt idx="28">
                  <c:v>35.700000000000003</c:v>
                </c:pt>
                <c:pt idx="29">
                  <c:v>36.5</c:v>
                </c:pt>
                <c:pt idx="30">
                  <c:v>37.200000000000003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D06-4A54-BFA4-E178117062C9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Data!$B$100:$AF$100</c:f>
              <c:numCache>
                <c:formatCode>0.0</c:formatCode>
                <c:ptCount val="31"/>
                <c:pt idx="0">
                  <c:v>27</c:v>
                </c:pt>
                <c:pt idx="1">
                  <c:v>27.4</c:v>
                </c:pt>
                <c:pt idx="2">
                  <c:v>27.7</c:v>
                </c:pt>
                <c:pt idx="3">
                  <c:v>27.8</c:v>
                </c:pt>
                <c:pt idx="4">
                  <c:v>27.3</c:v>
                </c:pt>
                <c:pt idx="5">
                  <c:v>26.5</c:v>
                </c:pt>
                <c:pt idx="6">
                  <c:v>27.3</c:v>
                </c:pt>
                <c:pt idx="7">
                  <c:v>27</c:v>
                </c:pt>
                <c:pt idx="8">
                  <c:v>26.9</c:v>
                </c:pt>
                <c:pt idx="9">
                  <c:v>27</c:v>
                </c:pt>
                <c:pt idx="10">
                  <c:v>26.9</c:v>
                </c:pt>
                <c:pt idx="11">
                  <c:v>26.5</c:v>
                </c:pt>
                <c:pt idx="12">
                  <c:v>27.4</c:v>
                </c:pt>
                <c:pt idx="13">
                  <c:v>27.7</c:v>
                </c:pt>
                <c:pt idx="14">
                  <c:v>27.7</c:v>
                </c:pt>
                <c:pt idx="15">
                  <c:v>25.6</c:v>
                </c:pt>
                <c:pt idx="16">
                  <c:v>25.5</c:v>
                </c:pt>
                <c:pt idx="17">
                  <c:v>27.3</c:v>
                </c:pt>
                <c:pt idx="18">
                  <c:v>27.6</c:v>
                </c:pt>
                <c:pt idx="19">
                  <c:v>27.7</c:v>
                </c:pt>
                <c:pt idx="20">
                  <c:v>27.8</c:v>
                </c:pt>
                <c:pt idx="21">
                  <c:v>28.2</c:v>
                </c:pt>
                <c:pt idx="22">
                  <c:v>27.8</c:v>
                </c:pt>
                <c:pt idx="23">
                  <c:v>27.4</c:v>
                </c:pt>
                <c:pt idx="24">
                  <c:v>27.6</c:v>
                </c:pt>
                <c:pt idx="25">
                  <c:v>26.6</c:v>
                </c:pt>
                <c:pt idx="26">
                  <c:v>27.8</c:v>
                </c:pt>
                <c:pt idx="27">
                  <c:v>28</c:v>
                </c:pt>
                <c:pt idx="28">
                  <c:v>27.9</c:v>
                </c:pt>
                <c:pt idx="29">
                  <c:v>27.8</c:v>
                </c:pt>
                <c:pt idx="30">
                  <c:v>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D06-4A54-BFA4-E178117062C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2138485184"/>
        <c:axId val="-2138486816"/>
        <c:extLst/>
      </c:stockChart>
      <c:valAx>
        <c:axId val="-2138487904"/>
        <c:scaling>
          <c:orientation val="minMax"/>
          <c:max val="20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138487360"/>
        <c:crosses val="max"/>
        <c:crossBetween val="between"/>
      </c:valAx>
      <c:catAx>
        <c:axId val="-2138487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138487904"/>
        <c:crossesAt val="0"/>
        <c:auto val="1"/>
        <c:lblAlgn val="ctr"/>
        <c:lblOffset val="100"/>
        <c:noMultiLvlLbl val="0"/>
      </c:catAx>
      <c:valAx>
        <c:axId val="-213848681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138485184"/>
        <c:crosses val="autoZero"/>
        <c:crossBetween val="between"/>
      </c:valAx>
      <c:catAx>
        <c:axId val="-213848518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213848681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ชลบุรี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(13.36667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100.98333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Data!$B$116:$AF$116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1.4</c:v>
                </c:pt>
                <c:pt idx="15">
                  <c:v>0.01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1.2</c:v>
                </c:pt>
                <c:pt idx="24">
                  <c:v>0.01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0.4</c:v>
                </c:pt>
                <c:pt idx="30">
                  <c:v>21.9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54-470A-A626-72A67E28F58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136965264"/>
        <c:axId val="-213696798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Data!$B$114:$AF$114</c:f>
              <c:numCache>
                <c:formatCode>0.0</c:formatCode>
                <c:ptCount val="31"/>
                <c:pt idx="0">
                  <c:v>35</c:v>
                </c:pt>
                <c:pt idx="1">
                  <c:v>34.700000000000003</c:v>
                </c:pt>
                <c:pt idx="2">
                  <c:v>33.4</c:v>
                </c:pt>
                <c:pt idx="3">
                  <c:v>33.799999999999997</c:v>
                </c:pt>
                <c:pt idx="4">
                  <c:v>34.5</c:v>
                </c:pt>
                <c:pt idx="5">
                  <c:v>34.700000000000003</c:v>
                </c:pt>
                <c:pt idx="6">
                  <c:v>34.5</c:v>
                </c:pt>
                <c:pt idx="7">
                  <c:v>35.200000000000003</c:v>
                </c:pt>
                <c:pt idx="8">
                  <c:v>34.1</c:v>
                </c:pt>
                <c:pt idx="9">
                  <c:v>34</c:v>
                </c:pt>
                <c:pt idx="10">
                  <c:v>34</c:v>
                </c:pt>
                <c:pt idx="11">
                  <c:v>35.799999999999997</c:v>
                </c:pt>
                <c:pt idx="12">
                  <c:v>35.299999999999997</c:v>
                </c:pt>
                <c:pt idx="13">
                  <c:v>35.5</c:v>
                </c:pt>
                <c:pt idx="14">
                  <c:v>34</c:v>
                </c:pt>
                <c:pt idx="15">
                  <c:v>29.4</c:v>
                </c:pt>
                <c:pt idx="16">
                  <c:v>34.5</c:v>
                </c:pt>
                <c:pt idx="17">
                  <c:v>35.5</c:v>
                </c:pt>
                <c:pt idx="18">
                  <c:v>35</c:v>
                </c:pt>
                <c:pt idx="19">
                  <c:v>35.5</c:v>
                </c:pt>
                <c:pt idx="20">
                  <c:v>35.700000000000003</c:v>
                </c:pt>
                <c:pt idx="21">
                  <c:v>38.700000000000003</c:v>
                </c:pt>
                <c:pt idx="22">
                  <c:v>35</c:v>
                </c:pt>
                <c:pt idx="23">
                  <c:v>34.700000000000003</c:v>
                </c:pt>
                <c:pt idx="24">
                  <c:v>29.4</c:v>
                </c:pt>
                <c:pt idx="25">
                  <c:v>34.799999999999997</c:v>
                </c:pt>
                <c:pt idx="26">
                  <c:v>33</c:v>
                </c:pt>
                <c:pt idx="27">
                  <c:v>35.700000000000003</c:v>
                </c:pt>
                <c:pt idx="28">
                  <c:v>35.5</c:v>
                </c:pt>
                <c:pt idx="29">
                  <c:v>36</c:v>
                </c:pt>
                <c:pt idx="30">
                  <c:v>35.200000000000003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054-470A-A626-72A67E28F587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Data!$B$115:$AF$115</c:f>
              <c:numCache>
                <c:formatCode>0.0</c:formatCode>
                <c:ptCount val="31"/>
                <c:pt idx="0">
                  <c:v>25.3</c:v>
                </c:pt>
                <c:pt idx="1">
                  <c:v>25.3</c:v>
                </c:pt>
                <c:pt idx="2">
                  <c:v>26.8</c:v>
                </c:pt>
                <c:pt idx="3">
                  <c:v>27</c:v>
                </c:pt>
                <c:pt idx="4">
                  <c:v>26.5</c:v>
                </c:pt>
                <c:pt idx="5">
                  <c:v>26.8</c:v>
                </c:pt>
                <c:pt idx="6">
                  <c:v>26.2</c:v>
                </c:pt>
                <c:pt idx="7">
                  <c:v>25.7</c:v>
                </c:pt>
                <c:pt idx="8">
                  <c:v>25.6</c:v>
                </c:pt>
                <c:pt idx="9">
                  <c:v>25</c:v>
                </c:pt>
                <c:pt idx="10">
                  <c:v>25</c:v>
                </c:pt>
                <c:pt idx="11">
                  <c:v>24.2</c:v>
                </c:pt>
                <c:pt idx="12">
                  <c:v>24.8</c:v>
                </c:pt>
                <c:pt idx="13">
                  <c:v>26.7</c:v>
                </c:pt>
                <c:pt idx="14">
                  <c:v>27</c:v>
                </c:pt>
                <c:pt idx="15">
                  <c:v>24.7</c:v>
                </c:pt>
                <c:pt idx="16">
                  <c:v>25</c:v>
                </c:pt>
                <c:pt idx="17">
                  <c:v>24.9</c:v>
                </c:pt>
                <c:pt idx="18">
                  <c:v>25.7</c:v>
                </c:pt>
                <c:pt idx="19">
                  <c:v>26</c:v>
                </c:pt>
                <c:pt idx="20">
                  <c:v>26.3</c:v>
                </c:pt>
                <c:pt idx="21">
                  <c:v>27.2</c:v>
                </c:pt>
                <c:pt idx="22">
                  <c:v>26.5</c:v>
                </c:pt>
                <c:pt idx="23">
                  <c:v>27.1</c:v>
                </c:pt>
                <c:pt idx="24">
                  <c:v>26.4</c:v>
                </c:pt>
                <c:pt idx="25">
                  <c:v>25.5</c:v>
                </c:pt>
                <c:pt idx="26">
                  <c:v>26.7</c:v>
                </c:pt>
                <c:pt idx="27">
                  <c:v>27</c:v>
                </c:pt>
                <c:pt idx="28">
                  <c:v>27</c:v>
                </c:pt>
                <c:pt idx="29">
                  <c:v>26.5</c:v>
                </c:pt>
                <c:pt idx="30">
                  <c:v>27.6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054-470A-A626-72A67E28F58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2136962544"/>
        <c:axId val="-2136959824"/>
        <c:extLst/>
      </c:stockChart>
      <c:valAx>
        <c:axId val="-213696798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136965264"/>
        <c:crosses val="max"/>
        <c:crossBetween val="between"/>
      </c:valAx>
      <c:catAx>
        <c:axId val="-2136965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136967984"/>
        <c:crossesAt val="0"/>
        <c:auto val="1"/>
        <c:lblAlgn val="ctr"/>
        <c:lblOffset val="100"/>
        <c:noMultiLvlLbl val="0"/>
      </c:catAx>
      <c:valAx>
        <c:axId val="-213695982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136962544"/>
        <c:crosses val="autoZero"/>
        <c:crossBetween val="between"/>
      </c:valAx>
      <c:catAx>
        <c:axId val="-213696254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213695982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เพชรบุรี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(12.99944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100.06060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Data!$B$136:$AF$136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4.4000000000000004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3.3</c:v>
                </c:pt>
                <c:pt idx="25">
                  <c:v>0</c:v>
                </c:pt>
                <c:pt idx="26">
                  <c:v>0</c:v>
                </c:pt>
                <c:pt idx="27">
                  <c:v>0.1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33-4150-B09F-1834A11E802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135441152"/>
        <c:axId val="-213542755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Data!$B$134:$AF$134</c:f>
              <c:numCache>
                <c:formatCode>0.0</c:formatCode>
                <c:ptCount val="31"/>
                <c:pt idx="0">
                  <c:v>35.200000000000003</c:v>
                </c:pt>
                <c:pt idx="1">
                  <c:v>35.299999999999997</c:v>
                </c:pt>
                <c:pt idx="2">
                  <c:v>33.9</c:v>
                </c:pt>
                <c:pt idx="3">
                  <c:v>34.299999999999997</c:v>
                </c:pt>
                <c:pt idx="4">
                  <c:v>33.4</c:v>
                </c:pt>
                <c:pt idx="5">
                  <c:v>34.299999999999997</c:v>
                </c:pt>
                <c:pt idx="6">
                  <c:v>34.200000000000003</c:v>
                </c:pt>
                <c:pt idx="7">
                  <c:v>34.799999999999997</c:v>
                </c:pt>
                <c:pt idx="8">
                  <c:v>34.5</c:v>
                </c:pt>
                <c:pt idx="9">
                  <c:v>33.9</c:v>
                </c:pt>
                <c:pt idx="10">
                  <c:v>33.799999999999997</c:v>
                </c:pt>
                <c:pt idx="11">
                  <c:v>34.200000000000003</c:v>
                </c:pt>
                <c:pt idx="12">
                  <c:v>35.299999999999997</c:v>
                </c:pt>
                <c:pt idx="13">
                  <c:v>34.6</c:v>
                </c:pt>
                <c:pt idx="14">
                  <c:v>35</c:v>
                </c:pt>
                <c:pt idx="15">
                  <c:v>28.4</c:v>
                </c:pt>
                <c:pt idx="16">
                  <c:v>33.6</c:v>
                </c:pt>
                <c:pt idx="17">
                  <c:v>35.5</c:v>
                </c:pt>
                <c:pt idx="18">
                  <c:v>35.299999999999997</c:v>
                </c:pt>
                <c:pt idx="19">
                  <c:v>35.200000000000003</c:v>
                </c:pt>
                <c:pt idx="20">
                  <c:v>34.4</c:v>
                </c:pt>
                <c:pt idx="21">
                  <c:v>34.799999999999997</c:v>
                </c:pt>
                <c:pt idx="22">
                  <c:v>35.299999999999997</c:v>
                </c:pt>
                <c:pt idx="23">
                  <c:v>36</c:v>
                </c:pt>
                <c:pt idx="24">
                  <c:v>29</c:v>
                </c:pt>
                <c:pt idx="25">
                  <c:v>32.799999999999997</c:v>
                </c:pt>
                <c:pt idx="26">
                  <c:v>34.5</c:v>
                </c:pt>
                <c:pt idx="27">
                  <c:v>34.6</c:v>
                </c:pt>
                <c:pt idx="28">
                  <c:v>35.4</c:v>
                </c:pt>
                <c:pt idx="29">
                  <c:v>35.4</c:v>
                </c:pt>
                <c:pt idx="30">
                  <c:v>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C33-4150-B09F-1834A11E8027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Data!$B$135:$AF$135</c:f>
              <c:numCache>
                <c:formatCode>0.0</c:formatCode>
                <c:ptCount val="31"/>
                <c:pt idx="0">
                  <c:v>25.9</c:v>
                </c:pt>
                <c:pt idx="1">
                  <c:v>27.4</c:v>
                </c:pt>
                <c:pt idx="2">
                  <c:v>27</c:v>
                </c:pt>
                <c:pt idx="3">
                  <c:v>27.1</c:v>
                </c:pt>
                <c:pt idx="4">
                  <c:v>25.3</c:v>
                </c:pt>
                <c:pt idx="5">
                  <c:v>24</c:v>
                </c:pt>
                <c:pt idx="6">
                  <c:v>24</c:v>
                </c:pt>
                <c:pt idx="7">
                  <c:v>24.8</c:v>
                </c:pt>
                <c:pt idx="8">
                  <c:v>26.2</c:v>
                </c:pt>
                <c:pt idx="9">
                  <c:v>24.9</c:v>
                </c:pt>
                <c:pt idx="10">
                  <c:v>23</c:v>
                </c:pt>
                <c:pt idx="11">
                  <c:v>21.8</c:v>
                </c:pt>
                <c:pt idx="12">
                  <c:v>23.5</c:v>
                </c:pt>
                <c:pt idx="13">
                  <c:v>26.5</c:v>
                </c:pt>
                <c:pt idx="14">
                  <c:v>25.5</c:v>
                </c:pt>
                <c:pt idx="15">
                  <c:v>26.9</c:v>
                </c:pt>
                <c:pt idx="16">
                  <c:v>24.3</c:v>
                </c:pt>
                <c:pt idx="17">
                  <c:v>26.5</c:v>
                </c:pt>
                <c:pt idx="18">
                  <c:v>27.3</c:v>
                </c:pt>
                <c:pt idx="19">
                  <c:v>24.7</c:v>
                </c:pt>
                <c:pt idx="20">
                  <c:v>26.3</c:v>
                </c:pt>
                <c:pt idx="21">
                  <c:v>26.6</c:v>
                </c:pt>
                <c:pt idx="22">
                  <c:v>24.8</c:v>
                </c:pt>
                <c:pt idx="23">
                  <c:v>27</c:v>
                </c:pt>
                <c:pt idx="24">
                  <c:v>26.3</c:v>
                </c:pt>
                <c:pt idx="25">
                  <c:v>24.8</c:v>
                </c:pt>
                <c:pt idx="26">
                  <c:v>26.8</c:v>
                </c:pt>
                <c:pt idx="27">
                  <c:v>26</c:v>
                </c:pt>
                <c:pt idx="28">
                  <c:v>26.6</c:v>
                </c:pt>
                <c:pt idx="29">
                  <c:v>27.4</c:v>
                </c:pt>
                <c:pt idx="30">
                  <c:v>25.8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C33-4150-B09F-1834A11E802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2135437888"/>
        <c:axId val="-2135440608"/>
        <c:extLst/>
      </c:stockChart>
      <c:valAx>
        <c:axId val="-213542755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135441152"/>
        <c:crosses val="max"/>
        <c:crossBetween val="between"/>
      </c:valAx>
      <c:catAx>
        <c:axId val="-2135441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135427552"/>
        <c:crossesAt val="0"/>
        <c:auto val="1"/>
        <c:lblAlgn val="ctr"/>
        <c:lblOffset val="100"/>
        <c:noMultiLvlLbl val="0"/>
      </c:catAx>
      <c:valAx>
        <c:axId val="-213544060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135437888"/>
        <c:crosses val="autoZero"/>
        <c:crossBetween val="between"/>
      </c:valAx>
      <c:catAx>
        <c:axId val="-213543788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213544060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0.25421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มีนาคม 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A1DAD79-7EBF-4FAD-9AEC-9A7E3513FCC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793" y="50809"/>
          <a:ext cx="911241" cy="91437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0.9415</cdr:y>
    </cdr:from>
    <cdr:to>
      <cdr:x>0.59707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942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0.05194</cdr:y>
    </cdr:from>
    <cdr:to>
      <cdr:x>0.25421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270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มีนาคม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5D2B03F-B5E0-4BD8-9762-7595292EEE6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0.42454</cdr:x>
      <cdr:y>0.94302</cdr:y>
    </cdr:from>
    <cdr:to>
      <cdr:x>0.44542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0.25421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มีนาคม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A0BB71B8-FD5A-4D80-B51B-24CE982493F3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0.05043</cdr:y>
    </cdr:from>
    <cdr:to>
      <cdr:x>0.25312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มีนาคม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0458E05-0075-4F44-A427-CAA5D4C6FD77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0.25421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มีนาคม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D8AF509-131A-4F6B-A113-C10DDCC83FC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0.42564</cdr:x>
      <cdr:y>0.9415</cdr:y>
    </cdr:from>
    <cdr:to>
      <cdr:x>0.44652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893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0.57399</cdr:x>
      <cdr:y>0.9415</cdr:y>
    </cdr:from>
    <cdr:to>
      <cdr:x>0.59487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752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มีนาคม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37159FE8-3218-4624-AE8D-AD57A6783CD3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0.42894</cdr:x>
      <cdr:y>0.93999</cdr:y>
    </cdr:from>
    <cdr:to>
      <cdr:x>0.44982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179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0.93848</cdr:y>
    </cdr:from>
    <cdr:to>
      <cdr:x>0.59267</cdr:x>
      <cdr:y>0.95966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0867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0.01026</cdr:x>
      <cdr:y>0.00656</cdr:y>
    </cdr:from>
    <cdr:to>
      <cdr:x>0.11539</cdr:x>
      <cdr:y>0.15179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87F206F-5756-47F3-864F-4394982C5D79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88893" y="41284"/>
          <a:ext cx="911241" cy="91437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มีนาคม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0.42454</cdr:x>
      <cdr:y>0.9415</cdr:y>
    </cdr:from>
    <cdr:to>
      <cdr:x>0.44542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0.9415</cdr:y>
    </cdr:from>
    <cdr:to>
      <cdr:x>0.59597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0.05346</cdr:y>
    </cdr:from>
    <cdr:to>
      <cdr:x>0.25312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365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มีนาคม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D3C716A-5683-4D78-8599-A2E70090E50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0.05043</cdr:y>
    </cdr:from>
    <cdr:to>
      <cdr:x>0.25202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68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มีนาคม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450D5AA-72FE-45AA-B7BA-ADC36EB00DE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0.57289</cdr:x>
      <cdr:y>0.9415</cdr:y>
    </cdr:from>
    <cdr:to>
      <cdr:x>0.59377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657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0.05043</cdr:y>
    </cdr:from>
    <cdr:to>
      <cdr:x>0.25531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มีนาคม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7343E88A-6E31-4705-931B-229A85C558BE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0.93999</cdr:y>
    </cdr:from>
    <cdr:to>
      <cdr:x>0.59927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0.05346</cdr:y>
    </cdr:from>
    <cdr:to>
      <cdr:x>0.25202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68" y="3365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มีนาคม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BA23E5D-4D91-4161-A79F-832FBBF22460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0.9415</cdr:y>
    </cdr:from>
    <cdr:to>
      <cdr:x>0.59707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942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0.04892</cdr:y>
    </cdr:from>
    <cdr:to>
      <cdr:x>0.25312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มีนาคม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B7FFB18-625B-4E2F-A74A-1A240D800026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0.93999</cdr:y>
    </cdr:from>
    <cdr:to>
      <cdr:x>0.44872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0.0474</cdr:y>
    </cdr:from>
    <cdr:to>
      <cdr:x>0.25312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มีนาคม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3C35C90-7B02-4BFE-A79D-9E2728A0302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มีนาคม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414C3DC-A4BC-49B6-81D1-FA94C1DE5FE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0.43004</cdr:x>
      <cdr:y>0.9415</cdr:y>
    </cdr:from>
    <cdr:to>
      <cdr:x>0.45092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274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0.57729</cdr:x>
      <cdr:y>0.93999</cdr:y>
    </cdr:from>
    <cdr:to>
      <cdr:x>0.59817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038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0.25421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มีนาคม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ACDCEFA-4425-458F-BD95-0B96496AB1F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0.04589</cdr:y>
    </cdr:from>
    <cdr:to>
      <cdr:x>0.25421</cdr:x>
      <cdr:y>0.10389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889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มีนาคม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82F34FF-DC13-47AE-8A3F-ADF31C3FC92E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0.57949</cdr:x>
      <cdr:y>0.93999</cdr:y>
    </cdr:from>
    <cdr:to>
      <cdr:x>0.60037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228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0.05194</cdr:y>
    </cdr:from>
    <cdr:to>
      <cdr:x>0.25531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270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มีนาคม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50CAA70-A8BC-48C3-98C5-3D7D9BD0C2A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0.93696</cdr:y>
    </cdr:from>
    <cdr:to>
      <cdr:x>0.59927</cdr:x>
      <cdr:y>0.95814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8991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0.05497</cdr:y>
    </cdr:from>
    <cdr:to>
      <cdr:x>0.25531</cdr:x>
      <cdr:y>0.11297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460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มีนาคม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4409B3B5-6A29-4E63-85A4-6DB64A7283F1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0.93999</cdr:y>
    </cdr:from>
    <cdr:to>
      <cdr:x>0.44762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773" y="1048838"/>
            <a:ext cx="7466092" cy="2231190"/>
          </a:xfrm>
        </p:spPr>
        <p:txBody>
          <a:bodyPr anchor="b"/>
          <a:lstStyle>
            <a:lvl1pPr algn="ctr">
              <a:defRPr sz="56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957" y="3366072"/>
            <a:ext cx="6587729" cy="1547294"/>
          </a:xfrm>
        </p:spPr>
        <p:txBody>
          <a:bodyPr/>
          <a:lstStyle>
            <a:lvl1pPr marL="0" indent="0" algn="ctr">
              <a:buNone/>
              <a:defRPr sz="2243"/>
            </a:lvl1pPr>
            <a:lvl2pPr marL="427253" indent="0" algn="ctr">
              <a:buNone/>
              <a:defRPr sz="1869"/>
            </a:lvl2pPr>
            <a:lvl3pPr marL="854507" indent="0" algn="ctr">
              <a:buNone/>
              <a:defRPr sz="1682"/>
            </a:lvl3pPr>
            <a:lvl4pPr marL="1281760" indent="0" algn="ctr">
              <a:buNone/>
              <a:defRPr sz="1495"/>
            </a:lvl4pPr>
            <a:lvl5pPr marL="1709014" indent="0" algn="ctr">
              <a:buNone/>
              <a:defRPr sz="1495"/>
            </a:lvl5pPr>
            <a:lvl6pPr marL="2136267" indent="0" algn="ctr">
              <a:buNone/>
              <a:defRPr sz="1495"/>
            </a:lvl6pPr>
            <a:lvl7pPr marL="2563520" indent="0" algn="ctr">
              <a:buNone/>
              <a:defRPr sz="1495"/>
            </a:lvl7pPr>
            <a:lvl8pPr marL="2990774" indent="0" algn="ctr">
              <a:buNone/>
              <a:defRPr sz="1495"/>
            </a:lvl8pPr>
            <a:lvl9pPr marL="3418027" indent="0" algn="ctr">
              <a:buNone/>
              <a:defRPr sz="149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912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659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85791" y="341206"/>
            <a:ext cx="1893972" cy="543110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3876" y="341206"/>
            <a:ext cx="5572120" cy="543110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139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22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301" y="1597737"/>
            <a:ext cx="7575888" cy="2665857"/>
          </a:xfrm>
        </p:spPr>
        <p:txBody>
          <a:bodyPr anchor="b"/>
          <a:lstStyle>
            <a:lvl1pPr>
              <a:defRPr sz="56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9301" y="4288812"/>
            <a:ext cx="7575888" cy="1401911"/>
          </a:xfrm>
        </p:spPr>
        <p:txBody>
          <a:bodyPr/>
          <a:lstStyle>
            <a:lvl1pPr marL="0" indent="0">
              <a:buNone/>
              <a:defRPr sz="2243">
                <a:solidFill>
                  <a:schemeClr val="tx1"/>
                </a:solidFill>
              </a:defRPr>
            </a:lvl1pPr>
            <a:lvl2pPr marL="427253" indent="0">
              <a:buNone/>
              <a:defRPr sz="1869">
                <a:solidFill>
                  <a:schemeClr val="tx1">
                    <a:tint val="75000"/>
                  </a:schemeClr>
                </a:solidFill>
              </a:defRPr>
            </a:lvl2pPr>
            <a:lvl3pPr marL="854507" indent="0">
              <a:buNone/>
              <a:defRPr sz="1682">
                <a:solidFill>
                  <a:schemeClr val="tx1">
                    <a:tint val="75000"/>
                  </a:schemeClr>
                </a:solidFill>
              </a:defRPr>
            </a:lvl3pPr>
            <a:lvl4pPr marL="1281760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4pPr>
            <a:lvl5pPr marL="1709014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5pPr>
            <a:lvl6pPr marL="2136267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6pPr>
            <a:lvl7pPr marL="2563520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7pPr>
            <a:lvl8pPr marL="2990774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8pPr>
            <a:lvl9pPr marL="3418027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5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3875" y="1706031"/>
            <a:ext cx="3733046" cy="40662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6717" y="1706031"/>
            <a:ext cx="3733046" cy="40662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603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19" y="341209"/>
            <a:ext cx="7575888" cy="12387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5020" y="1571031"/>
            <a:ext cx="3715890" cy="769938"/>
          </a:xfrm>
        </p:spPr>
        <p:txBody>
          <a:bodyPr anchor="b"/>
          <a:lstStyle>
            <a:lvl1pPr marL="0" indent="0">
              <a:buNone/>
              <a:defRPr sz="2243" b="1"/>
            </a:lvl1pPr>
            <a:lvl2pPr marL="427253" indent="0">
              <a:buNone/>
              <a:defRPr sz="1869" b="1"/>
            </a:lvl2pPr>
            <a:lvl3pPr marL="854507" indent="0">
              <a:buNone/>
              <a:defRPr sz="1682" b="1"/>
            </a:lvl3pPr>
            <a:lvl4pPr marL="1281760" indent="0">
              <a:buNone/>
              <a:defRPr sz="1495" b="1"/>
            </a:lvl4pPr>
            <a:lvl5pPr marL="1709014" indent="0">
              <a:buNone/>
              <a:defRPr sz="1495" b="1"/>
            </a:lvl5pPr>
            <a:lvl6pPr marL="2136267" indent="0">
              <a:buNone/>
              <a:defRPr sz="1495" b="1"/>
            </a:lvl6pPr>
            <a:lvl7pPr marL="2563520" indent="0">
              <a:buNone/>
              <a:defRPr sz="1495" b="1"/>
            </a:lvl7pPr>
            <a:lvl8pPr marL="2990774" indent="0">
              <a:buNone/>
              <a:defRPr sz="1495" b="1"/>
            </a:lvl8pPr>
            <a:lvl9pPr marL="3418027" indent="0">
              <a:buNone/>
              <a:defRPr sz="1495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5020" y="2340969"/>
            <a:ext cx="3715890" cy="34432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7" y="1571031"/>
            <a:ext cx="3734190" cy="769938"/>
          </a:xfrm>
        </p:spPr>
        <p:txBody>
          <a:bodyPr anchor="b"/>
          <a:lstStyle>
            <a:lvl1pPr marL="0" indent="0">
              <a:buNone/>
              <a:defRPr sz="2243" b="1"/>
            </a:lvl1pPr>
            <a:lvl2pPr marL="427253" indent="0">
              <a:buNone/>
              <a:defRPr sz="1869" b="1"/>
            </a:lvl2pPr>
            <a:lvl3pPr marL="854507" indent="0">
              <a:buNone/>
              <a:defRPr sz="1682" b="1"/>
            </a:lvl3pPr>
            <a:lvl4pPr marL="1281760" indent="0">
              <a:buNone/>
              <a:defRPr sz="1495" b="1"/>
            </a:lvl4pPr>
            <a:lvl5pPr marL="1709014" indent="0">
              <a:buNone/>
              <a:defRPr sz="1495" b="1"/>
            </a:lvl5pPr>
            <a:lvl6pPr marL="2136267" indent="0">
              <a:buNone/>
              <a:defRPr sz="1495" b="1"/>
            </a:lvl6pPr>
            <a:lvl7pPr marL="2563520" indent="0">
              <a:buNone/>
              <a:defRPr sz="1495" b="1"/>
            </a:lvl7pPr>
            <a:lvl8pPr marL="2990774" indent="0">
              <a:buNone/>
              <a:defRPr sz="1495" b="1"/>
            </a:lvl8pPr>
            <a:lvl9pPr marL="3418027" indent="0">
              <a:buNone/>
              <a:defRPr sz="1495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46717" y="2340969"/>
            <a:ext cx="3734190" cy="34432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39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7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16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19" y="427249"/>
            <a:ext cx="2832952" cy="1495372"/>
          </a:xfrm>
        </p:spPr>
        <p:txBody>
          <a:bodyPr anchor="b"/>
          <a:lstStyle>
            <a:lvl1pPr>
              <a:defRPr sz="29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4192" y="922741"/>
            <a:ext cx="4446717" cy="4554358"/>
          </a:xfrm>
        </p:spPr>
        <p:txBody>
          <a:bodyPr/>
          <a:lstStyle>
            <a:lvl1pPr>
              <a:defRPr sz="2990"/>
            </a:lvl1pPr>
            <a:lvl2pPr>
              <a:defRPr sz="2617"/>
            </a:lvl2pPr>
            <a:lvl3pPr>
              <a:defRPr sz="2243"/>
            </a:lvl3pPr>
            <a:lvl4pPr>
              <a:defRPr sz="1869"/>
            </a:lvl4pPr>
            <a:lvl5pPr>
              <a:defRPr sz="1869"/>
            </a:lvl5pPr>
            <a:lvl6pPr>
              <a:defRPr sz="1869"/>
            </a:lvl6pPr>
            <a:lvl7pPr>
              <a:defRPr sz="1869"/>
            </a:lvl7pPr>
            <a:lvl8pPr>
              <a:defRPr sz="1869"/>
            </a:lvl8pPr>
            <a:lvl9pPr>
              <a:defRPr sz="186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19" y="1922622"/>
            <a:ext cx="2832952" cy="3561894"/>
          </a:xfrm>
        </p:spPr>
        <p:txBody>
          <a:bodyPr/>
          <a:lstStyle>
            <a:lvl1pPr marL="0" indent="0">
              <a:buNone/>
              <a:defRPr sz="1495"/>
            </a:lvl1pPr>
            <a:lvl2pPr marL="427253" indent="0">
              <a:buNone/>
              <a:defRPr sz="1308"/>
            </a:lvl2pPr>
            <a:lvl3pPr marL="854507" indent="0">
              <a:buNone/>
              <a:defRPr sz="1121"/>
            </a:lvl3pPr>
            <a:lvl4pPr marL="1281760" indent="0">
              <a:buNone/>
              <a:defRPr sz="935"/>
            </a:lvl4pPr>
            <a:lvl5pPr marL="1709014" indent="0">
              <a:buNone/>
              <a:defRPr sz="935"/>
            </a:lvl5pPr>
            <a:lvl6pPr marL="2136267" indent="0">
              <a:buNone/>
              <a:defRPr sz="935"/>
            </a:lvl6pPr>
            <a:lvl7pPr marL="2563520" indent="0">
              <a:buNone/>
              <a:defRPr sz="935"/>
            </a:lvl7pPr>
            <a:lvl8pPr marL="2990774" indent="0">
              <a:buNone/>
              <a:defRPr sz="935"/>
            </a:lvl8pPr>
            <a:lvl9pPr marL="3418027" indent="0">
              <a:buNone/>
              <a:defRPr sz="93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690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19" y="427249"/>
            <a:ext cx="2832952" cy="1495372"/>
          </a:xfrm>
        </p:spPr>
        <p:txBody>
          <a:bodyPr anchor="b"/>
          <a:lstStyle>
            <a:lvl1pPr>
              <a:defRPr sz="29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34192" y="922741"/>
            <a:ext cx="4446717" cy="4554358"/>
          </a:xfrm>
        </p:spPr>
        <p:txBody>
          <a:bodyPr anchor="t"/>
          <a:lstStyle>
            <a:lvl1pPr marL="0" indent="0">
              <a:buNone/>
              <a:defRPr sz="2990"/>
            </a:lvl1pPr>
            <a:lvl2pPr marL="427253" indent="0">
              <a:buNone/>
              <a:defRPr sz="2617"/>
            </a:lvl2pPr>
            <a:lvl3pPr marL="854507" indent="0">
              <a:buNone/>
              <a:defRPr sz="2243"/>
            </a:lvl3pPr>
            <a:lvl4pPr marL="1281760" indent="0">
              <a:buNone/>
              <a:defRPr sz="1869"/>
            </a:lvl4pPr>
            <a:lvl5pPr marL="1709014" indent="0">
              <a:buNone/>
              <a:defRPr sz="1869"/>
            </a:lvl5pPr>
            <a:lvl6pPr marL="2136267" indent="0">
              <a:buNone/>
              <a:defRPr sz="1869"/>
            </a:lvl6pPr>
            <a:lvl7pPr marL="2563520" indent="0">
              <a:buNone/>
              <a:defRPr sz="1869"/>
            </a:lvl7pPr>
            <a:lvl8pPr marL="2990774" indent="0">
              <a:buNone/>
              <a:defRPr sz="1869"/>
            </a:lvl8pPr>
            <a:lvl9pPr marL="3418027" indent="0">
              <a:buNone/>
              <a:defRPr sz="186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19" y="1922622"/>
            <a:ext cx="2832952" cy="3561894"/>
          </a:xfrm>
        </p:spPr>
        <p:txBody>
          <a:bodyPr/>
          <a:lstStyle>
            <a:lvl1pPr marL="0" indent="0">
              <a:buNone/>
              <a:defRPr sz="1495"/>
            </a:lvl1pPr>
            <a:lvl2pPr marL="427253" indent="0">
              <a:buNone/>
              <a:defRPr sz="1308"/>
            </a:lvl2pPr>
            <a:lvl3pPr marL="854507" indent="0">
              <a:buNone/>
              <a:defRPr sz="1121"/>
            </a:lvl3pPr>
            <a:lvl4pPr marL="1281760" indent="0">
              <a:buNone/>
              <a:defRPr sz="935"/>
            </a:lvl4pPr>
            <a:lvl5pPr marL="1709014" indent="0">
              <a:buNone/>
              <a:defRPr sz="935"/>
            </a:lvl5pPr>
            <a:lvl6pPr marL="2136267" indent="0">
              <a:buNone/>
              <a:defRPr sz="935"/>
            </a:lvl6pPr>
            <a:lvl7pPr marL="2563520" indent="0">
              <a:buNone/>
              <a:defRPr sz="935"/>
            </a:lvl7pPr>
            <a:lvl8pPr marL="2990774" indent="0">
              <a:buNone/>
              <a:defRPr sz="935"/>
            </a:lvl8pPr>
            <a:lvl9pPr marL="3418027" indent="0">
              <a:buNone/>
              <a:defRPr sz="93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817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875" y="341209"/>
            <a:ext cx="7575888" cy="12387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875" y="1706031"/>
            <a:ext cx="7575888" cy="40662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3877" y="5939952"/>
            <a:ext cx="1976319" cy="3412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4D418-B9C2-487C-9C18-48F775FB9DA1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9580" y="5939952"/>
            <a:ext cx="2964478" cy="3412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446" y="5939952"/>
            <a:ext cx="1976319" cy="3412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29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854507" rtl="0" eaLnBrk="1" latinLnBrk="0" hangingPunct="1">
        <a:lnSpc>
          <a:spcPct val="90000"/>
        </a:lnSpc>
        <a:spcBef>
          <a:spcPct val="0"/>
        </a:spcBef>
        <a:buNone/>
        <a:defRPr sz="411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3627" indent="-213627" algn="l" defTabSz="854507" rtl="0" eaLnBrk="1" latinLnBrk="0" hangingPunct="1">
        <a:lnSpc>
          <a:spcPct val="90000"/>
        </a:lnSpc>
        <a:spcBef>
          <a:spcPts val="935"/>
        </a:spcBef>
        <a:buFont typeface="Arial" panose="020B0604020202020204" pitchFamily="34" charset="0"/>
        <a:buChar char="•"/>
        <a:defRPr sz="2617" kern="1200">
          <a:solidFill>
            <a:schemeClr val="tx1"/>
          </a:solidFill>
          <a:latin typeface="+mn-lt"/>
          <a:ea typeface="+mn-ea"/>
          <a:cs typeface="+mn-cs"/>
        </a:defRPr>
      </a:lvl1pPr>
      <a:lvl2pPr marL="640880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2243" kern="1200">
          <a:solidFill>
            <a:schemeClr val="tx1"/>
          </a:solidFill>
          <a:latin typeface="+mn-lt"/>
          <a:ea typeface="+mn-ea"/>
          <a:cs typeface="+mn-cs"/>
        </a:defRPr>
      </a:lvl2pPr>
      <a:lvl3pPr marL="1068134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869" kern="1200">
          <a:solidFill>
            <a:schemeClr val="tx1"/>
          </a:solidFill>
          <a:latin typeface="+mn-lt"/>
          <a:ea typeface="+mn-ea"/>
          <a:cs typeface="+mn-cs"/>
        </a:defRPr>
      </a:lvl3pPr>
      <a:lvl4pPr marL="1495387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4pPr>
      <a:lvl5pPr marL="1922640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5pPr>
      <a:lvl6pPr marL="2349894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6pPr>
      <a:lvl7pPr marL="2777147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7pPr>
      <a:lvl8pPr marL="3204401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8pPr>
      <a:lvl9pPr marL="3631654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1pPr>
      <a:lvl2pPr marL="427253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2pPr>
      <a:lvl3pPr marL="854507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3pPr>
      <a:lvl4pPr marL="1281760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4pPr>
      <a:lvl5pPr marL="1709014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5pPr>
      <a:lvl6pPr marL="2136267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6pPr>
      <a:lvl7pPr marL="2563520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7pPr>
      <a:lvl8pPr marL="2990774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8pPr>
      <a:lvl9pPr marL="3418027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96129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B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6336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F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1706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D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0226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2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628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21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1929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793B038-2101-4BB9-A862-5847C43E243E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31689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2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71992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2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06454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22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5419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7212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9787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593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5849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4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3477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7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4439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A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4201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2170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216</TotalTime>
  <Words>417</Words>
  <Application>Microsoft Office PowerPoint</Application>
  <PresentationFormat>Custom</PresentationFormat>
  <Paragraphs>119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AngsanaUPC</vt:lpstr>
      <vt:lpstr>Arial</vt:lpstr>
      <vt:lpstr>Calibri</vt:lpstr>
      <vt:lpstr>Calibri Light</vt:lpstr>
      <vt:lpstr>FreesiaUPC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Chanattha Saengrattanayon</dc:creator>
  <cp:lastModifiedBy>Chanattha Saengrattanayon</cp:lastModifiedBy>
  <cp:revision>30</cp:revision>
  <dcterms:created xsi:type="dcterms:W3CDTF">2018-10-25T13:21:08Z</dcterms:created>
  <dcterms:modified xsi:type="dcterms:W3CDTF">2019-04-02T03:14:12Z</dcterms:modified>
</cp:coreProperties>
</file>