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83638" cy="6408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April2019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April2019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April2019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April2019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April2019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April2019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April2019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April2019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April2019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April2019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April2019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April2019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April2019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April2019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April2019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April2019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April2019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April2019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Data!$B$11:$AE$11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0.4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5.8</c:v>
                </c:pt>
                <c:pt idx="23">
                  <c:v>0.9</c:v>
                </c:pt>
                <c:pt idx="24">
                  <c:v>7.6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A3-4777-A600-8BFDCF0143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60641504"/>
        <c:axId val="136065075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Data!$B$9:$AE$9</c:f>
              <c:numCache>
                <c:formatCode>0.0</c:formatCode>
                <c:ptCount val="30"/>
                <c:pt idx="0">
                  <c:v>38.5</c:v>
                </c:pt>
                <c:pt idx="1">
                  <c:v>39</c:v>
                </c:pt>
                <c:pt idx="2">
                  <c:v>37.4</c:v>
                </c:pt>
                <c:pt idx="3">
                  <c:v>39.4</c:v>
                </c:pt>
                <c:pt idx="4">
                  <c:v>39.5</c:v>
                </c:pt>
                <c:pt idx="5">
                  <c:v>39.6</c:v>
                </c:pt>
                <c:pt idx="6">
                  <c:v>39.1</c:v>
                </c:pt>
                <c:pt idx="7">
                  <c:v>40.4</c:v>
                </c:pt>
                <c:pt idx="8">
                  <c:v>40.799999999999997</c:v>
                </c:pt>
                <c:pt idx="9">
                  <c:v>41.1</c:v>
                </c:pt>
                <c:pt idx="10">
                  <c:v>39.700000000000003</c:v>
                </c:pt>
                <c:pt idx="11">
                  <c:v>41.1</c:v>
                </c:pt>
                <c:pt idx="12">
                  <c:v>40.200000000000003</c:v>
                </c:pt>
                <c:pt idx="13">
                  <c:v>41.6</c:v>
                </c:pt>
                <c:pt idx="14">
                  <c:v>41</c:v>
                </c:pt>
                <c:pt idx="15">
                  <c:v>42.5</c:v>
                </c:pt>
                <c:pt idx="16">
                  <c:v>42.1</c:v>
                </c:pt>
                <c:pt idx="17">
                  <c:v>41.1</c:v>
                </c:pt>
                <c:pt idx="18">
                  <c:v>42.2</c:v>
                </c:pt>
                <c:pt idx="19">
                  <c:v>41.2</c:v>
                </c:pt>
                <c:pt idx="20">
                  <c:v>42.9</c:v>
                </c:pt>
                <c:pt idx="21">
                  <c:v>42.5</c:v>
                </c:pt>
                <c:pt idx="22">
                  <c:v>42.1</c:v>
                </c:pt>
                <c:pt idx="23">
                  <c:v>42.6</c:v>
                </c:pt>
                <c:pt idx="24">
                  <c:v>43.2</c:v>
                </c:pt>
                <c:pt idx="25">
                  <c:v>42.8</c:v>
                </c:pt>
                <c:pt idx="26">
                  <c:v>43.2</c:v>
                </c:pt>
                <c:pt idx="27">
                  <c:v>42.5</c:v>
                </c:pt>
                <c:pt idx="28">
                  <c:v>42.5</c:v>
                </c:pt>
                <c:pt idx="29">
                  <c:v>42.1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A3-4777-A600-8BFDCF01439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Data!$B$10:$AE$10</c:f>
              <c:numCache>
                <c:formatCode>0.0</c:formatCode>
                <c:ptCount val="30"/>
                <c:pt idx="0">
                  <c:v>16.600000000000001</c:v>
                </c:pt>
                <c:pt idx="1">
                  <c:v>18.8</c:v>
                </c:pt>
                <c:pt idx="2">
                  <c:v>21.2</c:v>
                </c:pt>
                <c:pt idx="3">
                  <c:v>20.5</c:v>
                </c:pt>
                <c:pt idx="4">
                  <c:v>20.5</c:v>
                </c:pt>
                <c:pt idx="5">
                  <c:v>21.2</c:v>
                </c:pt>
                <c:pt idx="6">
                  <c:v>21.4</c:v>
                </c:pt>
                <c:pt idx="7">
                  <c:v>19.8</c:v>
                </c:pt>
                <c:pt idx="8">
                  <c:v>20.5</c:v>
                </c:pt>
                <c:pt idx="9">
                  <c:v>21</c:v>
                </c:pt>
                <c:pt idx="10">
                  <c:v>19.8</c:v>
                </c:pt>
                <c:pt idx="11">
                  <c:v>20.5</c:v>
                </c:pt>
                <c:pt idx="12">
                  <c:v>20.100000000000001</c:v>
                </c:pt>
                <c:pt idx="13">
                  <c:v>20.7</c:v>
                </c:pt>
                <c:pt idx="14">
                  <c:v>20.2</c:v>
                </c:pt>
                <c:pt idx="15">
                  <c:v>23.6</c:v>
                </c:pt>
                <c:pt idx="16">
                  <c:v>22.6</c:v>
                </c:pt>
                <c:pt idx="17">
                  <c:v>20.8</c:v>
                </c:pt>
                <c:pt idx="18">
                  <c:v>21.3</c:v>
                </c:pt>
                <c:pt idx="19">
                  <c:v>22.1</c:v>
                </c:pt>
                <c:pt idx="20">
                  <c:v>22.1</c:v>
                </c:pt>
                <c:pt idx="21">
                  <c:v>21.1</c:v>
                </c:pt>
                <c:pt idx="22">
                  <c:v>23.3</c:v>
                </c:pt>
                <c:pt idx="23">
                  <c:v>20.6</c:v>
                </c:pt>
                <c:pt idx="24">
                  <c:v>22</c:v>
                </c:pt>
                <c:pt idx="25">
                  <c:v>21.6</c:v>
                </c:pt>
                <c:pt idx="26">
                  <c:v>23.4</c:v>
                </c:pt>
                <c:pt idx="27">
                  <c:v>24.8</c:v>
                </c:pt>
                <c:pt idx="28">
                  <c:v>23.4</c:v>
                </c:pt>
                <c:pt idx="29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A3-4777-A600-8BFDCF0143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360642592"/>
        <c:axId val="1360642048"/>
        <c:extLst/>
      </c:stockChart>
      <c:valAx>
        <c:axId val="136065075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360641504"/>
        <c:crosses val="max"/>
        <c:crossBetween val="between"/>
      </c:valAx>
      <c:catAx>
        <c:axId val="136064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360650752"/>
        <c:crosses val="autoZero"/>
        <c:auto val="1"/>
        <c:lblAlgn val="ctr"/>
        <c:lblOffset val="100"/>
        <c:noMultiLvlLbl val="0"/>
      </c:catAx>
      <c:valAx>
        <c:axId val="136064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360642592"/>
        <c:crosses val="autoZero"/>
        <c:crossBetween val="between"/>
      </c:valAx>
      <c:catAx>
        <c:axId val="13606425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13606420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Data!$B$121:$AE$121</c:f>
              <c:numCache>
                <c:formatCode>0.0</c:formatCode>
                <c:ptCount val="30"/>
                <c:pt idx="0">
                  <c:v>6.4</c:v>
                </c:pt>
                <c:pt idx="1">
                  <c:v>18.899999999999999</c:v>
                </c:pt>
                <c:pt idx="2">
                  <c:v>0.01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107.6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37-4AFA-8996-49BAE08707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55651040"/>
        <c:axId val="15556445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Data!$B$119:$AE$119</c:f>
              <c:numCache>
                <c:formatCode>0.0</c:formatCode>
                <c:ptCount val="30"/>
                <c:pt idx="0">
                  <c:v>33</c:v>
                </c:pt>
                <c:pt idx="1">
                  <c:v>32.6</c:v>
                </c:pt>
                <c:pt idx="2">
                  <c:v>33.200000000000003</c:v>
                </c:pt>
                <c:pt idx="3">
                  <c:v>32.5</c:v>
                </c:pt>
                <c:pt idx="4">
                  <c:v>32.299999999999997</c:v>
                </c:pt>
                <c:pt idx="5">
                  <c:v>33</c:v>
                </c:pt>
                <c:pt idx="6">
                  <c:v>33</c:v>
                </c:pt>
                <c:pt idx="7">
                  <c:v>32.200000000000003</c:v>
                </c:pt>
                <c:pt idx="8">
                  <c:v>33</c:v>
                </c:pt>
                <c:pt idx="9">
                  <c:v>32.799999999999997</c:v>
                </c:pt>
                <c:pt idx="10">
                  <c:v>33</c:v>
                </c:pt>
                <c:pt idx="11">
                  <c:v>33.700000000000003</c:v>
                </c:pt>
                <c:pt idx="12">
                  <c:v>34</c:v>
                </c:pt>
                <c:pt idx="13">
                  <c:v>33.5</c:v>
                </c:pt>
                <c:pt idx="14">
                  <c:v>34</c:v>
                </c:pt>
                <c:pt idx="15">
                  <c:v>33.700000000000003</c:v>
                </c:pt>
                <c:pt idx="16">
                  <c:v>33.700000000000003</c:v>
                </c:pt>
                <c:pt idx="17">
                  <c:v>34</c:v>
                </c:pt>
                <c:pt idx="18">
                  <c:v>34.200000000000003</c:v>
                </c:pt>
                <c:pt idx="19">
                  <c:v>34.5</c:v>
                </c:pt>
                <c:pt idx="20">
                  <c:v>35</c:v>
                </c:pt>
                <c:pt idx="21">
                  <c:v>34.5</c:v>
                </c:pt>
                <c:pt idx="22">
                  <c:v>34</c:v>
                </c:pt>
                <c:pt idx="23">
                  <c:v>34</c:v>
                </c:pt>
                <c:pt idx="24">
                  <c:v>33.799999999999997</c:v>
                </c:pt>
                <c:pt idx="25">
                  <c:v>34</c:v>
                </c:pt>
                <c:pt idx="26">
                  <c:v>34.4</c:v>
                </c:pt>
                <c:pt idx="27">
                  <c:v>34</c:v>
                </c:pt>
                <c:pt idx="28">
                  <c:v>33.799999999999997</c:v>
                </c:pt>
                <c:pt idx="29">
                  <c:v>33.700000000000003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B37-4AFA-8996-49BAE087075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Data!$B$120:$AE$120</c:f>
              <c:numCache>
                <c:formatCode>0.0</c:formatCode>
                <c:ptCount val="30"/>
                <c:pt idx="0">
                  <c:v>25</c:v>
                </c:pt>
                <c:pt idx="1">
                  <c:v>24.5</c:v>
                </c:pt>
                <c:pt idx="2">
                  <c:v>25</c:v>
                </c:pt>
                <c:pt idx="3">
                  <c:v>25.4</c:v>
                </c:pt>
                <c:pt idx="4">
                  <c:v>28.5</c:v>
                </c:pt>
                <c:pt idx="5">
                  <c:v>26</c:v>
                </c:pt>
                <c:pt idx="6">
                  <c:v>28.9</c:v>
                </c:pt>
                <c:pt idx="7">
                  <c:v>23.6</c:v>
                </c:pt>
                <c:pt idx="8">
                  <c:v>29</c:v>
                </c:pt>
                <c:pt idx="9">
                  <c:v>29.6</c:v>
                </c:pt>
                <c:pt idx="10">
                  <c:v>29.3</c:v>
                </c:pt>
                <c:pt idx="11">
                  <c:v>29</c:v>
                </c:pt>
                <c:pt idx="12">
                  <c:v>29</c:v>
                </c:pt>
                <c:pt idx="13">
                  <c:v>29.5</c:v>
                </c:pt>
                <c:pt idx="14">
                  <c:v>29.5</c:v>
                </c:pt>
                <c:pt idx="15">
                  <c:v>27.8</c:v>
                </c:pt>
                <c:pt idx="16">
                  <c:v>29.5</c:v>
                </c:pt>
                <c:pt idx="17">
                  <c:v>29.7</c:v>
                </c:pt>
                <c:pt idx="18">
                  <c:v>30.1</c:v>
                </c:pt>
                <c:pt idx="19">
                  <c:v>30.3</c:v>
                </c:pt>
                <c:pt idx="20">
                  <c:v>30</c:v>
                </c:pt>
                <c:pt idx="21">
                  <c:v>30.3</c:v>
                </c:pt>
                <c:pt idx="22">
                  <c:v>27.5</c:v>
                </c:pt>
                <c:pt idx="23">
                  <c:v>27.3</c:v>
                </c:pt>
                <c:pt idx="24">
                  <c:v>30</c:v>
                </c:pt>
                <c:pt idx="25">
                  <c:v>30.2</c:v>
                </c:pt>
                <c:pt idx="26">
                  <c:v>30.5</c:v>
                </c:pt>
                <c:pt idx="27">
                  <c:v>30</c:v>
                </c:pt>
                <c:pt idx="28">
                  <c:v>27.8</c:v>
                </c:pt>
                <c:pt idx="29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B37-4AFA-8996-49BAE08707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55639616"/>
        <c:axId val="1555639072"/>
        <c:extLst/>
      </c:stockChart>
      <c:valAx>
        <c:axId val="15556445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55651040"/>
        <c:crosses val="max"/>
        <c:crossBetween val="between"/>
      </c:valAx>
      <c:catAx>
        <c:axId val="155565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55644512"/>
        <c:crossesAt val="0"/>
        <c:auto val="1"/>
        <c:lblAlgn val="ctr"/>
        <c:lblOffset val="100"/>
        <c:noMultiLvlLbl val="0"/>
      </c:catAx>
      <c:valAx>
        <c:axId val="155563907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55639616"/>
        <c:crosses val="autoZero"/>
        <c:crossBetween val="between"/>
      </c:valAx>
      <c:catAx>
        <c:axId val="155563961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155563907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Data!$B$141:$AE$141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0C-4A6D-8F90-637A158AA8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91152032"/>
        <c:axId val="159114768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Data!$B$139:$AE$139</c:f>
              <c:numCache>
                <c:formatCode>0.0</c:formatCode>
                <c:ptCount val="30"/>
                <c:pt idx="0">
                  <c:v>33.5</c:v>
                </c:pt>
                <c:pt idx="1">
                  <c:v>33.299999999999997</c:v>
                </c:pt>
                <c:pt idx="2">
                  <c:v>34</c:v>
                </c:pt>
                <c:pt idx="3">
                  <c:v>34</c:v>
                </c:pt>
                <c:pt idx="4">
                  <c:v>33.700000000000003</c:v>
                </c:pt>
                <c:pt idx="5">
                  <c:v>33.5</c:v>
                </c:pt>
                <c:pt idx="6">
                  <c:v>34.4</c:v>
                </c:pt>
                <c:pt idx="7">
                  <c:v>33.1</c:v>
                </c:pt>
                <c:pt idx="8">
                  <c:v>34.5</c:v>
                </c:pt>
                <c:pt idx="9">
                  <c:v>35.299999999999997</c:v>
                </c:pt>
                <c:pt idx="10">
                  <c:v>36.299999999999997</c:v>
                </c:pt>
                <c:pt idx="11">
                  <c:v>34.6</c:v>
                </c:pt>
                <c:pt idx="12">
                  <c:v>35.299999999999997</c:v>
                </c:pt>
                <c:pt idx="13">
                  <c:v>34.1</c:v>
                </c:pt>
                <c:pt idx="14">
                  <c:v>35.200000000000003</c:v>
                </c:pt>
                <c:pt idx="15">
                  <c:v>34.700000000000003</c:v>
                </c:pt>
                <c:pt idx="16">
                  <c:v>35.5</c:v>
                </c:pt>
                <c:pt idx="17">
                  <c:v>35.1</c:v>
                </c:pt>
                <c:pt idx="18">
                  <c:v>35.1</c:v>
                </c:pt>
                <c:pt idx="19">
                  <c:v>36.9</c:v>
                </c:pt>
                <c:pt idx="20">
                  <c:v>36</c:v>
                </c:pt>
                <c:pt idx="21">
                  <c:v>35.1</c:v>
                </c:pt>
                <c:pt idx="22">
                  <c:v>33.799999999999997</c:v>
                </c:pt>
                <c:pt idx="23">
                  <c:v>35.5</c:v>
                </c:pt>
                <c:pt idx="24">
                  <c:v>35.700000000000003</c:v>
                </c:pt>
                <c:pt idx="25">
                  <c:v>34.799999999999997</c:v>
                </c:pt>
                <c:pt idx="26">
                  <c:v>35.700000000000003</c:v>
                </c:pt>
                <c:pt idx="27">
                  <c:v>35</c:v>
                </c:pt>
                <c:pt idx="28">
                  <c:v>35</c:v>
                </c:pt>
                <c:pt idx="29">
                  <c:v>35.200000000000003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0C-4A6D-8F90-637A158AA8E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Data!$B$140:$AE$140</c:f>
              <c:numCache>
                <c:formatCode>0.0</c:formatCode>
                <c:ptCount val="30"/>
                <c:pt idx="0">
                  <c:v>26.7</c:v>
                </c:pt>
                <c:pt idx="1">
                  <c:v>25.7</c:v>
                </c:pt>
                <c:pt idx="2">
                  <c:v>26</c:v>
                </c:pt>
                <c:pt idx="3">
                  <c:v>25.4</c:v>
                </c:pt>
                <c:pt idx="4">
                  <c:v>26.1</c:v>
                </c:pt>
                <c:pt idx="5">
                  <c:v>25.7</c:v>
                </c:pt>
                <c:pt idx="6">
                  <c:v>26</c:v>
                </c:pt>
                <c:pt idx="7">
                  <c:v>24.9</c:v>
                </c:pt>
                <c:pt idx="8">
                  <c:v>26.2</c:v>
                </c:pt>
                <c:pt idx="9">
                  <c:v>27</c:v>
                </c:pt>
                <c:pt idx="10">
                  <c:v>26.7</c:v>
                </c:pt>
                <c:pt idx="11">
                  <c:v>27.3</c:v>
                </c:pt>
                <c:pt idx="12">
                  <c:v>27.2</c:v>
                </c:pt>
                <c:pt idx="13">
                  <c:v>27.7</c:v>
                </c:pt>
                <c:pt idx="14">
                  <c:v>27.5</c:v>
                </c:pt>
                <c:pt idx="15">
                  <c:v>26.5</c:v>
                </c:pt>
                <c:pt idx="16">
                  <c:v>26.7</c:v>
                </c:pt>
                <c:pt idx="17">
                  <c:v>28.3</c:v>
                </c:pt>
                <c:pt idx="18">
                  <c:v>27.2</c:v>
                </c:pt>
                <c:pt idx="19">
                  <c:v>27.2</c:v>
                </c:pt>
                <c:pt idx="20">
                  <c:v>27.7</c:v>
                </c:pt>
                <c:pt idx="21">
                  <c:v>29.1</c:v>
                </c:pt>
                <c:pt idx="22">
                  <c:v>27.8</c:v>
                </c:pt>
                <c:pt idx="23">
                  <c:v>26.9</c:v>
                </c:pt>
                <c:pt idx="24">
                  <c:v>27.4</c:v>
                </c:pt>
                <c:pt idx="25">
                  <c:v>27.4</c:v>
                </c:pt>
                <c:pt idx="26">
                  <c:v>28.2</c:v>
                </c:pt>
                <c:pt idx="27">
                  <c:v>27</c:v>
                </c:pt>
                <c:pt idx="28">
                  <c:v>27</c:v>
                </c:pt>
                <c:pt idx="29">
                  <c:v>27.4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C0C-4A6D-8F90-637A158AA8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91153120"/>
        <c:axId val="1591146592"/>
        <c:extLst/>
      </c:stockChart>
      <c:valAx>
        <c:axId val="159114768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1152032"/>
        <c:crosses val="max"/>
        <c:crossBetween val="between"/>
      </c:valAx>
      <c:catAx>
        <c:axId val="159115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1147680"/>
        <c:crossesAt val="0"/>
        <c:auto val="1"/>
        <c:lblAlgn val="ctr"/>
        <c:lblOffset val="100"/>
        <c:noMultiLvlLbl val="0"/>
      </c:catAx>
      <c:valAx>
        <c:axId val="159114659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1153120"/>
        <c:crosses val="autoZero"/>
        <c:crossBetween val="between"/>
      </c:valAx>
      <c:catAx>
        <c:axId val="159115312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159114659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Data!$B$131:$AE$131</c:f>
              <c:numCache>
                <c:formatCode>0.0</c:formatCode>
                <c:ptCount val="30"/>
                <c:pt idx="0">
                  <c:v>31.6</c:v>
                </c:pt>
                <c:pt idx="1">
                  <c:v>0</c:v>
                </c:pt>
                <c:pt idx="2">
                  <c:v>0</c:v>
                </c:pt>
                <c:pt idx="3">
                  <c:v>6.6</c:v>
                </c:pt>
                <c:pt idx="4">
                  <c:v>27.5</c:v>
                </c:pt>
                <c:pt idx="5">
                  <c:v>0</c:v>
                </c:pt>
                <c:pt idx="6">
                  <c:v>4</c:v>
                </c:pt>
                <c:pt idx="7">
                  <c:v>0</c:v>
                </c:pt>
                <c:pt idx="8">
                  <c:v>6.3</c:v>
                </c:pt>
                <c:pt idx="9">
                  <c:v>0.4</c:v>
                </c:pt>
                <c:pt idx="10">
                  <c:v>0</c:v>
                </c:pt>
                <c:pt idx="11">
                  <c:v>0</c:v>
                </c:pt>
                <c:pt idx="12">
                  <c:v>4.9000000000000004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8.1</c:v>
                </c:pt>
                <c:pt idx="17">
                  <c:v>0</c:v>
                </c:pt>
                <c:pt idx="18">
                  <c:v>13.8</c:v>
                </c:pt>
                <c:pt idx="19">
                  <c:v>0</c:v>
                </c:pt>
                <c:pt idx="20">
                  <c:v>12.6</c:v>
                </c:pt>
                <c:pt idx="21">
                  <c:v>1.9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40.9</c:v>
                </c:pt>
                <c:pt idx="27">
                  <c:v>0</c:v>
                </c:pt>
                <c:pt idx="28">
                  <c:v>77.7</c:v>
                </c:pt>
                <c:pt idx="29">
                  <c:v>42.5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B5-47FA-8463-E7E298A68A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55645056"/>
        <c:axId val="155564614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Data!$B$129:$AE$129</c:f>
              <c:numCache>
                <c:formatCode>0.0</c:formatCode>
                <c:ptCount val="30"/>
                <c:pt idx="0">
                  <c:v>33.4</c:v>
                </c:pt>
                <c:pt idx="1">
                  <c:v>33.5</c:v>
                </c:pt>
                <c:pt idx="2">
                  <c:v>33.4</c:v>
                </c:pt>
                <c:pt idx="3">
                  <c:v>33.700000000000003</c:v>
                </c:pt>
                <c:pt idx="4">
                  <c:v>32.799999999999997</c:v>
                </c:pt>
                <c:pt idx="5">
                  <c:v>33.5</c:v>
                </c:pt>
                <c:pt idx="6">
                  <c:v>34</c:v>
                </c:pt>
                <c:pt idx="7">
                  <c:v>34</c:v>
                </c:pt>
                <c:pt idx="8">
                  <c:v>34.4</c:v>
                </c:pt>
                <c:pt idx="9">
                  <c:v>34</c:v>
                </c:pt>
                <c:pt idx="10">
                  <c:v>34.200000000000003</c:v>
                </c:pt>
                <c:pt idx="11">
                  <c:v>34</c:v>
                </c:pt>
                <c:pt idx="12">
                  <c:v>34.5</c:v>
                </c:pt>
                <c:pt idx="13">
                  <c:v>34.1</c:v>
                </c:pt>
                <c:pt idx="14">
                  <c:v>34.1</c:v>
                </c:pt>
                <c:pt idx="15">
                  <c:v>34.700000000000003</c:v>
                </c:pt>
                <c:pt idx="16">
                  <c:v>35.1</c:v>
                </c:pt>
                <c:pt idx="17">
                  <c:v>34.299999999999997</c:v>
                </c:pt>
                <c:pt idx="18">
                  <c:v>34.5</c:v>
                </c:pt>
                <c:pt idx="19">
                  <c:v>34.5</c:v>
                </c:pt>
                <c:pt idx="20">
                  <c:v>34.5</c:v>
                </c:pt>
                <c:pt idx="21">
                  <c:v>34.4</c:v>
                </c:pt>
                <c:pt idx="22">
                  <c:v>34.9</c:v>
                </c:pt>
                <c:pt idx="23">
                  <c:v>35.1</c:v>
                </c:pt>
                <c:pt idx="24">
                  <c:v>34.6</c:v>
                </c:pt>
                <c:pt idx="25">
                  <c:v>35.200000000000003</c:v>
                </c:pt>
                <c:pt idx="26">
                  <c:v>34.9</c:v>
                </c:pt>
                <c:pt idx="27">
                  <c:v>34</c:v>
                </c:pt>
                <c:pt idx="28">
                  <c:v>34.4</c:v>
                </c:pt>
                <c:pt idx="29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B5-47FA-8463-E7E298A68A4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Data!$B$130:$AE$130</c:f>
              <c:numCache>
                <c:formatCode>0.0</c:formatCode>
                <c:ptCount val="30"/>
                <c:pt idx="0">
                  <c:v>24.5</c:v>
                </c:pt>
                <c:pt idx="1">
                  <c:v>23.5</c:v>
                </c:pt>
                <c:pt idx="2">
                  <c:v>24.5</c:v>
                </c:pt>
                <c:pt idx="3">
                  <c:v>24.6</c:v>
                </c:pt>
                <c:pt idx="4">
                  <c:v>23.6</c:v>
                </c:pt>
                <c:pt idx="5">
                  <c:v>24.2</c:v>
                </c:pt>
                <c:pt idx="6">
                  <c:v>25</c:v>
                </c:pt>
                <c:pt idx="7">
                  <c:v>23.5</c:v>
                </c:pt>
                <c:pt idx="8">
                  <c:v>25.9</c:v>
                </c:pt>
                <c:pt idx="9">
                  <c:v>26.2</c:v>
                </c:pt>
                <c:pt idx="10">
                  <c:v>26.3</c:v>
                </c:pt>
                <c:pt idx="11">
                  <c:v>26.4</c:v>
                </c:pt>
                <c:pt idx="12">
                  <c:v>27.5</c:v>
                </c:pt>
                <c:pt idx="13">
                  <c:v>26.1</c:v>
                </c:pt>
                <c:pt idx="14">
                  <c:v>25.8</c:v>
                </c:pt>
                <c:pt idx="15">
                  <c:v>26.1</c:v>
                </c:pt>
                <c:pt idx="16">
                  <c:v>25.8</c:v>
                </c:pt>
                <c:pt idx="17">
                  <c:v>26</c:v>
                </c:pt>
                <c:pt idx="18">
                  <c:v>26.5</c:v>
                </c:pt>
                <c:pt idx="19">
                  <c:v>25.8</c:v>
                </c:pt>
                <c:pt idx="20">
                  <c:v>25.9</c:v>
                </c:pt>
                <c:pt idx="21">
                  <c:v>25</c:v>
                </c:pt>
                <c:pt idx="22">
                  <c:v>25.9</c:v>
                </c:pt>
                <c:pt idx="23">
                  <c:v>26.7</c:v>
                </c:pt>
                <c:pt idx="24">
                  <c:v>27</c:v>
                </c:pt>
                <c:pt idx="25">
                  <c:v>27</c:v>
                </c:pt>
                <c:pt idx="26">
                  <c:v>25.5</c:v>
                </c:pt>
                <c:pt idx="27">
                  <c:v>25.5</c:v>
                </c:pt>
                <c:pt idx="28">
                  <c:v>24.2</c:v>
                </c:pt>
                <c:pt idx="29">
                  <c:v>23.9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B5-47FA-8463-E7E298A68A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91142784"/>
        <c:axId val="1591145504"/>
        <c:extLst/>
      </c:stockChart>
      <c:valAx>
        <c:axId val="155564614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55645056"/>
        <c:crosses val="max"/>
        <c:crossBetween val="between"/>
      </c:valAx>
      <c:catAx>
        <c:axId val="155564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55646144"/>
        <c:crossesAt val="0"/>
        <c:auto val="1"/>
        <c:lblAlgn val="ctr"/>
        <c:lblOffset val="100"/>
        <c:noMultiLvlLbl val="0"/>
      </c:catAx>
      <c:valAx>
        <c:axId val="15911455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1142784"/>
        <c:crosses val="autoZero"/>
        <c:crossBetween val="between"/>
      </c:valAx>
      <c:catAx>
        <c:axId val="159114278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159114550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Data!$B$146:$AE$146</c:f>
              <c:numCache>
                <c:formatCode>0.0</c:formatCode>
                <c:ptCount val="30"/>
                <c:pt idx="0">
                  <c:v>0</c:v>
                </c:pt>
                <c:pt idx="1">
                  <c:v>0.01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0.01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5.0999999999999996</c:v>
                </c:pt>
                <c:pt idx="29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F9-4671-A5DF-8D3BF8E6D1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91150400"/>
        <c:axId val="15911433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Data!$B$144:$AE$144</c:f>
              <c:numCache>
                <c:formatCode>0.0</c:formatCode>
                <c:ptCount val="30"/>
                <c:pt idx="0">
                  <c:v>36.299999999999997</c:v>
                </c:pt>
                <c:pt idx="1">
                  <c:v>35.1</c:v>
                </c:pt>
                <c:pt idx="2">
                  <c:v>36.1</c:v>
                </c:pt>
                <c:pt idx="3">
                  <c:v>36.6</c:v>
                </c:pt>
                <c:pt idx="4">
                  <c:v>37.5</c:v>
                </c:pt>
                <c:pt idx="5">
                  <c:v>37.5</c:v>
                </c:pt>
                <c:pt idx="6">
                  <c:v>38.299999999999997</c:v>
                </c:pt>
                <c:pt idx="7">
                  <c:v>36.299999999999997</c:v>
                </c:pt>
                <c:pt idx="8">
                  <c:v>37</c:v>
                </c:pt>
                <c:pt idx="9">
                  <c:v>36.4</c:v>
                </c:pt>
                <c:pt idx="10">
                  <c:v>38.799999999999997</c:v>
                </c:pt>
                <c:pt idx="11">
                  <c:v>38.200000000000003</c:v>
                </c:pt>
                <c:pt idx="12">
                  <c:v>38.5</c:v>
                </c:pt>
                <c:pt idx="13">
                  <c:v>38.4</c:v>
                </c:pt>
                <c:pt idx="14">
                  <c:v>39</c:v>
                </c:pt>
                <c:pt idx="15">
                  <c:v>37.299999999999997</c:v>
                </c:pt>
                <c:pt idx="16">
                  <c:v>38.9</c:v>
                </c:pt>
                <c:pt idx="17">
                  <c:v>38.200000000000003</c:v>
                </c:pt>
                <c:pt idx="18">
                  <c:v>38.700000000000003</c:v>
                </c:pt>
                <c:pt idx="19">
                  <c:v>39</c:v>
                </c:pt>
                <c:pt idx="20">
                  <c:v>39.200000000000003</c:v>
                </c:pt>
                <c:pt idx="21">
                  <c:v>38.200000000000003</c:v>
                </c:pt>
                <c:pt idx="22">
                  <c:v>36.5</c:v>
                </c:pt>
                <c:pt idx="23">
                  <c:v>37</c:v>
                </c:pt>
                <c:pt idx="24">
                  <c:v>38.299999999999997</c:v>
                </c:pt>
                <c:pt idx="25">
                  <c:v>38.9</c:v>
                </c:pt>
                <c:pt idx="26">
                  <c:v>37.200000000000003</c:v>
                </c:pt>
                <c:pt idx="27">
                  <c:v>37.9</c:v>
                </c:pt>
                <c:pt idx="28">
                  <c:v>38.299999999999997</c:v>
                </c:pt>
                <c:pt idx="29">
                  <c:v>34.799999999999997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F9-4671-A5DF-8D3BF8E6D1F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Data!$B$145:$AE$145</c:f>
              <c:numCache>
                <c:formatCode>0.0</c:formatCode>
                <c:ptCount val="30"/>
                <c:pt idx="0">
                  <c:v>24</c:v>
                </c:pt>
                <c:pt idx="1">
                  <c:v>23.4</c:v>
                </c:pt>
                <c:pt idx="2">
                  <c:v>23.5</c:v>
                </c:pt>
                <c:pt idx="3">
                  <c:v>23.4</c:v>
                </c:pt>
                <c:pt idx="4">
                  <c:v>23.8</c:v>
                </c:pt>
                <c:pt idx="5">
                  <c:v>24</c:v>
                </c:pt>
                <c:pt idx="6">
                  <c:v>24.9</c:v>
                </c:pt>
                <c:pt idx="7">
                  <c:v>24.3</c:v>
                </c:pt>
                <c:pt idx="8">
                  <c:v>24.5</c:v>
                </c:pt>
                <c:pt idx="9">
                  <c:v>23.5</c:v>
                </c:pt>
                <c:pt idx="10">
                  <c:v>22.5</c:v>
                </c:pt>
                <c:pt idx="11">
                  <c:v>23.6</c:v>
                </c:pt>
                <c:pt idx="12">
                  <c:v>25.3</c:v>
                </c:pt>
                <c:pt idx="13">
                  <c:v>24.5</c:v>
                </c:pt>
                <c:pt idx="14">
                  <c:v>22.5</c:v>
                </c:pt>
                <c:pt idx="15">
                  <c:v>25.5</c:v>
                </c:pt>
                <c:pt idx="16">
                  <c:v>22.8</c:v>
                </c:pt>
                <c:pt idx="17">
                  <c:v>26</c:v>
                </c:pt>
                <c:pt idx="18">
                  <c:v>25.6</c:v>
                </c:pt>
                <c:pt idx="19">
                  <c:v>25.3</c:v>
                </c:pt>
                <c:pt idx="20">
                  <c:v>25.1</c:v>
                </c:pt>
                <c:pt idx="21">
                  <c:v>25.7</c:v>
                </c:pt>
                <c:pt idx="22">
                  <c:v>24.2</c:v>
                </c:pt>
                <c:pt idx="23">
                  <c:v>24</c:v>
                </c:pt>
                <c:pt idx="24">
                  <c:v>24.4</c:v>
                </c:pt>
                <c:pt idx="25">
                  <c:v>25</c:v>
                </c:pt>
                <c:pt idx="26">
                  <c:v>25</c:v>
                </c:pt>
                <c:pt idx="27">
                  <c:v>25.4</c:v>
                </c:pt>
                <c:pt idx="28">
                  <c:v>26</c:v>
                </c:pt>
                <c:pt idx="29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F9-4671-A5DF-8D3BF8E6D1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91155840"/>
        <c:axId val="1591144416"/>
        <c:extLst/>
      </c:stockChart>
      <c:valAx>
        <c:axId val="15911433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1150400"/>
        <c:crosses val="max"/>
        <c:crossBetween val="between"/>
      </c:valAx>
      <c:catAx>
        <c:axId val="159115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1143328"/>
        <c:crossesAt val="0"/>
        <c:auto val="1"/>
        <c:lblAlgn val="ctr"/>
        <c:lblOffset val="100"/>
        <c:noMultiLvlLbl val="0"/>
      </c:catAx>
      <c:valAx>
        <c:axId val="15911444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1155840"/>
        <c:crosses val="autoZero"/>
        <c:crossBetween val="between"/>
      </c:valAx>
      <c:catAx>
        <c:axId val="15911558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15911444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Data!$B$151:$AE$151</c:f>
              <c:numCache>
                <c:formatCode>0.0</c:formatCode>
                <c:ptCount val="30"/>
                <c:pt idx="0">
                  <c:v>0</c:v>
                </c:pt>
                <c:pt idx="1">
                  <c:v>13.4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8A-4E39-BB72-866CE578BF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91149856"/>
        <c:axId val="15911438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Data!$B$149:$AE$149</c:f>
              <c:numCache>
                <c:formatCode>0.0</c:formatCode>
                <c:ptCount val="30"/>
                <c:pt idx="0">
                  <c:v>35.4</c:v>
                </c:pt>
                <c:pt idx="1">
                  <c:v>32.700000000000003</c:v>
                </c:pt>
                <c:pt idx="2">
                  <c:v>31.4</c:v>
                </c:pt>
                <c:pt idx="3">
                  <c:v>34</c:v>
                </c:pt>
                <c:pt idx="4">
                  <c:v>35.700000000000003</c:v>
                </c:pt>
                <c:pt idx="5">
                  <c:v>33.6</c:v>
                </c:pt>
                <c:pt idx="6">
                  <c:v>35.5</c:v>
                </c:pt>
                <c:pt idx="7">
                  <c:v>34.9</c:v>
                </c:pt>
                <c:pt idx="8">
                  <c:v>35</c:v>
                </c:pt>
                <c:pt idx="9">
                  <c:v>35.5</c:v>
                </c:pt>
                <c:pt idx="10">
                  <c:v>36.700000000000003</c:v>
                </c:pt>
                <c:pt idx="11">
                  <c:v>36.5</c:v>
                </c:pt>
                <c:pt idx="12">
                  <c:v>36.700000000000003</c:v>
                </c:pt>
                <c:pt idx="13">
                  <c:v>36.299999999999997</c:v>
                </c:pt>
                <c:pt idx="14">
                  <c:v>36.5</c:v>
                </c:pt>
                <c:pt idx="15">
                  <c:v>36</c:v>
                </c:pt>
                <c:pt idx="16">
                  <c:v>37</c:v>
                </c:pt>
                <c:pt idx="17">
                  <c:v>36.4</c:v>
                </c:pt>
                <c:pt idx="18">
                  <c:v>37.4</c:v>
                </c:pt>
                <c:pt idx="19">
                  <c:v>36.1</c:v>
                </c:pt>
                <c:pt idx="20">
                  <c:v>36.5</c:v>
                </c:pt>
                <c:pt idx="21">
                  <c:v>35.5</c:v>
                </c:pt>
                <c:pt idx="22">
                  <c:v>35.200000000000003</c:v>
                </c:pt>
                <c:pt idx="23">
                  <c:v>35.6</c:v>
                </c:pt>
                <c:pt idx="24">
                  <c:v>36.5</c:v>
                </c:pt>
                <c:pt idx="25">
                  <c:v>36</c:v>
                </c:pt>
                <c:pt idx="26">
                  <c:v>35.299999999999997</c:v>
                </c:pt>
                <c:pt idx="27">
                  <c:v>35.799999999999997</c:v>
                </c:pt>
                <c:pt idx="28">
                  <c:v>36.700000000000003</c:v>
                </c:pt>
                <c:pt idx="29">
                  <c:v>36.299999999999997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8A-4E39-BB72-866CE578BF0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Data!$B$150:$AE$150</c:f>
              <c:numCache>
                <c:formatCode>0.0</c:formatCode>
                <c:ptCount val="30"/>
                <c:pt idx="0">
                  <c:v>24.2</c:v>
                </c:pt>
                <c:pt idx="1">
                  <c:v>24.9</c:v>
                </c:pt>
                <c:pt idx="2">
                  <c:v>24</c:v>
                </c:pt>
                <c:pt idx="3">
                  <c:v>24.1</c:v>
                </c:pt>
                <c:pt idx="4">
                  <c:v>23.8</c:v>
                </c:pt>
                <c:pt idx="5">
                  <c:v>24.8</c:v>
                </c:pt>
                <c:pt idx="6">
                  <c:v>25</c:v>
                </c:pt>
                <c:pt idx="7">
                  <c:v>24.4</c:v>
                </c:pt>
                <c:pt idx="8">
                  <c:v>24.3</c:v>
                </c:pt>
                <c:pt idx="9">
                  <c:v>22.5</c:v>
                </c:pt>
                <c:pt idx="10">
                  <c:v>23</c:v>
                </c:pt>
                <c:pt idx="11">
                  <c:v>25.7</c:v>
                </c:pt>
                <c:pt idx="12">
                  <c:v>25.7</c:v>
                </c:pt>
                <c:pt idx="13">
                  <c:v>25.3</c:v>
                </c:pt>
                <c:pt idx="14">
                  <c:v>26.3</c:v>
                </c:pt>
                <c:pt idx="15">
                  <c:v>25.4</c:v>
                </c:pt>
                <c:pt idx="16">
                  <c:v>24.5</c:v>
                </c:pt>
                <c:pt idx="17">
                  <c:v>24.7</c:v>
                </c:pt>
                <c:pt idx="18">
                  <c:v>25.3</c:v>
                </c:pt>
                <c:pt idx="19">
                  <c:v>26</c:v>
                </c:pt>
                <c:pt idx="20">
                  <c:v>25.1</c:v>
                </c:pt>
                <c:pt idx="21">
                  <c:v>26.3</c:v>
                </c:pt>
                <c:pt idx="22">
                  <c:v>23.8</c:v>
                </c:pt>
                <c:pt idx="23">
                  <c:v>25.1</c:v>
                </c:pt>
                <c:pt idx="24">
                  <c:v>25</c:v>
                </c:pt>
                <c:pt idx="25">
                  <c:v>24.2</c:v>
                </c:pt>
                <c:pt idx="26">
                  <c:v>25</c:v>
                </c:pt>
                <c:pt idx="27">
                  <c:v>25</c:v>
                </c:pt>
                <c:pt idx="28">
                  <c:v>26</c:v>
                </c:pt>
                <c:pt idx="29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8A-4E39-BB72-866CE578BF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91155296"/>
        <c:axId val="1591147136"/>
        <c:extLst/>
      </c:stockChart>
      <c:valAx>
        <c:axId val="1591143872"/>
        <c:scaling>
          <c:orientation val="minMax"/>
          <c:max val="18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1149856"/>
        <c:crosses val="max"/>
        <c:crossBetween val="between"/>
      </c:valAx>
      <c:catAx>
        <c:axId val="159114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1143872"/>
        <c:crossesAt val="0"/>
        <c:auto val="1"/>
        <c:lblAlgn val="ctr"/>
        <c:lblOffset val="100"/>
        <c:noMultiLvlLbl val="0"/>
      </c:catAx>
      <c:valAx>
        <c:axId val="159114713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1155296"/>
        <c:crosses val="autoZero"/>
        <c:crossBetween val="between"/>
      </c:valAx>
      <c:catAx>
        <c:axId val="15911552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159114713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Data!$B$171:$AE$171</c:f>
              <c:numCache>
                <c:formatCode>0.0</c:formatCode>
                <c:ptCount val="30"/>
                <c:pt idx="0">
                  <c:v>7.9</c:v>
                </c:pt>
                <c:pt idx="1">
                  <c:v>35.6</c:v>
                </c:pt>
                <c:pt idx="2">
                  <c:v>8</c:v>
                </c:pt>
                <c:pt idx="3">
                  <c:v>3.4</c:v>
                </c:pt>
                <c:pt idx="4">
                  <c:v>0.8</c:v>
                </c:pt>
                <c:pt idx="5">
                  <c:v>0.3</c:v>
                </c:pt>
                <c:pt idx="6">
                  <c:v>5.4</c:v>
                </c:pt>
                <c:pt idx="7">
                  <c:v>0</c:v>
                </c:pt>
                <c:pt idx="8">
                  <c:v>0.8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18</c:v>
                </c:pt>
                <c:pt idx="13">
                  <c:v>18.600000000000001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30.3</c:v>
                </c:pt>
                <c:pt idx="18">
                  <c:v>0</c:v>
                </c:pt>
                <c:pt idx="19">
                  <c:v>0</c:v>
                </c:pt>
                <c:pt idx="20">
                  <c:v>1.4</c:v>
                </c:pt>
                <c:pt idx="21">
                  <c:v>14.3</c:v>
                </c:pt>
                <c:pt idx="22">
                  <c:v>0</c:v>
                </c:pt>
                <c:pt idx="23">
                  <c:v>0</c:v>
                </c:pt>
                <c:pt idx="24">
                  <c:v>10.9</c:v>
                </c:pt>
                <c:pt idx="25">
                  <c:v>14.5</c:v>
                </c:pt>
                <c:pt idx="26">
                  <c:v>10.8</c:v>
                </c:pt>
                <c:pt idx="27">
                  <c:v>0</c:v>
                </c:pt>
                <c:pt idx="28">
                  <c:v>0</c:v>
                </c:pt>
                <c:pt idx="29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B4-47B4-94BB-F7C87FD542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93233024"/>
        <c:axId val="159323955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Data!$B$169:$AE$169</c:f>
              <c:numCache>
                <c:formatCode>0.0</c:formatCode>
                <c:ptCount val="30"/>
                <c:pt idx="0">
                  <c:v>33</c:v>
                </c:pt>
                <c:pt idx="1">
                  <c:v>33.299999999999997</c:v>
                </c:pt>
                <c:pt idx="2">
                  <c:v>33.5</c:v>
                </c:pt>
                <c:pt idx="3">
                  <c:v>33.200000000000003</c:v>
                </c:pt>
                <c:pt idx="4">
                  <c:v>33.5</c:v>
                </c:pt>
                <c:pt idx="5">
                  <c:v>33.6</c:v>
                </c:pt>
                <c:pt idx="6">
                  <c:v>35</c:v>
                </c:pt>
                <c:pt idx="7">
                  <c:v>33.700000000000003</c:v>
                </c:pt>
                <c:pt idx="8">
                  <c:v>34</c:v>
                </c:pt>
                <c:pt idx="9">
                  <c:v>34</c:v>
                </c:pt>
                <c:pt idx="10">
                  <c:v>34.6</c:v>
                </c:pt>
                <c:pt idx="11">
                  <c:v>33.799999999999997</c:v>
                </c:pt>
                <c:pt idx="12">
                  <c:v>33.700000000000003</c:v>
                </c:pt>
                <c:pt idx="13">
                  <c:v>33.5</c:v>
                </c:pt>
                <c:pt idx="14">
                  <c:v>34.799999999999997</c:v>
                </c:pt>
                <c:pt idx="15">
                  <c:v>33.5</c:v>
                </c:pt>
                <c:pt idx="16">
                  <c:v>33.700000000000003</c:v>
                </c:pt>
                <c:pt idx="17">
                  <c:v>34</c:v>
                </c:pt>
                <c:pt idx="18">
                  <c:v>33.700000000000003</c:v>
                </c:pt>
                <c:pt idx="19">
                  <c:v>34</c:v>
                </c:pt>
                <c:pt idx="20">
                  <c:v>34</c:v>
                </c:pt>
                <c:pt idx="21">
                  <c:v>34</c:v>
                </c:pt>
                <c:pt idx="22">
                  <c:v>33.299999999999997</c:v>
                </c:pt>
                <c:pt idx="23">
                  <c:v>33.5</c:v>
                </c:pt>
                <c:pt idx="24">
                  <c:v>33.299999999999997</c:v>
                </c:pt>
                <c:pt idx="25">
                  <c:v>33</c:v>
                </c:pt>
                <c:pt idx="26">
                  <c:v>34.200000000000003</c:v>
                </c:pt>
                <c:pt idx="27">
                  <c:v>32</c:v>
                </c:pt>
                <c:pt idx="28">
                  <c:v>33.700000000000003</c:v>
                </c:pt>
                <c:pt idx="29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B4-47B4-94BB-F7C87FD5428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Data!$B$170:$AE$170</c:f>
              <c:numCache>
                <c:formatCode>0.0</c:formatCode>
                <c:ptCount val="30"/>
                <c:pt idx="0">
                  <c:v>24.8</c:v>
                </c:pt>
                <c:pt idx="1">
                  <c:v>24.3</c:v>
                </c:pt>
                <c:pt idx="2">
                  <c:v>23.9</c:v>
                </c:pt>
                <c:pt idx="3">
                  <c:v>24.3</c:v>
                </c:pt>
                <c:pt idx="4">
                  <c:v>25.3</c:v>
                </c:pt>
                <c:pt idx="5">
                  <c:v>24.3</c:v>
                </c:pt>
                <c:pt idx="6">
                  <c:v>25.5</c:v>
                </c:pt>
                <c:pt idx="7">
                  <c:v>24.6</c:v>
                </c:pt>
                <c:pt idx="8">
                  <c:v>26</c:v>
                </c:pt>
                <c:pt idx="9">
                  <c:v>25.6</c:v>
                </c:pt>
                <c:pt idx="10">
                  <c:v>25</c:v>
                </c:pt>
                <c:pt idx="11">
                  <c:v>25.8</c:v>
                </c:pt>
                <c:pt idx="12">
                  <c:v>26</c:v>
                </c:pt>
                <c:pt idx="13">
                  <c:v>25.6</c:v>
                </c:pt>
                <c:pt idx="14">
                  <c:v>25.8</c:v>
                </c:pt>
                <c:pt idx="15">
                  <c:v>25.6</c:v>
                </c:pt>
                <c:pt idx="16">
                  <c:v>25.7</c:v>
                </c:pt>
                <c:pt idx="17">
                  <c:v>26.6</c:v>
                </c:pt>
                <c:pt idx="18">
                  <c:v>25.3</c:v>
                </c:pt>
                <c:pt idx="19">
                  <c:v>25.7</c:v>
                </c:pt>
                <c:pt idx="20">
                  <c:v>26.2</c:v>
                </c:pt>
                <c:pt idx="21">
                  <c:v>26.4</c:v>
                </c:pt>
                <c:pt idx="22">
                  <c:v>25.5</c:v>
                </c:pt>
                <c:pt idx="23">
                  <c:v>24.8</c:v>
                </c:pt>
                <c:pt idx="24">
                  <c:v>25.3</c:v>
                </c:pt>
                <c:pt idx="25">
                  <c:v>24.3</c:v>
                </c:pt>
                <c:pt idx="26">
                  <c:v>25.3</c:v>
                </c:pt>
                <c:pt idx="27">
                  <c:v>24.5</c:v>
                </c:pt>
                <c:pt idx="28">
                  <c:v>26.1</c:v>
                </c:pt>
                <c:pt idx="29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B4-47B4-94BB-F7C87FD542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93228128"/>
        <c:axId val="1593235200"/>
        <c:extLst/>
      </c:stockChart>
      <c:valAx>
        <c:axId val="1593239552"/>
        <c:scaling>
          <c:orientation val="minMax"/>
          <c:max val="16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3233024"/>
        <c:crosses val="max"/>
        <c:crossBetween val="between"/>
      </c:valAx>
      <c:catAx>
        <c:axId val="159323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3239552"/>
        <c:crossesAt val="0"/>
        <c:auto val="1"/>
        <c:lblAlgn val="ctr"/>
        <c:lblOffset val="100"/>
        <c:noMultiLvlLbl val="0"/>
      </c:catAx>
      <c:valAx>
        <c:axId val="159323520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3228128"/>
        <c:crosses val="autoZero"/>
        <c:crossBetween val="between"/>
      </c:valAx>
      <c:catAx>
        <c:axId val="15932281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159323520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Data!$B$176:$AE$176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0.01</c:v>
                </c:pt>
                <c:pt idx="3">
                  <c:v>3.4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2.2999999999999998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3.5</c:v>
                </c:pt>
                <c:pt idx="14">
                  <c:v>7.4</c:v>
                </c:pt>
                <c:pt idx="15">
                  <c:v>1.6</c:v>
                </c:pt>
                <c:pt idx="16">
                  <c:v>0</c:v>
                </c:pt>
                <c:pt idx="17">
                  <c:v>0.01</c:v>
                </c:pt>
                <c:pt idx="18">
                  <c:v>0.2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0.01</c:v>
                </c:pt>
                <c:pt idx="24">
                  <c:v>0</c:v>
                </c:pt>
                <c:pt idx="25">
                  <c:v>0</c:v>
                </c:pt>
                <c:pt idx="26">
                  <c:v>45.2</c:v>
                </c:pt>
                <c:pt idx="27">
                  <c:v>1.1000000000000001</c:v>
                </c:pt>
                <c:pt idx="28">
                  <c:v>0.3</c:v>
                </c:pt>
                <c:pt idx="29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30-498D-AFE1-3A8E75FEF7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93230848"/>
        <c:axId val="159323030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Data!$B$174:$AE$174</c:f>
              <c:numCache>
                <c:formatCode>0.0</c:formatCode>
                <c:ptCount val="30"/>
                <c:pt idx="0">
                  <c:v>32.700000000000003</c:v>
                </c:pt>
                <c:pt idx="1">
                  <c:v>35.4</c:v>
                </c:pt>
                <c:pt idx="2">
                  <c:v>36</c:v>
                </c:pt>
                <c:pt idx="3">
                  <c:v>35.5</c:v>
                </c:pt>
                <c:pt idx="4">
                  <c:v>34.9</c:v>
                </c:pt>
                <c:pt idx="5">
                  <c:v>35.299999999999997</c:v>
                </c:pt>
                <c:pt idx="6">
                  <c:v>35.6</c:v>
                </c:pt>
                <c:pt idx="7">
                  <c:v>34.799999999999997</c:v>
                </c:pt>
                <c:pt idx="8">
                  <c:v>34.5</c:v>
                </c:pt>
                <c:pt idx="9">
                  <c:v>36.4</c:v>
                </c:pt>
                <c:pt idx="10">
                  <c:v>37.4</c:v>
                </c:pt>
                <c:pt idx="11">
                  <c:v>34.5</c:v>
                </c:pt>
                <c:pt idx="12">
                  <c:v>34.700000000000003</c:v>
                </c:pt>
                <c:pt idx="13">
                  <c:v>35.1</c:v>
                </c:pt>
                <c:pt idx="14">
                  <c:v>34.6</c:v>
                </c:pt>
                <c:pt idx="15">
                  <c:v>33.9</c:v>
                </c:pt>
                <c:pt idx="16">
                  <c:v>35.5</c:v>
                </c:pt>
                <c:pt idx="17">
                  <c:v>35.4</c:v>
                </c:pt>
                <c:pt idx="18">
                  <c:v>34.700000000000003</c:v>
                </c:pt>
                <c:pt idx="19">
                  <c:v>35.1</c:v>
                </c:pt>
                <c:pt idx="20">
                  <c:v>34.700000000000003</c:v>
                </c:pt>
                <c:pt idx="21">
                  <c:v>37.200000000000003</c:v>
                </c:pt>
                <c:pt idx="22">
                  <c:v>36</c:v>
                </c:pt>
                <c:pt idx="23">
                  <c:v>36.4</c:v>
                </c:pt>
                <c:pt idx="24">
                  <c:v>36.6</c:v>
                </c:pt>
                <c:pt idx="25">
                  <c:v>35.799999999999997</c:v>
                </c:pt>
                <c:pt idx="26">
                  <c:v>35.4</c:v>
                </c:pt>
                <c:pt idx="27">
                  <c:v>32.9</c:v>
                </c:pt>
                <c:pt idx="28">
                  <c:v>33.200000000000003</c:v>
                </c:pt>
                <c:pt idx="29">
                  <c:v>32.9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30-498D-AFE1-3A8E75FEF75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Data!$B$175:$AE$175</c:f>
              <c:numCache>
                <c:formatCode>0.0</c:formatCode>
                <c:ptCount val="30"/>
                <c:pt idx="0">
                  <c:v>23.9</c:v>
                </c:pt>
                <c:pt idx="1">
                  <c:v>24.5</c:v>
                </c:pt>
                <c:pt idx="2">
                  <c:v>22.9</c:v>
                </c:pt>
                <c:pt idx="3">
                  <c:v>23.8</c:v>
                </c:pt>
                <c:pt idx="4">
                  <c:v>24.3</c:v>
                </c:pt>
                <c:pt idx="5">
                  <c:v>24.4</c:v>
                </c:pt>
                <c:pt idx="6">
                  <c:v>23.5</c:v>
                </c:pt>
                <c:pt idx="7">
                  <c:v>24.2</c:v>
                </c:pt>
                <c:pt idx="8">
                  <c:v>24.5</c:v>
                </c:pt>
                <c:pt idx="9">
                  <c:v>24</c:v>
                </c:pt>
                <c:pt idx="10">
                  <c:v>24</c:v>
                </c:pt>
                <c:pt idx="11">
                  <c:v>25.1</c:v>
                </c:pt>
                <c:pt idx="12">
                  <c:v>24.5</c:v>
                </c:pt>
                <c:pt idx="13">
                  <c:v>24.8</c:v>
                </c:pt>
                <c:pt idx="14">
                  <c:v>25.1</c:v>
                </c:pt>
                <c:pt idx="15">
                  <c:v>25.1</c:v>
                </c:pt>
                <c:pt idx="16">
                  <c:v>24.5</c:v>
                </c:pt>
                <c:pt idx="17">
                  <c:v>24.9</c:v>
                </c:pt>
                <c:pt idx="18">
                  <c:v>25.4</c:v>
                </c:pt>
                <c:pt idx="19">
                  <c:v>24.9</c:v>
                </c:pt>
                <c:pt idx="20">
                  <c:v>25.1</c:v>
                </c:pt>
                <c:pt idx="21">
                  <c:v>26.2</c:v>
                </c:pt>
                <c:pt idx="22">
                  <c:v>25.6</c:v>
                </c:pt>
                <c:pt idx="23">
                  <c:v>24.2</c:v>
                </c:pt>
                <c:pt idx="24">
                  <c:v>24.5</c:v>
                </c:pt>
                <c:pt idx="25">
                  <c:v>24.6</c:v>
                </c:pt>
                <c:pt idx="26">
                  <c:v>24.6</c:v>
                </c:pt>
                <c:pt idx="27">
                  <c:v>23</c:v>
                </c:pt>
                <c:pt idx="28">
                  <c:v>25.3</c:v>
                </c:pt>
                <c:pt idx="29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30-498D-AFE1-3A8E75FEF7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93231392"/>
        <c:axId val="1593234112"/>
        <c:extLst/>
      </c:stockChart>
      <c:valAx>
        <c:axId val="159323030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3230848"/>
        <c:crosses val="max"/>
        <c:crossBetween val="between"/>
      </c:valAx>
      <c:catAx>
        <c:axId val="159323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3230304"/>
        <c:crossesAt val="0"/>
        <c:auto val="1"/>
        <c:lblAlgn val="ctr"/>
        <c:lblOffset val="100"/>
        <c:noMultiLvlLbl val="0"/>
      </c:catAx>
      <c:valAx>
        <c:axId val="15932341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3231392"/>
        <c:crosses val="autoZero"/>
        <c:crossBetween val="between"/>
      </c:valAx>
      <c:catAx>
        <c:axId val="15932313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15932341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Data!$B$181:$AE$181</c:f>
              <c:numCache>
                <c:formatCode>0.0</c:formatCode>
                <c:ptCount val="30"/>
                <c:pt idx="0">
                  <c:v>0</c:v>
                </c:pt>
                <c:pt idx="1">
                  <c:v>11</c:v>
                </c:pt>
                <c:pt idx="2">
                  <c:v>13.5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17.8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1.6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10.7</c:v>
                </c:pt>
                <c:pt idx="27">
                  <c:v>0.6</c:v>
                </c:pt>
                <c:pt idx="28">
                  <c:v>6.4</c:v>
                </c:pt>
                <c:pt idx="29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A7-47D7-9CE3-2612A0C744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93232480"/>
        <c:axId val="159323193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Data!$B$179:$AE$179</c:f>
              <c:numCache>
                <c:formatCode>0.0</c:formatCode>
                <c:ptCount val="30"/>
                <c:pt idx="0">
                  <c:v>34.5</c:v>
                </c:pt>
                <c:pt idx="1">
                  <c:v>34.4</c:v>
                </c:pt>
                <c:pt idx="2">
                  <c:v>34.200000000000003</c:v>
                </c:pt>
                <c:pt idx="3">
                  <c:v>36.1</c:v>
                </c:pt>
                <c:pt idx="4">
                  <c:v>35.5</c:v>
                </c:pt>
                <c:pt idx="5">
                  <c:v>34.6</c:v>
                </c:pt>
                <c:pt idx="6">
                  <c:v>35.6</c:v>
                </c:pt>
                <c:pt idx="7">
                  <c:v>36.1</c:v>
                </c:pt>
                <c:pt idx="8">
                  <c:v>36.6</c:v>
                </c:pt>
                <c:pt idx="9">
                  <c:v>36</c:v>
                </c:pt>
                <c:pt idx="10">
                  <c:v>36.9</c:v>
                </c:pt>
                <c:pt idx="11">
                  <c:v>35.799999999999997</c:v>
                </c:pt>
                <c:pt idx="12">
                  <c:v>35.200000000000003</c:v>
                </c:pt>
                <c:pt idx="13">
                  <c:v>35.4</c:v>
                </c:pt>
                <c:pt idx="14">
                  <c:v>34.4</c:v>
                </c:pt>
                <c:pt idx="15">
                  <c:v>35.200000000000003</c:v>
                </c:pt>
                <c:pt idx="16">
                  <c:v>37.4</c:v>
                </c:pt>
                <c:pt idx="17">
                  <c:v>36.5</c:v>
                </c:pt>
                <c:pt idx="18">
                  <c:v>36</c:v>
                </c:pt>
                <c:pt idx="19">
                  <c:v>36.1</c:v>
                </c:pt>
                <c:pt idx="20">
                  <c:v>36.799999999999997</c:v>
                </c:pt>
                <c:pt idx="21">
                  <c:v>37</c:v>
                </c:pt>
                <c:pt idx="22">
                  <c:v>36.6</c:v>
                </c:pt>
                <c:pt idx="23">
                  <c:v>36.6</c:v>
                </c:pt>
                <c:pt idx="24">
                  <c:v>38.799999999999997</c:v>
                </c:pt>
                <c:pt idx="25">
                  <c:v>37.299999999999997</c:v>
                </c:pt>
                <c:pt idx="26">
                  <c:v>35.299999999999997</c:v>
                </c:pt>
                <c:pt idx="27">
                  <c:v>34.9</c:v>
                </c:pt>
                <c:pt idx="28">
                  <c:v>35</c:v>
                </c:pt>
                <c:pt idx="29">
                  <c:v>34.299999999999997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A7-47D7-9CE3-2612A0C7445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Data!$B$185:$AE$185</c:f>
              <c:numCache>
                <c:formatCode>0.0</c:formatCode>
                <c:ptCount val="30"/>
                <c:pt idx="0">
                  <c:v>23.8</c:v>
                </c:pt>
                <c:pt idx="1">
                  <c:v>24</c:v>
                </c:pt>
                <c:pt idx="2">
                  <c:v>24</c:v>
                </c:pt>
                <c:pt idx="3">
                  <c:v>23.9</c:v>
                </c:pt>
                <c:pt idx="4">
                  <c:v>22.9</c:v>
                </c:pt>
                <c:pt idx="5">
                  <c:v>24.5</c:v>
                </c:pt>
                <c:pt idx="6">
                  <c:v>24</c:v>
                </c:pt>
                <c:pt idx="7">
                  <c:v>24.9</c:v>
                </c:pt>
                <c:pt idx="8">
                  <c:v>23.7</c:v>
                </c:pt>
                <c:pt idx="9">
                  <c:v>23.6</c:v>
                </c:pt>
                <c:pt idx="10">
                  <c:v>24.4</c:v>
                </c:pt>
                <c:pt idx="11">
                  <c:v>25.6</c:v>
                </c:pt>
                <c:pt idx="12">
                  <c:v>25.2</c:v>
                </c:pt>
                <c:pt idx="13">
                  <c:v>23.7</c:v>
                </c:pt>
                <c:pt idx="14">
                  <c:v>24.6</c:v>
                </c:pt>
                <c:pt idx="15">
                  <c:v>26</c:v>
                </c:pt>
                <c:pt idx="16">
                  <c:v>24</c:v>
                </c:pt>
                <c:pt idx="17">
                  <c:v>25.2</c:v>
                </c:pt>
                <c:pt idx="18">
                  <c:v>24.2</c:v>
                </c:pt>
                <c:pt idx="19">
                  <c:v>24.5</c:v>
                </c:pt>
                <c:pt idx="20">
                  <c:v>24.9</c:v>
                </c:pt>
                <c:pt idx="21">
                  <c:v>25</c:v>
                </c:pt>
                <c:pt idx="22">
                  <c:v>24.7</c:v>
                </c:pt>
                <c:pt idx="23">
                  <c:v>24.6</c:v>
                </c:pt>
                <c:pt idx="24">
                  <c:v>25.1</c:v>
                </c:pt>
                <c:pt idx="25">
                  <c:v>23.7</c:v>
                </c:pt>
                <c:pt idx="26">
                  <c:v>24.7</c:v>
                </c:pt>
                <c:pt idx="27">
                  <c:v>24.4</c:v>
                </c:pt>
                <c:pt idx="28">
                  <c:v>26.5</c:v>
                </c:pt>
                <c:pt idx="29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A7-47D7-9CE3-2612A0C744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93226496"/>
        <c:axId val="1593239008"/>
        <c:extLst/>
      </c:stockChart>
      <c:valAx>
        <c:axId val="159323193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3232480"/>
        <c:crosses val="max"/>
        <c:crossBetween val="between"/>
      </c:valAx>
      <c:catAx>
        <c:axId val="159323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3231936"/>
        <c:crossesAt val="0"/>
        <c:auto val="1"/>
        <c:lblAlgn val="ctr"/>
        <c:lblOffset val="100"/>
        <c:noMultiLvlLbl val="0"/>
      </c:catAx>
      <c:valAx>
        <c:axId val="15932390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3226496"/>
        <c:crosses val="autoZero"/>
        <c:crossBetween val="between"/>
      </c:valAx>
      <c:catAx>
        <c:axId val="15932264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15932390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Data!$B$156:$AE$156</c:f>
              <c:numCache>
                <c:formatCode>0.0</c:formatCode>
                <c:ptCount val="30"/>
                <c:pt idx="0">
                  <c:v>0</c:v>
                </c:pt>
                <c:pt idx="1">
                  <c:v>2.4</c:v>
                </c:pt>
                <c:pt idx="2">
                  <c:v>0.01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14.2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4.5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0.01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60-4354-89D8-9A77534408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91148224"/>
        <c:axId val="15911487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Data!$B$154:$AE$154</c:f>
              <c:numCache>
                <c:formatCode>0.0</c:formatCode>
                <c:ptCount val="30"/>
                <c:pt idx="0">
                  <c:v>32.9</c:v>
                </c:pt>
                <c:pt idx="1">
                  <c:v>32.799999999999997</c:v>
                </c:pt>
                <c:pt idx="2">
                  <c:v>33.4</c:v>
                </c:pt>
                <c:pt idx="3">
                  <c:v>32.700000000000003</c:v>
                </c:pt>
                <c:pt idx="4">
                  <c:v>32.700000000000003</c:v>
                </c:pt>
                <c:pt idx="5">
                  <c:v>32.700000000000003</c:v>
                </c:pt>
                <c:pt idx="6">
                  <c:v>33.4</c:v>
                </c:pt>
                <c:pt idx="7">
                  <c:v>33.200000000000003</c:v>
                </c:pt>
                <c:pt idx="8">
                  <c:v>32.6</c:v>
                </c:pt>
                <c:pt idx="9">
                  <c:v>32.5</c:v>
                </c:pt>
                <c:pt idx="10">
                  <c:v>33.200000000000003</c:v>
                </c:pt>
                <c:pt idx="11">
                  <c:v>33.700000000000003</c:v>
                </c:pt>
                <c:pt idx="12">
                  <c:v>33.299999999999997</c:v>
                </c:pt>
                <c:pt idx="13">
                  <c:v>33.6</c:v>
                </c:pt>
                <c:pt idx="14">
                  <c:v>33.5</c:v>
                </c:pt>
                <c:pt idx="15">
                  <c:v>34</c:v>
                </c:pt>
                <c:pt idx="16">
                  <c:v>33.299999999999997</c:v>
                </c:pt>
                <c:pt idx="17">
                  <c:v>33.6</c:v>
                </c:pt>
                <c:pt idx="18">
                  <c:v>34.4</c:v>
                </c:pt>
                <c:pt idx="19">
                  <c:v>34.299999999999997</c:v>
                </c:pt>
                <c:pt idx="20">
                  <c:v>33.9</c:v>
                </c:pt>
                <c:pt idx="21">
                  <c:v>33.5</c:v>
                </c:pt>
                <c:pt idx="22">
                  <c:v>33.700000000000003</c:v>
                </c:pt>
                <c:pt idx="23">
                  <c:v>34.299999999999997</c:v>
                </c:pt>
                <c:pt idx="24">
                  <c:v>33.5</c:v>
                </c:pt>
                <c:pt idx="25">
                  <c:v>33</c:v>
                </c:pt>
                <c:pt idx="26">
                  <c:v>33.9</c:v>
                </c:pt>
                <c:pt idx="27">
                  <c:v>34.9</c:v>
                </c:pt>
                <c:pt idx="28">
                  <c:v>34.4</c:v>
                </c:pt>
                <c:pt idx="29">
                  <c:v>34.299999999999997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60-4354-89D8-9A775344088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Data!$B$155:$AE$155</c:f>
              <c:numCache>
                <c:formatCode>0.0</c:formatCode>
                <c:ptCount val="30"/>
                <c:pt idx="0">
                  <c:v>25</c:v>
                </c:pt>
                <c:pt idx="1">
                  <c:v>25.3</c:v>
                </c:pt>
                <c:pt idx="2">
                  <c:v>25.3</c:v>
                </c:pt>
                <c:pt idx="3">
                  <c:v>24.9</c:v>
                </c:pt>
                <c:pt idx="4">
                  <c:v>25.4</c:v>
                </c:pt>
                <c:pt idx="5">
                  <c:v>26.7</c:v>
                </c:pt>
                <c:pt idx="6">
                  <c:v>26.8</c:v>
                </c:pt>
                <c:pt idx="7">
                  <c:v>26.1</c:v>
                </c:pt>
                <c:pt idx="8">
                  <c:v>25.6</c:v>
                </c:pt>
                <c:pt idx="9">
                  <c:v>25.6</c:v>
                </c:pt>
                <c:pt idx="10">
                  <c:v>26.3</c:v>
                </c:pt>
                <c:pt idx="11">
                  <c:v>27</c:v>
                </c:pt>
                <c:pt idx="12">
                  <c:v>25.8</c:v>
                </c:pt>
                <c:pt idx="13">
                  <c:v>26.5</c:v>
                </c:pt>
                <c:pt idx="14">
                  <c:v>25.9</c:v>
                </c:pt>
                <c:pt idx="15">
                  <c:v>27.8</c:v>
                </c:pt>
                <c:pt idx="16">
                  <c:v>26.9</c:v>
                </c:pt>
                <c:pt idx="17">
                  <c:v>27.2</c:v>
                </c:pt>
                <c:pt idx="18">
                  <c:v>26</c:v>
                </c:pt>
                <c:pt idx="19">
                  <c:v>27.2</c:v>
                </c:pt>
                <c:pt idx="20">
                  <c:v>26.8</c:v>
                </c:pt>
                <c:pt idx="21">
                  <c:v>27.2</c:v>
                </c:pt>
                <c:pt idx="22">
                  <c:v>27.3</c:v>
                </c:pt>
                <c:pt idx="23">
                  <c:v>26.9</c:v>
                </c:pt>
                <c:pt idx="24">
                  <c:v>26</c:v>
                </c:pt>
                <c:pt idx="25">
                  <c:v>26.1</c:v>
                </c:pt>
                <c:pt idx="26">
                  <c:v>25.8</c:v>
                </c:pt>
                <c:pt idx="27">
                  <c:v>26.2</c:v>
                </c:pt>
                <c:pt idx="28">
                  <c:v>28.1</c:v>
                </c:pt>
                <c:pt idx="29">
                  <c:v>27.1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60-4354-89D8-9A77534408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91150944"/>
        <c:axId val="1591151488"/>
        <c:extLst/>
      </c:stockChart>
      <c:valAx>
        <c:axId val="15911487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1148224"/>
        <c:crosses val="max"/>
        <c:crossBetween val="between"/>
      </c:valAx>
      <c:catAx>
        <c:axId val="159114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1148768"/>
        <c:crossesAt val="0"/>
        <c:auto val="1"/>
        <c:lblAlgn val="ctr"/>
        <c:lblOffset val="100"/>
        <c:noMultiLvlLbl val="0"/>
      </c:catAx>
      <c:valAx>
        <c:axId val="15911514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1150944"/>
        <c:crosses val="autoZero"/>
        <c:crossBetween val="between"/>
      </c:valAx>
      <c:catAx>
        <c:axId val="15911509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15911514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Data!$B$16:$AE$16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</c:v>
                </c:pt>
                <c:pt idx="18">
                  <c:v>0</c:v>
                </c:pt>
                <c:pt idx="19">
                  <c:v>12.5</c:v>
                </c:pt>
                <c:pt idx="20">
                  <c:v>6.4</c:v>
                </c:pt>
                <c:pt idx="21">
                  <c:v>0</c:v>
                </c:pt>
                <c:pt idx="22">
                  <c:v>0.8</c:v>
                </c:pt>
                <c:pt idx="23">
                  <c:v>0</c:v>
                </c:pt>
                <c:pt idx="24">
                  <c:v>2.6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2E-42D1-958F-A88EF090B9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60644768"/>
        <c:axId val="136064368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Data!$B$14:$AE$14</c:f>
              <c:numCache>
                <c:formatCode>0.0</c:formatCode>
                <c:ptCount val="30"/>
                <c:pt idx="0">
                  <c:v>38.6</c:v>
                </c:pt>
                <c:pt idx="1">
                  <c:v>38.6</c:v>
                </c:pt>
                <c:pt idx="2">
                  <c:v>38.1</c:v>
                </c:pt>
                <c:pt idx="3">
                  <c:v>38.200000000000003</c:v>
                </c:pt>
                <c:pt idx="4">
                  <c:v>38.200000000000003</c:v>
                </c:pt>
                <c:pt idx="5">
                  <c:v>38</c:v>
                </c:pt>
                <c:pt idx="6">
                  <c:v>39.799999999999997</c:v>
                </c:pt>
                <c:pt idx="7">
                  <c:v>38.9</c:v>
                </c:pt>
                <c:pt idx="8">
                  <c:v>39.200000000000003</c:v>
                </c:pt>
                <c:pt idx="9">
                  <c:v>39.5</c:v>
                </c:pt>
                <c:pt idx="10">
                  <c:v>39.799999999999997</c:v>
                </c:pt>
                <c:pt idx="11">
                  <c:v>39.200000000000003</c:v>
                </c:pt>
                <c:pt idx="12">
                  <c:v>40</c:v>
                </c:pt>
                <c:pt idx="13">
                  <c:v>40.700000000000003</c:v>
                </c:pt>
                <c:pt idx="14">
                  <c:v>40.5</c:v>
                </c:pt>
                <c:pt idx="15">
                  <c:v>40.799999999999997</c:v>
                </c:pt>
                <c:pt idx="16">
                  <c:v>41.1</c:v>
                </c:pt>
                <c:pt idx="17">
                  <c:v>40.700000000000003</c:v>
                </c:pt>
                <c:pt idx="18">
                  <c:v>41.6</c:v>
                </c:pt>
                <c:pt idx="19">
                  <c:v>39.9</c:v>
                </c:pt>
                <c:pt idx="20">
                  <c:v>40.299999999999997</c:v>
                </c:pt>
                <c:pt idx="21">
                  <c:v>39.299999999999997</c:v>
                </c:pt>
                <c:pt idx="22">
                  <c:v>38.9</c:v>
                </c:pt>
                <c:pt idx="23">
                  <c:v>39.700000000000003</c:v>
                </c:pt>
                <c:pt idx="24">
                  <c:v>40</c:v>
                </c:pt>
                <c:pt idx="25">
                  <c:v>40</c:v>
                </c:pt>
                <c:pt idx="26">
                  <c:v>40.9</c:v>
                </c:pt>
                <c:pt idx="27">
                  <c:v>40.5</c:v>
                </c:pt>
                <c:pt idx="28">
                  <c:v>40</c:v>
                </c:pt>
                <c:pt idx="29">
                  <c:v>40.5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2E-42D1-958F-A88EF090B9D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Data!$B$15:$AE$15</c:f>
              <c:numCache>
                <c:formatCode>0.0</c:formatCode>
                <c:ptCount val="30"/>
                <c:pt idx="0">
                  <c:v>20</c:v>
                </c:pt>
                <c:pt idx="1">
                  <c:v>21.2</c:v>
                </c:pt>
                <c:pt idx="2">
                  <c:v>22.8</c:v>
                </c:pt>
                <c:pt idx="3">
                  <c:v>23.4</c:v>
                </c:pt>
                <c:pt idx="4">
                  <c:v>22.6</c:v>
                </c:pt>
                <c:pt idx="5">
                  <c:v>22.6</c:v>
                </c:pt>
                <c:pt idx="6">
                  <c:v>24</c:v>
                </c:pt>
                <c:pt idx="7">
                  <c:v>22.9</c:v>
                </c:pt>
                <c:pt idx="8">
                  <c:v>23.8</c:v>
                </c:pt>
                <c:pt idx="9">
                  <c:v>24.5</c:v>
                </c:pt>
                <c:pt idx="10">
                  <c:v>24</c:v>
                </c:pt>
                <c:pt idx="11">
                  <c:v>24.6</c:v>
                </c:pt>
                <c:pt idx="12">
                  <c:v>24.3</c:v>
                </c:pt>
                <c:pt idx="13">
                  <c:v>23.5</c:v>
                </c:pt>
                <c:pt idx="14">
                  <c:v>23.8</c:v>
                </c:pt>
                <c:pt idx="15">
                  <c:v>24.1</c:v>
                </c:pt>
                <c:pt idx="16">
                  <c:v>25.7</c:v>
                </c:pt>
                <c:pt idx="17">
                  <c:v>24.6</c:v>
                </c:pt>
                <c:pt idx="18">
                  <c:v>26</c:v>
                </c:pt>
                <c:pt idx="19">
                  <c:v>26</c:v>
                </c:pt>
                <c:pt idx="20">
                  <c:v>24.5</c:v>
                </c:pt>
                <c:pt idx="21">
                  <c:v>22.5</c:v>
                </c:pt>
                <c:pt idx="22">
                  <c:v>25.3</c:v>
                </c:pt>
                <c:pt idx="23">
                  <c:v>23.3</c:v>
                </c:pt>
                <c:pt idx="24">
                  <c:v>28</c:v>
                </c:pt>
                <c:pt idx="25">
                  <c:v>23.8</c:v>
                </c:pt>
                <c:pt idx="26">
                  <c:v>26</c:v>
                </c:pt>
                <c:pt idx="27">
                  <c:v>26</c:v>
                </c:pt>
                <c:pt idx="28">
                  <c:v>24.8</c:v>
                </c:pt>
                <c:pt idx="29">
                  <c:v>26.7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2E-42D1-958F-A88EF090B9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360651296"/>
        <c:axId val="1360647488"/>
        <c:extLst/>
      </c:stockChart>
      <c:valAx>
        <c:axId val="136064368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360644768"/>
        <c:crosses val="max"/>
        <c:crossBetween val="between"/>
      </c:valAx>
      <c:catAx>
        <c:axId val="136064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360643680"/>
        <c:crosses val="autoZero"/>
        <c:auto val="1"/>
        <c:lblAlgn val="ctr"/>
        <c:lblOffset val="100"/>
        <c:noMultiLvlLbl val="0"/>
      </c:catAx>
      <c:valAx>
        <c:axId val="13606474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360651296"/>
        <c:crosses val="autoZero"/>
        <c:crossBetween val="between"/>
      </c:valAx>
      <c:catAx>
        <c:axId val="13606512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13606474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Data!$B$56:$AE$56</c:f>
              <c:numCache>
                <c:formatCode>0.0</c:formatCode>
                <c:ptCount val="30"/>
                <c:pt idx="0">
                  <c:v>2.1</c:v>
                </c:pt>
                <c:pt idx="1">
                  <c:v>0</c:v>
                </c:pt>
                <c:pt idx="2">
                  <c:v>4.3</c:v>
                </c:pt>
                <c:pt idx="3">
                  <c:v>0</c:v>
                </c:pt>
                <c:pt idx="4">
                  <c:v>6.3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0.01</c:v>
                </c:pt>
                <c:pt idx="14">
                  <c:v>5.2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39.700000000000003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0.01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A6-44B7-B7FF-558176672E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53434656"/>
        <c:axId val="136064803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A6-44B7-B7FF-558176672EE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Data!$B$54:$AE$54</c:f>
              <c:numCache>
                <c:formatCode>0.0</c:formatCode>
                <c:ptCount val="30"/>
                <c:pt idx="0">
                  <c:v>35.1</c:v>
                </c:pt>
                <c:pt idx="1">
                  <c:v>33.700000000000003</c:v>
                </c:pt>
                <c:pt idx="2">
                  <c:v>35.5</c:v>
                </c:pt>
                <c:pt idx="3">
                  <c:v>34.6</c:v>
                </c:pt>
                <c:pt idx="4">
                  <c:v>35.1</c:v>
                </c:pt>
                <c:pt idx="5">
                  <c:v>35.5</c:v>
                </c:pt>
                <c:pt idx="6">
                  <c:v>36.4</c:v>
                </c:pt>
                <c:pt idx="7">
                  <c:v>37.200000000000003</c:v>
                </c:pt>
                <c:pt idx="8">
                  <c:v>39.299999999999997</c:v>
                </c:pt>
                <c:pt idx="9">
                  <c:v>39</c:v>
                </c:pt>
                <c:pt idx="10">
                  <c:v>40</c:v>
                </c:pt>
                <c:pt idx="11">
                  <c:v>40.200000000000003</c:v>
                </c:pt>
                <c:pt idx="12">
                  <c:v>39.6</c:v>
                </c:pt>
                <c:pt idx="13">
                  <c:v>40.5</c:v>
                </c:pt>
                <c:pt idx="14">
                  <c:v>37</c:v>
                </c:pt>
                <c:pt idx="15">
                  <c:v>39.200000000000003</c:v>
                </c:pt>
                <c:pt idx="16">
                  <c:v>40.200000000000003</c:v>
                </c:pt>
                <c:pt idx="17">
                  <c:v>39.9</c:v>
                </c:pt>
                <c:pt idx="18">
                  <c:v>39.4</c:v>
                </c:pt>
                <c:pt idx="19">
                  <c:v>41.5</c:v>
                </c:pt>
                <c:pt idx="20">
                  <c:v>41</c:v>
                </c:pt>
                <c:pt idx="21">
                  <c:v>40</c:v>
                </c:pt>
                <c:pt idx="22">
                  <c:v>34.5</c:v>
                </c:pt>
                <c:pt idx="23">
                  <c:v>39.1</c:v>
                </c:pt>
                <c:pt idx="24">
                  <c:v>40.200000000000003</c:v>
                </c:pt>
                <c:pt idx="25">
                  <c:v>38.200000000000003</c:v>
                </c:pt>
                <c:pt idx="26">
                  <c:v>37.700000000000003</c:v>
                </c:pt>
                <c:pt idx="27">
                  <c:v>38.6</c:v>
                </c:pt>
                <c:pt idx="28">
                  <c:v>38.9</c:v>
                </c:pt>
                <c:pt idx="29">
                  <c:v>39.700000000000003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A6-44B7-B7FF-558176672EE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Data!$B$55:$AE$55</c:f>
              <c:numCache>
                <c:formatCode>0.0</c:formatCode>
                <c:ptCount val="30"/>
                <c:pt idx="0">
                  <c:v>24.4</c:v>
                </c:pt>
                <c:pt idx="1">
                  <c:v>24.4</c:v>
                </c:pt>
                <c:pt idx="2">
                  <c:v>24.5</c:v>
                </c:pt>
                <c:pt idx="3">
                  <c:v>23.7</c:v>
                </c:pt>
                <c:pt idx="4">
                  <c:v>25.1</c:v>
                </c:pt>
                <c:pt idx="5">
                  <c:v>23.7</c:v>
                </c:pt>
                <c:pt idx="6">
                  <c:v>25</c:v>
                </c:pt>
                <c:pt idx="7">
                  <c:v>25.4</c:v>
                </c:pt>
                <c:pt idx="8">
                  <c:v>26.4</c:v>
                </c:pt>
                <c:pt idx="9">
                  <c:v>26.8</c:v>
                </c:pt>
                <c:pt idx="10">
                  <c:v>26.7</c:v>
                </c:pt>
                <c:pt idx="11">
                  <c:v>27.9</c:v>
                </c:pt>
                <c:pt idx="12">
                  <c:v>28.5</c:v>
                </c:pt>
                <c:pt idx="13">
                  <c:v>28.9</c:v>
                </c:pt>
                <c:pt idx="14">
                  <c:v>27</c:v>
                </c:pt>
                <c:pt idx="15">
                  <c:v>26.1</c:v>
                </c:pt>
                <c:pt idx="16">
                  <c:v>25.8</c:v>
                </c:pt>
                <c:pt idx="17">
                  <c:v>26.2</c:v>
                </c:pt>
                <c:pt idx="18">
                  <c:v>27.3</c:v>
                </c:pt>
                <c:pt idx="19">
                  <c:v>27.7</c:v>
                </c:pt>
                <c:pt idx="20">
                  <c:v>28.5</c:v>
                </c:pt>
                <c:pt idx="21">
                  <c:v>28.7</c:v>
                </c:pt>
                <c:pt idx="22">
                  <c:v>23.5</c:v>
                </c:pt>
                <c:pt idx="23">
                  <c:v>26.4</c:v>
                </c:pt>
                <c:pt idx="24">
                  <c:v>27</c:v>
                </c:pt>
                <c:pt idx="25">
                  <c:v>27</c:v>
                </c:pt>
                <c:pt idx="26">
                  <c:v>26.5</c:v>
                </c:pt>
                <c:pt idx="27">
                  <c:v>27.4</c:v>
                </c:pt>
                <c:pt idx="28">
                  <c:v>26</c:v>
                </c:pt>
                <c:pt idx="29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A6-44B7-B7FF-558176672E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55227152"/>
        <c:axId val="1553442816"/>
        <c:extLst/>
      </c:stockChart>
      <c:valAx>
        <c:axId val="136064803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53434656"/>
        <c:crosses val="max"/>
        <c:crossBetween val="between"/>
      </c:valAx>
      <c:catAx>
        <c:axId val="155343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360648032"/>
        <c:crossesAt val="0"/>
        <c:auto val="1"/>
        <c:lblAlgn val="ctr"/>
        <c:lblOffset val="100"/>
        <c:noMultiLvlLbl val="0"/>
      </c:catAx>
      <c:valAx>
        <c:axId val="15534428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55227152"/>
        <c:crosses val="autoZero"/>
        <c:crossBetween val="between"/>
      </c:valAx>
      <c:catAx>
        <c:axId val="155522715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15534428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Data!$B$96:$AE$96</c:f>
              <c:numCache>
                <c:formatCode>0.0</c:formatCode>
                <c:ptCount val="30"/>
                <c:pt idx="0">
                  <c:v>0</c:v>
                </c:pt>
                <c:pt idx="1">
                  <c:v>2</c:v>
                </c:pt>
                <c:pt idx="2">
                  <c:v>26.6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18.899999999999999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9.1999999999999993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D1-4173-BBC5-E85AF6B15D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87504800"/>
        <c:axId val="15875058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Data!$B$94:$AE$94</c:f>
              <c:numCache>
                <c:formatCode>0.0</c:formatCode>
                <c:ptCount val="30"/>
                <c:pt idx="0">
                  <c:v>36.6</c:v>
                </c:pt>
                <c:pt idx="1">
                  <c:v>36.700000000000003</c:v>
                </c:pt>
                <c:pt idx="2">
                  <c:v>35.5</c:v>
                </c:pt>
                <c:pt idx="3">
                  <c:v>36.299999999999997</c:v>
                </c:pt>
                <c:pt idx="4">
                  <c:v>37.299999999999997</c:v>
                </c:pt>
                <c:pt idx="5">
                  <c:v>36.5</c:v>
                </c:pt>
                <c:pt idx="6">
                  <c:v>36</c:v>
                </c:pt>
                <c:pt idx="7">
                  <c:v>37</c:v>
                </c:pt>
                <c:pt idx="8">
                  <c:v>37.9</c:v>
                </c:pt>
                <c:pt idx="9">
                  <c:v>38.200000000000003</c:v>
                </c:pt>
                <c:pt idx="10">
                  <c:v>37.6</c:v>
                </c:pt>
                <c:pt idx="11">
                  <c:v>38</c:v>
                </c:pt>
                <c:pt idx="12">
                  <c:v>37.299999999999997</c:v>
                </c:pt>
                <c:pt idx="13">
                  <c:v>37.5</c:v>
                </c:pt>
                <c:pt idx="14">
                  <c:v>37</c:v>
                </c:pt>
                <c:pt idx="15">
                  <c:v>39</c:v>
                </c:pt>
                <c:pt idx="16">
                  <c:v>38</c:v>
                </c:pt>
                <c:pt idx="17">
                  <c:v>38.5</c:v>
                </c:pt>
                <c:pt idx="18">
                  <c:v>38.299999999999997</c:v>
                </c:pt>
                <c:pt idx="19">
                  <c:v>38.9</c:v>
                </c:pt>
                <c:pt idx="20">
                  <c:v>38.5</c:v>
                </c:pt>
                <c:pt idx="21">
                  <c:v>36.6</c:v>
                </c:pt>
                <c:pt idx="22">
                  <c:v>35.700000000000003</c:v>
                </c:pt>
                <c:pt idx="23">
                  <c:v>39.5</c:v>
                </c:pt>
                <c:pt idx="24">
                  <c:v>39.200000000000003</c:v>
                </c:pt>
                <c:pt idx="25">
                  <c:v>39.1</c:v>
                </c:pt>
                <c:pt idx="26">
                  <c:v>36.700000000000003</c:v>
                </c:pt>
                <c:pt idx="27">
                  <c:v>37.299999999999997</c:v>
                </c:pt>
                <c:pt idx="28">
                  <c:v>38.5</c:v>
                </c:pt>
                <c:pt idx="29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D1-4173-BBC5-E85AF6B15DD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Data!$B$95:$AE$95</c:f>
              <c:numCache>
                <c:formatCode>0.0</c:formatCode>
                <c:ptCount val="30"/>
                <c:pt idx="0">
                  <c:v>23</c:v>
                </c:pt>
                <c:pt idx="1">
                  <c:v>24.3</c:v>
                </c:pt>
                <c:pt idx="2">
                  <c:v>24.8</c:v>
                </c:pt>
                <c:pt idx="3">
                  <c:v>22.2</c:v>
                </c:pt>
                <c:pt idx="4">
                  <c:v>24.6</c:v>
                </c:pt>
                <c:pt idx="5">
                  <c:v>25.9</c:v>
                </c:pt>
                <c:pt idx="6">
                  <c:v>26</c:v>
                </c:pt>
                <c:pt idx="7">
                  <c:v>23.5</c:v>
                </c:pt>
                <c:pt idx="8">
                  <c:v>25.8</c:v>
                </c:pt>
                <c:pt idx="9">
                  <c:v>26</c:v>
                </c:pt>
                <c:pt idx="10">
                  <c:v>27.1</c:v>
                </c:pt>
                <c:pt idx="11">
                  <c:v>26.2</c:v>
                </c:pt>
                <c:pt idx="12">
                  <c:v>26.4</c:v>
                </c:pt>
                <c:pt idx="13">
                  <c:v>26</c:v>
                </c:pt>
                <c:pt idx="14">
                  <c:v>26.5</c:v>
                </c:pt>
                <c:pt idx="15">
                  <c:v>26.3</c:v>
                </c:pt>
                <c:pt idx="16">
                  <c:v>27.3</c:v>
                </c:pt>
                <c:pt idx="17">
                  <c:v>27.1</c:v>
                </c:pt>
                <c:pt idx="18">
                  <c:v>27.2</c:v>
                </c:pt>
                <c:pt idx="19">
                  <c:v>28</c:v>
                </c:pt>
                <c:pt idx="20">
                  <c:v>27</c:v>
                </c:pt>
                <c:pt idx="21">
                  <c:v>27</c:v>
                </c:pt>
                <c:pt idx="22">
                  <c:v>24</c:v>
                </c:pt>
                <c:pt idx="23">
                  <c:v>26.7</c:v>
                </c:pt>
                <c:pt idx="24">
                  <c:v>27</c:v>
                </c:pt>
                <c:pt idx="25">
                  <c:v>27.1</c:v>
                </c:pt>
                <c:pt idx="26">
                  <c:v>25.9</c:v>
                </c:pt>
                <c:pt idx="27">
                  <c:v>27.5</c:v>
                </c:pt>
                <c:pt idx="28">
                  <c:v>27</c:v>
                </c:pt>
                <c:pt idx="29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D1-4173-BBC5-E85AF6B15D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87508608"/>
        <c:axId val="1587496640"/>
        <c:extLst/>
      </c:stockChart>
      <c:valAx>
        <c:axId val="158750588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87504800"/>
        <c:crosses val="max"/>
        <c:crossBetween val="between"/>
      </c:valAx>
      <c:catAx>
        <c:axId val="158750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87505888"/>
        <c:crossesAt val="0"/>
        <c:auto val="1"/>
        <c:lblAlgn val="ctr"/>
        <c:lblOffset val="100"/>
        <c:noMultiLvlLbl val="0"/>
      </c:catAx>
      <c:valAx>
        <c:axId val="15874966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87508608"/>
        <c:crosses val="autoZero"/>
        <c:crossBetween val="between"/>
      </c:valAx>
      <c:catAx>
        <c:axId val="158750860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15874966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Data!$B$66:$AE$66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0.02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0.01</c:v>
                </c:pt>
                <c:pt idx="7">
                  <c:v>0</c:v>
                </c:pt>
                <c:pt idx="8">
                  <c:v>0.01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4.7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0.01</c:v>
                </c:pt>
                <c:pt idx="18">
                  <c:v>0</c:v>
                </c:pt>
                <c:pt idx="19">
                  <c:v>0</c:v>
                </c:pt>
                <c:pt idx="20">
                  <c:v>0.01</c:v>
                </c:pt>
                <c:pt idx="21">
                  <c:v>13.4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3.1</c:v>
                </c:pt>
                <c:pt idx="26">
                  <c:v>0.02</c:v>
                </c:pt>
                <c:pt idx="27">
                  <c:v>0.02</c:v>
                </c:pt>
                <c:pt idx="28">
                  <c:v>0.01</c:v>
                </c:pt>
                <c:pt idx="29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EA-4555-A67C-0CF38CEDC7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55221168"/>
        <c:axId val="15552255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Data!$B$64:$AE$64</c:f>
              <c:numCache>
                <c:formatCode>0.0</c:formatCode>
                <c:ptCount val="30"/>
                <c:pt idx="0">
                  <c:v>37.799999999999997</c:v>
                </c:pt>
                <c:pt idx="1">
                  <c:v>36.6</c:v>
                </c:pt>
                <c:pt idx="2">
                  <c:v>37</c:v>
                </c:pt>
                <c:pt idx="3">
                  <c:v>35.6</c:v>
                </c:pt>
                <c:pt idx="4">
                  <c:v>38</c:v>
                </c:pt>
                <c:pt idx="5">
                  <c:v>37</c:v>
                </c:pt>
                <c:pt idx="6">
                  <c:v>37</c:v>
                </c:pt>
                <c:pt idx="7">
                  <c:v>38.6</c:v>
                </c:pt>
                <c:pt idx="8">
                  <c:v>39</c:v>
                </c:pt>
                <c:pt idx="9">
                  <c:v>38.9</c:v>
                </c:pt>
                <c:pt idx="10">
                  <c:v>40.1</c:v>
                </c:pt>
                <c:pt idx="11">
                  <c:v>40.5</c:v>
                </c:pt>
                <c:pt idx="12">
                  <c:v>40.5</c:v>
                </c:pt>
                <c:pt idx="13">
                  <c:v>40</c:v>
                </c:pt>
                <c:pt idx="14">
                  <c:v>39.1</c:v>
                </c:pt>
                <c:pt idx="15">
                  <c:v>40</c:v>
                </c:pt>
                <c:pt idx="16">
                  <c:v>40.700000000000003</c:v>
                </c:pt>
                <c:pt idx="17">
                  <c:v>41.3</c:v>
                </c:pt>
                <c:pt idx="18">
                  <c:v>40.799999999999997</c:v>
                </c:pt>
                <c:pt idx="19">
                  <c:v>41.9</c:v>
                </c:pt>
                <c:pt idx="20">
                  <c:v>41.3</c:v>
                </c:pt>
                <c:pt idx="21">
                  <c:v>39</c:v>
                </c:pt>
                <c:pt idx="22">
                  <c:v>37</c:v>
                </c:pt>
                <c:pt idx="23">
                  <c:v>39.700000000000003</c:v>
                </c:pt>
                <c:pt idx="24">
                  <c:v>41.3</c:v>
                </c:pt>
                <c:pt idx="25">
                  <c:v>38.200000000000003</c:v>
                </c:pt>
                <c:pt idx="26">
                  <c:v>37.6</c:v>
                </c:pt>
                <c:pt idx="27">
                  <c:v>39</c:v>
                </c:pt>
                <c:pt idx="28">
                  <c:v>40</c:v>
                </c:pt>
                <c:pt idx="29">
                  <c:v>39.1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EA-4555-A67C-0CF38CEDC72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Data!$B$65:$AE$65</c:f>
              <c:numCache>
                <c:formatCode>0.0</c:formatCode>
                <c:ptCount val="30"/>
                <c:pt idx="0">
                  <c:v>24.4</c:v>
                </c:pt>
                <c:pt idx="1">
                  <c:v>24.5</c:v>
                </c:pt>
                <c:pt idx="2">
                  <c:v>25.8</c:v>
                </c:pt>
                <c:pt idx="3">
                  <c:v>24.2</c:v>
                </c:pt>
                <c:pt idx="4">
                  <c:v>24.8</c:v>
                </c:pt>
                <c:pt idx="5">
                  <c:v>24.6</c:v>
                </c:pt>
                <c:pt idx="6">
                  <c:v>25.1</c:v>
                </c:pt>
                <c:pt idx="7">
                  <c:v>25.7</c:v>
                </c:pt>
                <c:pt idx="8">
                  <c:v>26.6</c:v>
                </c:pt>
                <c:pt idx="9">
                  <c:v>26.6</c:v>
                </c:pt>
                <c:pt idx="10">
                  <c:v>26.6</c:v>
                </c:pt>
                <c:pt idx="11">
                  <c:v>26.6</c:v>
                </c:pt>
                <c:pt idx="12">
                  <c:v>27.2</c:v>
                </c:pt>
                <c:pt idx="13">
                  <c:v>27.7</c:v>
                </c:pt>
                <c:pt idx="14">
                  <c:v>26.5</c:v>
                </c:pt>
                <c:pt idx="15">
                  <c:v>27.5</c:v>
                </c:pt>
                <c:pt idx="16">
                  <c:v>28</c:v>
                </c:pt>
                <c:pt idx="17">
                  <c:v>27.6</c:v>
                </c:pt>
                <c:pt idx="18">
                  <c:v>27.2</c:v>
                </c:pt>
                <c:pt idx="19">
                  <c:v>27.7</c:v>
                </c:pt>
                <c:pt idx="20">
                  <c:v>28.5</c:v>
                </c:pt>
                <c:pt idx="21">
                  <c:v>27.4</c:v>
                </c:pt>
                <c:pt idx="22">
                  <c:v>23.4</c:v>
                </c:pt>
                <c:pt idx="23">
                  <c:v>26.5</c:v>
                </c:pt>
                <c:pt idx="24">
                  <c:v>26.7</c:v>
                </c:pt>
                <c:pt idx="25">
                  <c:v>27.5</c:v>
                </c:pt>
                <c:pt idx="26">
                  <c:v>25.8</c:v>
                </c:pt>
                <c:pt idx="27">
                  <c:v>26.1</c:v>
                </c:pt>
                <c:pt idx="28">
                  <c:v>25.9</c:v>
                </c:pt>
                <c:pt idx="29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EA-4555-A67C-0CF38CEDC7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55227696"/>
        <c:axId val="1555215184"/>
        <c:extLst/>
      </c:stockChart>
      <c:valAx>
        <c:axId val="15552255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55221168"/>
        <c:crosses val="max"/>
        <c:crossBetween val="between"/>
      </c:valAx>
      <c:catAx>
        <c:axId val="155522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55225520"/>
        <c:crossesAt val="0"/>
        <c:auto val="1"/>
        <c:lblAlgn val="ctr"/>
        <c:lblOffset val="100"/>
        <c:noMultiLvlLbl val="0"/>
      </c:catAx>
      <c:valAx>
        <c:axId val="155521518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55227696"/>
        <c:crosses val="autoZero"/>
        <c:crossBetween val="between"/>
      </c:valAx>
      <c:catAx>
        <c:axId val="15552276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155521518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Data!$B$86:$AE$86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1.6</c:v>
                </c:pt>
                <c:pt idx="3">
                  <c:v>0</c:v>
                </c:pt>
                <c:pt idx="4">
                  <c:v>0.6</c:v>
                </c:pt>
                <c:pt idx="5">
                  <c:v>0</c:v>
                </c:pt>
                <c:pt idx="6">
                  <c:v>10.6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0.8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0.02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60-49D2-A803-0164F46F73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87510240"/>
        <c:axId val="15874960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Data!$B$84:$AE$84</c:f>
              <c:numCache>
                <c:formatCode>0.0</c:formatCode>
                <c:ptCount val="30"/>
                <c:pt idx="0">
                  <c:v>38.1</c:v>
                </c:pt>
                <c:pt idx="1">
                  <c:v>37.9</c:v>
                </c:pt>
                <c:pt idx="2">
                  <c:v>38.799999999999997</c:v>
                </c:pt>
                <c:pt idx="3">
                  <c:v>38.4</c:v>
                </c:pt>
                <c:pt idx="4">
                  <c:v>38</c:v>
                </c:pt>
                <c:pt idx="5">
                  <c:v>38.200000000000003</c:v>
                </c:pt>
                <c:pt idx="6">
                  <c:v>38.5</c:v>
                </c:pt>
                <c:pt idx="7">
                  <c:v>39.5</c:v>
                </c:pt>
                <c:pt idx="8">
                  <c:v>39.9</c:v>
                </c:pt>
                <c:pt idx="9">
                  <c:v>40.5</c:v>
                </c:pt>
                <c:pt idx="10">
                  <c:v>41.3</c:v>
                </c:pt>
                <c:pt idx="11">
                  <c:v>41.4</c:v>
                </c:pt>
                <c:pt idx="12">
                  <c:v>40.1</c:v>
                </c:pt>
                <c:pt idx="13">
                  <c:v>39.6</c:v>
                </c:pt>
                <c:pt idx="14">
                  <c:v>39.6</c:v>
                </c:pt>
                <c:pt idx="15">
                  <c:v>38.6</c:v>
                </c:pt>
                <c:pt idx="16">
                  <c:v>40.200000000000003</c:v>
                </c:pt>
                <c:pt idx="17">
                  <c:v>42.1</c:v>
                </c:pt>
                <c:pt idx="18">
                  <c:v>42.1</c:v>
                </c:pt>
                <c:pt idx="19">
                  <c:v>42</c:v>
                </c:pt>
                <c:pt idx="20">
                  <c:v>40.5</c:v>
                </c:pt>
                <c:pt idx="21">
                  <c:v>39.5</c:v>
                </c:pt>
                <c:pt idx="22">
                  <c:v>38.200000000000003</c:v>
                </c:pt>
                <c:pt idx="23">
                  <c:v>40.5</c:v>
                </c:pt>
                <c:pt idx="24">
                  <c:v>42.5</c:v>
                </c:pt>
                <c:pt idx="25">
                  <c:v>41</c:v>
                </c:pt>
                <c:pt idx="26">
                  <c:v>40.6</c:v>
                </c:pt>
                <c:pt idx="27">
                  <c:v>40</c:v>
                </c:pt>
                <c:pt idx="28">
                  <c:v>40</c:v>
                </c:pt>
                <c:pt idx="29">
                  <c:v>40.200000000000003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60-49D2-A803-0164F46F731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Data!$B$85:$AE$85</c:f>
              <c:numCache>
                <c:formatCode>0.0</c:formatCode>
                <c:ptCount val="30"/>
                <c:pt idx="0">
                  <c:v>25.1</c:v>
                </c:pt>
                <c:pt idx="1">
                  <c:v>23.7</c:v>
                </c:pt>
                <c:pt idx="2">
                  <c:v>23.8</c:v>
                </c:pt>
                <c:pt idx="3">
                  <c:v>23.8</c:v>
                </c:pt>
                <c:pt idx="4">
                  <c:v>24.4</c:v>
                </c:pt>
                <c:pt idx="5">
                  <c:v>23.6</c:v>
                </c:pt>
                <c:pt idx="6">
                  <c:v>23</c:v>
                </c:pt>
                <c:pt idx="7">
                  <c:v>22</c:v>
                </c:pt>
                <c:pt idx="8">
                  <c:v>26.1</c:v>
                </c:pt>
                <c:pt idx="9">
                  <c:v>25.2</c:v>
                </c:pt>
                <c:pt idx="10">
                  <c:v>25.8</c:v>
                </c:pt>
                <c:pt idx="11">
                  <c:v>25.8</c:v>
                </c:pt>
                <c:pt idx="12">
                  <c:v>25.7</c:v>
                </c:pt>
                <c:pt idx="13">
                  <c:v>26.1</c:v>
                </c:pt>
                <c:pt idx="14">
                  <c:v>26.2</c:v>
                </c:pt>
                <c:pt idx="15">
                  <c:v>25.6</c:v>
                </c:pt>
                <c:pt idx="16">
                  <c:v>26.2</c:v>
                </c:pt>
                <c:pt idx="17">
                  <c:v>27.5</c:v>
                </c:pt>
                <c:pt idx="18">
                  <c:v>26.7</c:v>
                </c:pt>
                <c:pt idx="19">
                  <c:v>25.6</c:v>
                </c:pt>
                <c:pt idx="20">
                  <c:v>27.2</c:v>
                </c:pt>
                <c:pt idx="21">
                  <c:v>27.1</c:v>
                </c:pt>
                <c:pt idx="22">
                  <c:v>22.9</c:v>
                </c:pt>
                <c:pt idx="23">
                  <c:v>25.7</c:v>
                </c:pt>
                <c:pt idx="24">
                  <c:v>27.3</c:v>
                </c:pt>
                <c:pt idx="25">
                  <c:v>25.4</c:v>
                </c:pt>
                <c:pt idx="26">
                  <c:v>25.5</c:v>
                </c:pt>
                <c:pt idx="27">
                  <c:v>24.7</c:v>
                </c:pt>
                <c:pt idx="28">
                  <c:v>24.9</c:v>
                </c:pt>
                <c:pt idx="29">
                  <c:v>26.1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60-49D2-A803-0164F46F73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87501536"/>
        <c:axId val="1587506432"/>
        <c:extLst/>
      </c:stockChart>
      <c:valAx>
        <c:axId val="158749609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87510240"/>
        <c:crosses val="max"/>
        <c:crossBetween val="between"/>
      </c:valAx>
      <c:catAx>
        <c:axId val="158751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87496096"/>
        <c:crossesAt val="0"/>
        <c:auto val="1"/>
        <c:lblAlgn val="ctr"/>
        <c:lblOffset val="100"/>
        <c:noMultiLvlLbl val="0"/>
      </c:catAx>
      <c:valAx>
        <c:axId val="158750643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87501536"/>
        <c:crosses val="autoZero"/>
        <c:crossBetween val="between"/>
      </c:valAx>
      <c:catAx>
        <c:axId val="15875015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158750643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Data!$B$101:$AE$101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15.2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23.6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6F-49AF-967F-34149E6E28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87498272"/>
        <c:axId val="158750208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Data!$B$99:$AE$99</c:f>
              <c:numCache>
                <c:formatCode>0.0</c:formatCode>
                <c:ptCount val="30"/>
                <c:pt idx="0">
                  <c:v>38.5</c:v>
                </c:pt>
                <c:pt idx="1">
                  <c:v>37.5</c:v>
                </c:pt>
                <c:pt idx="2">
                  <c:v>37</c:v>
                </c:pt>
                <c:pt idx="3">
                  <c:v>36.6</c:v>
                </c:pt>
                <c:pt idx="4">
                  <c:v>36.299999999999997</c:v>
                </c:pt>
                <c:pt idx="5">
                  <c:v>35.5</c:v>
                </c:pt>
                <c:pt idx="6">
                  <c:v>35.5</c:v>
                </c:pt>
                <c:pt idx="7">
                  <c:v>36.9</c:v>
                </c:pt>
                <c:pt idx="8">
                  <c:v>35.6</c:v>
                </c:pt>
                <c:pt idx="9">
                  <c:v>37.1</c:v>
                </c:pt>
                <c:pt idx="10">
                  <c:v>36.799999999999997</c:v>
                </c:pt>
                <c:pt idx="11">
                  <c:v>37</c:v>
                </c:pt>
                <c:pt idx="12">
                  <c:v>37.5</c:v>
                </c:pt>
                <c:pt idx="13">
                  <c:v>37.799999999999997</c:v>
                </c:pt>
                <c:pt idx="14">
                  <c:v>37.200000000000003</c:v>
                </c:pt>
                <c:pt idx="15">
                  <c:v>37.200000000000003</c:v>
                </c:pt>
                <c:pt idx="16">
                  <c:v>37.299999999999997</c:v>
                </c:pt>
                <c:pt idx="17">
                  <c:v>37.200000000000003</c:v>
                </c:pt>
                <c:pt idx="18">
                  <c:v>37.5</c:v>
                </c:pt>
                <c:pt idx="19">
                  <c:v>39.700000000000003</c:v>
                </c:pt>
                <c:pt idx="20">
                  <c:v>38.6</c:v>
                </c:pt>
                <c:pt idx="21">
                  <c:v>37.6</c:v>
                </c:pt>
                <c:pt idx="22">
                  <c:v>37</c:v>
                </c:pt>
                <c:pt idx="23">
                  <c:v>38.5</c:v>
                </c:pt>
                <c:pt idx="24">
                  <c:v>38.200000000000003</c:v>
                </c:pt>
                <c:pt idx="25">
                  <c:v>37.799999999999997</c:v>
                </c:pt>
                <c:pt idx="26">
                  <c:v>37.299999999999997</c:v>
                </c:pt>
                <c:pt idx="27">
                  <c:v>37.200000000000003</c:v>
                </c:pt>
                <c:pt idx="28">
                  <c:v>38</c:v>
                </c:pt>
                <c:pt idx="29">
                  <c:v>37.799999999999997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6F-49AF-967F-34149E6E280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Data!$B$100:$AE$100</c:f>
              <c:numCache>
                <c:formatCode>0.0</c:formatCode>
                <c:ptCount val="30"/>
                <c:pt idx="0">
                  <c:v>26.9</c:v>
                </c:pt>
                <c:pt idx="1">
                  <c:v>26.7</c:v>
                </c:pt>
                <c:pt idx="2">
                  <c:v>27</c:v>
                </c:pt>
                <c:pt idx="3">
                  <c:v>27</c:v>
                </c:pt>
                <c:pt idx="4">
                  <c:v>28.2</c:v>
                </c:pt>
                <c:pt idx="5">
                  <c:v>27.5</c:v>
                </c:pt>
                <c:pt idx="6">
                  <c:v>28.2</c:v>
                </c:pt>
                <c:pt idx="7">
                  <c:v>25.8</c:v>
                </c:pt>
                <c:pt idx="8">
                  <c:v>28.6</c:v>
                </c:pt>
                <c:pt idx="9">
                  <c:v>29.5</c:v>
                </c:pt>
                <c:pt idx="10">
                  <c:v>29.2</c:v>
                </c:pt>
                <c:pt idx="11">
                  <c:v>29.2</c:v>
                </c:pt>
                <c:pt idx="12">
                  <c:v>28.3</c:v>
                </c:pt>
                <c:pt idx="13">
                  <c:v>28</c:v>
                </c:pt>
                <c:pt idx="14">
                  <c:v>29.6</c:v>
                </c:pt>
                <c:pt idx="15">
                  <c:v>29.5</c:v>
                </c:pt>
                <c:pt idx="16">
                  <c:v>29.4</c:v>
                </c:pt>
                <c:pt idx="17">
                  <c:v>29.8</c:v>
                </c:pt>
                <c:pt idx="18">
                  <c:v>28.9</c:v>
                </c:pt>
                <c:pt idx="19">
                  <c:v>29</c:v>
                </c:pt>
                <c:pt idx="20">
                  <c:v>30.2</c:v>
                </c:pt>
                <c:pt idx="21">
                  <c:v>30.4</c:v>
                </c:pt>
                <c:pt idx="22">
                  <c:v>25.3</c:v>
                </c:pt>
                <c:pt idx="23">
                  <c:v>29</c:v>
                </c:pt>
                <c:pt idx="24">
                  <c:v>30</c:v>
                </c:pt>
                <c:pt idx="25">
                  <c:v>29.5</c:v>
                </c:pt>
                <c:pt idx="26">
                  <c:v>29</c:v>
                </c:pt>
                <c:pt idx="27">
                  <c:v>29.7</c:v>
                </c:pt>
                <c:pt idx="28">
                  <c:v>29.5</c:v>
                </c:pt>
                <c:pt idx="29">
                  <c:v>29.7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6F-49AF-967F-34149E6E28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87506976"/>
        <c:axId val="1587509152"/>
        <c:extLst/>
      </c:stockChart>
      <c:valAx>
        <c:axId val="1587502080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87498272"/>
        <c:crosses val="max"/>
        <c:crossBetween val="between"/>
      </c:valAx>
      <c:catAx>
        <c:axId val="158749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87502080"/>
        <c:crossesAt val="0"/>
        <c:auto val="1"/>
        <c:lblAlgn val="ctr"/>
        <c:lblOffset val="100"/>
        <c:noMultiLvlLbl val="0"/>
      </c:catAx>
      <c:valAx>
        <c:axId val="158750915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87506976"/>
        <c:crosses val="autoZero"/>
        <c:crossBetween val="between"/>
      </c:valAx>
      <c:catAx>
        <c:axId val="15875069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158750915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Data!$B$116:$AE$116</c:f>
              <c:numCache>
                <c:formatCode>0.0</c:formatCode>
                <c:ptCount val="30"/>
                <c:pt idx="0">
                  <c:v>4.7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</c:v>
                </c:pt>
                <c:pt idx="5">
                  <c:v>0</c:v>
                </c:pt>
                <c:pt idx="6">
                  <c:v>24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5.2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37.700000000000003</c:v>
                </c:pt>
                <c:pt idx="26">
                  <c:v>0.8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37-40A6-AE4D-9D5E77CA53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87500448"/>
        <c:axId val="158749990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Data!$B$114:$AE$114</c:f>
              <c:numCache>
                <c:formatCode>0.0</c:formatCode>
                <c:ptCount val="30"/>
                <c:pt idx="0">
                  <c:v>34</c:v>
                </c:pt>
                <c:pt idx="1">
                  <c:v>33</c:v>
                </c:pt>
                <c:pt idx="2">
                  <c:v>34.299999999999997</c:v>
                </c:pt>
                <c:pt idx="3">
                  <c:v>35</c:v>
                </c:pt>
                <c:pt idx="4">
                  <c:v>35.6</c:v>
                </c:pt>
                <c:pt idx="5">
                  <c:v>34.799999999999997</c:v>
                </c:pt>
                <c:pt idx="6">
                  <c:v>34.299999999999997</c:v>
                </c:pt>
                <c:pt idx="7">
                  <c:v>35.299999999999997</c:v>
                </c:pt>
                <c:pt idx="8">
                  <c:v>36</c:v>
                </c:pt>
                <c:pt idx="9">
                  <c:v>36</c:v>
                </c:pt>
                <c:pt idx="10">
                  <c:v>36.5</c:v>
                </c:pt>
                <c:pt idx="11">
                  <c:v>36.5</c:v>
                </c:pt>
                <c:pt idx="12">
                  <c:v>36.4</c:v>
                </c:pt>
                <c:pt idx="13">
                  <c:v>36.299999999999997</c:v>
                </c:pt>
                <c:pt idx="14">
                  <c:v>36.299999999999997</c:v>
                </c:pt>
                <c:pt idx="15">
                  <c:v>36.5</c:v>
                </c:pt>
                <c:pt idx="16">
                  <c:v>36.5</c:v>
                </c:pt>
                <c:pt idx="17">
                  <c:v>36.299999999999997</c:v>
                </c:pt>
                <c:pt idx="18">
                  <c:v>37</c:v>
                </c:pt>
                <c:pt idx="19">
                  <c:v>38.200000000000003</c:v>
                </c:pt>
                <c:pt idx="20">
                  <c:v>38.299999999999997</c:v>
                </c:pt>
                <c:pt idx="21">
                  <c:v>37</c:v>
                </c:pt>
                <c:pt idx="22">
                  <c:v>34.799999999999997</c:v>
                </c:pt>
                <c:pt idx="23">
                  <c:v>36</c:v>
                </c:pt>
                <c:pt idx="24">
                  <c:v>38.5</c:v>
                </c:pt>
                <c:pt idx="25">
                  <c:v>37</c:v>
                </c:pt>
                <c:pt idx="26">
                  <c:v>36</c:v>
                </c:pt>
                <c:pt idx="27">
                  <c:v>36.200000000000003</c:v>
                </c:pt>
                <c:pt idx="28">
                  <c:v>35.6</c:v>
                </c:pt>
                <c:pt idx="29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37-40A6-AE4D-9D5E77CA531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Data!$B$115:$AE$115</c:f>
              <c:numCache>
                <c:formatCode>0.0</c:formatCode>
                <c:ptCount val="30"/>
                <c:pt idx="0">
                  <c:v>24.5</c:v>
                </c:pt>
                <c:pt idx="1">
                  <c:v>25</c:v>
                </c:pt>
                <c:pt idx="2">
                  <c:v>25.3</c:v>
                </c:pt>
                <c:pt idx="3">
                  <c:v>25.5</c:v>
                </c:pt>
                <c:pt idx="4">
                  <c:v>27.4</c:v>
                </c:pt>
                <c:pt idx="5">
                  <c:v>26.2</c:v>
                </c:pt>
                <c:pt idx="6">
                  <c:v>27.1</c:v>
                </c:pt>
                <c:pt idx="7">
                  <c:v>24.8</c:v>
                </c:pt>
                <c:pt idx="8">
                  <c:v>25.5</c:v>
                </c:pt>
                <c:pt idx="9">
                  <c:v>26</c:v>
                </c:pt>
                <c:pt idx="10">
                  <c:v>28.3</c:v>
                </c:pt>
                <c:pt idx="11">
                  <c:v>28.3</c:v>
                </c:pt>
                <c:pt idx="12">
                  <c:v>27.6</c:v>
                </c:pt>
                <c:pt idx="13">
                  <c:v>28.5</c:v>
                </c:pt>
                <c:pt idx="14">
                  <c:v>28.2</c:v>
                </c:pt>
                <c:pt idx="15">
                  <c:v>27.5</c:v>
                </c:pt>
                <c:pt idx="16">
                  <c:v>27.5</c:v>
                </c:pt>
                <c:pt idx="17">
                  <c:v>28.4</c:v>
                </c:pt>
                <c:pt idx="18">
                  <c:v>29</c:v>
                </c:pt>
                <c:pt idx="19">
                  <c:v>29</c:v>
                </c:pt>
                <c:pt idx="20">
                  <c:v>29.4</c:v>
                </c:pt>
                <c:pt idx="21">
                  <c:v>29</c:v>
                </c:pt>
                <c:pt idx="22">
                  <c:v>27</c:v>
                </c:pt>
                <c:pt idx="23">
                  <c:v>27.8</c:v>
                </c:pt>
                <c:pt idx="24">
                  <c:v>29.5</c:v>
                </c:pt>
                <c:pt idx="25">
                  <c:v>29.5</c:v>
                </c:pt>
                <c:pt idx="26">
                  <c:v>28.2</c:v>
                </c:pt>
                <c:pt idx="27">
                  <c:v>28</c:v>
                </c:pt>
                <c:pt idx="28">
                  <c:v>28</c:v>
                </c:pt>
                <c:pt idx="29">
                  <c:v>28.4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37-40A6-AE4D-9D5E77CA53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87503168"/>
        <c:axId val="1587500992"/>
        <c:extLst/>
      </c:stockChart>
      <c:valAx>
        <c:axId val="158749990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87500448"/>
        <c:crosses val="max"/>
        <c:crossBetween val="between"/>
      </c:valAx>
      <c:catAx>
        <c:axId val="158750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87499904"/>
        <c:crossesAt val="0"/>
        <c:auto val="1"/>
        <c:lblAlgn val="ctr"/>
        <c:lblOffset val="100"/>
        <c:noMultiLvlLbl val="0"/>
      </c:catAx>
      <c:valAx>
        <c:axId val="158750099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87503168"/>
        <c:crosses val="autoZero"/>
        <c:crossBetween val="between"/>
      </c:valAx>
      <c:catAx>
        <c:axId val="15875031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158750099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Data!$B$136:$AE$136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0.01</c:v>
                </c:pt>
                <c:pt idx="6">
                  <c:v>0.01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7C-4A27-B3A3-AA56D9C085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91140608"/>
        <c:axId val="159114496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Data!$B$134:$AE$134</c:f>
              <c:numCache>
                <c:formatCode>0.0</c:formatCode>
                <c:ptCount val="30"/>
                <c:pt idx="0">
                  <c:v>35.6</c:v>
                </c:pt>
                <c:pt idx="1">
                  <c:v>34.6</c:v>
                </c:pt>
                <c:pt idx="2">
                  <c:v>35.9</c:v>
                </c:pt>
                <c:pt idx="3">
                  <c:v>34.4</c:v>
                </c:pt>
                <c:pt idx="4">
                  <c:v>36.1</c:v>
                </c:pt>
                <c:pt idx="5">
                  <c:v>36.200000000000003</c:v>
                </c:pt>
                <c:pt idx="6">
                  <c:v>36.4</c:v>
                </c:pt>
                <c:pt idx="7">
                  <c:v>34.200000000000003</c:v>
                </c:pt>
                <c:pt idx="8">
                  <c:v>36.200000000000003</c:v>
                </c:pt>
                <c:pt idx="9">
                  <c:v>35.4</c:v>
                </c:pt>
                <c:pt idx="10">
                  <c:v>35.799999999999997</c:v>
                </c:pt>
                <c:pt idx="11">
                  <c:v>35.6</c:v>
                </c:pt>
                <c:pt idx="12">
                  <c:v>35.799999999999997</c:v>
                </c:pt>
                <c:pt idx="13">
                  <c:v>35.6</c:v>
                </c:pt>
                <c:pt idx="14">
                  <c:v>36.1</c:v>
                </c:pt>
                <c:pt idx="15">
                  <c:v>36.6</c:v>
                </c:pt>
                <c:pt idx="16">
                  <c:v>36.1</c:v>
                </c:pt>
                <c:pt idx="17">
                  <c:v>36.4</c:v>
                </c:pt>
                <c:pt idx="18">
                  <c:v>35.9</c:v>
                </c:pt>
                <c:pt idx="19">
                  <c:v>38.4</c:v>
                </c:pt>
                <c:pt idx="20">
                  <c:v>36.700000000000003</c:v>
                </c:pt>
                <c:pt idx="21">
                  <c:v>37.299999999999997</c:v>
                </c:pt>
                <c:pt idx="22">
                  <c:v>35.9</c:v>
                </c:pt>
                <c:pt idx="23">
                  <c:v>36.799999999999997</c:v>
                </c:pt>
                <c:pt idx="24">
                  <c:v>36.9</c:v>
                </c:pt>
                <c:pt idx="25">
                  <c:v>36.799999999999997</c:v>
                </c:pt>
                <c:pt idx="26">
                  <c:v>36.4</c:v>
                </c:pt>
                <c:pt idx="27">
                  <c:v>36.700000000000003</c:v>
                </c:pt>
                <c:pt idx="28">
                  <c:v>37.1</c:v>
                </c:pt>
                <c:pt idx="29">
                  <c:v>36.9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7C-4A27-B3A3-AA56D9C085E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Data!$B$135:$AE$135</c:f>
              <c:numCache>
                <c:formatCode>0.0</c:formatCode>
                <c:ptCount val="30"/>
                <c:pt idx="0">
                  <c:v>27.8</c:v>
                </c:pt>
                <c:pt idx="1">
                  <c:v>25.2</c:v>
                </c:pt>
                <c:pt idx="2">
                  <c:v>25.8</c:v>
                </c:pt>
                <c:pt idx="3">
                  <c:v>26.8</c:v>
                </c:pt>
                <c:pt idx="4">
                  <c:v>27</c:v>
                </c:pt>
                <c:pt idx="5">
                  <c:v>24.8</c:v>
                </c:pt>
                <c:pt idx="6">
                  <c:v>25.3</c:v>
                </c:pt>
                <c:pt idx="7">
                  <c:v>24.9</c:v>
                </c:pt>
                <c:pt idx="8">
                  <c:v>26.8</c:v>
                </c:pt>
                <c:pt idx="9">
                  <c:v>27.7</c:v>
                </c:pt>
                <c:pt idx="10">
                  <c:v>27.7</c:v>
                </c:pt>
                <c:pt idx="11">
                  <c:v>28</c:v>
                </c:pt>
                <c:pt idx="12">
                  <c:v>28.4</c:v>
                </c:pt>
                <c:pt idx="13">
                  <c:v>28.4</c:v>
                </c:pt>
                <c:pt idx="14">
                  <c:v>28.5</c:v>
                </c:pt>
                <c:pt idx="15">
                  <c:v>27</c:v>
                </c:pt>
                <c:pt idx="16">
                  <c:v>28</c:v>
                </c:pt>
                <c:pt idx="17">
                  <c:v>29.2</c:v>
                </c:pt>
                <c:pt idx="18">
                  <c:v>28.3</c:v>
                </c:pt>
                <c:pt idx="19">
                  <c:v>27.5</c:v>
                </c:pt>
                <c:pt idx="20">
                  <c:v>28.1</c:v>
                </c:pt>
                <c:pt idx="21">
                  <c:v>30.2</c:v>
                </c:pt>
                <c:pt idx="22">
                  <c:v>26.5</c:v>
                </c:pt>
                <c:pt idx="23">
                  <c:v>27.2</c:v>
                </c:pt>
                <c:pt idx="24">
                  <c:v>28.7</c:v>
                </c:pt>
                <c:pt idx="25">
                  <c:v>26.8</c:v>
                </c:pt>
                <c:pt idx="26">
                  <c:v>27.5</c:v>
                </c:pt>
                <c:pt idx="27">
                  <c:v>27.3</c:v>
                </c:pt>
                <c:pt idx="28">
                  <c:v>26.8</c:v>
                </c:pt>
                <c:pt idx="29">
                  <c:v>27.1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7C-4A27-B3A3-AA56D9C085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91149312"/>
        <c:axId val="1591146048"/>
        <c:extLst/>
      </c:stockChart>
      <c:valAx>
        <c:axId val="159114496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1140608"/>
        <c:crosses val="max"/>
        <c:crossBetween val="between"/>
      </c:valAx>
      <c:catAx>
        <c:axId val="159114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1144960"/>
        <c:crossesAt val="0"/>
        <c:auto val="1"/>
        <c:lblAlgn val="ctr"/>
        <c:lblOffset val="100"/>
        <c:noMultiLvlLbl val="0"/>
      </c:catAx>
      <c:valAx>
        <c:axId val="15911460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591149312"/>
        <c:crosses val="autoZero"/>
        <c:crossBetween val="between"/>
      </c:valAx>
      <c:catAx>
        <c:axId val="159114931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15911460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93" y="5080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 2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773" y="1048838"/>
            <a:ext cx="7466092" cy="2231190"/>
          </a:xfrm>
        </p:spPr>
        <p:txBody>
          <a:bodyPr anchor="b"/>
          <a:lstStyle>
            <a:lvl1pPr algn="ctr"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957" y="3366072"/>
            <a:ext cx="6587729" cy="1547294"/>
          </a:xfrm>
        </p:spPr>
        <p:txBody>
          <a:bodyPr/>
          <a:lstStyle>
            <a:lvl1pPr marL="0" indent="0" algn="ctr">
              <a:buNone/>
              <a:defRPr sz="2243"/>
            </a:lvl1pPr>
            <a:lvl2pPr marL="427253" indent="0" algn="ctr">
              <a:buNone/>
              <a:defRPr sz="1869"/>
            </a:lvl2pPr>
            <a:lvl3pPr marL="854507" indent="0" algn="ctr">
              <a:buNone/>
              <a:defRPr sz="1682"/>
            </a:lvl3pPr>
            <a:lvl4pPr marL="1281760" indent="0" algn="ctr">
              <a:buNone/>
              <a:defRPr sz="1495"/>
            </a:lvl4pPr>
            <a:lvl5pPr marL="1709014" indent="0" algn="ctr">
              <a:buNone/>
              <a:defRPr sz="1495"/>
            </a:lvl5pPr>
            <a:lvl6pPr marL="2136267" indent="0" algn="ctr">
              <a:buNone/>
              <a:defRPr sz="1495"/>
            </a:lvl6pPr>
            <a:lvl7pPr marL="2563520" indent="0" algn="ctr">
              <a:buNone/>
              <a:defRPr sz="1495"/>
            </a:lvl7pPr>
            <a:lvl8pPr marL="2990774" indent="0" algn="ctr">
              <a:buNone/>
              <a:defRPr sz="1495"/>
            </a:lvl8pPr>
            <a:lvl9pPr marL="3418027" indent="0" algn="ctr">
              <a:buNone/>
              <a:defRPr sz="14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1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5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5791" y="341206"/>
            <a:ext cx="1893972" cy="54311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876" y="341206"/>
            <a:ext cx="5572120" cy="54311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3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01" y="1597737"/>
            <a:ext cx="7575888" cy="2665857"/>
          </a:xfrm>
        </p:spPr>
        <p:txBody>
          <a:bodyPr anchor="b"/>
          <a:lstStyle>
            <a:lvl1pPr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301" y="4288812"/>
            <a:ext cx="7575888" cy="1401911"/>
          </a:xfrm>
        </p:spPr>
        <p:txBody>
          <a:bodyPr/>
          <a:lstStyle>
            <a:lvl1pPr marL="0" indent="0">
              <a:buNone/>
              <a:defRPr sz="2243">
                <a:solidFill>
                  <a:schemeClr val="tx1"/>
                </a:solidFill>
              </a:defRPr>
            </a:lvl1pPr>
            <a:lvl2pPr marL="427253" indent="0">
              <a:buNone/>
              <a:defRPr sz="1869">
                <a:solidFill>
                  <a:schemeClr val="tx1">
                    <a:tint val="75000"/>
                  </a:schemeClr>
                </a:solidFill>
              </a:defRPr>
            </a:lvl2pPr>
            <a:lvl3pPr marL="854507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3pPr>
            <a:lvl4pPr marL="128176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4pPr>
            <a:lvl5pPr marL="170901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5pPr>
            <a:lvl6pPr marL="213626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6pPr>
            <a:lvl7pPr marL="256352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7pPr>
            <a:lvl8pPr marL="299077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8pPr>
            <a:lvl9pPr marL="341802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75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717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0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341209"/>
            <a:ext cx="7575888" cy="1238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020" y="1571031"/>
            <a:ext cx="37158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020" y="2340969"/>
            <a:ext cx="37158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7" y="1571031"/>
            <a:ext cx="37341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6717" y="2340969"/>
            <a:ext cx="37341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3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192" y="922741"/>
            <a:ext cx="4446717" cy="4554358"/>
          </a:xfrm>
        </p:spPr>
        <p:txBody>
          <a:bodyPr/>
          <a:lstStyle>
            <a:lvl1pPr>
              <a:defRPr sz="2990"/>
            </a:lvl1pPr>
            <a:lvl2pPr>
              <a:defRPr sz="2617"/>
            </a:lvl2pPr>
            <a:lvl3pPr>
              <a:defRPr sz="2243"/>
            </a:lvl3pPr>
            <a:lvl4pPr>
              <a:defRPr sz="1869"/>
            </a:lvl4pPr>
            <a:lvl5pPr>
              <a:defRPr sz="1869"/>
            </a:lvl5pPr>
            <a:lvl6pPr>
              <a:defRPr sz="1869"/>
            </a:lvl6pPr>
            <a:lvl7pPr>
              <a:defRPr sz="1869"/>
            </a:lvl7pPr>
            <a:lvl8pPr>
              <a:defRPr sz="1869"/>
            </a:lvl8pPr>
            <a:lvl9pPr>
              <a:defRPr sz="186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9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4192" y="922741"/>
            <a:ext cx="4446717" cy="4554358"/>
          </a:xfrm>
        </p:spPr>
        <p:txBody>
          <a:bodyPr anchor="t"/>
          <a:lstStyle>
            <a:lvl1pPr marL="0" indent="0">
              <a:buNone/>
              <a:defRPr sz="2990"/>
            </a:lvl1pPr>
            <a:lvl2pPr marL="427253" indent="0">
              <a:buNone/>
              <a:defRPr sz="2617"/>
            </a:lvl2pPr>
            <a:lvl3pPr marL="854507" indent="0">
              <a:buNone/>
              <a:defRPr sz="2243"/>
            </a:lvl3pPr>
            <a:lvl4pPr marL="1281760" indent="0">
              <a:buNone/>
              <a:defRPr sz="1869"/>
            </a:lvl4pPr>
            <a:lvl5pPr marL="1709014" indent="0">
              <a:buNone/>
              <a:defRPr sz="1869"/>
            </a:lvl5pPr>
            <a:lvl6pPr marL="2136267" indent="0">
              <a:buNone/>
              <a:defRPr sz="1869"/>
            </a:lvl6pPr>
            <a:lvl7pPr marL="2563520" indent="0">
              <a:buNone/>
              <a:defRPr sz="1869"/>
            </a:lvl7pPr>
            <a:lvl8pPr marL="2990774" indent="0">
              <a:buNone/>
              <a:defRPr sz="1869"/>
            </a:lvl8pPr>
            <a:lvl9pPr marL="3418027" indent="0">
              <a:buNone/>
              <a:defRPr sz="186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875" y="341209"/>
            <a:ext cx="7575888" cy="1238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875" y="1706031"/>
            <a:ext cx="7575888" cy="4066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877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9580" y="5939952"/>
            <a:ext cx="2964478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446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9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854507" rtl="0" eaLnBrk="1" latinLnBrk="0" hangingPunct="1">
        <a:lnSpc>
          <a:spcPct val="90000"/>
        </a:lnSpc>
        <a:spcBef>
          <a:spcPct val="0"/>
        </a:spcBef>
        <a:buNone/>
        <a:defRPr sz="4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627" indent="-213627" algn="l" defTabSz="854507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2617" kern="1200">
          <a:solidFill>
            <a:schemeClr val="tx1"/>
          </a:solidFill>
          <a:latin typeface="+mn-lt"/>
          <a:ea typeface="+mn-ea"/>
          <a:cs typeface="+mn-cs"/>
        </a:defRPr>
      </a:lvl1pPr>
      <a:lvl2pPr marL="64088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3" kern="1200">
          <a:solidFill>
            <a:schemeClr val="tx1"/>
          </a:solidFill>
          <a:latin typeface="+mn-lt"/>
          <a:ea typeface="+mn-ea"/>
          <a:cs typeface="+mn-cs"/>
        </a:defRPr>
      </a:lvl2pPr>
      <a:lvl3pPr marL="106813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9" kern="1200">
          <a:solidFill>
            <a:schemeClr val="tx1"/>
          </a:solidFill>
          <a:latin typeface="+mn-lt"/>
          <a:ea typeface="+mn-ea"/>
          <a:cs typeface="+mn-cs"/>
        </a:defRPr>
      </a:lvl3pPr>
      <a:lvl4pPr marL="149538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92264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34989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77714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3204401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63165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1pPr>
      <a:lvl2pPr marL="427253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2pPr>
      <a:lvl3pPr marL="85450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3pPr>
      <a:lvl4pPr marL="128176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70901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13626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56352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299077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41802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129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33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706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22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28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92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168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199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645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41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721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78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84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47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443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20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17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390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AngsanaUPC</vt:lpstr>
      <vt:lpstr>Arial</vt:lpstr>
      <vt:lpstr>Calibri</vt:lpstr>
      <vt:lpstr>Calibri Light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31</cp:revision>
  <dcterms:created xsi:type="dcterms:W3CDTF">2018-10-25T13:21:08Z</dcterms:created>
  <dcterms:modified xsi:type="dcterms:W3CDTF">2019-05-02T02:14:05Z</dcterms:modified>
</cp:coreProperties>
</file>