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Climate%20April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5.8</c:v>
                </c:pt>
                <c:pt idx="23">
                  <c:v>0.9</c:v>
                </c:pt>
                <c:pt idx="24">
                  <c:v>7.6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3-4777-A600-8BFDCF0143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60641504"/>
        <c:axId val="13606507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38.5</c:v>
                </c:pt>
                <c:pt idx="1">
                  <c:v>39</c:v>
                </c:pt>
                <c:pt idx="2">
                  <c:v>37.4</c:v>
                </c:pt>
                <c:pt idx="3">
                  <c:v>39.4</c:v>
                </c:pt>
                <c:pt idx="4">
                  <c:v>39.5</c:v>
                </c:pt>
                <c:pt idx="5">
                  <c:v>39.6</c:v>
                </c:pt>
                <c:pt idx="6">
                  <c:v>39.1</c:v>
                </c:pt>
                <c:pt idx="7">
                  <c:v>40.4</c:v>
                </c:pt>
                <c:pt idx="8">
                  <c:v>40.799999999999997</c:v>
                </c:pt>
                <c:pt idx="9">
                  <c:v>41.1</c:v>
                </c:pt>
                <c:pt idx="10">
                  <c:v>39.700000000000003</c:v>
                </c:pt>
                <c:pt idx="11">
                  <c:v>41.1</c:v>
                </c:pt>
                <c:pt idx="12">
                  <c:v>40.200000000000003</c:v>
                </c:pt>
                <c:pt idx="13">
                  <c:v>41.6</c:v>
                </c:pt>
                <c:pt idx="14">
                  <c:v>41</c:v>
                </c:pt>
                <c:pt idx="15">
                  <c:v>42.5</c:v>
                </c:pt>
                <c:pt idx="16">
                  <c:v>42.1</c:v>
                </c:pt>
                <c:pt idx="17">
                  <c:v>41.1</c:v>
                </c:pt>
                <c:pt idx="18">
                  <c:v>42.2</c:v>
                </c:pt>
                <c:pt idx="19">
                  <c:v>41.2</c:v>
                </c:pt>
                <c:pt idx="20">
                  <c:v>42.9</c:v>
                </c:pt>
                <c:pt idx="21">
                  <c:v>42.5</c:v>
                </c:pt>
                <c:pt idx="22">
                  <c:v>42.1</c:v>
                </c:pt>
                <c:pt idx="23">
                  <c:v>42.6</c:v>
                </c:pt>
                <c:pt idx="24">
                  <c:v>43.2</c:v>
                </c:pt>
                <c:pt idx="25">
                  <c:v>42.8</c:v>
                </c:pt>
                <c:pt idx="26">
                  <c:v>43.2</c:v>
                </c:pt>
                <c:pt idx="27">
                  <c:v>42.5</c:v>
                </c:pt>
                <c:pt idx="28">
                  <c:v>42.5</c:v>
                </c:pt>
                <c:pt idx="29">
                  <c:v>42.1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A3-4777-A600-8BFDCF01439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16.600000000000001</c:v>
                </c:pt>
                <c:pt idx="1">
                  <c:v>18.8</c:v>
                </c:pt>
                <c:pt idx="2">
                  <c:v>21.2</c:v>
                </c:pt>
                <c:pt idx="3">
                  <c:v>20.5</c:v>
                </c:pt>
                <c:pt idx="4">
                  <c:v>20.5</c:v>
                </c:pt>
                <c:pt idx="5">
                  <c:v>21.2</c:v>
                </c:pt>
                <c:pt idx="6">
                  <c:v>21.4</c:v>
                </c:pt>
                <c:pt idx="7">
                  <c:v>19.8</c:v>
                </c:pt>
                <c:pt idx="8">
                  <c:v>20.5</c:v>
                </c:pt>
                <c:pt idx="9">
                  <c:v>21</c:v>
                </c:pt>
                <c:pt idx="10">
                  <c:v>19.8</c:v>
                </c:pt>
                <c:pt idx="11">
                  <c:v>20.5</c:v>
                </c:pt>
                <c:pt idx="12">
                  <c:v>20.100000000000001</c:v>
                </c:pt>
                <c:pt idx="13">
                  <c:v>20.7</c:v>
                </c:pt>
                <c:pt idx="14">
                  <c:v>20.2</c:v>
                </c:pt>
                <c:pt idx="15">
                  <c:v>23.6</c:v>
                </c:pt>
                <c:pt idx="16">
                  <c:v>22.6</c:v>
                </c:pt>
                <c:pt idx="17">
                  <c:v>20.8</c:v>
                </c:pt>
                <c:pt idx="18">
                  <c:v>21.3</c:v>
                </c:pt>
                <c:pt idx="19">
                  <c:v>22.1</c:v>
                </c:pt>
                <c:pt idx="20">
                  <c:v>22.1</c:v>
                </c:pt>
                <c:pt idx="21">
                  <c:v>21.1</c:v>
                </c:pt>
                <c:pt idx="22">
                  <c:v>23.3</c:v>
                </c:pt>
                <c:pt idx="23">
                  <c:v>20.6</c:v>
                </c:pt>
                <c:pt idx="24">
                  <c:v>22</c:v>
                </c:pt>
                <c:pt idx="25">
                  <c:v>21.6</c:v>
                </c:pt>
                <c:pt idx="26">
                  <c:v>23.4</c:v>
                </c:pt>
                <c:pt idx="27">
                  <c:v>24.8</c:v>
                </c:pt>
                <c:pt idx="28">
                  <c:v>23.4</c:v>
                </c:pt>
                <c:pt idx="2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A3-4777-A600-8BFDCF0143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60642592"/>
        <c:axId val="1360642048"/>
        <c:extLst/>
      </c:stockChart>
      <c:valAx>
        <c:axId val="13606507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41504"/>
        <c:crosses val="max"/>
        <c:crossBetween val="between"/>
      </c:valAx>
      <c:catAx>
        <c:axId val="136064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50752"/>
        <c:crosses val="autoZero"/>
        <c:auto val="1"/>
        <c:lblAlgn val="ctr"/>
        <c:lblOffset val="100"/>
        <c:noMultiLvlLbl val="0"/>
      </c:catAx>
      <c:valAx>
        <c:axId val="136064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42592"/>
        <c:crosses val="autoZero"/>
        <c:crossBetween val="between"/>
      </c:valAx>
      <c:catAx>
        <c:axId val="1360642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360642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6.4</c:v>
                </c:pt>
                <c:pt idx="1">
                  <c:v>18.899999999999999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107.6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7-4AFA-8996-49BAE08707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5651040"/>
        <c:axId val="15556445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33</c:v>
                </c:pt>
                <c:pt idx="1">
                  <c:v>32.6</c:v>
                </c:pt>
                <c:pt idx="2">
                  <c:v>33.200000000000003</c:v>
                </c:pt>
                <c:pt idx="3">
                  <c:v>32.5</c:v>
                </c:pt>
                <c:pt idx="4">
                  <c:v>32.299999999999997</c:v>
                </c:pt>
                <c:pt idx="5">
                  <c:v>33</c:v>
                </c:pt>
                <c:pt idx="6">
                  <c:v>33</c:v>
                </c:pt>
                <c:pt idx="7">
                  <c:v>32.200000000000003</c:v>
                </c:pt>
                <c:pt idx="8">
                  <c:v>33</c:v>
                </c:pt>
                <c:pt idx="9">
                  <c:v>32.799999999999997</c:v>
                </c:pt>
                <c:pt idx="10">
                  <c:v>33</c:v>
                </c:pt>
                <c:pt idx="11">
                  <c:v>33.700000000000003</c:v>
                </c:pt>
                <c:pt idx="12">
                  <c:v>34</c:v>
                </c:pt>
                <c:pt idx="13">
                  <c:v>33.5</c:v>
                </c:pt>
                <c:pt idx="14">
                  <c:v>34</c:v>
                </c:pt>
                <c:pt idx="15">
                  <c:v>33.700000000000003</c:v>
                </c:pt>
                <c:pt idx="16">
                  <c:v>33.700000000000003</c:v>
                </c:pt>
                <c:pt idx="17">
                  <c:v>34</c:v>
                </c:pt>
                <c:pt idx="18">
                  <c:v>34.200000000000003</c:v>
                </c:pt>
                <c:pt idx="19">
                  <c:v>34.5</c:v>
                </c:pt>
                <c:pt idx="20">
                  <c:v>35</c:v>
                </c:pt>
                <c:pt idx="21">
                  <c:v>34.5</c:v>
                </c:pt>
                <c:pt idx="22">
                  <c:v>34</c:v>
                </c:pt>
                <c:pt idx="23">
                  <c:v>34</c:v>
                </c:pt>
                <c:pt idx="24">
                  <c:v>33.799999999999997</c:v>
                </c:pt>
                <c:pt idx="25">
                  <c:v>34</c:v>
                </c:pt>
                <c:pt idx="26">
                  <c:v>34.4</c:v>
                </c:pt>
                <c:pt idx="27">
                  <c:v>34</c:v>
                </c:pt>
                <c:pt idx="28">
                  <c:v>33.799999999999997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37-4AFA-8996-49BAE08707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25</c:v>
                </c:pt>
                <c:pt idx="1">
                  <c:v>24.5</c:v>
                </c:pt>
                <c:pt idx="2">
                  <c:v>25</c:v>
                </c:pt>
                <c:pt idx="3">
                  <c:v>25.4</c:v>
                </c:pt>
                <c:pt idx="4">
                  <c:v>28.5</c:v>
                </c:pt>
                <c:pt idx="5">
                  <c:v>26</c:v>
                </c:pt>
                <c:pt idx="6">
                  <c:v>28.9</c:v>
                </c:pt>
                <c:pt idx="7">
                  <c:v>23.6</c:v>
                </c:pt>
                <c:pt idx="8">
                  <c:v>29</c:v>
                </c:pt>
                <c:pt idx="9">
                  <c:v>29.6</c:v>
                </c:pt>
                <c:pt idx="10">
                  <c:v>29.3</c:v>
                </c:pt>
                <c:pt idx="11">
                  <c:v>29</c:v>
                </c:pt>
                <c:pt idx="12">
                  <c:v>29</c:v>
                </c:pt>
                <c:pt idx="13">
                  <c:v>29.5</c:v>
                </c:pt>
                <c:pt idx="14">
                  <c:v>29.5</c:v>
                </c:pt>
                <c:pt idx="15">
                  <c:v>27.8</c:v>
                </c:pt>
                <c:pt idx="16">
                  <c:v>29.5</c:v>
                </c:pt>
                <c:pt idx="17">
                  <c:v>29.7</c:v>
                </c:pt>
                <c:pt idx="18">
                  <c:v>30.1</c:v>
                </c:pt>
                <c:pt idx="19">
                  <c:v>30.3</c:v>
                </c:pt>
                <c:pt idx="20">
                  <c:v>30</c:v>
                </c:pt>
                <c:pt idx="21">
                  <c:v>30.3</c:v>
                </c:pt>
                <c:pt idx="22">
                  <c:v>27.5</c:v>
                </c:pt>
                <c:pt idx="23">
                  <c:v>27.3</c:v>
                </c:pt>
                <c:pt idx="24">
                  <c:v>30</c:v>
                </c:pt>
                <c:pt idx="25">
                  <c:v>30.2</c:v>
                </c:pt>
                <c:pt idx="26">
                  <c:v>30.5</c:v>
                </c:pt>
                <c:pt idx="27">
                  <c:v>30</c:v>
                </c:pt>
                <c:pt idx="28">
                  <c:v>27.8</c:v>
                </c:pt>
                <c:pt idx="2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37-4AFA-8996-49BAE08707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5639616"/>
        <c:axId val="1555639072"/>
        <c:extLst/>
      </c:stockChart>
      <c:valAx>
        <c:axId val="15556445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651040"/>
        <c:crosses val="max"/>
        <c:crossBetween val="between"/>
      </c:valAx>
      <c:catAx>
        <c:axId val="155565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644512"/>
        <c:crossesAt val="0"/>
        <c:auto val="1"/>
        <c:lblAlgn val="ctr"/>
        <c:lblOffset val="100"/>
        <c:noMultiLvlLbl val="0"/>
      </c:catAx>
      <c:valAx>
        <c:axId val="1555639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639616"/>
        <c:crosses val="autoZero"/>
        <c:crossBetween val="between"/>
      </c:valAx>
      <c:catAx>
        <c:axId val="15556396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55639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0C-4A6D-8F90-637A158AA8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1152032"/>
        <c:axId val="15911476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33.5</c:v>
                </c:pt>
                <c:pt idx="1">
                  <c:v>33.299999999999997</c:v>
                </c:pt>
                <c:pt idx="2">
                  <c:v>34</c:v>
                </c:pt>
                <c:pt idx="3">
                  <c:v>34</c:v>
                </c:pt>
                <c:pt idx="4">
                  <c:v>33.700000000000003</c:v>
                </c:pt>
                <c:pt idx="5">
                  <c:v>33.5</c:v>
                </c:pt>
                <c:pt idx="6">
                  <c:v>34.4</c:v>
                </c:pt>
                <c:pt idx="7">
                  <c:v>33.1</c:v>
                </c:pt>
                <c:pt idx="8">
                  <c:v>34.5</c:v>
                </c:pt>
                <c:pt idx="9">
                  <c:v>35.299999999999997</c:v>
                </c:pt>
                <c:pt idx="10">
                  <c:v>36.299999999999997</c:v>
                </c:pt>
                <c:pt idx="11">
                  <c:v>34.6</c:v>
                </c:pt>
                <c:pt idx="12">
                  <c:v>35.299999999999997</c:v>
                </c:pt>
                <c:pt idx="13">
                  <c:v>34.1</c:v>
                </c:pt>
                <c:pt idx="14">
                  <c:v>35.200000000000003</c:v>
                </c:pt>
                <c:pt idx="15">
                  <c:v>34.700000000000003</c:v>
                </c:pt>
                <c:pt idx="16">
                  <c:v>35.5</c:v>
                </c:pt>
                <c:pt idx="17">
                  <c:v>35.1</c:v>
                </c:pt>
                <c:pt idx="18">
                  <c:v>35.1</c:v>
                </c:pt>
                <c:pt idx="19">
                  <c:v>36.9</c:v>
                </c:pt>
                <c:pt idx="20">
                  <c:v>36</c:v>
                </c:pt>
                <c:pt idx="21">
                  <c:v>35.1</c:v>
                </c:pt>
                <c:pt idx="22">
                  <c:v>33.799999999999997</c:v>
                </c:pt>
                <c:pt idx="23">
                  <c:v>35.5</c:v>
                </c:pt>
                <c:pt idx="24">
                  <c:v>35.700000000000003</c:v>
                </c:pt>
                <c:pt idx="25">
                  <c:v>34.799999999999997</c:v>
                </c:pt>
                <c:pt idx="26">
                  <c:v>35.700000000000003</c:v>
                </c:pt>
                <c:pt idx="27">
                  <c:v>35</c:v>
                </c:pt>
                <c:pt idx="28">
                  <c:v>35</c:v>
                </c:pt>
                <c:pt idx="29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0C-4A6D-8F90-637A158AA8E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26.7</c:v>
                </c:pt>
                <c:pt idx="1">
                  <c:v>25.7</c:v>
                </c:pt>
                <c:pt idx="2">
                  <c:v>26</c:v>
                </c:pt>
                <c:pt idx="3">
                  <c:v>25.4</c:v>
                </c:pt>
                <c:pt idx="4">
                  <c:v>26.1</c:v>
                </c:pt>
                <c:pt idx="5">
                  <c:v>25.7</c:v>
                </c:pt>
                <c:pt idx="6">
                  <c:v>26</c:v>
                </c:pt>
                <c:pt idx="7">
                  <c:v>24.9</c:v>
                </c:pt>
                <c:pt idx="8">
                  <c:v>26.2</c:v>
                </c:pt>
                <c:pt idx="9">
                  <c:v>27</c:v>
                </c:pt>
                <c:pt idx="10">
                  <c:v>26.7</c:v>
                </c:pt>
                <c:pt idx="11">
                  <c:v>27.3</c:v>
                </c:pt>
                <c:pt idx="12">
                  <c:v>27.2</c:v>
                </c:pt>
                <c:pt idx="13">
                  <c:v>27.7</c:v>
                </c:pt>
                <c:pt idx="14">
                  <c:v>27.5</c:v>
                </c:pt>
                <c:pt idx="15">
                  <c:v>26.5</c:v>
                </c:pt>
                <c:pt idx="16">
                  <c:v>26.7</c:v>
                </c:pt>
                <c:pt idx="17">
                  <c:v>28.3</c:v>
                </c:pt>
                <c:pt idx="18">
                  <c:v>27.2</c:v>
                </c:pt>
                <c:pt idx="19">
                  <c:v>27.2</c:v>
                </c:pt>
                <c:pt idx="20">
                  <c:v>27.7</c:v>
                </c:pt>
                <c:pt idx="21">
                  <c:v>29.1</c:v>
                </c:pt>
                <c:pt idx="22">
                  <c:v>27.8</c:v>
                </c:pt>
                <c:pt idx="23">
                  <c:v>26.9</c:v>
                </c:pt>
                <c:pt idx="24">
                  <c:v>27.4</c:v>
                </c:pt>
                <c:pt idx="25">
                  <c:v>27.4</c:v>
                </c:pt>
                <c:pt idx="26">
                  <c:v>28.2</c:v>
                </c:pt>
                <c:pt idx="27">
                  <c:v>27</c:v>
                </c:pt>
                <c:pt idx="28">
                  <c:v>27</c:v>
                </c:pt>
                <c:pt idx="29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0C-4A6D-8F90-637A158AA8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53120"/>
        <c:axId val="1591146592"/>
        <c:extLst/>
      </c:stockChart>
      <c:valAx>
        <c:axId val="15911476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2032"/>
        <c:crosses val="max"/>
        <c:crossBetween val="between"/>
      </c:valAx>
      <c:catAx>
        <c:axId val="159115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7680"/>
        <c:crossesAt val="0"/>
        <c:auto val="1"/>
        <c:lblAlgn val="ctr"/>
        <c:lblOffset val="100"/>
        <c:noMultiLvlLbl val="0"/>
      </c:catAx>
      <c:valAx>
        <c:axId val="159114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3120"/>
        <c:crosses val="autoZero"/>
        <c:crossBetween val="between"/>
      </c:valAx>
      <c:catAx>
        <c:axId val="1591153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4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31.6</c:v>
                </c:pt>
                <c:pt idx="1">
                  <c:v>0</c:v>
                </c:pt>
                <c:pt idx="2">
                  <c:v>0</c:v>
                </c:pt>
                <c:pt idx="3">
                  <c:v>6.6</c:v>
                </c:pt>
                <c:pt idx="4">
                  <c:v>27.5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6.3</c:v>
                </c:pt>
                <c:pt idx="9">
                  <c:v>0.4</c:v>
                </c:pt>
                <c:pt idx="10">
                  <c:v>0</c:v>
                </c:pt>
                <c:pt idx="11">
                  <c:v>0</c:v>
                </c:pt>
                <c:pt idx="12">
                  <c:v>4.9000000000000004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8.1</c:v>
                </c:pt>
                <c:pt idx="17">
                  <c:v>0</c:v>
                </c:pt>
                <c:pt idx="18">
                  <c:v>13.8</c:v>
                </c:pt>
                <c:pt idx="19">
                  <c:v>0</c:v>
                </c:pt>
                <c:pt idx="20">
                  <c:v>12.6</c:v>
                </c:pt>
                <c:pt idx="21">
                  <c:v>1.9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40.9</c:v>
                </c:pt>
                <c:pt idx="27">
                  <c:v>0</c:v>
                </c:pt>
                <c:pt idx="28">
                  <c:v>77.7</c:v>
                </c:pt>
                <c:pt idx="29">
                  <c:v>42.5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5-47FA-8463-E7E298A68A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5645056"/>
        <c:axId val="15556461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33.4</c:v>
                </c:pt>
                <c:pt idx="1">
                  <c:v>33.5</c:v>
                </c:pt>
                <c:pt idx="2">
                  <c:v>33.4</c:v>
                </c:pt>
                <c:pt idx="3">
                  <c:v>33.700000000000003</c:v>
                </c:pt>
                <c:pt idx="4">
                  <c:v>32.799999999999997</c:v>
                </c:pt>
                <c:pt idx="5">
                  <c:v>33.5</c:v>
                </c:pt>
                <c:pt idx="6">
                  <c:v>34</c:v>
                </c:pt>
                <c:pt idx="7">
                  <c:v>34</c:v>
                </c:pt>
                <c:pt idx="8">
                  <c:v>34.4</c:v>
                </c:pt>
                <c:pt idx="9">
                  <c:v>34</c:v>
                </c:pt>
                <c:pt idx="10">
                  <c:v>34.200000000000003</c:v>
                </c:pt>
                <c:pt idx="11">
                  <c:v>34</c:v>
                </c:pt>
                <c:pt idx="12">
                  <c:v>34.5</c:v>
                </c:pt>
                <c:pt idx="13">
                  <c:v>34.1</c:v>
                </c:pt>
                <c:pt idx="14">
                  <c:v>34.1</c:v>
                </c:pt>
                <c:pt idx="15">
                  <c:v>34.700000000000003</c:v>
                </c:pt>
                <c:pt idx="16">
                  <c:v>35.1</c:v>
                </c:pt>
                <c:pt idx="17">
                  <c:v>34.299999999999997</c:v>
                </c:pt>
                <c:pt idx="18">
                  <c:v>34.5</c:v>
                </c:pt>
                <c:pt idx="19">
                  <c:v>34.5</c:v>
                </c:pt>
                <c:pt idx="20">
                  <c:v>34.5</c:v>
                </c:pt>
                <c:pt idx="21">
                  <c:v>34.4</c:v>
                </c:pt>
                <c:pt idx="22">
                  <c:v>34.9</c:v>
                </c:pt>
                <c:pt idx="23">
                  <c:v>35.1</c:v>
                </c:pt>
                <c:pt idx="24">
                  <c:v>34.6</c:v>
                </c:pt>
                <c:pt idx="25">
                  <c:v>35.200000000000003</c:v>
                </c:pt>
                <c:pt idx="26">
                  <c:v>34.9</c:v>
                </c:pt>
                <c:pt idx="27">
                  <c:v>34</c:v>
                </c:pt>
                <c:pt idx="28">
                  <c:v>34.4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B5-47FA-8463-E7E298A68A4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24.5</c:v>
                </c:pt>
                <c:pt idx="1">
                  <c:v>23.5</c:v>
                </c:pt>
                <c:pt idx="2">
                  <c:v>24.5</c:v>
                </c:pt>
                <c:pt idx="3">
                  <c:v>24.6</c:v>
                </c:pt>
                <c:pt idx="4">
                  <c:v>23.6</c:v>
                </c:pt>
                <c:pt idx="5">
                  <c:v>24.2</c:v>
                </c:pt>
                <c:pt idx="6">
                  <c:v>25</c:v>
                </c:pt>
                <c:pt idx="7">
                  <c:v>23.5</c:v>
                </c:pt>
                <c:pt idx="8">
                  <c:v>25.9</c:v>
                </c:pt>
                <c:pt idx="9">
                  <c:v>26.2</c:v>
                </c:pt>
                <c:pt idx="10">
                  <c:v>26.3</c:v>
                </c:pt>
                <c:pt idx="11">
                  <c:v>26.4</c:v>
                </c:pt>
                <c:pt idx="12">
                  <c:v>27.5</c:v>
                </c:pt>
                <c:pt idx="13">
                  <c:v>26.1</c:v>
                </c:pt>
                <c:pt idx="14">
                  <c:v>25.8</c:v>
                </c:pt>
                <c:pt idx="15">
                  <c:v>26.1</c:v>
                </c:pt>
                <c:pt idx="16">
                  <c:v>25.8</c:v>
                </c:pt>
                <c:pt idx="17">
                  <c:v>26</c:v>
                </c:pt>
                <c:pt idx="18">
                  <c:v>26.5</c:v>
                </c:pt>
                <c:pt idx="19">
                  <c:v>25.8</c:v>
                </c:pt>
                <c:pt idx="20">
                  <c:v>25.9</c:v>
                </c:pt>
                <c:pt idx="21">
                  <c:v>25</c:v>
                </c:pt>
                <c:pt idx="22">
                  <c:v>25.9</c:v>
                </c:pt>
                <c:pt idx="23">
                  <c:v>26.7</c:v>
                </c:pt>
                <c:pt idx="24">
                  <c:v>27</c:v>
                </c:pt>
                <c:pt idx="25">
                  <c:v>27</c:v>
                </c:pt>
                <c:pt idx="26">
                  <c:v>25.5</c:v>
                </c:pt>
                <c:pt idx="27">
                  <c:v>25.5</c:v>
                </c:pt>
                <c:pt idx="28">
                  <c:v>24.2</c:v>
                </c:pt>
                <c:pt idx="29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B5-47FA-8463-E7E298A68A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42784"/>
        <c:axId val="1591145504"/>
        <c:extLst/>
      </c:stockChart>
      <c:valAx>
        <c:axId val="15556461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645056"/>
        <c:crosses val="max"/>
        <c:crossBetween val="between"/>
      </c:valAx>
      <c:catAx>
        <c:axId val="15556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646144"/>
        <c:crossesAt val="0"/>
        <c:auto val="1"/>
        <c:lblAlgn val="ctr"/>
        <c:lblOffset val="100"/>
        <c:noMultiLvlLbl val="0"/>
      </c:catAx>
      <c:valAx>
        <c:axId val="15911455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2784"/>
        <c:crosses val="autoZero"/>
        <c:crossBetween val="between"/>
      </c:valAx>
      <c:catAx>
        <c:axId val="15911427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455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0.01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5.0999999999999996</c:v>
                </c:pt>
                <c:pt idx="2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F9-4671-A5DF-8D3BF8E6D1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1150400"/>
        <c:axId val="159114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36.299999999999997</c:v>
                </c:pt>
                <c:pt idx="1">
                  <c:v>35.1</c:v>
                </c:pt>
                <c:pt idx="2">
                  <c:v>36.1</c:v>
                </c:pt>
                <c:pt idx="3">
                  <c:v>36.6</c:v>
                </c:pt>
                <c:pt idx="4">
                  <c:v>37.5</c:v>
                </c:pt>
                <c:pt idx="5">
                  <c:v>37.5</c:v>
                </c:pt>
                <c:pt idx="6">
                  <c:v>38.299999999999997</c:v>
                </c:pt>
                <c:pt idx="7">
                  <c:v>36.299999999999997</c:v>
                </c:pt>
                <c:pt idx="8">
                  <c:v>37</c:v>
                </c:pt>
                <c:pt idx="9">
                  <c:v>36.4</c:v>
                </c:pt>
                <c:pt idx="10">
                  <c:v>38.799999999999997</c:v>
                </c:pt>
                <c:pt idx="11">
                  <c:v>38.200000000000003</c:v>
                </c:pt>
                <c:pt idx="12">
                  <c:v>38.5</c:v>
                </c:pt>
                <c:pt idx="13">
                  <c:v>38.4</c:v>
                </c:pt>
                <c:pt idx="14">
                  <c:v>39</c:v>
                </c:pt>
                <c:pt idx="15">
                  <c:v>37.299999999999997</c:v>
                </c:pt>
                <c:pt idx="16">
                  <c:v>38.9</c:v>
                </c:pt>
                <c:pt idx="17">
                  <c:v>38.200000000000003</c:v>
                </c:pt>
                <c:pt idx="18">
                  <c:v>38.700000000000003</c:v>
                </c:pt>
                <c:pt idx="19">
                  <c:v>39</c:v>
                </c:pt>
                <c:pt idx="20">
                  <c:v>39.200000000000003</c:v>
                </c:pt>
                <c:pt idx="21">
                  <c:v>38.200000000000003</c:v>
                </c:pt>
                <c:pt idx="22">
                  <c:v>36.5</c:v>
                </c:pt>
                <c:pt idx="23">
                  <c:v>37</c:v>
                </c:pt>
                <c:pt idx="24">
                  <c:v>38.299999999999997</c:v>
                </c:pt>
                <c:pt idx="25">
                  <c:v>38.9</c:v>
                </c:pt>
                <c:pt idx="26">
                  <c:v>37.200000000000003</c:v>
                </c:pt>
                <c:pt idx="27">
                  <c:v>37.9</c:v>
                </c:pt>
                <c:pt idx="28">
                  <c:v>38.299999999999997</c:v>
                </c:pt>
                <c:pt idx="29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F9-4671-A5DF-8D3BF8E6D1F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24</c:v>
                </c:pt>
                <c:pt idx="1">
                  <c:v>23.4</c:v>
                </c:pt>
                <c:pt idx="2">
                  <c:v>23.5</c:v>
                </c:pt>
                <c:pt idx="3">
                  <c:v>23.4</c:v>
                </c:pt>
                <c:pt idx="4">
                  <c:v>23.8</c:v>
                </c:pt>
                <c:pt idx="5">
                  <c:v>24</c:v>
                </c:pt>
                <c:pt idx="6">
                  <c:v>24.9</c:v>
                </c:pt>
                <c:pt idx="7">
                  <c:v>24.3</c:v>
                </c:pt>
                <c:pt idx="8">
                  <c:v>24.5</c:v>
                </c:pt>
                <c:pt idx="9">
                  <c:v>23.5</c:v>
                </c:pt>
                <c:pt idx="10">
                  <c:v>22.5</c:v>
                </c:pt>
                <c:pt idx="11">
                  <c:v>23.6</c:v>
                </c:pt>
                <c:pt idx="12">
                  <c:v>25.3</c:v>
                </c:pt>
                <c:pt idx="13">
                  <c:v>24.5</c:v>
                </c:pt>
                <c:pt idx="14">
                  <c:v>22.5</c:v>
                </c:pt>
                <c:pt idx="15">
                  <c:v>25.5</c:v>
                </c:pt>
                <c:pt idx="16">
                  <c:v>22.8</c:v>
                </c:pt>
                <c:pt idx="17">
                  <c:v>26</c:v>
                </c:pt>
                <c:pt idx="18">
                  <c:v>25.6</c:v>
                </c:pt>
                <c:pt idx="19">
                  <c:v>25.3</c:v>
                </c:pt>
                <c:pt idx="20">
                  <c:v>25.1</c:v>
                </c:pt>
                <c:pt idx="21">
                  <c:v>25.7</c:v>
                </c:pt>
                <c:pt idx="22">
                  <c:v>24.2</c:v>
                </c:pt>
                <c:pt idx="23">
                  <c:v>24</c:v>
                </c:pt>
                <c:pt idx="24">
                  <c:v>24.4</c:v>
                </c:pt>
                <c:pt idx="25">
                  <c:v>25</c:v>
                </c:pt>
                <c:pt idx="26">
                  <c:v>25</c:v>
                </c:pt>
                <c:pt idx="27">
                  <c:v>25.4</c:v>
                </c:pt>
                <c:pt idx="28">
                  <c:v>26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F9-4671-A5DF-8D3BF8E6D1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55840"/>
        <c:axId val="1591144416"/>
        <c:extLst/>
      </c:stockChart>
      <c:valAx>
        <c:axId val="159114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0400"/>
        <c:crosses val="max"/>
        <c:crossBetween val="between"/>
      </c:valAx>
      <c:catAx>
        <c:axId val="159115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3328"/>
        <c:crossesAt val="0"/>
        <c:auto val="1"/>
        <c:lblAlgn val="ctr"/>
        <c:lblOffset val="100"/>
        <c:noMultiLvlLbl val="0"/>
      </c:catAx>
      <c:valAx>
        <c:axId val="15911444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5840"/>
        <c:crosses val="autoZero"/>
        <c:crossBetween val="between"/>
      </c:valAx>
      <c:catAx>
        <c:axId val="15911558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444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0</c:v>
                </c:pt>
                <c:pt idx="1">
                  <c:v>13.4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A-4E39-BB72-866CE578BF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1149856"/>
        <c:axId val="1591143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35.4</c:v>
                </c:pt>
                <c:pt idx="1">
                  <c:v>32.700000000000003</c:v>
                </c:pt>
                <c:pt idx="2">
                  <c:v>31.4</c:v>
                </c:pt>
                <c:pt idx="3">
                  <c:v>34</c:v>
                </c:pt>
                <c:pt idx="4">
                  <c:v>35.700000000000003</c:v>
                </c:pt>
                <c:pt idx="5">
                  <c:v>33.6</c:v>
                </c:pt>
                <c:pt idx="6">
                  <c:v>35.5</c:v>
                </c:pt>
                <c:pt idx="7">
                  <c:v>34.9</c:v>
                </c:pt>
                <c:pt idx="8">
                  <c:v>35</c:v>
                </c:pt>
                <c:pt idx="9">
                  <c:v>35.5</c:v>
                </c:pt>
                <c:pt idx="10">
                  <c:v>36.700000000000003</c:v>
                </c:pt>
                <c:pt idx="11">
                  <c:v>36.5</c:v>
                </c:pt>
                <c:pt idx="12">
                  <c:v>36.700000000000003</c:v>
                </c:pt>
                <c:pt idx="13">
                  <c:v>36.299999999999997</c:v>
                </c:pt>
                <c:pt idx="14">
                  <c:v>36.5</c:v>
                </c:pt>
                <c:pt idx="15">
                  <c:v>36</c:v>
                </c:pt>
                <c:pt idx="16">
                  <c:v>37</c:v>
                </c:pt>
                <c:pt idx="17">
                  <c:v>36.4</c:v>
                </c:pt>
                <c:pt idx="18">
                  <c:v>37.4</c:v>
                </c:pt>
                <c:pt idx="19">
                  <c:v>36.1</c:v>
                </c:pt>
                <c:pt idx="20">
                  <c:v>36.5</c:v>
                </c:pt>
                <c:pt idx="21">
                  <c:v>35.5</c:v>
                </c:pt>
                <c:pt idx="22">
                  <c:v>35.200000000000003</c:v>
                </c:pt>
                <c:pt idx="23">
                  <c:v>35.6</c:v>
                </c:pt>
                <c:pt idx="24">
                  <c:v>36.5</c:v>
                </c:pt>
                <c:pt idx="25">
                  <c:v>36</c:v>
                </c:pt>
                <c:pt idx="26">
                  <c:v>35.299999999999997</c:v>
                </c:pt>
                <c:pt idx="27">
                  <c:v>35.799999999999997</c:v>
                </c:pt>
                <c:pt idx="28">
                  <c:v>36.700000000000003</c:v>
                </c:pt>
                <c:pt idx="29">
                  <c:v>36.299999999999997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8A-4E39-BB72-866CE578BF0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24.2</c:v>
                </c:pt>
                <c:pt idx="1">
                  <c:v>24.9</c:v>
                </c:pt>
                <c:pt idx="2">
                  <c:v>24</c:v>
                </c:pt>
                <c:pt idx="3">
                  <c:v>24.1</c:v>
                </c:pt>
                <c:pt idx="4">
                  <c:v>23.8</c:v>
                </c:pt>
                <c:pt idx="5">
                  <c:v>24.8</c:v>
                </c:pt>
                <c:pt idx="6">
                  <c:v>25</c:v>
                </c:pt>
                <c:pt idx="7">
                  <c:v>24.4</c:v>
                </c:pt>
                <c:pt idx="8">
                  <c:v>24.3</c:v>
                </c:pt>
                <c:pt idx="9">
                  <c:v>22.5</c:v>
                </c:pt>
                <c:pt idx="10">
                  <c:v>23</c:v>
                </c:pt>
                <c:pt idx="11">
                  <c:v>25.7</c:v>
                </c:pt>
                <c:pt idx="12">
                  <c:v>25.7</c:v>
                </c:pt>
                <c:pt idx="13">
                  <c:v>25.3</c:v>
                </c:pt>
                <c:pt idx="14">
                  <c:v>26.3</c:v>
                </c:pt>
                <c:pt idx="15">
                  <c:v>25.4</c:v>
                </c:pt>
                <c:pt idx="16">
                  <c:v>24.5</c:v>
                </c:pt>
                <c:pt idx="17">
                  <c:v>24.7</c:v>
                </c:pt>
                <c:pt idx="18">
                  <c:v>25.3</c:v>
                </c:pt>
                <c:pt idx="19">
                  <c:v>26</c:v>
                </c:pt>
                <c:pt idx="20">
                  <c:v>25.1</c:v>
                </c:pt>
                <c:pt idx="21">
                  <c:v>26.3</c:v>
                </c:pt>
                <c:pt idx="22">
                  <c:v>23.8</c:v>
                </c:pt>
                <c:pt idx="23">
                  <c:v>25.1</c:v>
                </c:pt>
                <c:pt idx="24">
                  <c:v>25</c:v>
                </c:pt>
                <c:pt idx="25">
                  <c:v>24.2</c:v>
                </c:pt>
                <c:pt idx="26">
                  <c:v>25</c:v>
                </c:pt>
                <c:pt idx="27">
                  <c:v>25</c:v>
                </c:pt>
                <c:pt idx="28">
                  <c:v>26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8A-4E39-BB72-866CE578BF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55296"/>
        <c:axId val="1591147136"/>
        <c:extLst/>
      </c:stockChart>
      <c:valAx>
        <c:axId val="1591143872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9856"/>
        <c:crosses val="max"/>
        <c:crossBetween val="between"/>
      </c:valAx>
      <c:catAx>
        <c:axId val="159114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3872"/>
        <c:crossesAt val="0"/>
        <c:auto val="1"/>
        <c:lblAlgn val="ctr"/>
        <c:lblOffset val="100"/>
        <c:noMultiLvlLbl val="0"/>
      </c:catAx>
      <c:valAx>
        <c:axId val="15911471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5296"/>
        <c:crosses val="autoZero"/>
        <c:crossBetween val="between"/>
      </c:valAx>
      <c:catAx>
        <c:axId val="1591155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471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7.9</c:v>
                </c:pt>
                <c:pt idx="1">
                  <c:v>35.6</c:v>
                </c:pt>
                <c:pt idx="2">
                  <c:v>8</c:v>
                </c:pt>
                <c:pt idx="3">
                  <c:v>3.4</c:v>
                </c:pt>
                <c:pt idx="4">
                  <c:v>0.8</c:v>
                </c:pt>
                <c:pt idx="5">
                  <c:v>0.3</c:v>
                </c:pt>
                <c:pt idx="6">
                  <c:v>5.4</c:v>
                </c:pt>
                <c:pt idx="7">
                  <c:v>0</c:v>
                </c:pt>
                <c:pt idx="8">
                  <c:v>0.8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18</c:v>
                </c:pt>
                <c:pt idx="13">
                  <c:v>18.600000000000001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30.3</c:v>
                </c:pt>
                <c:pt idx="18">
                  <c:v>0</c:v>
                </c:pt>
                <c:pt idx="19">
                  <c:v>0</c:v>
                </c:pt>
                <c:pt idx="20">
                  <c:v>1.4</c:v>
                </c:pt>
                <c:pt idx="21">
                  <c:v>14.3</c:v>
                </c:pt>
                <c:pt idx="22">
                  <c:v>0</c:v>
                </c:pt>
                <c:pt idx="23">
                  <c:v>0</c:v>
                </c:pt>
                <c:pt idx="24">
                  <c:v>10.9</c:v>
                </c:pt>
                <c:pt idx="25">
                  <c:v>14.5</c:v>
                </c:pt>
                <c:pt idx="26">
                  <c:v>10.8</c:v>
                </c:pt>
                <c:pt idx="27">
                  <c:v>0</c:v>
                </c:pt>
                <c:pt idx="28">
                  <c:v>0</c:v>
                </c:pt>
                <c:pt idx="29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4-47B4-94BB-F7C87FD542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3233024"/>
        <c:axId val="15932395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33</c:v>
                </c:pt>
                <c:pt idx="1">
                  <c:v>33.299999999999997</c:v>
                </c:pt>
                <c:pt idx="2">
                  <c:v>33.5</c:v>
                </c:pt>
                <c:pt idx="3">
                  <c:v>33.200000000000003</c:v>
                </c:pt>
                <c:pt idx="4">
                  <c:v>33.5</c:v>
                </c:pt>
                <c:pt idx="5">
                  <c:v>33.6</c:v>
                </c:pt>
                <c:pt idx="6">
                  <c:v>35</c:v>
                </c:pt>
                <c:pt idx="7">
                  <c:v>33.700000000000003</c:v>
                </c:pt>
                <c:pt idx="8">
                  <c:v>34</c:v>
                </c:pt>
                <c:pt idx="9">
                  <c:v>34</c:v>
                </c:pt>
                <c:pt idx="10">
                  <c:v>34.6</c:v>
                </c:pt>
                <c:pt idx="11">
                  <c:v>33.799999999999997</c:v>
                </c:pt>
                <c:pt idx="12">
                  <c:v>33.700000000000003</c:v>
                </c:pt>
                <c:pt idx="13">
                  <c:v>33.5</c:v>
                </c:pt>
                <c:pt idx="14">
                  <c:v>34.799999999999997</c:v>
                </c:pt>
                <c:pt idx="15">
                  <c:v>33.5</c:v>
                </c:pt>
                <c:pt idx="16">
                  <c:v>33.700000000000003</c:v>
                </c:pt>
                <c:pt idx="17">
                  <c:v>34</c:v>
                </c:pt>
                <c:pt idx="18">
                  <c:v>33.700000000000003</c:v>
                </c:pt>
                <c:pt idx="19">
                  <c:v>34</c:v>
                </c:pt>
                <c:pt idx="20">
                  <c:v>34</c:v>
                </c:pt>
                <c:pt idx="21">
                  <c:v>34</c:v>
                </c:pt>
                <c:pt idx="22">
                  <c:v>33.299999999999997</c:v>
                </c:pt>
                <c:pt idx="23">
                  <c:v>33.5</c:v>
                </c:pt>
                <c:pt idx="24">
                  <c:v>33.299999999999997</c:v>
                </c:pt>
                <c:pt idx="25">
                  <c:v>33</c:v>
                </c:pt>
                <c:pt idx="26">
                  <c:v>34.200000000000003</c:v>
                </c:pt>
                <c:pt idx="27">
                  <c:v>32</c:v>
                </c:pt>
                <c:pt idx="28">
                  <c:v>33.700000000000003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B4-47B4-94BB-F7C87FD5428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24.8</c:v>
                </c:pt>
                <c:pt idx="1">
                  <c:v>24.3</c:v>
                </c:pt>
                <c:pt idx="2">
                  <c:v>23.9</c:v>
                </c:pt>
                <c:pt idx="3">
                  <c:v>24.3</c:v>
                </c:pt>
                <c:pt idx="4">
                  <c:v>25.3</c:v>
                </c:pt>
                <c:pt idx="5">
                  <c:v>24.3</c:v>
                </c:pt>
                <c:pt idx="6">
                  <c:v>25.5</c:v>
                </c:pt>
                <c:pt idx="7">
                  <c:v>24.6</c:v>
                </c:pt>
                <c:pt idx="8">
                  <c:v>26</c:v>
                </c:pt>
                <c:pt idx="9">
                  <c:v>25.6</c:v>
                </c:pt>
                <c:pt idx="10">
                  <c:v>25</c:v>
                </c:pt>
                <c:pt idx="11">
                  <c:v>25.8</c:v>
                </c:pt>
                <c:pt idx="12">
                  <c:v>26</c:v>
                </c:pt>
                <c:pt idx="13">
                  <c:v>25.6</c:v>
                </c:pt>
                <c:pt idx="14">
                  <c:v>25.8</c:v>
                </c:pt>
                <c:pt idx="15">
                  <c:v>25.6</c:v>
                </c:pt>
                <c:pt idx="16">
                  <c:v>25.7</c:v>
                </c:pt>
                <c:pt idx="17">
                  <c:v>26.6</c:v>
                </c:pt>
                <c:pt idx="18">
                  <c:v>25.3</c:v>
                </c:pt>
                <c:pt idx="19">
                  <c:v>25.7</c:v>
                </c:pt>
                <c:pt idx="20">
                  <c:v>26.2</c:v>
                </c:pt>
                <c:pt idx="21">
                  <c:v>26.4</c:v>
                </c:pt>
                <c:pt idx="22">
                  <c:v>25.5</c:v>
                </c:pt>
                <c:pt idx="23">
                  <c:v>24.8</c:v>
                </c:pt>
                <c:pt idx="24">
                  <c:v>25.3</c:v>
                </c:pt>
                <c:pt idx="25">
                  <c:v>24.3</c:v>
                </c:pt>
                <c:pt idx="26">
                  <c:v>25.3</c:v>
                </c:pt>
                <c:pt idx="27">
                  <c:v>24.5</c:v>
                </c:pt>
                <c:pt idx="28">
                  <c:v>26.1</c:v>
                </c:pt>
                <c:pt idx="2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B4-47B4-94BB-F7C87FD542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3228128"/>
        <c:axId val="1593235200"/>
        <c:extLst/>
      </c:stockChart>
      <c:valAx>
        <c:axId val="1593239552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3024"/>
        <c:crosses val="max"/>
        <c:crossBetween val="between"/>
      </c:valAx>
      <c:catAx>
        <c:axId val="159323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9552"/>
        <c:crossesAt val="0"/>
        <c:auto val="1"/>
        <c:lblAlgn val="ctr"/>
        <c:lblOffset val="100"/>
        <c:noMultiLvlLbl val="0"/>
      </c:catAx>
      <c:valAx>
        <c:axId val="15932352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28128"/>
        <c:crosses val="autoZero"/>
        <c:crossBetween val="between"/>
      </c:valAx>
      <c:catAx>
        <c:axId val="15932281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32352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3.4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2.2999999999999998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3.5</c:v>
                </c:pt>
                <c:pt idx="14">
                  <c:v>7.4</c:v>
                </c:pt>
                <c:pt idx="15">
                  <c:v>1.6</c:v>
                </c:pt>
                <c:pt idx="16">
                  <c:v>0</c:v>
                </c:pt>
                <c:pt idx="17">
                  <c:v>0.01</c:v>
                </c:pt>
                <c:pt idx="18">
                  <c:v>0.2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45.2</c:v>
                </c:pt>
                <c:pt idx="27">
                  <c:v>1.1000000000000001</c:v>
                </c:pt>
                <c:pt idx="28">
                  <c:v>0.3</c:v>
                </c:pt>
                <c:pt idx="29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30-498D-AFE1-3A8E75FEF7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3230848"/>
        <c:axId val="15932303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32.700000000000003</c:v>
                </c:pt>
                <c:pt idx="1">
                  <c:v>35.4</c:v>
                </c:pt>
                <c:pt idx="2">
                  <c:v>36</c:v>
                </c:pt>
                <c:pt idx="3">
                  <c:v>35.5</c:v>
                </c:pt>
                <c:pt idx="4">
                  <c:v>34.9</c:v>
                </c:pt>
                <c:pt idx="5">
                  <c:v>35.299999999999997</c:v>
                </c:pt>
                <c:pt idx="6">
                  <c:v>35.6</c:v>
                </c:pt>
                <c:pt idx="7">
                  <c:v>34.799999999999997</c:v>
                </c:pt>
                <c:pt idx="8">
                  <c:v>34.5</c:v>
                </c:pt>
                <c:pt idx="9">
                  <c:v>36.4</c:v>
                </c:pt>
                <c:pt idx="10">
                  <c:v>37.4</c:v>
                </c:pt>
                <c:pt idx="11">
                  <c:v>34.5</c:v>
                </c:pt>
                <c:pt idx="12">
                  <c:v>34.700000000000003</c:v>
                </c:pt>
                <c:pt idx="13">
                  <c:v>35.1</c:v>
                </c:pt>
                <c:pt idx="14">
                  <c:v>34.6</c:v>
                </c:pt>
                <c:pt idx="15">
                  <c:v>33.9</c:v>
                </c:pt>
                <c:pt idx="16">
                  <c:v>35.5</c:v>
                </c:pt>
                <c:pt idx="17">
                  <c:v>35.4</c:v>
                </c:pt>
                <c:pt idx="18">
                  <c:v>34.700000000000003</c:v>
                </c:pt>
                <c:pt idx="19">
                  <c:v>35.1</c:v>
                </c:pt>
                <c:pt idx="20">
                  <c:v>34.700000000000003</c:v>
                </c:pt>
                <c:pt idx="21">
                  <c:v>37.200000000000003</c:v>
                </c:pt>
                <c:pt idx="22">
                  <c:v>36</c:v>
                </c:pt>
                <c:pt idx="23">
                  <c:v>36.4</c:v>
                </c:pt>
                <c:pt idx="24">
                  <c:v>36.6</c:v>
                </c:pt>
                <c:pt idx="25">
                  <c:v>35.799999999999997</c:v>
                </c:pt>
                <c:pt idx="26">
                  <c:v>35.4</c:v>
                </c:pt>
                <c:pt idx="27">
                  <c:v>32.9</c:v>
                </c:pt>
                <c:pt idx="28">
                  <c:v>33.200000000000003</c:v>
                </c:pt>
                <c:pt idx="29">
                  <c:v>32.9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30-498D-AFE1-3A8E75FEF75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23.9</c:v>
                </c:pt>
                <c:pt idx="1">
                  <c:v>24.5</c:v>
                </c:pt>
                <c:pt idx="2">
                  <c:v>22.9</c:v>
                </c:pt>
                <c:pt idx="3">
                  <c:v>23.8</c:v>
                </c:pt>
                <c:pt idx="4">
                  <c:v>24.3</c:v>
                </c:pt>
                <c:pt idx="5">
                  <c:v>24.4</c:v>
                </c:pt>
                <c:pt idx="6">
                  <c:v>23.5</c:v>
                </c:pt>
                <c:pt idx="7">
                  <c:v>24.2</c:v>
                </c:pt>
                <c:pt idx="8">
                  <c:v>24.5</c:v>
                </c:pt>
                <c:pt idx="9">
                  <c:v>24</c:v>
                </c:pt>
                <c:pt idx="10">
                  <c:v>24</c:v>
                </c:pt>
                <c:pt idx="11">
                  <c:v>25.1</c:v>
                </c:pt>
                <c:pt idx="12">
                  <c:v>24.5</c:v>
                </c:pt>
                <c:pt idx="13">
                  <c:v>24.8</c:v>
                </c:pt>
                <c:pt idx="14">
                  <c:v>25.1</c:v>
                </c:pt>
                <c:pt idx="15">
                  <c:v>25.1</c:v>
                </c:pt>
                <c:pt idx="16">
                  <c:v>24.5</c:v>
                </c:pt>
                <c:pt idx="17">
                  <c:v>24.9</c:v>
                </c:pt>
                <c:pt idx="18">
                  <c:v>25.4</c:v>
                </c:pt>
                <c:pt idx="19">
                  <c:v>24.9</c:v>
                </c:pt>
                <c:pt idx="20">
                  <c:v>25.1</c:v>
                </c:pt>
                <c:pt idx="21">
                  <c:v>26.2</c:v>
                </c:pt>
                <c:pt idx="22">
                  <c:v>25.6</c:v>
                </c:pt>
                <c:pt idx="23">
                  <c:v>24.2</c:v>
                </c:pt>
                <c:pt idx="24">
                  <c:v>24.5</c:v>
                </c:pt>
                <c:pt idx="25">
                  <c:v>24.6</c:v>
                </c:pt>
                <c:pt idx="26">
                  <c:v>24.6</c:v>
                </c:pt>
                <c:pt idx="27">
                  <c:v>23</c:v>
                </c:pt>
                <c:pt idx="28">
                  <c:v>25.3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30-498D-AFE1-3A8E75FEF7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3231392"/>
        <c:axId val="1593234112"/>
        <c:extLst/>
      </c:stockChart>
      <c:valAx>
        <c:axId val="15932303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0848"/>
        <c:crosses val="max"/>
        <c:crossBetween val="between"/>
      </c:valAx>
      <c:catAx>
        <c:axId val="159323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0304"/>
        <c:crossesAt val="0"/>
        <c:auto val="1"/>
        <c:lblAlgn val="ctr"/>
        <c:lblOffset val="100"/>
        <c:noMultiLvlLbl val="0"/>
      </c:catAx>
      <c:valAx>
        <c:axId val="1593234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1392"/>
        <c:crosses val="autoZero"/>
        <c:crossBetween val="between"/>
      </c:valAx>
      <c:catAx>
        <c:axId val="1593231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3234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0</c:v>
                </c:pt>
                <c:pt idx="1">
                  <c:v>11</c:v>
                </c:pt>
                <c:pt idx="2">
                  <c:v>13.5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17.8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10.7</c:v>
                </c:pt>
                <c:pt idx="27">
                  <c:v>0.6</c:v>
                </c:pt>
                <c:pt idx="28">
                  <c:v>6.4</c:v>
                </c:pt>
                <c:pt idx="2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7-47D7-9CE3-2612A0C744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3232480"/>
        <c:axId val="15932319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34.5</c:v>
                </c:pt>
                <c:pt idx="1">
                  <c:v>34.4</c:v>
                </c:pt>
                <c:pt idx="2">
                  <c:v>34.200000000000003</c:v>
                </c:pt>
                <c:pt idx="3">
                  <c:v>36.1</c:v>
                </c:pt>
                <c:pt idx="4">
                  <c:v>35.5</c:v>
                </c:pt>
                <c:pt idx="5">
                  <c:v>34.6</c:v>
                </c:pt>
                <c:pt idx="6">
                  <c:v>35.6</c:v>
                </c:pt>
                <c:pt idx="7">
                  <c:v>36.1</c:v>
                </c:pt>
                <c:pt idx="8">
                  <c:v>36.6</c:v>
                </c:pt>
                <c:pt idx="9">
                  <c:v>36</c:v>
                </c:pt>
                <c:pt idx="10">
                  <c:v>36.9</c:v>
                </c:pt>
                <c:pt idx="11">
                  <c:v>35.799999999999997</c:v>
                </c:pt>
                <c:pt idx="12">
                  <c:v>35.200000000000003</c:v>
                </c:pt>
                <c:pt idx="13">
                  <c:v>35.4</c:v>
                </c:pt>
                <c:pt idx="14">
                  <c:v>34.4</c:v>
                </c:pt>
                <c:pt idx="15">
                  <c:v>35.200000000000003</c:v>
                </c:pt>
                <c:pt idx="16">
                  <c:v>37.4</c:v>
                </c:pt>
                <c:pt idx="17">
                  <c:v>36.5</c:v>
                </c:pt>
                <c:pt idx="18">
                  <c:v>36</c:v>
                </c:pt>
                <c:pt idx="19">
                  <c:v>36.1</c:v>
                </c:pt>
                <c:pt idx="20">
                  <c:v>36.799999999999997</c:v>
                </c:pt>
                <c:pt idx="21">
                  <c:v>37</c:v>
                </c:pt>
                <c:pt idx="22">
                  <c:v>36.6</c:v>
                </c:pt>
                <c:pt idx="23">
                  <c:v>36.6</c:v>
                </c:pt>
                <c:pt idx="24">
                  <c:v>38.799999999999997</c:v>
                </c:pt>
                <c:pt idx="25">
                  <c:v>37.299999999999997</c:v>
                </c:pt>
                <c:pt idx="26">
                  <c:v>35.299999999999997</c:v>
                </c:pt>
                <c:pt idx="27">
                  <c:v>34.9</c:v>
                </c:pt>
                <c:pt idx="28">
                  <c:v>35</c:v>
                </c:pt>
                <c:pt idx="29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A7-47D7-9CE3-2612A0C7445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23.8</c:v>
                </c:pt>
                <c:pt idx="1">
                  <c:v>24</c:v>
                </c:pt>
                <c:pt idx="2">
                  <c:v>24</c:v>
                </c:pt>
                <c:pt idx="3">
                  <c:v>23.9</c:v>
                </c:pt>
                <c:pt idx="4">
                  <c:v>22.9</c:v>
                </c:pt>
                <c:pt idx="5">
                  <c:v>24.5</c:v>
                </c:pt>
                <c:pt idx="6">
                  <c:v>24</c:v>
                </c:pt>
                <c:pt idx="7">
                  <c:v>24.9</c:v>
                </c:pt>
                <c:pt idx="8">
                  <c:v>23.7</c:v>
                </c:pt>
                <c:pt idx="9">
                  <c:v>23.6</c:v>
                </c:pt>
                <c:pt idx="10">
                  <c:v>24.4</c:v>
                </c:pt>
                <c:pt idx="11">
                  <c:v>25.6</c:v>
                </c:pt>
                <c:pt idx="12">
                  <c:v>25.2</c:v>
                </c:pt>
                <c:pt idx="13">
                  <c:v>23.7</c:v>
                </c:pt>
                <c:pt idx="14">
                  <c:v>24.6</c:v>
                </c:pt>
                <c:pt idx="15">
                  <c:v>26</c:v>
                </c:pt>
                <c:pt idx="16">
                  <c:v>24</c:v>
                </c:pt>
                <c:pt idx="17">
                  <c:v>25.2</c:v>
                </c:pt>
                <c:pt idx="18">
                  <c:v>24.2</c:v>
                </c:pt>
                <c:pt idx="19">
                  <c:v>24.5</c:v>
                </c:pt>
                <c:pt idx="20">
                  <c:v>24.9</c:v>
                </c:pt>
                <c:pt idx="21">
                  <c:v>25</c:v>
                </c:pt>
                <c:pt idx="22">
                  <c:v>24.7</c:v>
                </c:pt>
                <c:pt idx="23">
                  <c:v>24.6</c:v>
                </c:pt>
                <c:pt idx="24">
                  <c:v>25.1</c:v>
                </c:pt>
                <c:pt idx="25">
                  <c:v>23.7</c:v>
                </c:pt>
                <c:pt idx="26">
                  <c:v>24.7</c:v>
                </c:pt>
                <c:pt idx="27">
                  <c:v>24.4</c:v>
                </c:pt>
                <c:pt idx="28">
                  <c:v>26.5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A7-47D7-9CE3-2612A0C744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3226496"/>
        <c:axId val="1593239008"/>
        <c:extLst/>
      </c:stockChart>
      <c:valAx>
        <c:axId val="15932319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2480"/>
        <c:crosses val="max"/>
        <c:crossBetween val="between"/>
      </c:valAx>
      <c:catAx>
        <c:axId val="159323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31936"/>
        <c:crossesAt val="0"/>
        <c:auto val="1"/>
        <c:lblAlgn val="ctr"/>
        <c:lblOffset val="100"/>
        <c:noMultiLvlLbl val="0"/>
      </c:catAx>
      <c:valAx>
        <c:axId val="1593239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3226496"/>
        <c:crosses val="autoZero"/>
        <c:crossBetween val="between"/>
      </c:valAx>
      <c:catAx>
        <c:axId val="1593226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3239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</c:v>
                </c:pt>
                <c:pt idx="1">
                  <c:v>2.4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14.2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0.01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0-4354-89D8-9A77534408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1148224"/>
        <c:axId val="1591148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32.9</c:v>
                </c:pt>
                <c:pt idx="1">
                  <c:v>32.799999999999997</c:v>
                </c:pt>
                <c:pt idx="2">
                  <c:v>33.4</c:v>
                </c:pt>
                <c:pt idx="3">
                  <c:v>32.700000000000003</c:v>
                </c:pt>
                <c:pt idx="4">
                  <c:v>32.700000000000003</c:v>
                </c:pt>
                <c:pt idx="5">
                  <c:v>32.700000000000003</c:v>
                </c:pt>
                <c:pt idx="6">
                  <c:v>33.4</c:v>
                </c:pt>
                <c:pt idx="7">
                  <c:v>33.200000000000003</c:v>
                </c:pt>
                <c:pt idx="8">
                  <c:v>32.6</c:v>
                </c:pt>
                <c:pt idx="9">
                  <c:v>32.5</c:v>
                </c:pt>
                <c:pt idx="10">
                  <c:v>33.200000000000003</c:v>
                </c:pt>
                <c:pt idx="11">
                  <c:v>33.700000000000003</c:v>
                </c:pt>
                <c:pt idx="12">
                  <c:v>33.299999999999997</c:v>
                </c:pt>
                <c:pt idx="13">
                  <c:v>33.6</c:v>
                </c:pt>
                <c:pt idx="14">
                  <c:v>33.5</c:v>
                </c:pt>
                <c:pt idx="15">
                  <c:v>34</c:v>
                </c:pt>
                <c:pt idx="16">
                  <c:v>33.299999999999997</c:v>
                </c:pt>
                <c:pt idx="17">
                  <c:v>33.6</c:v>
                </c:pt>
                <c:pt idx="18">
                  <c:v>34.4</c:v>
                </c:pt>
                <c:pt idx="19">
                  <c:v>34.299999999999997</c:v>
                </c:pt>
                <c:pt idx="20">
                  <c:v>33.9</c:v>
                </c:pt>
                <c:pt idx="21">
                  <c:v>33.5</c:v>
                </c:pt>
                <c:pt idx="22">
                  <c:v>33.700000000000003</c:v>
                </c:pt>
                <c:pt idx="23">
                  <c:v>34.299999999999997</c:v>
                </c:pt>
                <c:pt idx="24">
                  <c:v>33.5</c:v>
                </c:pt>
                <c:pt idx="25">
                  <c:v>33</c:v>
                </c:pt>
                <c:pt idx="26">
                  <c:v>33.9</c:v>
                </c:pt>
                <c:pt idx="27">
                  <c:v>34.9</c:v>
                </c:pt>
                <c:pt idx="28">
                  <c:v>34.4</c:v>
                </c:pt>
                <c:pt idx="29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60-4354-89D8-9A77534408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25</c:v>
                </c:pt>
                <c:pt idx="1">
                  <c:v>25.3</c:v>
                </c:pt>
                <c:pt idx="2">
                  <c:v>25.3</c:v>
                </c:pt>
                <c:pt idx="3">
                  <c:v>24.9</c:v>
                </c:pt>
                <c:pt idx="4">
                  <c:v>25.4</c:v>
                </c:pt>
                <c:pt idx="5">
                  <c:v>26.7</c:v>
                </c:pt>
                <c:pt idx="6">
                  <c:v>26.8</c:v>
                </c:pt>
                <c:pt idx="7">
                  <c:v>26.1</c:v>
                </c:pt>
                <c:pt idx="8">
                  <c:v>25.6</c:v>
                </c:pt>
                <c:pt idx="9">
                  <c:v>25.6</c:v>
                </c:pt>
                <c:pt idx="10">
                  <c:v>26.3</c:v>
                </c:pt>
                <c:pt idx="11">
                  <c:v>27</c:v>
                </c:pt>
                <c:pt idx="12">
                  <c:v>25.8</c:v>
                </c:pt>
                <c:pt idx="13">
                  <c:v>26.5</c:v>
                </c:pt>
                <c:pt idx="14">
                  <c:v>25.9</c:v>
                </c:pt>
                <c:pt idx="15">
                  <c:v>27.8</c:v>
                </c:pt>
                <c:pt idx="16">
                  <c:v>26.9</c:v>
                </c:pt>
                <c:pt idx="17">
                  <c:v>27.2</c:v>
                </c:pt>
                <c:pt idx="18">
                  <c:v>26</c:v>
                </c:pt>
                <c:pt idx="19">
                  <c:v>27.2</c:v>
                </c:pt>
                <c:pt idx="20">
                  <c:v>26.8</c:v>
                </c:pt>
                <c:pt idx="21">
                  <c:v>27.2</c:v>
                </c:pt>
                <c:pt idx="22">
                  <c:v>27.3</c:v>
                </c:pt>
                <c:pt idx="23">
                  <c:v>26.9</c:v>
                </c:pt>
                <c:pt idx="24">
                  <c:v>26</c:v>
                </c:pt>
                <c:pt idx="25">
                  <c:v>26.1</c:v>
                </c:pt>
                <c:pt idx="26">
                  <c:v>25.8</c:v>
                </c:pt>
                <c:pt idx="27">
                  <c:v>26.2</c:v>
                </c:pt>
                <c:pt idx="28">
                  <c:v>28.1</c:v>
                </c:pt>
                <c:pt idx="29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60-4354-89D8-9A77534408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50944"/>
        <c:axId val="1591151488"/>
        <c:extLst/>
      </c:stockChart>
      <c:valAx>
        <c:axId val="1591148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8224"/>
        <c:crosses val="max"/>
        <c:crossBetween val="between"/>
      </c:valAx>
      <c:catAx>
        <c:axId val="159114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8768"/>
        <c:crossesAt val="0"/>
        <c:auto val="1"/>
        <c:lblAlgn val="ctr"/>
        <c:lblOffset val="100"/>
        <c:noMultiLvlLbl val="0"/>
      </c:catAx>
      <c:valAx>
        <c:axId val="15911514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50944"/>
        <c:crosses val="autoZero"/>
        <c:crossBetween val="between"/>
      </c:valAx>
      <c:catAx>
        <c:axId val="1591150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51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12.5</c:v>
                </c:pt>
                <c:pt idx="20">
                  <c:v>6.4</c:v>
                </c:pt>
                <c:pt idx="21">
                  <c:v>0</c:v>
                </c:pt>
                <c:pt idx="22">
                  <c:v>0.8</c:v>
                </c:pt>
                <c:pt idx="23">
                  <c:v>0</c:v>
                </c:pt>
                <c:pt idx="24">
                  <c:v>2.6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E-42D1-958F-A88EF090B9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60644768"/>
        <c:axId val="13606436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38.6</c:v>
                </c:pt>
                <c:pt idx="1">
                  <c:v>38.6</c:v>
                </c:pt>
                <c:pt idx="2">
                  <c:v>38.1</c:v>
                </c:pt>
                <c:pt idx="3">
                  <c:v>38.200000000000003</c:v>
                </c:pt>
                <c:pt idx="4">
                  <c:v>38.200000000000003</c:v>
                </c:pt>
                <c:pt idx="5">
                  <c:v>38</c:v>
                </c:pt>
                <c:pt idx="6">
                  <c:v>39.799999999999997</c:v>
                </c:pt>
                <c:pt idx="7">
                  <c:v>38.9</c:v>
                </c:pt>
                <c:pt idx="8">
                  <c:v>39.200000000000003</c:v>
                </c:pt>
                <c:pt idx="9">
                  <c:v>39.5</c:v>
                </c:pt>
                <c:pt idx="10">
                  <c:v>39.799999999999997</c:v>
                </c:pt>
                <c:pt idx="11">
                  <c:v>39.200000000000003</c:v>
                </c:pt>
                <c:pt idx="12">
                  <c:v>40</c:v>
                </c:pt>
                <c:pt idx="13">
                  <c:v>40.700000000000003</c:v>
                </c:pt>
                <c:pt idx="14">
                  <c:v>40.5</c:v>
                </c:pt>
                <c:pt idx="15">
                  <c:v>40.799999999999997</c:v>
                </c:pt>
                <c:pt idx="16">
                  <c:v>41.1</c:v>
                </c:pt>
                <c:pt idx="17">
                  <c:v>40.700000000000003</c:v>
                </c:pt>
                <c:pt idx="18">
                  <c:v>41.6</c:v>
                </c:pt>
                <c:pt idx="19">
                  <c:v>39.9</c:v>
                </c:pt>
                <c:pt idx="20">
                  <c:v>40.299999999999997</c:v>
                </c:pt>
                <c:pt idx="21">
                  <c:v>39.299999999999997</c:v>
                </c:pt>
                <c:pt idx="22">
                  <c:v>38.9</c:v>
                </c:pt>
                <c:pt idx="23">
                  <c:v>39.700000000000003</c:v>
                </c:pt>
                <c:pt idx="24">
                  <c:v>40</c:v>
                </c:pt>
                <c:pt idx="25">
                  <c:v>40</c:v>
                </c:pt>
                <c:pt idx="26">
                  <c:v>40.9</c:v>
                </c:pt>
                <c:pt idx="27">
                  <c:v>40.5</c:v>
                </c:pt>
                <c:pt idx="28">
                  <c:v>40</c:v>
                </c:pt>
                <c:pt idx="29">
                  <c:v>40.5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2E-42D1-958F-A88EF090B9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20</c:v>
                </c:pt>
                <c:pt idx="1">
                  <c:v>21.2</c:v>
                </c:pt>
                <c:pt idx="2">
                  <c:v>22.8</c:v>
                </c:pt>
                <c:pt idx="3">
                  <c:v>23.4</c:v>
                </c:pt>
                <c:pt idx="4">
                  <c:v>22.6</c:v>
                </c:pt>
                <c:pt idx="5">
                  <c:v>22.6</c:v>
                </c:pt>
                <c:pt idx="6">
                  <c:v>24</c:v>
                </c:pt>
                <c:pt idx="7">
                  <c:v>22.9</c:v>
                </c:pt>
                <c:pt idx="8">
                  <c:v>23.8</c:v>
                </c:pt>
                <c:pt idx="9">
                  <c:v>24.5</c:v>
                </c:pt>
                <c:pt idx="10">
                  <c:v>24</c:v>
                </c:pt>
                <c:pt idx="11">
                  <c:v>24.6</c:v>
                </c:pt>
                <c:pt idx="12">
                  <c:v>24.3</c:v>
                </c:pt>
                <c:pt idx="13">
                  <c:v>23.5</c:v>
                </c:pt>
                <c:pt idx="14">
                  <c:v>23.8</c:v>
                </c:pt>
                <c:pt idx="15">
                  <c:v>24.1</c:v>
                </c:pt>
                <c:pt idx="16">
                  <c:v>25.7</c:v>
                </c:pt>
                <c:pt idx="17">
                  <c:v>24.6</c:v>
                </c:pt>
                <c:pt idx="18">
                  <c:v>26</c:v>
                </c:pt>
                <c:pt idx="19">
                  <c:v>26</c:v>
                </c:pt>
                <c:pt idx="20">
                  <c:v>24.5</c:v>
                </c:pt>
                <c:pt idx="21">
                  <c:v>22.5</c:v>
                </c:pt>
                <c:pt idx="22">
                  <c:v>25.3</c:v>
                </c:pt>
                <c:pt idx="23">
                  <c:v>23.3</c:v>
                </c:pt>
                <c:pt idx="24">
                  <c:v>28</c:v>
                </c:pt>
                <c:pt idx="25">
                  <c:v>23.8</c:v>
                </c:pt>
                <c:pt idx="26">
                  <c:v>26</c:v>
                </c:pt>
                <c:pt idx="27">
                  <c:v>26</c:v>
                </c:pt>
                <c:pt idx="28">
                  <c:v>24.8</c:v>
                </c:pt>
                <c:pt idx="29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2E-42D1-958F-A88EF090B9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60651296"/>
        <c:axId val="1360647488"/>
        <c:extLst/>
      </c:stockChart>
      <c:valAx>
        <c:axId val="13606436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44768"/>
        <c:crosses val="max"/>
        <c:crossBetween val="between"/>
      </c:valAx>
      <c:catAx>
        <c:axId val="136064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43680"/>
        <c:crosses val="autoZero"/>
        <c:auto val="1"/>
        <c:lblAlgn val="ctr"/>
        <c:lblOffset val="100"/>
        <c:noMultiLvlLbl val="0"/>
      </c:catAx>
      <c:valAx>
        <c:axId val="13606474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51296"/>
        <c:crosses val="autoZero"/>
        <c:crossBetween val="between"/>
      </c:valAx>
      <c:catAx>
        <c:axId val="1360651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360647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2.1</c:v>
                </c:pt>
                <c:pt idx="1">
                  <c:v>0</c:v>
                </c:pt>
                <c:pt idx="2">
                  <c:v>4.3</c:v>
                </c:pt>
                <c:pt idx="3">
                  <c:v>0</c:v>
                </c:pt>
                <c:pt idx="4">
                  <c:v>6.3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5.2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39.700000000000003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A6-44B7-B7FF-558176672E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3434656"/>
        <c:axId val="13606480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A6-44B7-B7FF-558176672EE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35.1</c:v>
                </c:pt>
                <c:pt idx="1">
                  <c:v>33.700000000000003</c:v>
                </c:pt>
                <c:pt idx="2">
                  <c:v>35.5</c:v>
                </c:pt>
                <c:pt idx="3">
                  <c:v>34.6</c:v>
                </c:pt>
                <c:pt idx="4">
                  <c:v>35.1</c:v>
                </c:pt>
                <c:pt idx="5">
                  <c:v>35.5</c:v>
                </c:pt>
                <c:pt idx="6">
                  <c:v>36.4</c:v>
                </c:pt>
                <c:pt idx="7">
                  <c:v>37.200000000000003</c:v>
                </c:pt>
                <c:pt idx="8">
                  <c:v>39.299999999999997</c:v>
                </c:pt>
                <c:pt idx="9">
                  <c:v>39</c:v>
                </c:pt>
                <c:pt idx="10">
                  <c:v>40</c:v>
                </c:pt>
                <c:pt idx="11">
                  <c:v>40.200000000000003</c:v>
                </c:pt>
                <c:pt idx="12">
                  <c:v>39.6</c:v>
                </c:pt>
                <c:pt idx="13">
                  <c:v>40.5</c:v>
                </c:pt>
                <c:pt idx="14">
                  <c:v>37</c:v>
                </c:pt>
                <c:pt idx="15">
                  <c:v>39.200000000000003</c:v>
                </c:pt>
                <c:pt idx="16">
                  <c:v>40.200000000000003</c:v>
                </c:pt>
                <c:pt idx="17">
                  <c:v>39.9</c:v>
                </c:pt>
                <c:pt idx="18">
                  <c:v>39.4</c:v>
                </c:pt>
                <c:pt idx="19">
                  <c:v>41.5</c:v>
                </c:pt>
                <c:pt idx="20">
                  <c:v>41</c:v>
                </c:pt>
                <c:pt idx="21">
                  <c:v>40</c:v>
                </c:pt>
                <c:pt idx="22">
                  <c:v>34.5</c:v>
                </c:pt>
                <c:pt idx="23">
                  <c:v>39.1</c:v>
                </c:pt>
                <c:pt idx="24">
                  <c:v>40.200000000000003</c:v>
                </c:pt>
                <c:pt idx="25">
                  <c:v>38.200000000000003</c:v>
                </c:pt>
                <c:pt idx="26">
                  <c:v>37.700000000000003</c:v>
                </c:pt>
                <c:pt idx="27">
                  <c:v>38.6</c:v>
                </c:pt>
                <c:pt idx="28">
                  <c:v>38.9</c:v>
                </c:pt>
                <c:pt idx="29">
                  <c:v>39.700000000000003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A6-44B7-B7FF-558176672EE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24.4</c:v>
                </c:pt>
                <c:pt idx="1">
                  <c:v>24.4</c:v>
                </c:pt>
                <c:pt idx="2">
                  <c:v>24.5</c:v>
                </c:pt>
                <c:pt idx="3">
                  <c:v>23.7</c:v>
                </c:pt>
                <c:pt idx="4">
                  <c:v>25.1</c:v>
                </c:pt>
                <c:pt idx="5">
                  <c:v>23.7</c:v>
                </c:pt>
                <c:pt idx="6">
                  <c:v>25</c:v>
                </c:pt>
                <c:pt idx="7">
                  <c:v>25.4</c:v>
                </c:pt>
                <c:pt idx="8">
                  <c:v>26.4</c:v>
                </c:pt>
                <c:pt idx="9">
                  <c:v>26.8</c:v>
                </c:pt>
                <c:pt idx="10">
                  <c:v>26.7</c:v>
                </c:pt>
                <c:pt idx="11">
                  <c:v>27.9</c:v>
                </c:pt>
                <c:pt idx="12">
                  <c:v>28.5</c:v>
                </c:pt>
                <c:pt idx="13">
                  <c:v>28.9</c:v>
                </c:pt>
                <c:pt idx="14">
                  <c:v>27</c:v>
                </c:pt>
                <c:pt idx="15">
                  <c:v>26.1</c:v>
                </c:pt>
                <c:pt idx="16">
                  <c:v>25.8</c:v>
                </c:pt>
                <c:pt idx="17">
                  <c:v>26.2</c:v>
                </c:pt>
                <c:pt idx="18">
                  <c:v>27.3</c:v>
                </c:pt>
                <c:pt idx="19">
                  <c:v>27.7</c:v>
                </c:pt>
                <c:pt idx="20">
                  <c:v>28.5</c:v>
                </c:pt>
                <c:pt idx="21">
                  <c:v>28.7</c:v>
                </c:pt>
                <c:pt idx="22">
                  <c:v>23.5</c:v>
                </c:pt>
                <c:pt idx="23">
                  <c:v>26.4</c:v>
                </c:pt>
                <c:pt idx="24">
                  <c:v>27</c:v>
                </c:pt>
                <c:pt idx="25">
                  <c:v>27</c:v>
                </c:pt>
                <c:pt idx="26">
                  <c:v>26.5</c:v>
                </c:pt>
                <c:pt idx="27">
                  <c:v>27.4</c:v>
                </c:pt>
                <c:pt idx="28">
                  <c:v>26</c:v>
                </c:pt>
                <c:pt idx="29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A6-44B7-B7FF-558176672E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5227152"/>
        <c:axId val="1553442816"/>
        <c:extLst/>
      </c:stockChart>
      <c:valAx>
        <c:axId val="13606480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3434656"/>
        <c:crosses val="max"/>
        <c:crossBetween val="between"/>
      </c:valAx>
      <c:catAx>
        <c:axId val="155343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360648032"/>
        <c:crossesAt val="0"/>
        <c:auto val="1"/>
        <c:lblAlgn val="ctr"/>
        <c:lblOffset val="100"/>
        <c:noMultiLvlLbl val="0"/>
      </c:catAx>
      <c:valAx>
        <c:axId val="15534428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227152"/>
        <c:crosses val="autoZero"/>
        <c:crossBetween val="between"/>
      </c:valAx>
      <c:catAx>
        <c:axId val="15552271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534428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2</c:v>
                </c:pt>
                <c:pt idx="2">
                  <c:v>26.6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18.899999999999999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9.1999999999999993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D1-4173-BBC5-E85AF6B15D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504800"/>
        <c:axId val="1587505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36.6</c:v>
                </c:pt>
                <c:pt idx="1">
                  <c:v>36.700000000000003</c:v>
                </c:pt>
                <c:pt idx="2">
                  <c:v>35.5</c:v>
                </c:pt>
                <c:pt idx="3">
                  <c:v>36.299999999999997</c:v>
                </c:pt>
                <c:pt idx="4">
                  <c:v>37.299999999999997</c:v>
                </c:pt>
                <c:pt idx="5">
                  <c:v>36.5</c:v>
                </c:pt>
                <c:pt idx="6">
                  <c:v>36</c:v>
                </c:pt>
                <c:pt idx="7">
                  <c:v>37</c:v>
                </c:pt>
                <c:pt idx="8">
                  <c:v>37.9</c:v>
                </c:pt>
                <c:pt idx="9">
                  <c:v>38.200000000000003</c:v>
                </c:pt>
                <c:pt idx="10">
                  <c:v>37.6</c:v>
                </c:pt>
                <c:pt idx="11">
                  <c:v>38</c:v>
                </c:pt>
                <c:pt idx="12">
                  <c:v>37.299999999999997</c:v>
                </c:pt>
                <c:pt idx="13">
                  <c:v>37.5</c:v>
                </c:pt>
                <c:pt idx="14">
                  <c:v>37</c:v>
                </c:pt>
                <c:pt idx="15">
                  <c:v>39</c:v>
                </c:pt>
                <c:pt idx="16">
                  <c:v>38</c:v>
                </c:pt>
                <c:pt idx="17">
                  <c:v>38.5</c:v>
                </c:pt>
                <c:pt idx="18">
                  <c:v>38.299999999999997</c:v>
                </c:pt>
                <c:pt idx="19">
                  <c:v>38.9</c:v>
                </c:pt>
                <c:pt idx="20">
                  <c:v>38.5</c:v>
                </c:pt>
                <c:pt idx="21">
                  <c:v>36.6</c:v>
                </c:pt>
                <c:pt idx="22">
                  <c:v>35.700000000000003</c:v>
                </c:pt>
                <c:pt idx="23">
                  <c:v>39.5</c:v>
                </c:pt>
                <c:pt idx="24">
                  <c:v>39.200000000000003</c:v>
                </c:pt>
                <c:pt idx="25">
                  <c:v>39.1</c:v>
                </c:pt>
                <c:pt idx="26">
                  <c:v>36.700000000000003</c:v>
                </c:pt>
                <c:pt idx="27">
                  <c:v>37.299999999999997</c:v>
                </c:pt>
                <c:pt idx="28">
                  <c:v>38.5</c:v>
                </c:pt>
                <c:pt idx="29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D1-4173-BBC5-E85AF6B15DD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23</c:v>
                </c:pt>
                <c:pt idx="1">
                  <c:v>24.3</c:v>
                </c:pt>
                <c:pt idx="2">
                  <c:v>24.8</c:v>
                </c:pt>
                <c:pt idx="3">
                  <c:v>22.2</c:v>
                </c:pt>
                <c:pt idx="4">
                  <c:v>24.6</c:v>
                </c:pt>
                <c:pt idx="5">
                  <c:v>25.9</c:v>
                </c:pt>
                <c:pt idx="6">
                  <c:v>26</c:v>
                </c:pt>
                <c:pt idx="7">
                  <c:v>23.5</c:v>
                </c:pt>
                <c:pt idx="8">
                  <c:v>25.8</c:v>
                </c:pt>
                <c:pt idx="9">
                  <c:v>26</c:v>
                </c:pt>
                <c:pt idx="10">
                  <c:v>27.1</c:v>
                </c:pt>
                <c:pt idx="11">
                  <c:v>26.2</c:v>
                </c:pt>
                <c:pt idx="12">
                  <c:v>26.4</c:v>
                </c:pt>
                <c:pt idx="13">
                  <c:v>26</c:v>
                </c:pt>
                <c:pt idx="14">
                  <c:v>26.5</c:v>
                </c:pt>
                <c:pt idx="15">
                  <c:v>26.3</c:v>
                </c:pt>
                <c:pt idx="16">
                  <c:v>27.3</c:v>
                </c:pt>
                <c:pt idx="17">
                  <c:v>27.1</c:v>
                </c:pt>
                <c:pt idx="18">
                  <c:v>27.2</c:v>
                </c:pt>
                <c:pt idx="19">
                  <c:v>28</c:v>
                </c:pt>
                <c:pt idx="20">
                  <c:v>27</c:v>
                </c:pt>
                <c:pt idx="21">
                  <c:v>27</c:v>
                </c:pt>
                <c:pt idx="22">
                  <c:v>24</c:v>
                </c:pt>
                <c:pt idx="23">
                  <c:v>26.7</c:v>
                </c:pt>
                <c:pt idx="24">
                  <c:v>27</c:v>
                </c:pt>
                <c:pt idx="25">
                  <c:v>27.1</c:v>
                </c:pt>
                <c:pt idx="26">
                  <c:v>25.9</c:v>
                </c:pt>
                <c:pt idx="27">
                  <c:v>27.5</c:v>
                </c:pt>
                <c:pt idx="28">
                  <c:v>27</c:v>
                </c:pt>
                <c:pt idx="29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D1-4173-BBC5-E85AF6B15D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7508608"/>
        <c:axId val="1587496640"/>
        <c:extLst/>
      </c:stockChart>
      <c:valAx>
        <c:axId val="1587505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4800"/>
        <c:crosses val="max"/>
        <c:crossBetween val="between"/>
      </c:valAx>
      <c:catAx>
        <c:axId val="158750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5888"/>
        <c:crossesAt val="0"/>
        <c:auto val="1"/>
        <c:lblAlgn val="ctr"/>
        <c:lblOffset val="100"/>
        <c:noMultiLvlLbl val="0"/>
      </c:catAx>
      <c:valAx>
        <c:axId val="15874966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8608"/>
        <c:crosses val="autoZero"/>
        <c:crossBetween val="between"/>
      </c:valAx>
      <c:catAx>
        <c:axId val="15875086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874966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4.7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0.01</c:v>
                </c:pt>
                <c:pt idx="21">
                  <c:v>13.4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3.1</c:v>
                </c:pt>
                <c:pt idx="26">
                  <c:v>0.02</c:v>
                </c:pt>
                <c:pt idx="27">
                  <c:v>0.02</c:v>
                </c:pt>
                <c:pt idx="28">
                  <c:v>0.01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EA-4555-A67C-0CF38CEDC7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5221168"/>
        <c:axId val="1555225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37.799999999999997</c:v>
                </c:pt>
                <c:pt idx="1">
                  <c:v>36.6</c:v>
                </c:pt>
                <c:pt idx="2">
                  <c:v>37</c:v>
                </c:pt>
                <c:pt idx="3">
                  <c:v>35.6</c:v>
                </c:pt>
                <c:pt idx="4">
                  <c:v>38</c:v>
                </c:pt>
                <c:pt idx="5">
                  <c:v>37</c:v>
                </c:pt>
                <c:pt idx="6">
                  <c:v>37</c:v>
                </c:pt>
                <c:pt idx="7">
                  <c:v>38.6</c:v>
                </c:pt>
                <c:pt idx="8">
                  <c:v>39</c:v>
                </c:pt>
                <c:pt idx="9">
                  <c:v>38.9</c:v>
                </c:pt>
                <c:pt idx="10">
                  <c:v>40.1</c:v>
                </c:pt>
                <c:pt idx="11">
                  <c:v>40.5</c:v>
                </c:pt>
                <c:pt idx="12">
                  <c:v>40.5</c:v>
                </c:pt>
                <c:pt idx="13">
                  <c:v>40</c:v>
                </c:pt>
                <c:pt idx="14">
                  <c:v>39.1</c:v>
                </c:pt>
                <c:pt idx="15">
                  <c:v>40</c:v>
                </c:pt>
                <c:pt idx="16">
                  <c:v>40.700000000000003</c:v>
                </c:pt>
                <c:pt idx="17">
                  <c:v>41.3</c:v>
                </c:pt>
                <c:pt idx="18">
                  <c:v>40.799999999999997</c:v>
                </c:pt>
                <c:pt idx="19">
                  <c:v>41.9</c:v>
                </c:pt>
                <c:pt idx="20">
                  <c:v>41.3</c:v>
                </c:pt>
                <c:pt idx="21">
                  <c:v>39</c:v>
                </c:pt>
                <c:pt idx="22">
                  <c:v>37</c:v>
                </c:pt>
                <c:pt idx="23">
                  <c:v>39.700000000000003</c:v>
                </c:pt>
                <c:pt idx="24">
                  <c:v>41.3</c:v>
                </c:pt>
                <c:pt idx="25">
                  <c:v>38.200000000000003</c:v>
                </c:pt>
                <c:pt idx="26">
                  <c:v>37.6</c:v>
                </c:pt>
                <c:pt idx="27">
                  <c:v>39</c:v>
                </c:pt>
                <c:pt idx="28">
                  <c:v>40</c:v>
                </c:pt>
                <c:pt idx="29">
                  <c:v>39.1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EA-4555-A67C-0CF38CEDC72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24.4</c:v>
                </c:pt>
                <c:pt idx="1">
                  <c:v>24.5</c:v>
                </c:pt>
                <c:pt idx="2">
                  <c:v>25.8</c:v>
                </c:pt>
                <c:pt idx="3">
                  <c:v>24.2</c:v>
                </c:pt>
                <c:pt idx="4">
                  <c:v>24.8</c:v>
                </c:pt>
                <c:pt idx="5">
                  <c:v>24.6</c:v>
                </c:pt>
                <c:pt idx="6">
                  <c:v>25.1</c:v>
                </c:pt>
                <c:pt idx="7">
                  <c:v>25.7</c:v>
                </c:pt>
                <c:pt idx="8">
                  <c:v>26.6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  <c:pt idx="12">
                  <c:v>27.2</c:v>
                </c:pt>
                <c:pt idx="13">
                  <c:v>27.7</c:v>
                </c:pt>
                <c:pt idx="14">
                  <c:v>26.5</c:v>
                </c:pt>
                <c:pt idx="15">
                  <c:v>27.5</c:v>
                </c:pt>
                <c:pt idx="16">
                  <c:v>28</c:v>
                </c:pt>
                <c:pt idx="17">
                  <c:v>27.6</c:v>
                </c:pt>
                <c:pt idx="18">
                  <c:v>27.2</c:v>
                </c:pt>
                <c:pt idx="19">
                  <c:v>27.7</c:v>
                </c:pt>
                <c:pt idx="20">
                  <c:v>28.5</c:v>
                </c:pt>
                <c:pt idx="21">
                  <c:v>27.4</c:v>
                </c:pt>
                <c:pt idx="22">
                  <c:v>23.4</c:v>
                </c:pt>
                <c:pt idx="23">
                  <c:v>26.5</c:v>
                </c:pt>
                <c:pt idx="24">
                  <c:v>26.7</c:v>
                </c:pt>
                <c:pt idx="25">
                  <c:v>27.5</c:v>
                </c:pt>
                <c:pt idx="26">
                  <c:v>25.8</c:v>
                </c:pt>
                <c:pt idx="27">
                  <c:v>26.1</c:v>
                </c:pt>
                <c:pt idx="28">
                  <c:v>25.9</c:v>
                </c:pt>
                <c:pt idx="29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EA-4555-A67C-0CF38CEDC7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5227696"/>
        <c:axId val="1555215184"/>
        <c:extLst/>
      </c:stockChart>
      <c:valAx>
        <c:axId val="1555225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221168"/>
        <c:crosses val="max"/>
        <c:crossBetween val="between"/>
      </c:valAx>
      <c:catAx>
        <c:axId val="155522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225520"/>
        <c:crossesAt val="0"/>
        <c:auto val="1"/>
        <c:lblAlgn val="ctr"/>
        <c:lblOffset val="100"/>
        <c:noMultiLvlLbl val="0"/>
      </c:catAx>
      <c:valAx>
        <c:axId val="15552151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5227696"/>
        <c:crosses val="autoZero"/>
        <c:crossBetween val="between"/>
      </c:valAx>
      <c:catAx>
        <c:axId val="1555227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552151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1.6</c:v>
                </c:pt>
                <c:pt idx="3">
                  <c:v>0</c:v>
                </c:pt>
                <c:pt idx="4">
                  <c:v>0.6</c:v>
                </c:pt>
                <c:pt idx="5">
                  <c:v>0</c:v>
                </c:pt>
                <c:pt idx="6">
                  <c:v>10.6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0.8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60-49D2-A803-0164F46F73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510240"/>
        <c:axId val="15874960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38.1</c:v>
                </c:pt>
                <c:pt idx="1">
                  <c:v>37.9</c:v>
                </c:pt>
                <c:pt idx="2">
                  <c:v>38.799999999999997</c:v>
                </c:pt>
                <c:pt idx="3">
                  <c:v>38.4</c:v>
                </c:pt>
                <c:pt idx="4">
                  <c:v>38</c:v>
                </c:pt>
                <c:pt idx="5">
                  <c:v>38.200000000000003</c:v>
                </c:pt>
                <c:pt idx="6">
                  <c:v>38.5</c:v>
                </c:pt>
                <c:pt idx="7">
                  <c:v>39.5</c:v>
                </c:pt>
                <c:pt idx="8">
                  <c:v>39.9</c:v>
                </c:pt>
                <c:pt idx="9">
                  <c:v>40.5</c:v>
                </c:pt>
                <c:pt idx="10">
                  <c:v>41.3</c:v>
                </c:pt>
                <c:pt idx="11">
                  <c:v>41.4</c:v>
                </c:pt>
                <c:pt idx="12">
                  <c:v>40.1</c:v>
                </c:pt>
                <c:pt idx="13">
                  <c:v>39.6</c:v>
                </c:pt>
                <c:pt idx="14">
                  <c:v>39.6</c:v>
                </c:pt>
                <c:pt idx="15">
                  <c:v>38.6</c:v>
                </c:pt>
                <c:pt idx="16">
                  <c:v>40.200000000000003</c:v>
                </c:pt>
                <c:pt idx="17">
                  <c:v>42.1</c:v>
                </c:pt>
                <c:pt idx="18">
                  <c:v>42.1</c:v>
                </c:pt>
                <c:pt idx="19">
                  <c:v>42</c:v>
                </c:pt>
                <c:pt idx="20">
                  <c:v>40.5</c:v>
                </c:pt>
                <c:pt idx="21">
                  <c:v>39.5</c:v>
                </c:pt>
                <c:pt idx="22">
                  <c:v>38.200000000000003</c:v>
                </c:pt>
                <c:pt idx="23">
                  <c:v>40.5</c:v>
                </c:pt>
                <c:pt idx="24">
                  <c:v>42.5</c:v>
                </c:pt>
                <c:pt idx="25">
                  <c:v>41</c:v>
                </c:pt>
                <c:pt idx="26">
                  <c:v>40.6</c:v>
                </c:pt>
                <c:pt idx="27">
                  <c:v>40</c:v>
                </c:pt>
                <c:pt idx="28">
                  <c:v>40</c:v>
                </c:pt>
                <c:pt idx="29">
                  <c:v>40.200000000000003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60-49D2-A803-0164F46F731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25.1</c:v>
                </c:pt>
                <c:pt idx="1">
                  <c:v>23.7</c:v>
                </c:pt>
                <c:pt idx="2">
                  <c:v>23.8</c:v>
                </c:pt>
                <c:pt idx="3">
                  <c:v>23.8</c:v>
                </c:pt>
                <c:pt idx="4">
                  <c:v>24.4</c:v>
                </c:pt>
                <c:pt idx="5">
                  <c:v>23.6</c:v>
                </c:pt>
                <c:pt idx="6">
                  <c:v>23</c:v>
                </c:pt>
                <c:pt idx="7">
                  <c:v>22</c:v>
                </c:pt>
                <c:pt idx="8">
                  <c:v>26.1</c:v>
                </c:pt>
                <c:pt idx="9">
                  <c:v>25.2</c:v>
                </c:pt>
                <c:pt idx="10">
                  <c:v>25.8</c:v>
                </c:pt>
                <c:pt idx="11">
                  <c:v>25.8</c:v>
                </c:pt>
                <c:pt idx="12">
                  <c:v>25.7</c:v>
                </c:pt>
                <c:pt idx="13">
                  <c:v>26.1</c:v>
                </c:pt>
                <c:pt idx="14">
                  <c:v>26.2</c:v>
                </c:pt>
                <c:pt idx="15">
                  <c:v>25.6</c:v>
                </c:pt>
                <c:pt idx="16">
                  <c:v>26.2</c:v>
                </c:pt>
                <c:pt idx="17">
                  <c:v>27.5</c:v>
                </c:pt>
                <c:pt idx="18">
                  <c:v>26.7</c:v>
                </c:pt>
                <c:pt idx="19">
                  <c:v>25.6</c:v>
                </c:pt>
                <c:pt idx="20">
                  <c:v>27.2</c:v>
                </c:pt>
                <c:pt idx="21">
                  <c:v>27.1</c:v>
                </c:pt>
                <c:pt idx="22">
                  <c:v>22.9</c:v>
                </c:pt>
                <c:pt idx="23">
                  <c:v>25.7</c:v>
                </c:pt>
                <c:pt idx="24">
                  <c:v>27.3</c:v>
                </c:pt>
                <c:pt idx="25">
                  <c:v>25.4</c:v>
                </c:pt>
                <c:pt idx="26">
                  <c:v>25.5</c:v>
                </c:pt>
                <c:pt idx="27">
                  <c:v>24.7</c:v>
                </c:pt>
                <c:pt idx="28">
                  <c:v>24.9</c:v>
                </c:pt>
                <c:pt idx="29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60-49D2-A803-0164F46F73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7501536"/>
        <c:axId val="1587506432"/>
        <c:extLst/>
      </c:stockChart>
      <c:valAx>
        <c:axId val="15874960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10240"/>
        <c:crosses val="max"/>
        <c:crossBetween val="between"/>
      </c:valAx>
      <c:catAx>
        <c:axId val="15875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496096"/>
        <c:crossesAt val="0"/>
        <c:auto val="1"/>
        <c:lblAlgn val="ctr"/>
        <c:lblOffset val="100"/>
        <c:noMultiLvlLbl val="0"/>
      </c:catAx>
      <c:valAx>
        <c:axId val="15875064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1536"/>
        <c:crosses val="autoZero"/>
        <c:crossBetween val="between"/>
      </c:valAx>
      <c:catAx>
        <c:axId val="15875015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875064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15.2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23.6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6F-49AF-967F-34149E6E28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498272"/>
        <c:axId val="15875020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38.5</c:v>
                </c:pt>
                <c:pt idx="1">
                  <c:v>37.5</c:v>
                </c:pt>
                <c:pt idx="2">
                  <c:v>37</c:v>
                </c:pt>
                <c:pt idx="3">
                  <c:v>36.6</c:v>
                </c:pt>
                <c:pt idx="4">
                  <c:v>36.299999999999997</c:v>
                </c:pt>
                <c:pt idx="5">
                  <c:v>35.5</c:v>
                </c:pt>
                <c:pt idx="6">
                  <c:v>35.5</c:v>
                </c:pt>
                <c:pt idx="7">
                  <c:v>36.9</c:v>
                </c:pt>
                <c:pt idx="8">
                  <c:v>35.6</c:v>
                </c:pt>
                <c:pt idx="9">
                  <c:v>37.1</c:v>
                </c:pt>
                <c:pt idx="10">
                  <c:v>36.799999999999997</c:v>
                </c:pt>
                <c:pt idx="11">
                  <c:v>37</c:v>
                </c:pt>
                <c:pt idx="12">
                  <c:v>37.5</c:v>
                </c:pt>
                <c:pt idx="13">
                  <c:v>37.799999999999997</c:v>
                </c:pt>
                <c:pt idx="14">
                  <c:v>37.200000000000003</c:v>
                </c:pt>
                <c:pt idx="15">
                  <c:v>37.200000000000003</c:v>
                </c:pt>
                <c:pt idx="16">
                  <c:v>37.299999999999997</c:v>
                </c:pt>
                <c:pt idx="17">
                  <c:v>37.200000000000003</c:v>
                </c:pt>
                <c:pt idx="18">
                  <c:v>37.5</c:v>
                </c:pt>
                <c:pt idx="19">
                  <c:v>39.700000000000003</c:v>
                </c:pt>
                <c:pt idx="20">
                  <c:v>38.6</c:v>
                </c:pt>
                <c:pt idx="21">
                  <c:v>37.6</c:v>
                </c:pt>
                <c:pt idx="22">
                  <c:v>37</c:v>
                </c:pt>
                <c:pt idx="23">
                  <c:v>38.5</c:v>
                </c:pt>
                <c:pt idx="24">
                  <c:v>38.200000000000003</c:v>
                </c:pt>
                <c:pt idx="25">
                  <c:v>37.799999999999997</c:v>
                </c:pt>
                <c:pt idx="26">
                  <c:v>37.299999999999997</c:v>
                </c:pt>
                <c:pt idx="27">
                  <c:v>37.200000000000003</c:v>
                </c:pt>
                <c:pt idx="28">
                  <c:v>38</c:v>
                </c:pt>
                <c:pt idx="29">
                  <c:v>37.799999999999997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F-49AF-967F-34149E6E280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26.9</c:v>
                </c:pt>
                <c:pt idx="1">
                  <c:v>26.7</c:v>
                </c:pt>
                <c:pt idx="2">
                  <c:v>27</c:v>
                </c:pt>
                <c:pt idx="3">
                  <c:v>27</c:v>
                </c:pt>
                <c:pt idx="4">
                  <c:v>28.2</c:v>
                </c:pt>
                <c:pt idx="5">
                  <c:v>27.5</c:v>
                </c:pt>
                <c:pt idx="6">
                  <c:v>28.2</c:v>
                </c:pt>
                <c:pt idx="7">
                  <c:v>25.8</c:v>
                </c:pt>
                <c:pt idx="8">
                  <c:v>28.6</c:v>
                </c:pt>
                <c:pt idx="9">
                  <c:v>29.5</c:v>
                </c:pt>
                <c:pt idx="10">
                  <c:v>29.2</c:v>
                </c:pt>
                <c:pt idx="11">
                  <c:v>29.2</c:v>
                </c:pt>
                <c:pt idx="12">
                  <c:v>28.3</c:v>
                </c:pt>
                <c:pt idx="13">
                  <c:v>28</c:v>
                </c:pt>
                <c:pt idx="14">
                  <c:v>29.6</c:v>
                </c:pt>
                <c:pt idx="15">
                  <c:v>29.5</c:v>
                </c:pt>
                <c:pt idx="16">
                  <c:v>29.4</c:v>
                </c:pt>
                <c:pt idx="17">
                  <c:v>29.8</c:v>
                </c:pt>
                <c:pt idx="18">
                  <c:v>28.9</c:v>
                </c:pt>
                <c:pt idx="19">
                  <c:v>29</c:v>
                </c:pt>
                <c:pt idx="20">
                  <c:v>30.2</c:v>
                </c:pt>
                <c:pt idx="21">
                  <c:v>30.4</c:v>
                </c:pt>
                <c:pt idx="22">
                  <c:v>25.3</c:v>
                </c:pt>
                <c:pt idx="23">
                  <c:v>29</c:v>
                </c:pt>
                <c:pt idx="24">
                  <c:v>30</c:v>
                </c:pt>
                <c:pt idx="25">
                  <c:v>29.5</c:v>
                </c:pt>
                <c:pt idx="26">
                  <c:v>29</c:v>
                </c:pt>
                <c:pt idx="27">
                  <c:v>29.7</c:v>
                </c:pt>
                <c:pt idx="28">
                  <c:v>29.5</c:v>
                </c:pt>
                <c:pt idx="29">
                  <c:v>29.7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6F-49AF-967F-34149E6E28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7506976"/>
        <c:axId val="1587509152"/>
        <c:extLst/>
      </c:stockChart>
      <c:valAx>
        <c:axId val="1587502080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498272"/>
        <c:crosses val="max"/>
        <c:crossBetween val="between"/>
      </c:valAx>
      <c:catAx>
        <c:axId val="15874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2080"/>
        <c:crossesAt val="0"/>
        <c:auto val="1"/>
        <c:lblAlgn val="ctr"/>
        <c:lblOffset val="100"/>
        <c:noMultiLvlLbl val="0"/>
      </c:catAx>
      <c:valAx>
        <c:axId val="158750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6976"/>
        <c:crosses val="autoZero"/>
        <c:crossBetween val="between"/>
      </c:valAx>
      <c:catAx>
        <c:axId val="15875069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8750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4.7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</c:v>
                </c:pt>
                <c:pt idx="5">
                  <c:v>0</c:v>
                </c:pt>
                <c:pt idx="6">
                  <c:v>24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37.700000000000003</c:v>
                </c:pt>
                <c:pt idx="26">
                  <c:v>0.8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7-40A6-AE4D-9D5E77CA53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7500448"/>
        <c:axId val="1587499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34</c:v>
                </c:pt>
                <c:pt idx="1">
                  <c:v>33</c:v>
                </c:pt>
                <c:pt idx="2">
                  <c:v>34.299999999999997</c:v>
                </c:pt>
                <c:pt idx="3">
                  <c:v>35</c:v>
                </c:pt>
                <c:pt idx="4">
                  <c:v>35.6</c:v>
                </c:pt>
                <c:pt idx="5">
                  <c:v>34.799999999999997</c:v>
                </c:pt>
                <c:pt idx="6">
                  <c:v>34.299999999999997</c:v>
                </c:pt>
                <c:pt idx="7">
                  <c:v>35.299999999999997</c:v>
                </c:pt>
                <c:pt idx="8">
                  <c:v>36</c:v>
                </c:pt>
                <c:pt idx="9">
                  <c:v>36</c:v>
                </c:pt>
                <c:pt idx="10">
                  <c:v>36.5</c:v>
                </c:pt>
                <c:pt idx="11">
                  <c:v>36.5</c:v>
                </c:pt>
                <c:pt idx="12">
                  <c:v>36.4</c:v>
                </c:pt>
                <c:pt idx="13">
                  <c:v>36.299999999999997</c:v>
                </c:pt>
                <c:pt idx="14">
                  <c:v>36.299999999999997</c:v>
                </c:pt>
                <c:pt idx="15">
                  <c:v>36.5</c:v>
                </c:pt>
                <c:pt idx="16">
                  <c:v>36.5</c:v>
                </c:pt>
                <c:pt idx="17">
                  <c:v>36.299999999999997</c:v>
                </c:pt>
                <c:pt idx="18">
                  <c:v>37</c:v>
                </c:pt>
                <c:pt idx="19">
                  <c:v>38.200000000000003</c:v>
                </c:pt>
                <c:pt idx="20">
                  <c:v>38.299999999999997</c:v>
                </c:pt>
                <c:pt idx="21">
                  <c:v>37</c:v>
                </c:pt>
                <c:pt idx="22">
                  <c:v>34.799999999999997</c:v>
                </c:pt>
                <c:pt idx="23">
                  <c:v>36</c:v>
                </c:pt>
                <c:pt idx="24">
                  <c:v>38.5</c:v>
                </c:pt>
                <c:pt idx="25">
                  <c:v>37</c:v>
                </c:pt>
                <c:pt idx="26">
                  <c:v>36</c:v>
                </c:pt>
                <c:pt idx="27">
                  <c:v>36.200000000000003</c:v>
                </c:pt>
                <c:pt idx="28">
                  <c:v>35.6</c:v>
                </c:pt>
                <c:pt idx="2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37-40A6-AE4D-9D5E77CA531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24.5</c:v>
                </c:pt>
                <c:pt idx="1">
                  <c:v>25</c:v>
                </c:pt>
                <c:pt idx="2">
                  <c:v>25.3</c:v>
                </c:pt>
                <c:pt idx="3">
                  <c:v>25.5</c:v>
                </c:pt>
                <c:pt idx="4">
                  <c:v>27.4</c:v>
                </c:pt>
                <c:pt idx="5">
                  <c:v>26.2</c:v>
                </c:pt>
                <c:pt idx="6">
                  <c:v>27.1</c:v>
                </c:pt>
                <c:pt idx="7">
                  <c:v>24.8</c:v>
                </c:pt>
                <c:pt idx="8">
                  <c:v>25.5</c:v>
                </c:pt>
                <c:pt idx="9">
                  <c:v>26</c:v>
                </c:pt>
                <c:pt idx="10">
                  <c:v>28.3</c:v>
                </c:pt>
                <c:pt idx="11">
                  <c:v>28.3</c:v>
                </c:pt>
                <c:pt idx="12">
                  <c:v>27.6</c:v>
                </c:pt>
                <c:pt idx="13">
                  <c:v>28.5</c:v>
                </c:pt>
                <c:pt idx="14">
                  <c:v>28.2</c:v>
                </c:pt>
                <c:pt idx="15">
                  <c:v>27.5</c:v>
                </c:pt>
                <c:pt idx="16">
                  <c:v>27.5</c:v>
                </c:pt>
                <c:pt idx="17">
                  <c:v>28.4</c:v>
                </c:pt>
                <c:pt idx="18">
                  <c:v>29</c:v>
                </c:pt>
                <c:pt idx="19">
                  <c:v>29</c:v>
                </c:pt>
                <c:pt idx="20">
                  <c:v>29.4</c:v>
                </c:pt>
                <c:pt idx="21">
                  <c:v>29</c:v>
                </c:pt>
                <c:pt idx="22">
                  <c:v>27</c:v>
                </c:pt>
                <c:pt idx="23">
                  <c:v>27.8</c:v>
                </c:pt>
                <c:pt idx="24">
                  <c:v>29.5</c:v>
                </c:pt>
                <c:pt idx="25">
                  <c:v>29.5</c:v>
                </c:pt>
                <c:pt idx="26">
                  <c:v>28.2</c:v>
                </c:pt>
                <c:pt idx="27">
                  <c:v>28</c:v>
                </c:pt>
                <c:pt idx="28">
                  <c:v>28</c:v>
                </c:pt>
                <c:pt idx="29">
                  <c:v>28.4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37-40A6-AE4D-9D5E77CA53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87503168"/>
        <c:axId val="1587500992"/>
        <c:extLst/>
      </c:stockChart>
      <c:valAx>
        <c:axId val="15874999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0448"/>
        <c:crosses val="max"/>
        <c:crossBetween val="between"/>
      </c:valAx>
      <c:catAx>
        <c:axId val="158750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499904"/>
        <c:crossesAt val="0"/>
        <c:auto val="1"/>
        <c:lblAlgn val="ctr"/>
        <c:lblOffset val="100"/>
        <c:noMultiLvlLbl val="0"/>
      </c:catAx>
      <c:valAx>
        <c:axId val="15875009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87503168"/>
        <c:crosses val="autoZero"/>
        <c:crossBetween val="between"/>
      </c:valAx>
      <c:catAx>
        <c:axId val="15875031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875009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C-4A27-B3A3-AA56D9C085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1140608"/>
        <c:axId val="15911449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35.6</c:v>
                </c:pt>
                <c:pt idx="1">
                  <c:v>34.6</c:v>
                </c:pt>
                <c:pt idx="2">
                  <c:v>35.9</c:v>
                </c:pt>
                <c:pt idx="3">
                  <c:v>34.4</c:v>
                </c:pt>
                <c:pt idx="4">
                  <c:v>36.1</c:v>
                </c:pt>
                <c:pt idx="5">
                  <c:v>36.200000000000003</c:v>
                </c:pt>
                <c:pt idx="6">
                  <c:v>36.4</c:v>
                </c:pt>
                <c:pt idx="7">
                  <c:v>34.200000000000003</c:v>
                </c:pt>
                <c:pt idx="8">
                  <c:v>36.200000000000003</c:v>
                </c:pt>
                <c:pt idx="9">
                  <c:v>35.4</c:v>
                </c:pt>
                <c:pt idx="10">
                  <c:v>35.799999999999997</c:v>
                </c:pt>
                <c:pt idx="11">
                  <c:v>35.6</c:v>
                </c:pt>
                <c:pt idx="12">
                  <c:v>35.799999999999997</c:v>
                </c:pt>
                <c:pt idx="13">
                  <c:v>35.6</c:v>
                </c:pt>
                <c:pt idx="14">
                  <c:v>36.1</c:v>
                </c:pt>
                <c:pt idx="15">
                  <c:v>36.6</c:v>
                </c:pt>
                <c:pt idx="16">
                  <c:v>36.1</c:v>
                </c:pt>
                <c:pt idx="17">
                  <c:v>36.4</c:v>
                </c:pt>
                <c:pt idx="18">
                  <c:v>35.9</c:v>
                </c:pt>
                <c:pt idx="19">
                  <c:v>38.4</c:v>
                </c:pt>
                <c:pt idx="20">
                  <c:v>36.700000000000003</c:v>
                </c:pt>
                <c:pt idx="21">
                  <c:v>37.299999999999997</c:v>
                </c:pt>
                <c:pt idx="22">
                  <c:v>35.9</c:v>
                </c:pt>
                <c:pt idx="23">
                  <c:v>36.799999999999997</c:v>
                </c:pt>
                <c:pt idx="24">
                  <c:v>36.9</c:v>
                </c:pt>
                <c:pt idx="25">
                  <c:v>36.799999999999997</c:v>
                </c:pt>
                <c:pt idx="26">
                  <c:v>36.4</c:v>
                </c:pt>
                <c:pt idx="27">
                  <c:v>36.700000000000003</c:v>
                </c:pt>
                <c:pt idx="28">
                  <c:v>37.1</c:v>
                </c:pt>
                <c:pt idx="29">
                  <c:v>36.9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7C-4A27-B3A3-AA56D9C085E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27.8</c:v>
                </c:pt>
                <c:pt idx="1">
                  <c:v>25.2</c:v>
                </c:pt>
                <c:pt idx="2">
                  <c:v>25.8</c:v>
                </c:pt>
                <c:pt idx="3">
                  <c:v>26.8</c:v>
                </c:pt>
                <c:pt idx="4">
                  <c:v>27</c:v>
                </c:pt>
                <c:pt idx="5">
                  <c:v>24.8</c:v>
                </c:pt>
                <c:pt idx="6">
                  <c:v>25.3</c:v>
                </c:pt>
                <c:pt idx="7">
                  <c:v>24.9</c:v>
                </c:pt>
                <c:pt idx="8">
                  <c:v>26.8</c:v>
                </c:pt>
                <c:pt idx="9">
                  <c:v>27.7</c:v>
                </c:pt>
                <c:pt idx="10">
                  <c:v>27.7</c:v>
                </c:pt>
                <c:pt idx="11">
                  <c:v>28</c:v>
                </c:pt>
                <c:pt idx="12">
                  <c:v>28.4</c:v>
                </c:pt>
                <c:pt idx="13">
                  <c:v>28.4</c:v>
                </c:pt>
                <c:pt idx="14">
                  <c:v>28.5</c:v>
                </c:pt>
                <c:pt idx="15">
                  <c:v>27</c:v>
                </c:pt>
                <c:pt idx="16">
                  <c:v>28</c:v>
                </c:pt>
                <c:pt idx="17">
                  <c:v>29.2</c:v>
                </c:pt>
                <c:pt idx="18">
                  <c:v>28.3</c:v>
                </c:pt>
                <c:pt idx="19">
                  <c:v>27.5</c:v>
                </c:pt>
                <c:pt idx="20">
                  <c:v>28.1</c:v>
                </c:pt>
                <c:pt idx="21">
                  <c:v>30.2</c:v>
                </c:pt>
                <c:pt idx="22">
                  <c:v>26.5</c:v>
                </c:pt>
                <c:pt idx="23">
                  <c:v>27.2</c:v>
                </c:pt>
                <c:pt idx="24">
                  <c:v>28.7</c:v>
                </c:pt>
                <c:pt idx="25">
                  <c:v>26.8</c:v>
                </c:pt>
                <c:pt idx="26">
                  <c:v>27.5</c:v>
                </c:pt>
                <c:pt idx="27">
                  <c:v>27.3</c:v>
                </c:pt>
                <c:pt idx="28">
                  <c:v>26.8</c:v>
                </c:pt>
                <c:pt idx="29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7C-4A27-B3A3-AA56D9C085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91149312"/>
        <c:axId val="1591146048"/>
        <c:extLst/>
      </c:stockChart>
      <c:valAx>
        <c:axId val="15911449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0608"/>
        <c:crosses val="max"/>
        <c:crossBetween val="between"/>
      </c:valAx>
      <c:catAx>
        <c:axId val="159114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4960"/>
        <c:crossesAt val="0"/>
        <c:auto val="1"/>
        <c:lblAlgn val="ctr"/>
        <c:lblOffset val="100"/>
        <c:noMultiLvlLbl val="0"/>
      </c:catAx>
      <c:valAx>
        <c:axId val="1591146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91149312"/>
        <c:crosses val="autoZero"/>
        <c:crossBetween val="between"/>
      </c:valAx>
      <c:catAx>
        <c:axId val="15911493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1591146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เมษายน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390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31</cp:revision>
  <dcterms:created xsi:type="dcterms:W3CDTF">2018-10-25T13:21:08Z</dcterms:created>
  <dcterms:modified xsi:type="dcterms:W3CDTF">2019-05-02T02:14:05Z</dcterms:modified>
</cp:coreProperties>
</file>