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7.xml" ContentType="application/vnd.openxmlformats-officedocument.drawingml.chartshapes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rawings/drawing8.xml" ContentType="application/vnd.openxmlformats-officedocument.drawingml.chartshapes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drawings/drawing9.xml" ContentType="application/vnd.openxmlformats-officedocument.drawingml.chartshapes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drawings/drawing10.xml" ContentType="application/vnd.openxmlformats-officedocument.drawingml.chartshapes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drawings/drawing11.xml" ContentType="application/vnd.openxmlformats-officedocument.drawingml.chartshapes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drawings/drawing12.xml" ContentType="application/vnd.openxmlformats-officedocument.drawingml.chartshapes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drawings/drawing13.xml" ContentType="application/vnd.openxmlformats-officedocument.drawingml.chartshapes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drawings/drawing14.xml" ContentType="application/vnd.openxmlformats-officedocument.drawingml.chartshapes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drawings/drawing15.xml" ContentType="application/vnd.openxmlformats-officedocument.drawingml.chartshapes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drawings/drawing16.xml" ContentType="application/vnd.openxmlformats-officedocument.drawingml.chartshapes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drawings/drawing17.xml" ContentType="application/vnd.openxmlformats-officedocument.drawingml.chartshapes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drawings/drawing18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8783638" cy="64087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40" autoAdjust="0"/>
    <p:restoredTop sz="94660"/>
  </p:normalViewPr>
  <p:slideViewPr>
    <p:cSldViewPr snapToGrid="0">
      <p:cViewPr>
        <p:scale>
          <a:sx n="51" d="100"/>
          <a:sy n="51" d="100"/>
        </p:scale>
        <p:origin x="184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May-2019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May-2019.xlsx" TargetMode="Externa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chartUserShapes" Target="../drawings/drawing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May-2019.xlsx" TargetMode="Externa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chartUserShapes" Target="../drawings/drawing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May-2019.xlsx" TargetMode="External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chartUserShapes" Target="../drawings/drawing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May-2019.xlsx" TargetMode="External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chartUserShapes" Target="../drawings/drawing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May-2019.xlsx" TargetMode="External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chartUserShapes" Target="../drawings/drawing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May-2019.xlsx" TargetMode="External"/><Relationship Id="rId2" Type="http://schemas.microsoft.com/office/2011/relationships/chartColorStyle" Target="colors15.xml"/><Relationship Id="rId1" Type="http://schemas.microsoft.com/office/2011/relationships/chartStyle" Target="style15.xml"/><Relationship Id="rId4" Type="http://schemas.openxmlformats.org/officeDocument/2006/relationships/chartUserShapes" Target="../drawings/drawing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May-2019.xlsx" TargetMode="External"/><Relationship Id="rId2" Type="http://schemas.microsoft.com/office/2011/relationships/chartColorStyle" Target="colors16.xml"/><Relationship Id="rId1" Type="http://schemas.microsoft.com/office/2011/relationships/chartStyle" Target="style16.xml"/><Relationship Id="rId4" Type="http://schemas.openxmlformats.org/officeDocument/2006/relationships/chartUserShapes" Target="../drawings/drawing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May-2019.xlsx" TargetMode="External"/><Relationship Id="rId2" Type="http://schemas.microsoft.com/office/2011/relationships/chartColorStyle" Target="colors17.xml"/><Relationship Id="rId1" Type="http://schemas.microsoft.com/office/2011/relationships/chartStyle" Target="style17.xml"/><Relationship Id="rId4" Type="http://schemas.openxmlformats.org/officeDocument/2006/relationships/chartUserShapes" Target="../drawings/drawing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May-2019.xlsx" TargetMode="External"/><Relationship Id="rId2" Type="http://schemas.microsoft.com/office/2011/relationships/chartColorStyle" Target="colors18.xml"/><Relationship Id="rId1" Type="http://schemas.microsoft.com/office/2011/relationships/chartStyle" Target="style18.xml"/><Relationship Id="rId4" Type="http://schemas.openxmlformats.org/officeDocument/2006/relationships/chartUserShapes" Target="../drawings/drawing18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May-2019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May-2019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May-2019.xlsx" TargetMode="Externa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May-2019.xlsx" TargetMode="Externa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May-2019.xlsx" TargetMode="Externa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May-2019.xlsx" TargetMode="Externa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May-2019.xlsx" TargetMode="Externa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chartUserShapes" Target="../drawings/drawing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May-2019.xlsx" TargetMode="Externa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chartUserShapes" Target="../drawings/drawing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เชียงราย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(19.96139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 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99.88139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8.6837414595328941E-2"/>
          <c:y val="0.17330421085445435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rgbClr val="92D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Data!$B$11:$AF$11</c:f>
              <c:numCache>
                <c:formatCode>0.0</c:formatCode>
                <c:ptCount val="31"/>
                <c:pt idx="0">
                  <c:v>0.01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13.6</c:v>
                </c:pt>
                <c:pt idx="13">
                  <c:v>0.01</c:v>
                </c:pt>
                <c:pt idx="14">
                  <c:v>0</c:v>
                </c:pt>
                <c:pt idx="15">
                  <c:v>0.01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5.6</c:v>
                </c:pt>
                <c:pt idx="21">
                  <c:v>0</c:v>
                </c:pt>
                <c:pt idx="22">
                  <c:v>0.1</c:v>
                </c:pt>
                <c:pt idx="23">
                  <c:v>0</c:v>
                </c:pt>
                <c:pt idx="24">
                  <c:v>21</c:v>
                </c:pt>
                <c:pt idx="25">
                  <c:v>0</c:v>
                </c:pt>
                <c:pt idx="26">
                  <c:v>0</c:v>
                </c:pt>
                <c:pt idx="27">
                  <c:v>1.4</c:v>
                </c:pt>
                <c:pt idx="28">
                  <c:v>14</c:v>
                </c:pt>
                <c:pt idx="29">
                  <c:v>25.1</c:v>
                </c:pt>
                <c:pt idx="30">
                  <c:v>29.4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217-454A-8571-C327FA06C98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1153240432"/>
        <c:axId val="-115324097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dLbl>
              <c:idx val="0"/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h-TH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3217-454A-8571-C327FA06C986}"/>
                </c:ext>
              </c:extLst>
            </c:dLbl>
            <c:dLbl>
              <c:idx val="1"/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h-TH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3217-454A-8571-C327FA06C986}"/>
                </c:ext>
              </c:extLst>
            </c:dLbl>
            <c:dLbl>
              <c:idx val="2"/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h-TH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3217-454A-8571-C327FA06C986}"/>
                </c:ext>
              </c:extLst>
            </c:dLbl>
            <c:dLbl>
              <c:idx val="3"/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h-TH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3217-454A-8571-C327FA06C986}"/>
                </c:ext>
              </c:extLst>
            </c:dLbl>
            <c:dLbl>
              <c:idx val="4"/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h-TH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3217-454A-8571-C327FA06C986}"/>
                </c:ext>
              </c:extLst>
            </c:dLbl>
            <c:dLbl>
              <c:idx val="5"/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h-TH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3217-454A-8571-C327FA06C986}"/>
                </c:ext>
              </c:extLst>
            </c:dLbl>
            <c:dLbl>
              <c:idx val="6"/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h-TH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3217-454A-8571-C327FA06C986}"/>
                </c:ext>
              </c:extLst>
            </c:dLbl>
            <c:dLbl>
              <c:idx val="7"/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h-TH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3217-454A-8571-C327FA06C986}"/>
                </c:ext>
              </c:extLst>
            </c:dLbl>
            <c:dLbl>
              <c:idx val="8"/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h-TH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3217-454A-8571-C327FA06C986}"/>
                </c:ext>
              </c:extLst>
            </c:dLbl>
            <c:dLbl>
              <c:idx val="9"/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h-TH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3217-454A-8571-C327FA06C986}"/>
                </c:ext>
              </c:extLst>
            </c:dLbl>
            <c:dLbl>
              <c:idx val="10"/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h-TH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3217-454A-8571-C327FA06C986}"/>
                </c:ext>
              </c:extLst>
            </c:dLbl>
            <c:dLbl>
              <c:idx val="11"/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h-TH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C-3217-454A-8571-C327FA06C986}"/>
                </c:ext>
              </c:extLst>
            </c:dLbl>
            <c:dLbl>
              <c:idx val="18"/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h-TH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3217-454A-8571-C327FA06C986}"/>
                </c:ext>
              </c:extLst>
            </c:dLbl>
            <c:dLbl>
              <c:idx val="19"/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h-TH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E-3217-454A-8571-C327FA06C986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Data!$B$9:$AF$9</c:f>
              <c:numCache>
                <c:formatCode>0.0</c:formatCode>
                <c:ptCount val="31"/>
                <c:pt idx="0">
                  <c:v>41</c:v>
                </c:pt>
                <c:pt idx="1">
                  <c:v>41.4</c:v>
                </c:pt>
                <c:pt idx="2">
                  <c:v>40.9</c:v>
                </c:pt>
                <c:pt idx="3">
                  <c:v>41.6</c:v>
                </c:pt>
                <c:pt idx="4">
                  <c:v>40.5</c:v>
                </c:pt>
                <c:pt idx="5">
                  <c:v>41.2</c:v>
                </c:pt>
                <c:pt idx="6">
                  <c:v>41.2</c:v>
                </c:pt>
                <c:pt idx="7">
                  <c:v>42.8</c:v>
                </c:pt>
                <c:pt idx="8">
                  <c:v>42.6</c:v>
                </c:pt>
                <c:pt idx="9">
                  <c:v>42.6</c:v>
                </c:pt>
                <c:pt idx="10">
                  <c:v>42.4</c:v>
                </c:pt>
                <c:pt idx="11">
                  <c:v>42</c:v>
                </c:pt>
                <c:pt idx="12">
                  <c:v>32.5</c:v>
                </c:pt>
                <c:pt idx="13">
                  <c:v>39.9</c:v>
                </c:pt>
                <c:pt idx="14">
                  <c:v>38.5</c:v>
                </c:pt>
                <c:pt idx="15">
                  <c:v>39.1</c:v>
                </c:pt>
                <c:pt idx="16">
                  <c:v>38</c:v>
                </c:pt>
                <c:pt idx="17">
                  <c:v>38.200000000000003</c:v>
                </c:pt>
                <c:pt idx="18">
                  <c:v>40.1</c:v>
                </c:pt>
                <c:pt idx="19">
                  <c:v>40.4</c:v>
                </c:pt>
                <c:pt idx="20">
                  <c:v>39.4</c:v>
                </c:pt>
                <c:pt idx="21">
                  <c:v>38.5</c:v>
                </c:pt>
                <c:pt idx="22">
                  <c:v>36.6</c:v>
                </c:pt>
                <c:pt idx="23">
                  <c:v>37.9</c:v>
                </c:pt>
                <c:pt idx="24">
                  <c:v>37.200000000000003</c:v>
                </c:pt>
                <c:pt idx="25">
                  <c:v>36.5</c:v>
                </c:pt>
                <c:pt idx="26">
                  <c:v>37.5</c:v>
                </c:pt>
                <c:pt idx="27">
                  <c:v>36.799999999999997</c:v>
                </c:pt>
                <c:pt idx="28">
                  <c:v>34</c:v>
                </c:pt>
                <c:pt idx="29">
                  <c:v>33.6</c:v>
                </c:pt>
                <c:pt idx="30">
                  <c:v>33.4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3217-454A-8571-C327FA06C986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Data!$B$10:$AF$10</c:f>
              <c:numCache>
                <c:formatCode>0.0</c:formatCode>
                <c:ptCount val="31"/>
                <c:pt idx="0">
                  <c:v>24</c:v>
                </c:pt>
                <c:pt idx="1">
                  <c:v>25.6</c:v>
                </c:pt>
                <c:pt idx="2">
                  <c:v>26</c:v>
                </c:pt>
                <c:pt idx="3">
                  <c:v>25.7</c:v>
                </c:pt>
                <c:pt idx="4">
                  <c:v>25.5</c:v>
                </c:pt>
                <c:pt idx="5">
                  <c:v>24.5</c:v>
                </c:pt>
                <c:pt idx="6">
                  <c:v>26</c:v>
                </c:pt>
                <c:pt idx="7">
                  <c:v>26.1</c:v>
                </c:pt>
                <c:pt idx="8">
                  <c:v>26.2</c:v>
                </c:pt>
                <c:pt idx="9">
                  <c:v>27</c:v>
                </c:pt>
                <c:pt idx="10">
                  <c:v>27</c:v>
                </c:pt>
                <c:pt idx="11">
                  <c:v>27</c:v>
                </c:pt>
                <c:pt idx="12">
                  <c:v>27.3</c:v>
                </c:pt>
                <c:pt idx="13">
                  <c:v>23.1</c:v>
                </c:pt>
                <c:pt idx="14">
                  <c:v>25.1</c:v>
                </c:pt>
                <c:pt idx="15">
                  <c:v>25.5</c:v>
                </c:pt>
                <c:pt idx="16">
                  <c:v>24.5</c:v>
                </c:pt>
                <c:pt idx="17">
                  <c:v>26</c:v>
                </c:pt>
                <c:pt idx="18">
                  <c:v>24.4</c:v>
                </c:pt>
                <c:pt idx="19">
                  <c:v>25.3</c:v>
                </c:pt>
                <c:pt idx="20">
                  <c:v>28.2</c:v>
                </c:pt>
                <c:pt idx="21">
                  <c:v>23.5</c:v>
                </c:pt>
                <c:pt idx="22">
                  <c:v>23</c:v>
                </c:pt>
                <c:pt idx="23">
                  <c:v>23.9</c:v>
                </c:pt>
                <c:pt idx="24">
                  <c:v>23.6</c:v>
                </c:pt>
                <c:pt idx="25">
                  <c:v>23.5</c:v>
                </c:pt>
                <c:pt idx="26">
                  <c:v>23.4</c:v>
                </c:pt>
                <c:pt idx="27">
                  <c:v>25.6</c:v>
                </c:pt>
                <c:pt idx="28">
                  <c:v>25.6</c:v>
                </c:pt>
                <c:pt idx="29">
                  <c:v>25.5</c:v>
                </c:pt>
                <c:pt idx="30">
                  <c:v>23.5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3217-454A-8571-C327FA06C98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1153238800"/>
        <c:axId val="-1153245872"/>
        <c:extLst/>
      </c:stockChart>
      <c:valAx>
        <c:axId val="-1153240976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1153240432"/>
        <c:crosses val="max"/>
        <c:crossBetween val="between"/>
      </c:valAx>
      <c:catAx>
        <c:axId val="-1153240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1153240976"/>
        <c:crosses val="autoZero"/>
        <c:auto val="1"/>
        <c:lblAlgn val="ctr"/>
        <c:lblOffset val="100"/>
        <c:noMultiLvlLbl val="0"/>
      </c:catAx>
      <c:valAx>
        <c:axId val="-11532458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1.0268948259863764E-2"/>
              <c:y val="0.3920432682878723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1153238800"/>
        <c:crosses val="autoZero"/>
        <c:crossBetween val="between"/>
      </c:valAx>
      <c:catAx>
        <c:axId val="-1153238800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-1153245872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ระยอง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(12.63222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101.3436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Data!$B$121:$AF$121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42.4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0.01</c:v>
                </c:pt>
                <c:pt idx="11">
                  <c:v>71.900000000000006</c:v>
                </c:pt>
                <c:pt idx="12">
                  <c:v>0.4</c:v>
                </c:pt>
                <c:pt idx="13">
                  <c:v>7</c:v>
                </c:pt>
                <c:pt idx="14">
                  <c:v>5.3</c:v>
                </c:pt>
                <c:pt idx="15">
                  <c:v>0.9</c:v>
                </c:pt>
                <c:pt idx="16">
                  <c:v>0</c:v>
                </c:pt>
                <c:pt idx="17">
                  <c:v>0</c:v>
                </c:pt>
                <c:pt idx="18">
                  <c:v>0.01</c:v>
                </c:pt>
                <c:pt idx="19">
                  <c:v>0</c:v>
                </c:pt>
                <c:pt idx="20">
                  <c:v>0.6</c:v>
                </c:pt>
                <c:pt idx="21">
                  <c:v>0</c:v>
                </c:pt>
                <c:pt idx="22">
                  <c:v>2.6</c:v>
                </c:pt>
                <c:pt idx="23">
                  <c:v>0</c:v>
                </c:pt>
                <c:pt idx="24">
                  <c:v>0.01</c:v>
                </c:pt>
                <c:pt idx="25">
                  <c:v>0</c:v>
                </c:pt>
                <c:pt idx="26">
                  <c:v>4.9000000000000004</c:v>
                </c:pt>
                <c:pt idx="27">
                  <c:v>11.2</c:v>
                </c:pt>
                <c:pt idx="28">
                  <c:v>50</c:v>
                </c:pt>
                <c:pt idx="29">
                  <c:v>0.01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2FC-4361-88C0-54E0461E69D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1129329232"/>
        <c:axId val="-1129333584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Data!$B$119:$AF$119</c:f>
              <c:numCache>
                <c:formatCode>0.0</c:formatCode>
                <c:ptCount val="31"/>
                <c:pt idx="0">
                  <c:v>33.5</c:v>
                </c:pt>
                <c:pt idx="1">
                  <c:v>34</c:v>
                </c:pt>
                <c:pt idx="2">
                  <c:v>35</c:v>
                </c:pt>
                <c:pt idx="3">
                  <c:v>34.1</c:v>
                </c:pt>
                <c:pt idx="4">
                  <c:v>33.299999999999997</c:v>
                </c:pt>
                <c:pt idx="5">
                  <c:v>33.5</c:v>
                </c:pt>
                <c:pt idx="6">
                  <c:v>33.6</c:v>
                </c:pt>
                <c:pt idx="7">
                  <c:v>34</c:v>
                </c:pt>
                <c:pt idx="8">
                  <c:v>32.799999999999997</c:v>
                </c:pt>
                <c:pt idx="9">
                  <c:v>33.4</c:v>
                </c:pt>
                <c:pt idx="10">
                  <c:v>32.200000000000003</c:v>
                </c:pt>
                <c:pt idx="11">
                  <c:v>32.799999999999997</c:v>
                </c:pt>
                <c:pt idx="12">
                  <c:v>30.5</c:v>
                </c:pt>
                <c:pt idx="13">
                  <c:v>29.5</c:v>
                </c:pt>
                <c:pt idx="14">
                  <c:v>32</c:v>
                </c:pt>
                <c:pt idx="15">
                  <c:v>30.2</c:v>
                </c:pt>
                <c:pt idx="16">
                  <c:v>32.5</c:v>
                </c:pt>
                <c:pt idx="17">
                  <c:v>33.6</c:v>
                </c:pt>
                <c:pt idx="18">
                  <c:v>34</c:v>
                </c:pt>
                <c:pt idx="19">
                  <c:v>33.700000000000003</c:v>
                </c:pt>
                <c:pt idx="20">
                  <c:v>33.5</c:v>
                </c:pt>
                <c:pt idx="21">
                  <c:v>32.6</c:v>
                </c:pt>
                <c:pt idx="22">
                  <c:v>33.5</c:v>
                </c:pt>
                <c:pt idx="23">
                  <c:v>31.5</c:v>
                </c:pt>
                <c:pt idx="24">
                  <c:v>33</c:v>
                </c:pt>
                <c:pt idx="25">
                  <c:v>32.5</c:v>
                </c:pt>
                <c:pt idx="26">
                  <c:v>33</c:v>
                </c:pt>
                <c:pt idx="27">
                  <c:v>32</c:v>
                </c:pt>
                <c:pt idx="28">
                  <c:v>32.799999999999997</c:v>
                </c:pt>
                <c:pt idx="29">
                  <c:v>30.5</c:v>
                </c:pt>
                <c:pt idx="30">
                  <c:v>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2FC-4361-88C0-54E0461E69DB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Data!$B$120:$AF$120</c:f>
              <c:numCache>
                <c:formatCode>0.0</c:formatCode>
                <c:ptCount val="31"/>
                <c:pt idx="0">
                  <c:v>28.2</c:v>
                </c:pt>
                <c:pt idx="1">
                  <c:v>30</c:v>
                </c:pt>
                <c:pt idx="2">
                  <c:v>30.4</c:v>
                </c:pt>
                <c:pt idx="3">
                  <c:v>31</c:v>
                </c:pt>
                <c:pt idx="4">
                  <c:v>27.1</c:v>
                </c:pt>
                <c:pt idx="5">
                  <c:v>29.1</c:v>
                </c:pt>
                <c:pt idx="6">
                  <c:v>28.5</c:v>
                </c:pt>
                <c:pt idx="7">
                  <c:v>30</c:v>
                </c:pt>
                <c:pt idx="8">
                  <c:v>29.3</c:v>
                </c:pt>
                <c:pt idx="9">
                  <c:v>30.7</c:v>
                </c:pt>
                <c:pt idx="10">
                  <c:v>29.6</c:v>
                </c:pt>
                <c:pt idx="11">
                  <c:v>29.4</c:v>
                </c:pt>
                <c:pt idx="12">
                  <c:v>24.7</c:v>
                </c:pt>
                <c:pt idx="13">
                  <c:v>26.5</c:v>
                </c:pt>
                <c:pt idx="14">
                  <c:v>25.7</c:v>
                </c:pt>
                <c:pt idx="15">
                  <c:v>25.4</c:v>
                </c:pt>
                <c:pt idx="16">
                  <c:v>27.5</c:v>
                </c:pt>
                <c:pt idx="17">
                  <c:v>29.7</c:v>
                </c:pt>
                <c:pt idx="18">
                  <c:v>30</c:v>
                </c:pt>
                <c:pt idx="19">
                  <c:v>30</c:v>
                </c:pt>
                <c:pt idx="20">
                  <c:v>30</c:v>
                </c:pt>
                <c:pt idx="21">
                  <c:v>25.6</c:v>
                </c:pt>
                <c:pt idx="22">
                  <c:v>27</c:v>
                </c:pt>
                <c:pt idx="23">
                  <c:v>25.7</c:v>
                </c:pt>
                <c:pt idx="24">
                  <c:v>27.5</c:v>
                </c:pt>
                <c:pt idx="25">
                  <c:v>28.3</c:v>
                </c:pt>
                <c:pt idx="26">
                  <c:v>29.5</c:v>
                </c:pt>
                <c:pt idx="27">
                  <c:v>27.3</c:v>
                </c:pt>
                <c:pt idx="28">
                  <c:v>25.5</c:v>
                </c:pt>
                <c:pt idx="29">
                  <c:v>24.7</c:v>
                </c:pt>
                <c:pt idx="30">
                  <c:v>28.4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2FC-4361-88C0-54E0461E69D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1127313616"/>
        <c:axId val="-1129328688"/>
        <c:extLst/>
      </c:stockChart>
      <c:valAx>
        <c:axId val="-1129333584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1129329232"/>
        <c:crosses val="max"/>
        <c:crossBetween val="between"/>
      </c:valAx>
      <c:catAx>
        <c:axId val="-1129329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1129333584"/>
        <c:crossesAt val="0"/>
        <c:auto val="1"/>
        <c:lblAlgn val="ctr"/>
        <c:lblOffset val="100"/>
        <c:noMultiLvlLbl val="0"/>
      </c:catAx>
      <c:valAx>
        <c:axId val="-112932868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1127313616"/>
        <c:crosses val="autoZero"/>
        <c:crossBetween val="between"/>
      </c:valAx>
      <c:catAx>
        <c:axId val="-112731361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-112932868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ประจวบคีรีขันธ์(หัวหิน)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(12.58611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99.9625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Data!$B$141:$AF$141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5.3</c:v>
                </c:pt>
                <c:pt idx="8">
                  <c:v>0</c:v>
                </c:pt>
                <c:pt idx="9">
                  <c:v>0</c:v>
                </c:pt>
                <c:pt idx="10">
                  <c:v>28.8</c:v>
                </c:pt>
                <c:pt idx="11">
                  <c:v>0</c:v>
                </c:pt>
                <c:pt idx="12">
                  <c:v>0</c:v>
                </c:pt>
                <c:pt idx="13">
                  <c:v>22.9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22.4</c:v>
                </c:pt>
                <c:pt idx="22">
                  <c:v>25.5</c:v>
                </c:pt>
                <c:pt idx="23">
                  <c:v>0.3</c:v>
                </c:pt>
                <c:pt idx="24">
                  <c:v>0</c:v>
                </c:pt>
                <c:pt idx="25">
                  <c:v>0.1</c:v>
                </c:pt>
                <c:pt idx="26">
                  <c:v>0</c:v>
                </c:pt>
                <c:pt idx="27">
                  <c:v>0.1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7A-4867-83B5-1A9A10970A4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1127307632"/>
        <c:axId val="-1127309264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Data!$B$139:$AF$139</c:f>
              <c:numCache>
                <c:formatCode>0.0</c:formatCode>
                <c:ptCount val="31"/>
                <c:pt idx="0">
                  <c:v>35.5</c:v>
                </c:pt>
                <c:pt idx="1">
                  <c:v>37.799999999999997</c:v>
                </c:pt>
                <c:pt idx="2">
                  <c:v>35.799999999999997</c:v>
                </c:pt>
                <c:pt idx="3">
                  <c:v>35.299999999999997</c:v>
                </c:pt>
                <c:pt idx="4">
                  <c:v>36.700000000000003</c:v>
                </c:pt>
                <c:pt idx="5">
                  <c:v>38.200000000000003</c:v>
                </c:pt>
                <c:pt idx="6">
                  <c:v>37.799999999999997</c:v>
                </c:pt>
                <c:pt idx="7">
                  <c:v>36.6</c:v>
                </c:pt>
                <c:pt idx="8">
                  <c:v>34.700000000000003</c:v>
                </c:pt>
                <c:pt idx="9">
                  <c:v>35.200000000000003</c:v>
                </c:pt>
                <c:pt idx="10">
                  <c:v>34.5</c:v>
                </c:pt>
                <c:pt idx="11">
                  <c:v>35.700000000000003</c:v>
                </c:pt>
                <c:pt idx="12">
                  <c:v>33.200000000000003</c:v>
                </c:pt>
                <c:pt idx="13">
                  <c:v>32.1</c:v>
                </c:pt>
                <c:pt idx="14">
                  <c:v>33.700000000000003</c:v>
                </c:pt>
                <c:pt idx="15">
                  <c:v>34.799999999999997</c:v>
                </c:pt>
                <c:pt idx="16">
                  <c:v>33.700000000000003</c:v>
                </c:pt>
                <c:pt idx="17">
                  <c:v>35.5</c:v>
                </c:pt>
                <c:pt idx="18">
                  <c:v>34.5</c:v>
                </c:pt>
                <c:pt idx="19">
                  <c:v>34.799999999999997</c:v>
                </c:pt>
                <c:pt idx="20">
                  <c:v>34.700000000000003</c:v>
                </c:pt>
                <c:pt idx="21">
                  <c:v>33.299999999999997</c:v>
                </c:pt>
                <c:pt idx="22">
                  <c:v>33.5</c:v>
                </c:pt>
                <c:pt idx="23">
                  <c:v>33.4</c:v>
                </c:pt>
                <c:pt idx="24">
                  <c:v>35.299999999999997</c:v>
                </c:pt>
                <c:pt idx="25">
                  <c:v>33.5</c:v>
                </c:pt>
                <c:pt idx="26">
                  <c:v>34.799999999999997</c:v>
                </c:pt>
                <c:pt idx="27">
                  <c:v>33.200000000000003</c:v>
                </c:pt>
                <c:pt idx="28">
                  <c:v>34.799999999999997</c:v>
                </c:pt>
                <c:pt idx="29">
                  <c:v>33.5</c:v>
                </c:pt>
                <c:pt idx="30">
                  <c:v>33.700000000000003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B7A-4867-83B5-1A9A10970A47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Data!$B$140:$AF$140</c:f>
              <c:numCache>
                <c:formatCode>0.0</c:formatCode>
                <c:ptCount val="31"/>
                <c:pt idx="0">
                  <c:v>27.2</c:v>
                </c:pt>
                <c:pt idx="1">
                  <c:v>27.7</c:v>
                </c:pt>
                <c:pt idx="2">
                  <c:v>27.6</c:v>
                </c:pt>
                <c:pt idx="3">
                  <c:v>28.7</c:v>
                </c:pt>
                <c:pt idx="4">
                  <c:v>27.3</c:v>
                </c:pt>
                <c:pt idx="5">
                  <c:v>28.9</c:v>
                </c:pt>
                <c:pt idx="6">
                  <c:v>27</c:v>
                </c:pt>
                <c:pt idx="7">
                  <c:v>27.5</c:v>
                </c:pt>
                <c:pt idx="8">
                  <c:v>26.4</c:v>
                </c:pt>
                <c:pt idx="9">
                  <c:v>26.3</c:v>
                </c:pt>
                <c:pt idx="10">
                  <c:v>27</c:v>
                </c:pt>
                <c:pt idx="11">
                  <c:v>26.8</c:v>
                </c:pt>
                <c:pt idx="12">
                  <c:v>25.2</c:v>
                </c:pt>
                <c:pt idx="13">
                  <c:v>26.1</c:v>
                </c:pt>
                <c:pt idx="14">
                  <c:v>25.2</c:v>
                </c:pt>
                <c:pt idx="15">
                  <c:v>26.7</c:v>
                </c:pt>
                <c:pt idx="16">
                  <c:v>27</c:v>
                </c:pt>
                <c:pt idx="17">
                  <c:v>26.4</c:v>
                </c:pt>
                <c:pt idx="18">
                  <c:v>27</c:v>
                </c:pt>
                <c:pt idx="19">
                  <c:v>27.5</c:v>
                </c:pt>
                <c:pt idx="20">
                  <c:v>27</c:v>
                </c:pt>
                <c:pt idx="21">
                  <c:v>27.2</c:v>
                </c:pt>
                <c:pt idx="22">
                  <c:v>26.6</c:v>
                </c:pt>
                <c:pt idx="23">
                  <c:v>25.2</c:v>
                </c:pt>
                <c:pt idx="24">
                  <c:v>25.8</c:v>
                </c:pt>
                <c:pt idx="25">
                  <c:v>27.5</c:v>
                </c:pt>
                <c:pt idx="26">
                  <c:v>26.1</c:v>
                </c:pt>
                <c:pt idx="27">
                  <c:v>26.8</c:v>
                </c:pt>
                <c:pt idx="28">
                  <c:v>26.7</c:v>
                </c:pt>
                <c:pt idx="29">
                  <c:v>27.2</c:v>
                </c:pt>
                <c:pt idx="30">
                  <c:v>26.7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B7A-4867-83B5-1A9A10970A4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1127319056"/>
        <c:axId val="-1127319600"/>
        <c:extLst/>
      </c:stockChart>
      <c:valAx>
        <c:axId val="-1127309264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1127307632"/>
        <c:crosses val="max"/>
        <c:crossBetween val="between"/>
      </c:valAx>
      <c:catAx>
        <c:axId val="-1127307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1127309264"/>
        <c:crossesAt val="0"/>
        <c:auto val="1"/>
        <c:lblAlgn val="ctr"/>
        <c:lblOffset val="100"/>
        <c:noMultiLvlLbl val="0"/>
      </c:catAx>
      <c:valAx>
        <c:axId val="-1127319600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1127319056"/>
        <c:crosses val="autoZero"/>
        <c:crossBetween val="between"/>
      </c:valAx>
      <c:catAx>
        <c:axId val="-112731905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-1127319600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ตราด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(11.76667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102.8833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Data!$B$131:$AF$131</c:f>
              <c:numCache>
                <c:formatCode>0.0</c:formatCode>
                <c:ptCount val="31"/>
                <c:pt idx="0">
                  <c:v>25.2</c:v>
                </c:pt>
                <c:pt idx="1">
                  <c:v>0</c:v>
                </c:pt>
                <c:pt idx="2">
                  <c:v>0</c:v>
                </c:pt>
                <c:pt idx="3">
                  <c:v>103.9</c:v>
                </c:pt>
                <c:pt idx="4">
                  <c:v>3.6</c:v>
                </c:pt>
                <c:pt idx="5">
                  <c:v>5.6</c:v>
                </c:pt>
                <c:pt idx="6">
                  <c:v>4.7</c:v>
                </c:pt>
                <c:pt idx="7">
                  <c:v>3.2</c:v>
                </c:pt>
                <c:pt idx="8">
                  <c:v>15.8</c:v>
                </c:pt>
                <c:pt idx="9">
                  <c:v>5.4</c:v>
                </c:pt>
                <c:pt idx="10">
                  <c:v>20.7</c:v>
                </c:pt>
                <c:pt idx="11">
                  <c:v>29.2</c:v>
                </c:pt>
                <c:pt idx="12">
                  <c:v>0</c:v>
                </c:pt>
                <c:pt idx="13">
                  <c:v>13.1</c:v>
                </c:pt>
                <c:pt idx="14">
                  <c:v>13.3</c:v>
                </c:pt>
                <c:pt idx="15">
                  <c:v>9.1999999999999993</c:v>
                </c:pt>
                <c:pt idx="16">
                  <c:v>0</c:v>
                </c:pt>
                <c:pt idx="17">
                  <c:v>0.2</c:v>
                </c:pt>
                <c:pt idx="18">
                  <c:v>0.1</c:v>
                </c:pt>
                <c:pt idx="19">
                  <c:v>1.9</c:v>
                </c:pt>
                <c:pt idx="20">
                  <c:v>0.8</c:v>
                </c:pt>
                <c:pt idx="21">
                  <c:v>21.8</c:v>
                </c:pt>
                <c:pt idx="22">
                  <c:v>4.8</c:v>
                </c:pt>
                <c:pt idx="23">
                  <c:v>4.8</c:v>
                </c:pt>
                <c:pt idx="24">
                  <c:v>32</c:v>
                </c:pt>
                <c:pt idx="25">
                  <c:v>39.299999999999997</c:v>
                </c:pt>
                <c:pt idx="26">
                  <c:v>3.5</c:v>
                </c:pt>
                <c:pt idx="27">
                  <c:v>0.2</c:v>
                </c:pt>
                <c:pt idx="28">
                  <c:v>9.8000000000000007</c:v>
                </c:pt>
                <c:pt idx="29">
                  <c:v>0</c:v>
                </c:pt>
                <c:pt idx="30">
                  <c:v>12.6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C94-4C68-A015-87EEDD6B9A7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1127312528"/>
        <c:axId val="-1127314704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Data!$B$129:$AF$129</c:f>
              <c:numCache>
                <c:formatCode>0.0</c:formatCode>
                <c:ptCount val="31"/>
                <c:pt idx="0">
                  <c:v>34.6</c:v>
                </c:pt>
                <c:pt idx="1">
                  <c:v>34.5</c:v>
                </c:pt>
                <c:pt idx="2">
                  <c:v>34.200000000000003</c:v>
                </c:pt>
                <c:pt idx="3">
                  <c:v>34.5</c:v>
                </c:pt>
                <c:pt idx="4">
                  <c:v>33.4</c:v>
                </c:pt>
                <c:pt idx="5">
                  <c:v>33.5</c:v>
                </c:pt>
                <c:pt idx="6">
                  <c:v>32.6</c:v>
                </c:pt>
                <c:pt idx="7">
                  <c:v>33</c:v>
                </c:pt>
                <c:pt idx="8">
                  <c:v>33.6</c:v>
                </c:pt>
                <c:pt idx="9">
                  <c:v>32.299999999999997</c:v>
                </c:pt>
                <c:pt idx="10">
                  <c:v>31.4</c:v>
                </c:pt>
                <c:pt idx="11">
                  <c:v>28.7</c:v>
                </c:pt>
                <c:pt idx="12">
                  <c:v>31.3</c:v>
                </c:pt>
                <c:pt idx="13">
                  <c:v>31.3</c:v>
                </c:pt>
                <c:pt idx="14">
                  <c:v>31</c:v>
                </c:pt>
                <c:pt idx="15">
                  <c:v>33</c:v>
                </c:pt>
                <c:pt idx="16">
                  <c:v>32.799999999999997</c:v>
                </c:pt>
                <c:pt idx="17">
                  <c:v>32.5</c:v>
                </c:pt>
                <c:pt idx="18">
                  <c:v>33.799999999999997</c:v>
                </c:pt>
                <c:pt idx="19">
                  <c:v>33.5</c:v>
                </c:pt>
                <c:pt idx="20">
                  <c:v>33</c:v>
                </c:pt>
                <c:pt idx="21">
                  <c:v>31.7</c:v>
                </c:pt>
                <c:pt idx="22">
                  <c:v>32.9</c:v>
                </c:pt>
                <c:pt idx="23">
                  <c:v>33.4</c:v>
                </c:pt>
                <c:pt idx="24">
                  <c:v>32</c:v>
                </c:pt>
                <c:pt idx="25">
                  <c:v>32</c:v>
                </c:pt>
                <c:pt idx="26">
                  <c:v>30.3</c:v>
                </c:pt>
                <c:pt idx="27">
                  <c:v>33.1</c:v>
                </c:pt>
                <c:pt idx="28">
                  <c:v>29.8</c:v>
                </c:pt>
                <c:pt idx="29">
                  <c:v>32.799999999999997</c:v>
                </c:pt>
                <c:pt idx="30">
                  <c:v>33.5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C94-4C68-A015-87EEDD6B9A73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Data!$B$130:$AF$130</c:f>
              <c:numCache>
                <c:formatCode>0.0</c:formatCode>
                <c:ptCount val="31"/>
                <c:pt idx="0">
                  <c:v>24.5</c:v>
                </c:pt>
                <c:pt idx="1">
                  <c:v>25.4</c:v>
                </c:pt>
                <c:pt idx="2">
                  <c:v>26.4</c:v>
                </c:pt>
                <c:pt idx="3">
                  <c:v>27.1</c:v>
                </c:pt>
                <c:pt idx="4">
                  <c:v>24.8</c:v>
                </c:pt>
                <c:pt idx="5">
                  <c:v>26.2</c:v>
                </c:pt>
                <c:pt idx="6">
                  <c:v>26.5</c:v>
                </c:pt>
                <c:pt idx="7">
                  <c:v>26</c:v>
                </c:pt>
                <c:pt idx="8">
                  <c:v>26.4</c:v>
                </c:pt>
                <c:pt idx="9">
                  <c:v>24.8</c:v>
                </c:pt>
                <c:pt idx="10">
                  <c:v>25.3</c:v>
                </c:pt>
                <c:pt idx="11">
                  <c:v>26.3</c:v>
                </c:pt>
                <c:pt idx="12">
                  <c:v>24.9</c:v>
                </c:pt>
                <c:pt idx="13">
                  <c:v>25.8</c:v>
                </c:pt>
                <c:pt idx="14">
                  <c:v>26.4</c:v>
                </c:pt>
                <c:pt idx="15">
                  <c:v>25.2</c:v>
                </c:pt>
                <c:pt idx="16">
                  <c:v>24.5</c:v>
                </c:pt>
                <c:pt idx="17">
                  <c:v>26</c:v>
                </c:pt>
                <c:pt idx="18">
                  <c:v>26.3</c:v>
                </c:pt>
                <c:pt idx="19">
                  <c:v>25.5</c:v>
                </c:pt>
                <c:pt idx="20">
                  <c:v>24.7</c:v>
                </c:pt>
                <c:pt idx="21">
                  <c:v>26</c:v>
                </c:pt>
                <c:pt idx="22">
                  <c:v>24.6</c:v>
                </c:pt>
                <c:pt idx="23">
                  <c:v>24.5</c:v>
                </c:pt>
                <c:pt idx="24">
                  <c:v>25.5</c:v>
                </c:pt>
                <c:pt idx="25">
                  <c:v>24.8</c:v>
                </c:pt>
                <c:pt idx="26">
                  <c:v>25.5</c:v>
                </c:pt>
                <c:pt idx="27">
                  <c:v>25.8</c:v>
                </c:pt>
                <c:pt idx="28">
                  <c:v>26.6</c:v>
                </c:pt>
                <c:pt idx="29">
                  <c:v>25.5</c:v>
                </c:pt>
                <c:pt idx="30">
                  <c:v>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C94-4C68-A015-87EEDD6B9A7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1127314160"/>
        <c:axId val="-1127308720"/>
        <c:extLst/>
      </c:stockChart>
      <c:valAx>
        <c:axId val="-1127314704"/>
        <c:scaling>
          <c:orientation val="minMax"/>
          <c:max val="140"/>
          <c:min val="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1127312528"/>
        <c:crosses val="max"/>
        <c:crossBetween val="between"/>
        <c:majorUnit val="20"/>
        <c:minorUnit val="20"/>
      </c:valAx>
      <c:catAx>
        <c:axId val="-1127312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1127314704"/>
        <c:crossesAt val="0"/>
        <c:auto val="1"/>
        <c:lblAlgn val="ctr"/>
        <c:lblOffset val="100"/>
        <c:noMultiLvlLbl val="0"/>
      </c:catAx>
      <c:valAx>
        <c:axId val="-1127308720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1127314160"/>
        <c:crosses val="autoZero"/>
        <c:crossBetween val="between"/>
      </c:valAx>
      <c:catAx>
        <c:axId val="-1127314160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-1127308720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 dirty="0">
                <a:latin typeface="FreesiaUPC" panose="020B0604020202020204" pitchFamily="34" charset="-34"/>
                <a:cs typeface="FreesiaUPC" panose="020B0604020202020204" pitchFamily="34" charset="-34"/>
              </a:rPr>
              <a:t>สุราษฎร์ธานี</a:t>
            </a:r>
          </a:p>
          <a:p>
            <a:pPr>
              <a:defRPr/>
            </a:pPr>
            <a:r>
              <a:rPr lang="th-TH" sz="1800" i="0" dirty="0">
                <a:latin typeface="FreesiaUPC" panose="020B0604020202020204" pitchFamily="34" charset="-34"/>
                <a:cs typeface="FreesiaUPC" panose="020B0604020202020204" pitchFamily="34" charset="-34"/>
              </a:rPr>
              <a:t>(9.135556 </a:t>
            </a:r>
            <a:r>
              <a:rPr lang="en-US" sz="1800" i="0" dirty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 dirty="0">
                <a:latin typeface="FreesiaUPC" panose="020B0604020202020204" pitchFamily="34" charset="-34"/>
                <a:cs typeface="FreesiaUPC" panose="020B0604020202020204" pitchFamily="34" charset="-34"/>
              </a:rPr>
              <a:t> 99.15194 </a:t>
            </a:r>
            <a:r>
              <a:rPr lang="en-US" sz="1800" i="0" dirty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 dirty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Data!$B$146:$AF$146</c:f>
              <c:numCache>
                <c:formatCode>0.0</c:formatCode>
                <c:ptCount val="31"/>
                <c:pt idx="0">
                  <c:v>25.2</c:v>
                </c:pt>
                <c:pt idx="1">
                  <c:v>1.4</c:v>
                </c:pt>
                <c:pt idx="2">
                  <c:v>0</c:v>
                </c:pt>
                <c:pt idx="3">
                  <c:v>31.4</c:v>
                </c:pt>
                <c:pt idx="4">
                  <c:v>7.4</c:v>
                </c:pt>
                <c:pt idx="5">
                  <c:v>0.4</c:v>
                </c:pt>
                <c:pt idx="6">
                  <c:v>0</c:v>
                </c:pt>
                <c:pt idx="7">
                  <c:v>0.01</c:v>
                </c:pt>
                <c:pt idx="8">
                  <c:v>1.3</c:v>
                </c:pt>
                <c:pt idx="9">
                  <c:v>6.7</c:v>
                </c:pt>
                <c:pt idx="10">
                  <c:v>0</c:v>
                </c:pt>
                <c:pt idx="11">
                  <c:v>0</c:v>
                </c:pt>
                <c:pt idx="12">
                  <c:v>19.899999999999999</c:v>
                </c:pt>
                <c:pt idx="13">
                  <c:v>1.2</c:v>
                </c:pt>
                <c:pt idx="14">
                  <c:v>10.7</c:v>
                </c:pt>
                <c:pt idx="15">
                  <c:v>1.9</c:v>
                </c:pt>
                <c:pt idx="16">
                  <c:v>0</c:v>
                </c:pt>
                <c:pt idx="17">
                  <c:v>6.6</c:v>
                </c:pt>
                <c:pt idx="18">
                  <c:v>12.1</c:v>
                </c:pt>
                <c:pt idx="19">
                  <c:v>4.7</c:v>
                </c:pt>
                <c:pt idx="20">
                  <c:v>7.7</c:v>
                </c:pt>
                <c:pt idx="21">
                  <c:v>0</c:v>
                </c:pt>
                <c:pt idx="22">
                  <c:v>1.5</c:v>
                </c:pt>
                <c:pt idx="23">
                  <c:v>0</c:v>
                </c:pt>
                <c:pt idx="24">
                  <c:v>10.4</c:v>
                </c:pt>
                <c:pt idx="25">
                  <c:v>10.6</c:v>
                </c:pt>
                <c:pt idx="26">
                  <c:v>0.2</c:v>
                </c:pt>
                <c:pt idx="27">
                  <c:v>0.01</c:v>
                </c:pt>
                <c:pt idx="28">
                  <c:v>5.7</c:v>
                </c:pt>
                <c:pt idx="29">
                  <c:v>0.1</c:v>
                </c:pt>
                <c:pt idx="30">
                  <c:v>7.9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EA3-4E79-9917-1B11B1305EF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1127322864"/>
        <c:axId val="-112731633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Data!$B$144:$AF$144</c:f>
              <c:numCache>
                <c:formatCode>0.0</c:formatCode>
                <c:ptCount val="31"/>
                <c:pt idx="0">
                  <c:v>37.5</c:v>
                </c:pt>
                <c:pt idx="1">
                  <c:v>39</c:v>
                </c:pt>
                <c:pt idx="2">
                  <c:v>39.5</c:v>
                </c:pt>
                <c:pt idx="3">
                  <c:v>38</c:v>
                </c:pt>
                <c:pt idx="4">
                  <c:v>34.700000000000003</c:v>
                </c:pt>
                <c:pt idx="5">
                  <c:v>35.299999999999997</c:v>
                </c:pt>
                <c:pt idx="6">
                  <c:v>37.200000000000003</c:v>
                </c:pt>
                <c:pt idx="7">
                  <c:v>35.1</c:v>
                </c:pt>
                <c:pt idx="8">
                  <c:v>33.5</c:v>
                </c:pt>
                <c:pt idx="9">
                  <c:v>34.4</c:v>
                </c:pt>
                <c:pt idx="10">
                  <c:v>37</c:v>
                </c:pt>
                <c:pt idx="11">
                  <c:v>36.299999999999997</c:v>
                </c:pt>
                <c:pt idx="12">
                  <c:v>36</c:v>
                </c:pt>
                <c:pt idx="13">
                  <c:v>36.200000000000003</c:v>
                </c:pt>
                <c:pt idx="14">
                  <c:v>36</c:v>
                </c:pt>
                <c:pt idx="15">
                  <c:v>33.200000000000003</c:v>
                </c:pt>
                <c:pt idx="16">
                  <c:v>35.5</c:v>
                </c:pt>
                <c:pt idx="17">
                  <c:v>30.5</c:v>
                </c:pt>
                <c:pt idx="18">
                  <c:v>36.700000000000003</c:v>
                </c:pt>
                <c:pt idx="19">
                  <c:v>35.6</c:v>
                </c:pt>
                <c:pt idx="20">
                  <c:v>36</c:v>
                </c:pt>
                <c:pt idx="21">
                  <c:v>33.799999999999997</c:v>
                </c:pt>
                <c:pt idx="22">
                  <c:v>33.799999999999997</c:v>
                </c:pt>
                <c:pt idx="23">
                  <c:v>35</c:v>
                </c:pt>
                <c:pt idx="24">
                  <c:v>34.4</c:v>
                </c:pt>
                <c:pt idx="25">
                  <c:v>36.200000000000003</c:v>
                </c:pt>
                <c:pt idx="26">
                  <c:v>34.299999999999997</c:v>
                </c:pt>
                <c:pt idx="27">
                  <c:v>36</c:v>
                </c:pt>
                <c:pt idx="28">
                  <c:v>36.200000000000003</c:v>
                </c:pt>
                <c:pt idx="29">
                  <c:v>36.299999999999997</c:v>
                </c:pt>
                <c:pt idx="30">
                  <c:v>35.4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EA3-4E79-9917-1B11B1305EF5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Data!$B$145:$AF$145</c:f>
              <c:numCache>
                <c:formatCode>0.0</c:formatCode>
                <c:ptCount val="31"/>
                <c:pt idx="0">
                  <c:v>24.1</c:v>
                </c:pt>
                <c:pt idx="1">
                  <c:v>23.6</c:v>
                </c:pt>
                <c:pt idx="2">
                  <c:v>25</c:v>
                </c:pt>
                <c:pt idx="3">
                  <c:v>25.5</c:v>
                </c:pt>
                <c:pt idx="4">
                  <c:v>24</c:v>
                </c:pt>
                <c:pt idx="5">
                  <c:v>23.5</c:v>
                </c:pt>
                <c:pt idx="6">
                  <c:v>24</c:v>
                </c:pt>
                <c:pt idx="7">
                  <c:v>25</c:v>
                </c:pt>
                <c:pt idx="8">
                  <c:v>25</c:v>
                </c:pt>
                <c:pt idx="9">
                  <c:v>24.6</c:v>
                </c:pt>
                <c:pt idx="10">
                  <c:v>24.2</c:v>
                </c:pt>
                <c:pt idx="11">
                  <c:v>24</c:v>
                </c:pt>
                <c:pt idx="12">
                  <c:v>24.5</c:v>
                </c:pt>
                <c:pt idx="13">
                  <c:v>24</c:v>
                </c:pt>
                <c:pt idx="14">
                  <c:v>24.9</c:v>
                </c:pt>
                <c:pt idx="15">
                  <c:v>24.5</c:v>
                </c:pt>
                <c:pt idx="16">
                  <c:v>24</c:v>
                </c:pt>
                <c:pt idx="17">
                  <c:v>25</c:v>
                </c:pt>
                <c:pt idx="18">
                  <c:v>24.3</c:v>
                </c:pt>
                <c:pt idx="19">
                  <c:v>24.6</c:v>
                </c:pt>
                <c:pt idx="20">
                  <c:v>25.3</c:v>
                </c:pt>
                <c:pt idx="21">
                  <c:v>24.8</c:v>
                </c:pt>
                <c:pt idx="22">
                  <c:v>25.6</c:v>
                </c:pt>
                <c:pt idx="23">
                  <c:v>24.2</c:v>
                </c:pt>
                <c:pt idx="24">
                  <c:v>24.5</c:v>
                </c:pt>
                <c:pt idx="25">
                  <c:v>24.2</c:v>
                </c:pt>
                <c:pt idx="26">
                  <c:v>24.5</c:v>
                </c:pt>
                <c:pt idx="27">
                  <c:v>24.7</c:v>
                </c:pt>
                <c:pt idx="28">
                  <c:v>25</c:v>
                </c:pt>
                <c:pt idx="29">
                  <c:v>24</c:v>
                </c:pt>
                <c:pt idx="30">
                  <c:v>25.5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EA3-4E79-9917-1B11B1305EF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1127321776"/>
        <c:axId val="-1127322320"/>
        <c:extLst/>
      </c:stockChart>
      <c:valAx>
        <c:axId val="-1127316336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1127322864"/>
        <c:crosses val="max"/>
        <c:crossBetween val="between"/>
      </c:valAx>
      <c:catAx>
        <c:axId val="-1127322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1127316336"/>
        <c:crossesAt val="0"/>
        <c:auto val="1"/>
        <c:lblAlgn val="ctr"/>
        <c:lblOffset val="100"/>
        <c:noMultiLvlLbl val="0"/>
      </c:catAx>
      <c:valAx>
        <c:axId val="-1127322320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1127321776"/>
        <c:crosses val="autoZero"/>
        <c:crossBetween val="between"/>
      </c:valAx>
      <c:catAx>
        <c:axId val="-112732177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-1127322320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นครศรีธรรมราช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(8.537778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99.96389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Data!$B$151:$AF$151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0.01</c:v>
                </c:pt>
                <c:pt idx="7">
                  <c:v>0</c:v>
                </c:pt>
                <c:pt idx="8">
                  <c:v>0</c:v>
                </c:pt>
                <c:pt idx="9">
                  <c:v>14.8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18.899999999999999</c:v>
                </c:pt>
                <c:pt idx="14">
                  <c:v>34.9</c:v>
                </c:pt>
                <c:pt idx="15">
                  <c:v>3.8</c:v>
                </c:pt>
                <c:pt idx="16">
                  <c:v>0</c:v>
                </c:pt>
                <c:pt idx="17">
                  <c:v>27.7</c:v>
                </c:pt>
                <c:pt idx="18">
                  <c:v>67.900000000000006</c:v>
                </c:pt>
                <c:pt idx="19">
                  <c:v>0.01</c:v>
                </c:pt>
                <c:pt idx="20">
                  <c:v>0</c:v>
                </c:pt>
                <c:pt idx="21">
                  <c:v>0</c:v>
                </c:pt>
                <c:pt idx="22">
                  <c:v>1.7</c:v>
                </c:pt>
                <c:pt idx="23">
                  <c:v>33.700000000000003</c:v>
                </c:pt>
                <c:pt idx="24">
                  <c:v>1.1000000000000001</c:v>
                </c:pt>
                <c:pt idx="25">
                  <c:v>0.2</c:v>
                </c:pt>
                <c:pt idx="26">
                  <c:v>0</c:v>
                </c:pt>
                <c:pt idx="27">
                  <c:v>0</c:v>
                </c:pt>
                <c:pt idx="28">
                  <c:v>8.5</c:v>
                </c:pt>
                <c:pt idx="29">
                  <c:v>11.2</c:v>
                </c:pt>
                <c:pt idx="30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32A-4CE2-B99A-D8FD8D3D128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1127320688"/>
        <c:axId val="-1127321232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Data!$B$149:$AF$149</c:f>
              <c:numCache>
                <c:formatCode>0.0</c:formatCode>
                <c:ptCount val="31"/>
                <c:pt idx="0">
                  <c:v>36.200000000000003</c:v>
                </c:pt>
                <c:pt idx="1">
                  <c:v>37</c:v>
                </c:pt>
                <c:pt idx="2">
                  <c:v>37.200000000000003</c:v>
                </c:pt>
                <c:pt idx="3">
                  <c:v>36</c:v>
                </c:pt>
                <c:pt idx="4">
                  <c:v>38.299999999999997</c:v>
                </c:pt>
                <c:pt idx="5">
                  <c:v>36.5</c:v>
                </c:pt>
                <c:pt idx="6">
                  <c:v>38.4</c:v>
                </c:pt>
                <c:pt idx="7">
                  <c:v>36.700000000000003</c:v>
                </c:pt>
                <c:pt idx="8">
                  <c:v>34.299999999999997</c:v>
                </c:pt>
                <c:pt idx="9">
                  <c:v>36.200000000000003</c:v>
                </c:pt>
                <c:pt idx="10">
                  <c:v>36.9</c:v>
                </c:pt>
                <c:pt idx="11">
                  <c:v>36.5</c:v>
                </c:pt>
                <c:pt idx="12">
                  <c:v>35.6</c:v>
                </c:pt>
                <c:pt idx="13">
                  <c:v>36.6</c:v>
                </c:pt>
                <c:pt idx="14">
                  <c:v>35.5</c:v>
                </c:pt>
                <c:pt idx="15">
                  <c:v>35</c:v>
                </c:pt>
                <c:pt idx="16">
                  <c:v>35.5</c:v>
                </c:pt>
                <c:pt idx="17">
                  <c:v>34.5</c:v>
                </c:pt>
                <c:pt idx="18">
                  <c:v>35.5</c:v>
                </c:pt>
                <c:pt idx="19">
                  <c:v>35.200000000000003</c:v>
                </c:pt>
                <c:pt idx="20">
                  <c:v>35</c:v>
                </c:pt>
                <c:pt idx="21">
                  <c:v>33.5</c:v>
                </c:pt>
                <c:pt idx="22">
                  <c:v>34</c:v>
                </c:pt>
                <c:pt idx="23">
                  <c:v>35.5</c:v>
                </c:pt>
                <c:pt idx="24">
                  <c:v>36</c:v>
                </c:pt>
                <c:pt idx="25">
                  <c:v>35.200000000000003</c:v>
                </c:pt>
                <c:pt idx="26">
                  <c:v>34.799999999999997</c:v>
                </c:pt>
                <c:pt idx="27">
                  <c:v>34</c:v>
                </c:pt>
                <c:pt idx="28">
                  <c:v>34.200000000000003</c:v>
                </c:pt>
                <c:pt idx="29">
                  <c:v>33.4</c:v>
                </c:pt>
                <c:pt idx="30">
                  <c:v>33.799999999999997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32A-4CE2-B99A-D8FD8D3D1287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Data!$B$150:$AF$150</c:f>
              <c:numCache>
                <c:formatCode>0.0</c:formatCode>
                <c:ptCount val="31"/>
                <c:pt idx="0">
                  <c:v>23.9</c:v>
                </c:pt>
                <c:pt idx="1">
                  <c:v>24.1</c:v>
                </c:pt>
                <c:pt idx="2">
                  <c:v>25.5</c:v>
                </c:pt>
                <c:pt idx="3">
                  <c:v>25.8</c:v>
                </c:pt>
                <c:pt idx="4">
                  <c:v>24.5</c:v>
                </c:pt>
                <c:pt idx="5">
                  <c:v>25.5</c:v>
                </c:pt>
                <c:pt idx="6">
                  <c:v>24.9</c:v>
                </c:pt>
                <c:pt idx="7">
                  <c:v>25.4</c:v>
                </c:pt>
                <c:pt idx="8">
                  <c:v>25.3</c:v>
                </c:pt>
                <c:pt idx="9">
                  <c:v>25.4</c:v>
                </c:pt>
                <c:pt idx="10">
                  <c:v>23.9</c:v>
                </c:pt>
                <c:pt idx="11">
                  <c:v>25.2</c:v>
                </c:pt>
                <c:pt idx="12">
                  <c:v>24.9</c:v>
                </c:pt>
                <c:pt idx="13">
                  <c:v>24.5</c:v>
                </c:pt>
                <c:pt idx="14">
                  <c:v>25</c:v>
                </c:pt>
                <c:pt idx="15">
                  <c:v>24</c:v>
                </c:pt>
                <c:pt idx="16">
                  <c:v>23.6</c:v>
                </c:pt>
                <c:pt idx="17">
                  <c:v>25.7</c:v>
                </c:pt>
                <c:pt idx="18">
                  <c:v>24.4</c:v>
                </c:pt>
                <c:pt idx="19">
                  <c:v>24.5</c:v>
                </c:pt>
                <c:pt idx="20">
                  <c:v>26</c:v>
                </c:pt>
                <c:pt idx="21">
                  <c:v>25.8</c:v>
                </c:pt>
                <c:pt idx="22">
                  <c:v>25</c:v>
                </c:pt>
                <c:pt idx="23">
                  <c:v>23.9</c:v>
                </c:pt>
                <c:pt idx="24">
                  <c:v>24.5</c:v>
                </c:pt>
                <c:pt idx="25">
                  <c:v>25.5</c:v>
                </c:pt>
                <c:pt idx="26">
                  <c:v>25.3</c:v>
                </c:pt>
                <c:pt idx="27">
                  <c:v>25.4</c:v>
                </c:pt>
                <c:pt idx="28">
                  <c:v>25.6</c:v>
                </c:pt>
                <c:pt idx="29">
                  <c:v>24.9</c:v>
                </c:pt>
                <c:pt idx="30">
                  <c:v>24.5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32A-4CE2-B99A-D8FD8D3D128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1127320144"/>
        <c:axId val="-1127317968"/>
        <c:extLst/>
      </c:stockChart>
      <c:valAx>
        <c:axId val="-1127321232"/>
        <c:scaling>
          <c:orientation val="minMax"/>
          <c:max val="30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1127320688"/>
        <c:crosses val="max"/>
        <c:crossBetween val="between"/>
      </c:valAx>
      <c:catAx>
        <c:axId val="-1127320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1127321232"/>
        <c:crossesAt val="0"/>
        <c:auto val="1"/>
        <c:lblAlgn val="ctr"/>
        <c:lblOffset val="100"/>
        <c:noMultiLvlLbl val="0"/>
      </c:catAx>
      <c:valAx>
        <c:axId val="-112731796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1127320144"/>
        <c:crosses val="autoZero"/>
        <c:crossBetween val="between"/>
      </c:valAx>
      <c:catAx>
        <c:axId val="-112732014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-112731796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พังงา(ตะกั่วป่า)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(8.684167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98.25222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Data!$B$171:$AF$171</c:f>
              <c:numCache>
                <c:formatCode>0.0</c:formatCode>
                <c:ptCount val="31"/>
                <c:pt idx="0">
                  <c:v>0.8</c:v>
                </c:pt>
                <c:pt idx="1">
                  <c:v>0</c:v>
                </c:pt>
                <c:pt idx="2">
                  <c:v>0</c:v>
                </c:pt>
                <c:pt idx="3">
                  <c:v>129.30000000000001</c:v>
                </c:pt>
                <c:pt idx="4">
                  <c:v>60.2</c:v>
                </c:pt>
                <c:pt idx="5">
                  <c:v>25.1</c:v>
                </c:pt>
                <c:pt idx="6">
                  <c:v>5.3</c:v>
                </c:pt>
                <c:pt idx="7">
                  <c:v>24.5</c:v>
                </c:pt>
                <c:pt idx="8">
                  <c:v>12.1</c:v>
                </c:pt>
                <c:pt idx="9">
                  <c:v>22.1</c:v>
                </c:pt>
                <c:pt idx="10">
                  <c:v>11.4</c:v>
                </c:pt>
                <c:pt idx="11">
                  <c:v>13.2</c:v>
                </c:pt>
                <c:pt idx="12">
                  <c:v>20.2</c:v>
                </c:pt>
                <c:pt idx="13">
                  <c:v>3.5</c:v>
                </c:pt>
                <c:pt idx="14">
                  <c:v>7.4</c:v>
                </c:pt>
                <c:pt idx="15">
                  <c:v>31.1</c:v>
                </c:pt>
                <c:pt idx="16">
                  <c:v>5</c:v>
                </c:pt>
                <c:pt idx="17">
                  <c:v>0.5</c:v>
                </c:pt>
                <c:pt idx="18">
                  <c:v>7.1</c:v>
                </c:pt>
                <c:pt idx="19">
                  <c:v>0</c:v>
                </c:pt>
                <c:pt idx="20">
                  <c:v>0.01</c:v>
                </c:pt>
                <c:pt idx="21">
                  <c:v>2</c:v>
                </c:pt>
                <c:pt idx="22">
                  <c:v>4.8</c:v>
                </c:pt>
                <c:pt idx="23">
                  <c:v>23</c:v>
                </c:pt>
                <c:pt idx="24">
                  <c:v>21.1</c:v>
                </c:pt>
                <c:pt idx="25">
                  <c:v>9.1999999999999993</c:v>
                </c:pt>
                <c:pt idx="26">
                  <c:v>17.399999999999999</c:v>
                </c:pt>
                <c:pt idx="27">
                  <c:v>8.4</c:v>
                </c:pt>
                <c:pt idx="28">
                  <c:v>39.799999999999997</c:v>
                </c:pt>
                <c:pt idx="29">
                  <c:v>7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37-4C68-B9EA-B0A81F2DF75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1125626544"/>
        <c:axId val="-112562545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Data!$B$169:$AF$169</c:f>
              <c:numCache>
                <c:formatCode>0.0</c:formatCode>
                <c:ptCount val="31"/>
                <c:pt idx="0">
                  <c:v>31.3</c:v>
                </c:pt>
                <c:pt idx="1">
                  <c:v>33.4</c:v>
                </c:pt>
                <c:pt idx="2">
                  <c:v>33.299999999999997</c:v>
                </c:pt>
                <c:pt idx="3">
                  <c:v>33.299999999999997</c:v>
                </c:pt>
                <c:pt idx="4">
                  <c:v>31.5</c:v>
                </c:pt>
                <c:pt idx="5">
                  <c:v>32</c:v>
                </c:pt>
                <c:pt idx="6">
                  <c:v>31.5</c:v>
                </c:pt>
                <c:pt idx="7">
                  <c:v>29.3</c:v>
                </c:pt>
                <c:pt idx="8">
                  <c:v>30</c:v>
                </c:pt>
                <c:pt idx="9">
                  <c:v>32</c:v>
                </c:pt>
                <c:pt idx="10">
                  <c:v>31.9</c:v>
                </c:pt>
                <c:pt idx="11">
                  <c:v>32</c:v>
                </c:pt>
                <c:pt idx="12">
                  <c:v>31.7</c:v>
                </c:pt>
                <c:pt idx="13">
                  <c:v>31.8</c:v>
                </c:pt>
                <c:pt idx="14">
                  <c:v>31.8</c:v>
                </c:pt>
                <c:pt idx="15">
                  <c:v>29</c:v>
                </c:pt>
                <c:pt idx="16">
                  <c:v>31.7</c:v>
                </c:pt>
                <c:pt idx="17">
                  <c:v>31.6</c:v>
                </c:pt>
                <c:pt idx="18">
                  <c:v>31.7</c:v>
                </c:pt>
                <c:pt idx="19">
                  <c:v>32.299999999999997</c:v>
                </c:pt>
                <c:pt idx="20">
                  <c:v>32.799999999999997</c:v>
                </c:pt>
                <c:pt idx="21">
                  <c:v>31.8</c:v>
                </c:pt>
                <c:pt idx="22">
                  <c:v>30.7</c:v>
                </c:pt>
                <c:pt idx="23">
                  <c:v>32</c:v>
                </c:pt>
                <c:pt idx="24">
                  <c:v>30.3</c:v>
                </c:pt>
                <c:pt idx="25">
                  <c:v>31.9</c:v>
                </c:pt>
                <c:pt idx="26">
                  <c:v>31.5</c:v>
                </c:pt>
                <c:pt idx="27">
                  <c:v>32.299999999999997</c:v>
                </c:pt>
                <c:pt idx="28">
                  <c:v>32.5</c:v>
                </c:pt>
                <c:pt idx="29">
                  <c:v>32</c:v>
                </c:pt>
                <c:pt idx="30">
                  <c:v>33.1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D37-4C68-B9EA-B0A81F2DF756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Data!$B$170:$AF$170</c:f>
              <c:numCache>
                <c:formatCode>0.0</c:formatCode>
                <c:ptCount val="31"/>
                <c:pt idx="0">
                  <c:v>24.8</c:v>
                </c:pt>
                <c:pt idx="1">
                  <c:v>24.1</c:v>
                </c:pt>
                <c:pt idx="2">
                  <c:v>26</c:v>
                </c:pt>
                <c:pt idx="3">
                  <c:v>25.8</c:v>
                </c:pt>
                <c:pt idx="4">
                  <c:v>23</c:v>
                </c:pt>
                <c:pt idx="5">
                  <c:v>23.2</c:v>
                </c:pt>
                <c:pt idx="6">
                  <c:v>24.6</c:v>
                </c:pt>
                <c:pt idx="7">
                  <c:v>24.8</c:v>
                </c:pt>
                <c:pt idx="8">
                  <c:v>26.6</c:v>
                </c:pt>
                <c:pt idx="9">
                  <c:v>25.5</c:v>
                </c:pt>
                <c:pt idx="10">
                  <c:v>25</c:v>
                </c:pt>
                <c:pt idx="11">
                  <c:v>24.7</c:v>
                </c:pt>
                <c:pt idx="12">
                  <c:v>25.5</c:v>
                </c:pt>
                <c:pt idx="13">
                  <c:v>24.7</c:v>
                </c:pt>
                <c:pt idx="14">
                  <c:v>25</c:v>
                </c:pt>
                <c:pt idx="15">
                  <c:v>24.2</c:v>
                </c:pt>
                <c:pt idx="16">
                  <c:v>24.8</c:v>
                </c:pt>
                <c:pt idx="17">
                  <c:v>25</c:v>
                </c:pt>
                <c:pt idx="18">
                  <c:v>25.2</c:v>
                </c:pt>
                <c:pt idx="19">
                  <c:v>25.4</c:v>
                </c:pt>
                <c:pt idx="20">
                  <c:v>25.4</c:v>
                </c:pt>
                <c:pt idx="21">
                  <c:v>25.5</c:v>
                </c:pt>
                <c:pt idx="22">
                  <c:v>24.4</c:v>
                </c:pt>
                <c:pt idx="23">
                  <c:v>25.2</c:v>
                </c:pt>
                <c:pt idx="24">
                  <c:v>24.8</c:v>
                </c:pt>
                <c:pt idx="25">
                  <c:v>24.6</c:v>
                </c:pt>
                <c:pt idx="26">
                  <c:v>24.7</c:v>
                </c:pt>
                <c:pt idx="27">
                  <c:v>24.6</c:v>
                </c:pt>
                <c:pt idx="28">
                  <c:v>24.7</c:v>
                </c:pt>
                <c:pt idx="29">
                  <c:v>23.9</c:v>
                </c:pt>
                <c:pt idx="30">
                  <c:v>23.2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D37-4C68-B9EA-B0A81F2DF75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1125617840"/>
        <c:axId val="-1125616752"/>
        <c:extLst/>
      </c:stockChart>
      <c:valAx>
        <c:axId val="-1125625456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1125626544"/>
        <c:crosses val="max"/>
        <c:crossBetween val="between"/>
      </c:valAx>
      <c:catAx>
        <c:axId val="-1125626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1125625456"/>
        <c:crossesAt val="0"/>
        <c:auto val="1"/>
        <c:lblAlgn val="ctr"/>
        <c:lblOffset val="100"/>
        <c:noMultiLvlLbl val="0"/>
      </c:catAx>
      <c:valAx>
        <c:axId val="-1125616752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1125617840"/>
        <c:crosses val="autoZero"/>
        <c:crossBetween val="between"/>
      </c:valAx>
      <c:catAx>
        <c:axId val="-1125617840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-1125616752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ภูเก็ต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(8.1450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98.31444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Data!$B$176:$AF$176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6.7</c:v>
                </c:pt>
                <c:pt idx="4">
                  <c:v>11.3</c:v>
                </c:pt>
                <c:pt idx="5">
                  <c:v>8.4</c:v>
                </c:pt>
                <c:pt idx="6">
                  <c:v>11.6</c:v>
                </c:pt>
                <c:pt idx="7">
                  <c:v>7.2</c:v>
                </c:pt>
                <c:pt idx="8">
                  <c:v>8.8000000000000007</c:v>
                </c:pt>
                <c:pt idx="9">
                  <c:v>4</c:v>
                </c:pt>
                <c:pt idx="10">
                  <c:v>3.2</c:v>
                </c:pt>
                <c:pt idx="11">
                  <c:v>10.9</c:v>
                </c:pt>
                <c:pt idx="12">
                  <c:v>25.7</c:v>
                </c:pt>
                <c:pt idx="13">
                  <c:v>2.4</c:v>
                </c:pt>
                <c:pt idx="14">
                  <c:v>11.1</c:v>
                </c:pt>
                <c:pt idx="15">
                  <c:v>0.6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1.7</c:v>
                </c:pt>
                <c:pt idx="20">
                  <c:v>13.3</c:v>
                </c:pt>
                <c:pt idx="21">
                  <c:v>11.2</c:v>
                </c:pt>
                <c:pt idx="22">
                  <c:v>14.2</c:v>
                </c:pt>
                <c:pt idx="23">
                  <c:v>0</c:v>
                </c:pt>
                <c:pt idx="24">
                  <c:v>2.8</c:v>
                </c:pt>
                <c:pt idx="25">
                  <c:v>0</c:v>
                </c:pt>
                <c:pt idx="26">
                  <c:v>0.6</c:v>
                </c:pt>
                <c:pt idx="27">
                  <c:v>5.3</c:v>
                </c:pt>
                <c:pt idx="28">
                  <c:v>29.3</c:v>
                </c:pt>
                <c:pt idx="29">
                  <c:v>56.5</c:v>
                </c:pt>
                <c:pt idx="30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967-4938-AF96-C45445D68CA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1125623824"/>
        <c:axId val="-1125629808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Data!$B$174:$AF$174</c:f>
              <c:numCache>
                <c:formatCode>0.0</c:formatCode>
                <c:ptCount val="31"/>
                <c:pt idx="0">
                  <c:v>32.6</c:v>
                </c:pt>
                <c:pt idx="1">
                  <c:v>33.6</c:v>
                </c:pt>
                <c:pt idx="2">
                  <c:v>34.5</c:v>
                </c:pt>
                <c:pt idx="3">
                  <c:v>34.5</c:v>
                </c:pt>
                <c:pt idx="4">
                  <c:v>33</c:v>
                </c:pt>
                <c:pt idx="5">
                  <c:v>32.200000000000003</c:v>
                </c:pt>
                <c:pt idx="6">
                  <c:v>33</c:v>
                </c:pt>
                <c:pt idx="7">
                  <c:v>29</c:v>
                </c:pt>
                <c:pt idx="8">
                  <c:v>31</c:v>
                </c:pt>
                <c:pt idx="9">
                  <c:v>32.700000000000003</c:v>
                </c:pt>
                <c:pt idx="10">
                  <c:v>32.6</c:v>
                </c:pt>
                <c:pt idx="11">
                  <c:v>32.4</c:v>
                </c:pt>
                <c:pt idx="12">
                  <c:v>32.4</c:v>
                </c:pt>
                <c:pt idx="13">
                  <c:v>32.1</c:v>
                </c:pt>
                <c:pt idx="14">
                  <c:v>31.8</c:v>
                </c:pt>
                <c:pt idx="15">
                  <c:v>31.8</c:v>
                </c:pt>
                <c:pt idx="16">
                  <c:v>31.8</c:v>
                </c:pt>
                <c:pt idx="17">
                  <c:v>32.299999999999997</c:v>
                </c:pt>
                <c:pt idx="18">
                  <c:v>32.9</c:v>
                </c:pt>
                <c:pt idx="19">
                  <c:v>33.200000000000003</c:v>
                </c:pt>
                <c:pt idx="20">
                  <c:v>32.9</c:v>
                </c:pt>
                <c:pt idx="21">
                  <c:v>30.7</c:v>
                </c:pt>
                <c:pt idx="22">
                  <c:v>30.6</c:v>
                </c:pt>
                <c:pt idx="23">
                  <c:v>32</c:v>
                </c:pt>
                <c:pt idx="24">
                  <c:v>32.799999999999997</c:v>
                </c:pt>
                <c:pt idx="25">
                  <c:v>32.5</c:v>
                </c:pt>
                <c:pt idx="26">
                  <c:v>31.4</c:v>
                </c:pt>
                <c:pt idx="27">
                  <c:v>32.200000000000003</c:v>
                </c:pt>
                <c:pt idx="28">
                  <c:v>32.200000000000003</c:v>
                </c:pt>
                <c:pt idx="29">
                  <c:v>32.700000000000003</c:v>
                </c:pt>
                <c:pt idx="30">
                  <c:v>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967-4938-AF96-C45445D68CA9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Data!$B$175:$AF$175</c:f>
              <c:numCache>
                <c:formatCode>0.0</c:formatCode>
                <c:ptCount val="31"/>
                <c:pt idx="0">
                  <c:v>23</c:v>
                </c:pt>
                <c:pt idx="1">
                  <c:v>23.1</c:v>
                </c:pt>
                <c:pt idx="2">
                  <c:v>27.9</c:v>
                </c:pt>
                <c:pt idx="3">
                  <c:v>27.5</c:v>
                </c:pt>
                <c:pt idx="4">
                  <c:v>22.9</c:v>
                </c:pt>
                <c:pt idx="5">
                  <c:v>23.5</c:v>
                </c:pt>
                <c:pt idx="6">
                  <c:v>24</c:v>
                </c:pt>
                <c:pt idx="7">
                  <c:v>24</c:v>
                </c:pt>
                <c:pt idx="8">
                  <c:v>26.5</c:v>
                </c:pt>
                <c:pt idx="9">
                  <c:v>25.7</c:v>
                </c:pt>
                <c:pt idx="10">
                  <c:v>26.4</c:v>
                </c:pt>
                <c:pt idx="11">
                  <c:v>23.6</c:v>
                </c:pt>
                <c:pt idx="12">
                  <c:v>23.5</c:v>
                </c:pt>
                <c:pt idx="13">
                  <c:v>23.4</c:v>
                </c:pt>
                <c:pt idx="14">
                  <c:v>24.2</c:v>
                </c:pt>
                <c:pt idx="15">
                  <c:v>23.5</c:v>
                </c:pt>
                <c:pt idx="16">
                  <c:v>26.4</c:v>
                </c:pt>
                <c:pt idx="17">
                  <c:v>23.9</c:v>
                </c:pt>
                <c:pt idx="18">
                  <c:v>26.1</c:v>
                </c:pt>
                <c:pt idx="19">
                  <c:v>27.5</c:v>
                </c:pt>
                <c:pt idx="20">
                  <c:v>24.8</c:v>
                </c:pt>
                <c:pt idx="21">
                  <c:v>24.2</c:v>
                </c:pt>
                <c:pt idx="22">
                  <c:v>23.2</c:v>
                </c:pt>
                <c:pt idx="23">
                  <c:v>23.8</c:v>
                </c:pt>
                <c:pt idx="24">
                  <c:v>24.3</c:v>
                </c:pt>
                <c:pt idx="25">
                  <c:v>23.8</c:v>
                </c:pt>
                <c:pt idx="26">
                  <c:v>23.8</c:v>
                </c:pt>
                <c:pt idx="27">
                  <c:v>23.6</c:v>
                </c:pt>
                <c:pt idx="28">
                  <c:v>23.9</c:v>
                </c:pt>
                <c:pt idx="29">
                  <c:v>23</c:v>
                </c:pt>
                <c:pt idx="30">
                  <c:v>21.6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967-4938-AF96-C45445D68CA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1125615120"/>
        <c:axId val="-1125614576"/>
        <c:extLst/>
      </c:stockChart>
      <c:valAx>
        <c:axId val="-1125629808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1125623824"/>
        <c:crosses val="max"/>
        <c:crossBetween val="between"/>
      </c:valAx>
      <c:catAx>
        <c:axId val="-1125623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1125629808"/>
        <c:crossesAt val="0"/>
        <c:auto val="1"/>
        <c:lblAlgn val="ctr"/>
        <c:lblOffset val="100"/>
        <c:noMultiLvlLbl val="0"/>
      </c:catAx>
      <c:valAx>
        <c:axId val="-112561457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1125615120"/>
        <c:crosses val="autoZero"/>
        <c:crossBetween val="between"/>
      </c:valAx>
      <c:catAx>
        <c:axId val="-1125615120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-1125614576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กระบี่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(8.103611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98.97528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Data!$B$181:$AF$181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35.6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0.4</c:v>
                </c:pt>
                <c:pt idx="8">
                  <c:v>12.2</c:v>
                </c:pt>
                <c:pt idx="9">
                  <c:v>0.6</c:v>
                </c:pt>
                <c:pt idx="10">
                  <c:v>0</c:v>
                </c:pt>
                <c:pt idx="11">
                  <c:v>0.8</c:v>
                </c:pt>
                <c:pt idx="12">
                  <c:v>0</c:v>
                </c:pt>
                <c:pt idx="13">
                  <c:v>0</c:v>
                </c:pt>
                <c:pt idx="14">
                  <c:v>0.6</c:v>
                </c:pt>
                <c:pt idx="15">
                  <c:v>2.1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3.4</c:v>
                </c:pt>
                <c:pt idx="20">
                  <c:v>0</c:v>
                </c:pt>
                <c:pt idx="21">
                  <c:v>0</c:v>
                </c:pt>
                <c:pt idx="22">
                  <c:v>2.5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0.3</c:v>
                </c:pt>
                <c:pt idx="27">
                  <c:v>0</c:v>
                </c:pt>
                <c:pt idx="28">
                  <c:v>0</c:v>
                </c:pt>
                <c:pt idx="29">
                  <c:v>48.8</c:v>
                </c:pt>
                <c:pt idx="30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2DC-4A20-99DE-03AE467C365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1125628720"/>
        <c:axId val="-1125623280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Data!$B$179:$AF$179</c:f>
              <c:numCache>
                <c:formatCode>0.0</c:formatCode>
                <c:ptCount val="31"/>
                <c:pt idx="0">
                  <c:v>33.5</c:v>
                </c:pt>
                <c:pt idx="1">
                  <c:v>34.700000000000003</c:v>
                </c:pt>
                <c:pt idx="2">
                  <c:v>34.700000000000003</c:v>
                </c:pt>
                <c:pt idx="3">
                  <c:v>34</c:v>
                </c:pt>
                <c:pt idx="4">
                  <c:v>33.5</c:v>
                </c:pt>
                <c:pt idx="5">
                  <c:v>33</c:v>
                </c:pt>
                <c:pt idx="6">
                  <c:v>33.5</c:v>
                </c:pt>
                <c:pt idx="7">
                  <c:v>30.4</c:v>
                </c:pt>
                <c:pt idx="8">
                  <c:v>30</c:v>
                </c:pt>
                <c:pt idx="9">
                  <c:v>32.700000000000003</c:v>
                </c:pt>
                <c:pt idx="10">
                  <c:v>33.6</c:v>
                </c:pt>
                <c:pt idx="11">
                  <c:v>32.5</c:v>
                </c:pt>
                <c:pt idx="12">
                  <c:v>32.5</c:v>
                </c:pt>
                <c:pt idx="13">
                  <c:v>34.200000000000003</c:v>
                </c:pt>
                <c:pt idx="14">
                  <c:v>32.200000000000003</c:v>
                </c:pt>
                <c:pt idx="15">
                  <c:v>31.2</c:v>
                </c:pt>
                <c:pt idx="16">
                  <c:v>33.700000000000003</c:v>
                </c:pt>
                <c:pt idx="17">
                  <c:v>33.700000000000003</c:v>
                </c:pt>
                <c:pt idx="18">
                  <c:v>34</c:v>
                </c:pt>
                <c:pt idx="19">
                  <c:v>33.5</c:v>
                </c:pt>
                <c:pt idx="20">
                  <c:v>33</c:v>
                </c:pt>
                <c:pt idx="21">
                  <c:v>33.299999999999997</c:v>
                </c:pt>
                <c:pt idx="22">
                  <c:v>31.4</c:v>
                </c:pt>
                <c:pt idx="23">
                  <c:v>33.9</c:v>
                </c:pt>
                <c:pt idx="24">
                  <c:v>33.4</c:v>
                </c:pt>
                <c:pt idx="25">
                  <c:v>33.1</c:v>
                </c:pt>
                <c:pt idx="26">
                  <c:v>33.4</c:v>
                </c:pt>
                <c:pt idx="27">
                  <c:v>34.5</c:v>
                </c:pt>
                <c:pt idx="28">
                  <c:v>33.5</c:v>
                </c:pt>
                <c:pt idx="29">
                  <c:v>34.799999999999997</c:v>
                </c:pt>
                <c:pt idx="30">
                  <c:v>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2DC-4A20-99DE-03AE467C365B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Data!$B$180:$AF$180</c:f>
              <c:numCache>
                <c:formatCode>0.0</c:formatCode>
                <c:ptCount val="31"/>
                <c:pt idx="0">
                  <c:v>23</c:v>
                </c:pt>
                <c:pt idx="1">
                  <c:v>23.3</c:v>
                </c:pt>
                <c:pt idx="2">
                  <c:v>25</c:v>
                </c:pt>
                <c:pt idx="3">
                  <c:v>24</c:v>
                </c:pt>
                <c:pt idx="4">
                  <c:v>23.5</c:v>
                </c:pt>
                <c:pt idx="5">
                  <c:v>25.3</c:v>
                </c:pt>
                <c:pt idx="6">
                  <c:v>24.2</c:v>
                </c:pt>
                <c:pt idx="7">
                  <c:v>25.2</c:v>
                </c:pt>
                <c:pt idx="8">
                  <c:v>24.4</c:v>
                </c:pt>
                <c:pt idx="9">
                  <c:v>24.6</c:v>
                </c:pt>
                <c:pt idx="10">
                  <c:v>24.5</c:v>
                </c:pt>
                <c:pt idx="11">
                  <c:v>24.5</c:v>
                </c:pt>
                <c:pt idx="12">
                  <c:v>24</c:v>
                </c:pt>
                <c:pt idx="13">
                  <c:v>24.5</c:v>
                </c:pt>
                <c:pt idx="14">
                  <c:v>24.6</c:v>
                </c:pt>
                <c:pt idx="15">
                  <c:v>24.7</c:v>
                </c:pt>
                <c:pt idx="16">
                  <c:v>23.8</c:v>
                </c:pt>
                <c:pt idx="17">
                  <c:v>24.4</c:v>
                </c:pt>
                <c:pt idx="18">
                  <c:v>24.4</c:v>
                </c:pt>
                <c:pt idx="19">
                  <c:v>24.4</c:v>
                </c:pt>
                <c:pt idx="20">
                  <c:v>24</c:v>
                </c:pt>
                <c:pt idx="21">
                  <c:v>24.5</c:v>
                </c:pt>
                <c:pt idx="22">
                  <c:v>25</c:v>
                </c:pt>
                <c:pt idx="23">
                  <c:v>23.6</c:v>
                </c:pt>
                <c:pt idx="24">
                  <c:v>23.5</c:v>
                </c:pt>
                <c:pt idx="25">
                  <c:v>24.5</c:v>
                </c:pt>
                <c:pt idx="26">
                  <c:v>23.8</c:v>
                </c:pt>
                <c:pt idx="27">
                  <c:v>23.8</c:v>
                </c:pt>
                <c:pt idx="28">
                  <c:v>23.8</c:v>
                </c:pt>
                <c:pt idx="29">
                  <c:v>24.3</c:v>
                </c:pt>
                <c:pt idx="30">
                  <c:v>22.7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2DC-4A20-99DE-03AE467C365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1125628176"/>
        <c:axId val="-1125622736"/>
        <c:extLst/>
      </c:stockChart>
      <c:valAx>
        <c:axId val="-1125623280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1125628720"/>
        <c:crosses val="max"/>
        <c:crossBetween val="between"/>
      </c:valAx>
      <c:catAx>
        <c:axId val="-1125628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1125623280"/>
        <c:crossesAt val="0"/>
        <c:auto val="1"/>
        <c:lblAlgn val="ctr"/>
        <c:lblOffset val="100"/>
        <c:noMultiLvlLbl val="0"/>
      </c:catAx>
      <c:valAx>
        <c:axId val="-112562273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1125628176"/>
        <c:crosses val="autoZero"/>
        <c:crossBetween val="between"/>
      </c:valAx>
      <c:catAx>
        <c:axId val="-112562817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-1125622736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สงขลา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(7.182111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100.60770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Data!$B$156:$AF$156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14.8</c:v>
                </c:pt>
                <c:pt idx="3">
                  <c:v>14</c:v>
                </c:pt>
                <c:pt idx="4">
                  <c:v>0.01</c:v>
                </c:pt>
                <c:pt idx="5">
                  <c:v>0.1</c:v>
                </c:pt>
                <c:pt idx="6">
                  <c:v>0.2</c:v>
                </c:pt>
                <c:pt idx="7">
                  <c:v>0</c:v>
                </c:pt>
                <c:pt idx="8">
                  <c:v>0.9</c:v>
                </c:pt>
                <c:pt idx="9">
                  <c:v>11</c:v>
                </c:pt>
                <c:pt idx="10">
                  <c:v>0</c:v>
                </c:pt>
                <c:pt idx="11">
                  <c:v>3.3</c:v>
                </c:pt>
                <c:pt idx="12">
                  <c:v>0</c:v>
                </c:pt>
                <c:pt idx="13">
                  <c:v>5.9</c:v>
                </c:pt>
                <c:pt idx="14">
                  <c:v>0.6</c:v>
                </c:pt>
                <c:pt idx="15">
                  <c:v>0.4</c:v>
                </c:pt>
                <c:pt idx="16">
                  <c:v>0</c:v>
                </c:pt>
                <c:pt idx="17">
                  <c:v>13.6</c:v>
                </c:pt>
                <c:pt idx="18">
                  <c:v>3.3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24.5</c:v>
                </c:pt>
                <c:pt idx="23">
                  <c:v>7</c:v>
                </c:pt>
                <c:pt idx="24">
                  <c:v>0.01</c:v>
                </c:pt>
                <c:pt idx="25">
                  <c:v>24.8</c:v>
                </c:pt>
                <c:pt idx="26">
                  <c:v>8.1</c:v>
                </c:pt>
                <c:pt idx="27">
                  <c:v>10.8</c:v>
                </c:pt>
                <c:pt idx="28">
                  <c:v>0</c:v>
                </c:pt>
                <c:pt idx="29">
                  <c:v>5.2</c:v>
                </c:pt>
                <c:pt idx="30">
                  <c:v>9.1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AAA-4702-897C-398351960E4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1125616208"/>
        <c:axId val="-1125627088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Data!$B$154:$AF$154</c:f>
              <c:numCache>
                <c:formatCode>0.0</c:formatCode>
                <c:ptCount val="31"/>
                <c:pt idx="0">
                  <c:v>35.1</c:v>
                </c:pt>
                <c:pt idx="1">
                  <c:v>36.299999999999997</c:v>
                </c:pt>
                <c:pt idx="2">
                  <c:v>35.9</c:v>
                </c:pt>
                <c:pt idx="3">
                  <c:v>34.200000000000003</c:v>
                </c:pt>
                <c:pt idx="4">
                  <c:v>36.1</c:v>
                </c:pt>
                <c:pt idx="5">
                  <c:v>35.299999999999997</c:v>
                </c:pt>
                <c:pt idx="6">
                  <c:v>36.4</c:v>
                </c:pt>
                <c:pt idx="7">
                  <c:v>35.799999999999997</c:v>
                </c:pt>
                <c:pt idx="8">
                  <c:v>35.1</c:v>
                </c:pt>
                <c:pt idx="9">
                  <c:v>35</c:v>
                </c:pt>
                <c:pt idx="10">
                  <c:v>35.4</c:v>
                </c:pt>
                <c:pt idx="11">
                  <c:v>35.1</c:v>
                </c:pt>
                <c:pt idx="12">
                  <c:v>34.9</c:v>
                </c:pt>
                <c:pt idx="13">
                  <c:v>34.5</c:v>
                </c:pt>
                <c:pt idx="14">
                  <c:v>34.6</c:v>
                </c:pt>
                <c:pt idx="15">
                  <c:v>34.9</c:v>
                </c:pt>
                <c:pt idx="16">
                  <c:v>35.9</c:v>
                </c:pt>
                <c:pt idx="17">
                  <c:v>35.4</c:v>
                </c:pt>
                <c:pt idx="18">
                  <c:v>34.6</c:v>
                </c:pt>
                <c:pt idx="19">
                  <c:v>34.200000000000003</c:v>
                </c:pt>
                <c:pt idx="20">
                  <c:v>34.9</c:v>
                </c:pt>
                <c:pt idx="21">
                  <c:v>33.299999999999997</c:v>
                </c:pt>
                <c:pt idx="22">
                  <c:v>34.4</c:v>
                </c:pt>
                <c:pt idx="23">
                  <c:v>33.6</c:v>
                </c:pt>
                <c:pt idx="24">
                  <c:v>35</c:v>
                </c:pt>
                <c:pt idx="25">
                  <c:v>34.799999999999997</c:v>
                </c:pt>
                <c:pt idx="26">
                  <c:v>34.6</c:v>
                </c:pt>
                <c:pt idx="27">
                  <c:v>32.9</c:v>
                </c:pt>
                <c:pt idx="28">
                  <c:v>31.9</c:v>
                </c:pt>
                <c:pt idx="29">
                  <c:v>32.6</c:v>
                </c:pt>
                <c:pt idx="30">
                  <c:v>31.8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AAA-4702-897C-398351960E49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Data!$B$155:$AF$155</c:f>
              <c:numCache>
                <c:formatCode>0.0</c:formatCode>
                <c:ptCount val="31"/>
                <c:pt idx="0">
                  <c:v>25.5</c:v>
                </c:pt>
                <c:pt idx="1">
                  <c:v>27.3</c:v>
                </c:pt>
                <c:pt idx="2">
                  <c:v>28.1</c:v>
                </c:pt>
                <c:pt idx="3">
                  <c:v>26.8</c:v>
                </c:pt>
                <c:pt idx="4">
                  <c:v>25.2</c:v>
                </c:pt>
                <c:pt idx="5">
                  <c:v>27.1</c:v>
                </c:pt>
                <c:pt idx="6">
                  <c:v>26.7</c:v>
                </c:pt>
                <c:pt idx="7">
                  <c:v>25.8</c:v>
                </c:pt>
                <c:pt idx="8">
                  <c:v>26.5</c:v>
                </c:pt>
                <c:pt idx="9">
                  <c:v>26.9</c:v>
                </c:pt>
                <c:pt idx="10">
                  <c:v>26.1</c:v>
                </c:pt>
                <c:pt idx="11">
                  <c:v>26.7</c:v>
                </c:pt>
                <c:pt idx="12">
                  <c:v>26.2</c:v>
                </c:pt>
                <c:pt idx="13">
                  <c:v>27</c:v>
                </c:pt>
                <c:pt idx="14">
                  <c:v>25.9</c:v>
                </c:pt>
                <c:pt idx="15">
                  <c:v>25.9</c:v>
                </c:pt>
                <c:pt idx="16">
                  <c:v>25.6</c:v>
                </c:pt>
                <c:pt idx="17">
                  <c:v>26.4</c:v>
                </c:pt>
                <c:pt idx="18">
                  <c:v>26.2</c:v>
                </c:pt>
                <c:pt idx="19">
                  <c:v>26.3</c:v>
                </c:pt>
                <c:pt idx="20">
                  <c:v>26.3</c:v>
                </c:pt>
                <c:pt idx="21">
                  <c:v>26.2</c:v>
                </c:pt>
                <c:pt idx="22">
                  <c:v>26.7</c:v>
                </c:pt>
                <c:pt idx="23">
                  <c:v>24.9</c:v>
                </c:pt>
                <c:pt idx="24">
                  <c:v>26.3</c:v>
                </c:pt>
                <c:pt idx="25">
                  <c:v>25.9</c:v>
                </c:pt>
                <c:pt idx="26">
                  <c:v>26.1</c:v>
                </c:pt>
                <c:pt idx="27">
                  <c:v>26.5</c:v>
                </c:pt>
                <c:pt idx="28">
                  <c:v>25.6</c:v>
                </c:pt>
                <c:pt idx="29">
                  <c:v>25.8</c:v>
                </c:pt>
                <c:pt idx="30">
                  <c:v>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AAA-4702-897C-398351960E4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1125622192"/>
        <c:axId val="-1125624912"/>
        <c:extLst/>
      </c:stockChart>
      <c:valAx>
        <c:axId val="-1125627088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1125616208"/>
        <c:crosses val="max"/>
        <c:crossBetween val="between"/>
      </c:valAx>
      <c:catAx>
        <c:axId val="-1125616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1125627088"/>
        <c:crossesAt val="0"/>
        <c:auto val="1"/>
        <c:lblAlgn val="ctr"/>
        <c:lblOffset val="100"/>
        <c:noMultiLvlLbl val="0"/>
      </c:catAx>
      <c:valAx>
        <c:axId val="-1125624912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1125622192"/>
        <c:crosses val="autoZero"/>
        <c:crossBetween val="between"/>
      </c:valAx>
      <c:catAx>
        <c:axId val="-112562219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-1125624912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เชียงใหม่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(18.79000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 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98.97694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8.6837414595328941E-2"/>
          <c:y val="0.17330421085445435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rgbClr val="92D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Data!$B$16:$AF$16</c:f>
              <c:numCache>
                <c:formatCode>0.0</c:formatCode>
                <c:ptCount val="31"/>
                <c:pt idx="0">
                  <c:v>0.01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4</c:v>
                </c:pt>
                <c:pt idx="9">
                  <c:v>0</c:v>
                </c:pt>
                <c:pt idx="10">
                  <c:v>0.1</c:v>
                </c:pt>
                <c:pt idx="11">
                  <c:v>1.5</c:v>
                </c:pt>
                <c:pt idx="12">
                  <c:v>12.9</c:v>
                </c:pt>
                <c:pt idx="13">
                  <c:v>18.100000000000001</c:v>
                </c:pt>
                <c:pt idx="14">
                  <c:v>0.01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2.2000000000000002</c:v>
                </c:pt>
                <c:pt idx="21">
                  <c:v>3.8</c:v>
                </c:pt>
                <c:pt idx="22">
                  <c:v>0</c:v>
                </c:pt>
                <c:pt idx="23">
                  <c:v>0</c:v>
                </c:pt>
                <c:pt idx="24">
                  <c:v>8.4</c:v>
                </c:pt>
                <c:pt idx="25">
                  <c:v>3.7</c:v>
                </c:pt>
                <c:pt idx="26">
                  <c:v>8.5</c:v>
                </c:pt>
                <c:pt idx="27">
                  <c:v>0</c:v>
                </c:pt>
                <c:pt idx="28">
                  <c:v>0.01</c:v>
                </c:pt>
                <c:pt idx="29">
                  <c:v>3.4</c:v>
                </c:pt>
                <c:pt idx="30">
                  <c:v>10.7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A26-4308-9D83-58245302B00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1153242608"/>
        <c:axId val="-115324369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dLbl>
              <c:idx val="0"/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h-TH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3A26-4308-9D83-58245302B004}"/>
                </c:ext>
              </c:extLst>
            </c:dLbl>
            <c:dLbl>
              <c:idx val="1"/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h-TH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3A26-4308-9D83-58245302B004}"/>
                </c:ext>
              </c:extLst>
            </c:dLbl>
            <c:dLbl>
              <c:idx val="2"/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h-TH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3A26-4308-9D83-58245302B004}"/>
                </c:ext>
              </c:extLst>
            </c:dLbl>
            <c:dLbl>
              <c:idx val="4"/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h-TH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3A26-4308-9D83-58245302B004}"/>
                </c:ext>
              </c:extLst>
            </c:dLbl>
            <c:dLbl>
              <c:idx val="18"/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h-TH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3A26-4308-9D83-58245302B004}"/>
                </c:ext>
              </c:extLst>
            </c:dLbl>
            <c:dLbl>
              <c:idx val="19"/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h-TH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3A26-4308-9D83-58245302B004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Data!$B$14:$AF$14</c:f>
              <c:numCache>
                <c:formatCode>0.0</c:formatCode>
                <c:ptCount val="31"/>
                <c:pt idx="0">
                  <c:v>40</c:v>
                </c:pt>
                <c:pt idx="1">
                  <c:v>40.200000000000003</c:v>
                </c:pt>
                <c:pt idx="2">
                  <c:v>40.5</c:v>
                </c:pt>
                <c:pt idx="3">
                  <c:v>39.700000000000003</c:v>
                </c:pt>
                <c:pt idx="4">
                  <c:v>41</c:v>
                </c:pt>
                <c:pt idx="5">
                  <c:v>39</c:v>
                </c:pt>
                <c:pt idx="6">
                  <c:v>39.299999999999997</c:v>
                </c:pt>
                <c:pt idx="7">
                  <c:v>39.6</c:v>
                </c:pt>
                <c:pt idx="8">
                  <c:v>39.5</c:v>
                </c:pt>
                <c:pt idx="9">
                  <c:v>37.6</c:v>
                </c:pt>
                <c:pt idx="10">
                  <c:v>39.200000000000003</c:v>
                </c:pt>
                <c:pt idx="11">
                  <c:v>39</c:v>
                </c:pt>
                <c:pt idx="12">
                  <c:v>34.4</c:v>
                </c:pt>
                <c:pt idx="13">
                  <c:v>34.4</c:v>
                </c:pt>
                <c:pt idx="14">
                  <c:v>35</c:v>
                </c:pt>
                <c:pt idx="15">
                  <c:v>36.799999999999997</c:v>
                </c:pt>
                <c:pt idx="16">
                  <c:v>37.6</c:v>
                </c:pt>
                <c:pt idx="17">
                  <c:v>38.700000000000003</c:v>
                </c:pt>
                <c:pt idx="18">
                  <c:v>40.1</c:v>
                </c:pt>
                <c:pt idx="19">
                  <c:v>40.299999999999997</c:v>
                </c:pt>
                <c:pt idx="20">
                  <c:v>38.5</c:v>
                </c:pt>
                <c:pt idx="21">
                  <c:v>36.4</c:v>
                </c:pt>
                <c:pt idx="22">
                  <c:v>35.200000000000003</c:v>
                </c:pt>
                <c:pt idx="23">
                  <c:v>37.4</c:v>
                </c:pt>
                <c:pt idx="24">
                  <c:v>37.1</c:v>
                </c:pt>
                <c:pt idx="25">
                  <c:v>37.299999999999997</c:v>
                </c:pt>
                <c:pt idx="26">
                  <c:v>37.5</c:v>
                </c:pt>
                <c:pt idx="27">
                  <c:v>37</c:v>
                </c:pt>
                <c:pt idx="28">
                  <c:v>34.700000000000003</c:v>
                </c:pt>
                <c:pt idx="29">
                  <c:v>33.4</c:v>
                </c:pt>
                <c:pt idx="30">
                  <c:v>31.7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3A26-4308-9D83-58245302B004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Data!$B$15:$AF$15</c:f>
              <c:numCache>
                <c:formatCode>0.0</c:formatCode>
                <c:ptCount val="31"/>
                <c:pt idx="0">
                  <c:v>27</c:v>
                </c:pt>
                <c:pt idx="1">
                  <c:v>25.3</c:v>
                </c:pt>
                <c:pt idx="2">
                  <c:v>27.4</c:v>
                </c:pt>
                <c:pt idx="3">
                  <c:v>27.8</c:v>
                </c:pt>
                <c:pt idx="4">
                  <c:v>28.4</c:v>
                </c:pt>
                <c:pt idx="5">
                  <c:v>28</c:v>
                </c:pt>
                <c:pt idx="6">
                  <c:v>28</c:v>
                </c:pt>
                <c:pt idx="7">
                  <c:v>27.5</c:v>
                </c:pt>
                <c:pt idx="8">
                  <c:v>27.2</c:v>
                </c:pt>
                <c:pt idx="9">
                  <c:v>26.7</c:v>
                </c:pt>
                <c:pt idx="10">
                  <c:v>27.9</c:v>
                </c:pt>
                <c:pt idx="11">
                  <c:v>25.2</c:v>
                </c:pt>
                <c:pt idx="12">
                  <c:v>24.1</c:v>
                </c:pt>
                <c:pt idx="13">
                  <c:v>22.9</c:v>
                </c:pt>
                <c:pt idx="14">
                  <c:v>24</c:v>
                </c:pt>
                <c:pt idx="15">
                  <c:v>25</c:v>
                </c:pt>
                <c:pt idx="16">
                  <c:v>26.4</c:v>
                </c:pt>
                <c:pt idx="17">
                  <c:v>26.7</c:v>
                </c:pt>
                <c:pt idx="18">
                  <c:v>26.7</c:v>
                </c:pt>
                <c:pt idx="19">
                  <c:v>27.1</c:v>
                </c:pt>
                <c:pt idx="20">
                  <c:v>29</c:v>
                </c:pt>
                <c:pt idx="21">
                  <c:v>23.7</c:v>
                </c:pt>
                <c:pt idx="22">
                  <c:v>23.1</c:v>
                </c:pt>
                <c:pt idx="23">
                  <c:v>25.3</c:v>
                </c:pt>
                <c:pt idx="24">
                  <c:v>26.1</c:v>
                </c:pt>
                <c:pt idx="25">
                  <c:v>25.7</c:v>
                </c:pt>
                <c:pt idx="26">
                  <c:v>25.6</c:v>
                </c:pt>
                <c:pt idx="27">
                  <c:v>25.5</c:v>
                </c:pt>
                <c:pt idx="28">
                  <c:v>26.6</c:v>
                </c:pt>
                <c:pt idx="29">
                  <c:v>26</c:v>
                </c:pt>
                <c:pt idx="30">
                  <c:v>25.5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3A26-4308-9D83-58245302B00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1153239888"/>
        <c:axId val="-1153245328"/>
        <c:extLst/>
      </c:stockChart>
      <c:valAx>
        <c:axId val="-1153243696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1153242608"/>
        <c:crosses val="max"/>
        <c:crossBetween val="between"/>
      </c:valAx>
      <c:catAx>
        <c:axId val="-1153242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1153243696"/>
        <c:crosses val="autoZero"/>
        <c:auto val="1"/>
        <c:lblAlgn val="ctr"/>
        <c:lblOffset val="100"/>
        <c:noMultiLvlLbl val="0"/>
      </c:catAx>
      <c:valAx>
        <c:axId val="-115324532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1.0268948259863764E-2"/>
              <c:y val="0.3920432682878723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1153239888"/>
        <c:crosses val="autoZero"/>
        <c:crossBetween val="between"/>
      </c:valAx>
      <c:catAx>
        <c:axId val="-1153239888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-115324532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ขอนแก่น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(16.46111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102.78970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8.6837414595328941E-2"/>
          <c:y val="0.17330421085445435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Data!$B$56:$AF$56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13.7</c:v>
                </c:pt>
                <c:pt idx="8">
                  <c:v>5.2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3.9</c:v>
                </c:pt>
                <c:pt idx="13">
                  <c:v>0</c:v>
                </c:pt>
                <c:pt idx="14">
                  <c:v>0.4</c:v>
                </c:pt>
                <c:pt idx="15">
                  <c:v>24.4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38.5</c:v>
                </c:pt>
                <c:pt idx="21">
                  <c:v>0.2</c:v>
                </c:pt>
                <c:pt idx="22">
                  <c:v>98</c:v>
                </c:pt>
                <c:pt idx="23">
                  <c:v>0</c:v>
                </c:pt>
                <c:pt idx="24">
                  <c:v>0</c:v>
                </c:pt>
                <c:pt idx="25">
                  <c:v>0.01</c:v>
                </c:pt>
                <c:pt idx="26">
                  <c:v>0.2</c:v>
                </c:pt>
                <c:pt idx="27">
                  <c:v>17.3</c:v>
                </c:pt>
                <c:pt idx="28">
                  <c:v>8.6999999999999993</c:v>
                </c:pt>
                <c:pt idx="29">
                  <c:v>4.9000000000000004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2DE-4450-93DF-279EE8380DA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1151275968"/>
        <c:axId val="-1151272160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dLbl>
              <c:idx val="1"/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h-TH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A2DE-4450-93DF-279EE8380DA6}"/>
                </c:ext>
              </c:extLst>
            </c:dLbl>
            <c:dLbl>
              <c:idx val="4"/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h-TH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A2DE-4450-93DF-279EE8380DA6}"/>
                </c:ext>
              </c:extLst>
            </c:dLbl>
            <c:dLbl>
              <c:idx val="25"/>
              <c:layout>
                <c:manualLayout>
                  <c:x val="-2.284618268870248E-2"/>
                  <c:y val="-4.21230855976588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2DE-4450-93DF-279EE8380DA6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66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Data!$B$54:$AF$54</c:f>
              <c:numCache>
                <c:formatCode>0.0</c:formatCode>
                <c:ptCount val="31"/>
                <c:pt idx="0">
                  <c:v>39.799999999999997</c:v>
                </c:pt>
                <c:pt idx="1">
                  <c:v>41.1</c:v>
                </c:pt>
                <c:pt idx="2">
                  <c:v>40.1</c:v>
                </c:pt>
                <c:pt idx="3">
                  <c:v>37.4</c:v>
                </c:pt>
                <c:pt idx="4">
                  <c:v>40</c:v>
                </c:pt>
                <c:pt idx="5">
                  <c:v>36.799999999999997</c:v>
                </c:pt>
                <c:pt idx="6">
                  <c:v>38.5</c:v>
                </c:pt>
                <c:pt idx="7">
                  <c:v>35.799999999999997</c:v>
                </c:pt>
                <c:pt idx="8">
                  <c:v>33.299999999999997</c:v>
                </c:pt>
                <c:pt idx="9">
                  <c:v>31</c:v>
                </c:pt>
                <c:pt idx="10">
                  <c:v>33.799999999999997</c:v>
                </c:pt>
                <c:pt idx="11">
                  <c:v>35.700000000000003</c:v>
                </c:pt>
                <c:pt idx="12">
                  <c:v>33.6</c:v>
                </c:pt>
                <c:pt idx="13">
                  <c:v>32.4</c:v>
                </c:pt>
                <c:pt idx="14">
                  <c:v>34.6</c:v>
                </c:pt>
                <c:pt idx="15">
                  <c:v>35.4</c:v>
                </c:pt>
                <c:pt idx="16">
                  <c:v>35.9</c:v>
                </c:pt>
                <c:pt idx="17">
                  <c:v>36.6</c:v>
                </c:pt>
                <c:pt idx="18">
                  <c:v>38</c:v>
                </c:pt>
                <c:pt idx="19">
                  <c:v>38.9</c:v>
                </c:pt>
                <c:pt idx="20">
                  <c:v>38.9</c:v>
                </c:pt>
                <c:pt idx="21">
                  <c:v>33.6</c:v>
                </c:pt>
                <c:pt idx="22">
                  <c:v>35.799999999999997</c:v>
                </c:pt>
                <c:pt idx="23">
                  <c:v>33.5</c:v>
                </c:pt>
                <c:pt idx="24">
                  <c:v>35.200000000000003</c:v>
                </c:pt>
                <c:pt idx="25">
                  <c:v>35.6</c:v>
                </c:pt>
                <c:pt idx="26">
                  <c:v>35.6</c:v>
                </c:pt>
                <c:pt idx="27">
                  <c:v>33.6</c:v>
                </c:pt>
                <c:pt idx="28">
                  <c:v>33.5</c:v>
                </c:pt>
                <c:pt idx="29">
                  <c:v>33.299999999999997</c:v>
                </c:pt>
                <c:pt idx="30">
                  <c:v>34.5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A2DE-4450-93DF-279EE8380DA6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Data!$B$55:$AF$55</c:f>
              <c:numCache>
                <c:formatCode>0.0</c:formatCode>
                <c:ptCount val="31"/>
                <c:pt idx="0">
                  <c:v>27.7</c:v>
                </c:pt>
                <c:pt idx="1">
                  <c:v>27.1</c:v>
                </c:pt>
                <c:pt idx="2">
                  <c:v>28.6</c:v>
                </c:pt>
                <c:pt idx="3">
                  <c:v>28.2</c:v>
                </c:pt>
                <c:pt idx="4">
                  <c:v>27</c:v>
                </c:pt>
                <c:pt idx="5">
                  <c:v>27.2</c:v>
                </c:pt>
                <c:pt idx="6">
                  <c:v>26.4</c:v>
                </c:pt>
                <c:pt idx="7">
                  <c:v>26.3</c:v>
                </c:pt>
                <c:pt idx="8">
                  <c:v>24.3</c:v>
                </c:pt>
                <c:pt idx="9">
                  <c:v>24.2</c:v>
                </c:pt>
                <c:pt idx="10">
                  <c:v>24.1</c:v>
                </c:pt>
                <c:pt idx="11">
                  <c:v>26</c:v>
                </c:pt>
                <c:pt idx="12">
                  <c:v>25.6</c:v>
                </c:pt>
                <c:pt idx="13">
                  <c:v>24.1</c:v>
                </c:pt>
                <c:pt idx="14">
                  <c:v>24.2</c:v>
                </c:pt>
                <c:pt idx="15">
                  <c:v>25.3</c:v>
                </c:pt>
                <c:pt idx="16">
                  <c:v>25</c:v>
                </c:pt>
                <c:pt idx="17">
                  <c:v>26.6</c:v>
                </c:pt>
                <c:pt idx="18">
                  <c:v>27.1</c:v>
                </c:pt>
                <c:pt idx="19">
                  <c:v>27.6</c:v>
                </c:pt>
                <c:pt idx="20">
                  <c:v>27.6</c:v>
                </c:pt>
                <c:pt idx="21">
                  <c:v>23.5</c:v>
                </c:pt>
                <c:pt idx="22">
                  <c:v>26.4</c:v>
                </c:pt>
                <c:pt idx="23">
                  <c:v>23.5</c:v>
                </c:pt>
                <c:pt idx="24">
                  <c:v>26</c:v>
                </c:pt>
                <c:pt idx="25">
                  <c:v>26.2</c:v>
                </c:pt>
                <c:pt idx="26">
                  <c:v>25.4</c:v>
                </c:pt>
                <c:pt idx="27">
                  <c:v>25.1</c:v>
                </c:pt>
                <c:pt idx="28">
                  <c:v>24</c:v>
                </c:pt>
                <c:pt idx="29">
                  <c:v>24.4</c:v>
                </c:pt>
                <c:pt idx="30">
                  <c:v>24.6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A2DE-4450-93DF-279EE8380DA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1151269440"/>
        <c:axId val="-1151272704"/>
        <c:extLst/>
      </c:stockChart>
      <c:valAx>
        <c:axId val="-1151272160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1151275968"/>
        <c:crosses val="max"/>
        <c:crossBetween val="between"/>
      </c:valAx>
      <c:catAx>
        <c:axId val="-1151275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1151272160"/>
        <c:crossesAt val="0"/>
        <c:auto val="1"/>
        <c:lblAlgn val="ctr"/>
        <c:lblOffset val="100"/>
        <c:noMultiLvlLbl val="0"/>
      </c:catAx>
      <c:valAx>
        <c:axId val="-1151272704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1151269440"/>
        <c:crosses val="autoZero"/>
        <c:crossBetween val="between"/>
      </c:valAx>
      <c:catAx>
        <c:axId val="-1151269440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-1151272704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พระนครศรีอยุธยา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(14.53472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100.7250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Data!$B$96:$AF$96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1.2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26.5</c:v>
                </c:pt>
                <c:pt idx="9">
                  <c:v>13.9</c:v>
                </c:pt>
                <c:pt idx="10">
                  <c:v>0</c:v>
                </c:pt>
                <c:pt idx="11">
                  <c:v>13.2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4.2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0.2</c:v>
                </c:pt>
                <c:pt idx="28">
                  <c:v>2.4</c:v>
                </c:pt>
                <c:pt idx="29">
                  <c:v>31.4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78D-40EE-A8BC-C513AA1C5BA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1149843824"/>
        <c:axId val="-1149844912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Data!$B$94:$AF$94</c:f>
              <c:numCache>
                <c:formatCode>0.0</c:formatCode>
                <c:ptCount val="31"/>
                <c:pt idx="0">
                  <c:v>38.200000000000003</c:v>
                </c:pt>
                <c:pt idx="1">
                  <c:v>38.299999999999997</c:v>
                </c:pt>
                <c:pt idx="2">
                  <c:v>38.5</c:v>
                </c:pt>
                <c:pt idx="3">
                  <c:v>37.299999999999997</c:v>
                </c:pt>
                <c:pt idx="4">
                  <c:v>38</c:v>
                </c:pt>
                <c:pt idx="5">
                  <c:v>37.700000000000003</c:v>
                </c:pt>
                <c:pt idx="6">
                  <c:v>38.1</c:v>
                </c:pt>
                <c:pt idx="7">
                  <c:v>37</c:v>
                </c:pt>
                <c:pt idx="8">
                  <c:v>37</c:v>
                </c:pt>
                <c:pt idx="9">
                  <c:v>37.299999999999997</c:v>
                </c:pt>
                <c:pt idx="10">
                  <c:v>35.4</c:v>
                </c:pt>
                <c:pt idx="11">
                  <c:v>36.5</c:v>
                </c:pt>
                <c:pt idx="12">
                  <c:v>31.9</c:v>
                </c:pt>
                <c:pt idx="13">
                  <c:v>33</c:v>
                </c:pt>
                <c:pt idx="14">
                  <c:v>34.700000000000003</c:v>
                </c:pt>
                <c:pt idx="15">
                  <c:v>35.200000000000003</c:v>
                </c:pt>
                <c:pt idx="16">
                  <c:v>36.700000000000003</c:v>
                </c:pt>
                <c:pt idx="17">
                  <c:v>37.200000000000003</c:v>
                </c:pt>
                <c:pt idx="18">
                  <c:v>38.299999999999997</c:v>
                </c:pt>
                <c:pt idx="19">
                  <c:v>37.5</c:v>
                </c:pt>
                <c:pt idx="20">
                  <c:v>38.299999999999997</c:v>
                </c:pt>
                <c:pt idx="21">
                  <c:v>35.200000000000003</c:v>
                </c:pt>
                <c:pt idx="22">
                  <c:v>36.5</c:v>
                </c:pt>
                <c:pt idx="23">
                  <c:v>35.700000000000003</c:v>
                </c:pt>
                <c:pt idx="24">
                  <c:v>36.200000000000003</c:v>
                </c:pt>
                <c:pt idx="25">
                  <c:v>35.5</c:v>
                </c:pt>
                <c:pt idx="26">
                  <c:v>36.200000000000003</c:v>
                </c:pt>
                <c:pt idx="27">
                  <c:v>34.700000000000003</c:v>
                </c:pt>
                <c:pt idx="28">
                  <c:v>35</c:v>
                </c:pt>
                <c:pt idx="29">
                  <c:v>33.299999999999997</c:v>
                </c:pt>
                <c:pt idx="30">
                  <c:v>35.299999999999997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78D-40EE-A8BC-C513AA1C5BA3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Data!$B$95:$AF$95</c:f>
              <c:numCache>
                <c:formatCode>0.0</c:formatCode>
                <c:ptCount val="31"/>
                <c:pt idx="0">
                  <c:v>27</c:v>
                </c:pt>
                <c:pt idx="1">
                  <c:v>27.1</c:v>
                </c:pt>
                <c:pt idx="2">
                  <c:v>27.5</c:v>
                </c:pt>
                <c:pt idx="3">
                  <c:v>27.3</c:v>
                </c:pt>
                <c:pt idx="4">
                  <c:v>26.2</c:v>
                </c:pt>
                <c:pt idx="5">
                  <c:v>27</c:v>
                </c:pt>
                <c:pt idx="6">
                  <c:v>27.3</c:v>
                </c:pt>
                <c:pt idx="7">
                  <c:v>27.4</c:v>
                </c:pt>
                <c:pt idx="8">
                  <c:v>27.2</c:v>
                </c:pt>
                <c:pt idx="9">
                  <c:v>24</c:v>
                </c:pt>
                <c:pt idx="10">
                  <c:v>24.9</c:v>
                </c:pt>
                <c:pt idx="11">
                  <c:v>26.4</c:v>
                </c:pt>
                <c:pt idx="12">
                  <c:v>24</c:v>
                </c:pt>
                <c:pt idx="13">
                  <c:v>24.7</c:v>
                </c:pt>
                <c:pt idx="14">
                  <c:v>25.5</c:v>
                </c:pt>
                <c:pt idx="15">
                  <c:v>24</c:v>
                </c:pt>
                <c:pt idx="16">
                  <c:v>26.3</c:v>
                </c:pt>
                <c:pt idx="17">
                  <c:v>26.2</c:v>
                </c:pt>
                <c:pt idx="18">
                  <c:v>27</c:v>
                </c:pt>
                <c:pt idx="19">
                  <c:v>27.7</c:v>
                </c:pt>
                <c:pt idx="20">
                  <c:v>27</c:v>
                </c:pt>
                <c:pt idx="21">
                  <c:v>23.6</c:v>
                </c:pt>
                <c:pt idx="22">
                  <c:v>25.3</c:v>
                </c:pt>
                <c:pt idx="23">
                  <c:v>24</c:v>
                </c:pt>
                <c:pt idx="24">
                  <c:v>25.2</c:v>
                </c:pt>
                <c:pt idx="25">
                  <c:v>26.8</c:v>
                </c:pt>
                <c:pt idx="26">
                  <c:v>26</c:v>
                </c:pt>
                <c:pt idx="27">
                  <c:v>25.1</c:v>
                </c:pt>
                <c:pt idx="28">
                  <c:v>25</c:v>
                </c:pt>
                <c:pt idx="29">
                  <c:v>24.5</c:v>
                </c:pt>
                <c:pt idx="30">
                  <c:v>25.5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78D-40EE-A8BC-C513AA1C5BA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1149848720"/>
        <c:axId val="-1149841104"/>
        <c:extLst/>
      </c:stockChart>
      <c:valAx>
        <c:axId val="-1149844912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1149843824"/>
        <c:crosses val="max"/>
        <c:crossBetween val="between"/>
      </c:valAx>
      <c:catAx>
        <c:axId val="-1149843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1149844912"/>
        <c:crossesAt val="0"/>
        <c:auto val="1"/>
        <c:lblAlgn val="ctr"/>
        <c:lblOffset val="100"/>
        <c:noMultiLvlLbl val="0"/>
      </c:catAx>
      <c:valAx>
        <c:axId val="-1149841104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1149848720"/>
        <c:crosses val="autoZero"/>
        <c:crossBetween val="between"/>
      </c:valAx>
      <c:catAx>
        <c:axId val="-1149848720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-1149841104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นครราชสีมา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(14.96831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102.08600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Data!$B$66:$AF$66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2.7</c:v>
                </c:pt>
                <c:pt idx="3">
                  <c:v>0</c:v>
                </c:pt>
                <c:pt idx="4">
                  <c:v>0</c:v>
                </c:pt>
                <c:pt idx="5">
                  <c:v>0.2</c:v>
                </c:pt>
                <c:pt idx="6">
                  <c:v>0</c:v>
                </c:pt>
                <c:pt idx="7">
                  <c:v>0</c:v>
                </c:pt>
                <c:pt idx="8">
                  <c:v>14.1</c:v>
                </c:pt>
                <c:pt idx="9">
                  <c:v>6</c:v>
                </c:pt>
                <c:pt idx="10">
                  <c:v>0</c:v>
                </c:pt>
                <c:pt idx="11">
                  <c:v>0.1</c:v>
                </c:pt>
                <c:pt idx="12">
                  <c:v>29.7</c:v>
                </c:pt>
                <c:pt idx="13">
                  <c:v>4.2</c:v>
                </c:pt>
                <c:pt idx="14">
                  <c:v>2.1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5</c:v>
                </c:pt>
                <c:pt idx="21">
                  <c:v>0.01</c:v>
                </c:pt>
                <c:pt idx="22">
                  <c:v>1.5</c:v>
                </c:pt>
                <c:pt idx="23">
                  <c:v>0</c:v>
                </c:pt>
                <c:pt idx="24">
                  <c:v>19.100000000000001</c:v>
                </c:pt>
                <c:pt idx="25">
                  <c:v>2.9</c:v>
                </c:pt>
                <c:pt idx="26">
                  <c:v>0</c:v>
                </c:pt>
                <c:pt idx="27">
                  <c:v>14.1</c:v>
                </c:pt>
                <c:pt idx="28">
                  <c:v>0</c:v>
                </c:pt>
                <c:pt idx="29">
                  <c:v>0.3</c:v>
                </c:pt>
                <c:pt idx="30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361-49AE-91A6-E1D461668BC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1151273792"/>
        <c:axId val="-1151276512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dLbl>
              <c:idx val="0"/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h-TH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E361-49AE-91A6-E1D461668BCB}"/>
                </c:ext>
              </c:extLst>
            </c:dLbl>
            <c:dLbl>
              <c:idx val="1"/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h-TH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E361-49AE-91A6-E1D461668BCB}"/>
                </c:ext>
              </c:extLst>
            </c:dLbl>
            <c:dLbl>
              <c:idx val="2"/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h-TH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E361-49AE-91A6-E1D461668BCB}"/>
                </c:ext>
              </c:extLst>
            </c:dLbl>
            <c:dLbl>
              <c:idx val="4"/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h-TH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E361-49AE-91A6-E1D461668BCB}"/>
                </c:ext>
              </c:extLst>
            </c:dLbl>
            <c:dLbl>
              <c:idx val="5"/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h-TH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E361-49AE-91A6-E1D461668BCB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Data!$B$64:$AF$64</c:f>
              <c:numCache>
                <c:formatCode>0.0</c:formatCode>
                <c:ptCount val="31"/>
                <c:pt idx="0">
                  <c:v>40.799999999999997</c:v>
                </c:pt>
                <c:pt idx="1">
                  <c:v>41</c:v>
                </c:pt>
                <c:pt idx="2">
                  <c:v>40.299999999999997</c:v>
                </c:pt>
                <c:pt idx="3">
                  <c:v>39</c:v>
                </c:pt>
                <c:pt idx="4">
                  <c:v>40.1</c:v>
                </c:pt>
                <c:pt idx="5">
                  <c:v>40.200000000000003</c:v>
                </c:pt>
                <c:pt idx="6">
                  <c:v>38.5</c:v>
                </c:pt>
                <c:pt idx="7">
                  <c:v>39.6</c:v>
                </c:pt>
                <c:pt idx="8">
                  <c:v>36.6</c:v>
                </c:pt>
                <c:pt idx="9">
                  <c:v>31.1</c:v>
                </c:pt>
                <c:pt idx="10">
                  <c:v>36.1</c:v>
                </c:pt>
                <c:pt idx="11">
                  <c:v>35.700000000000003</c:v>
                </c:pt>
                <c:pt idx="12">
                  <c:v>34.5</c:v>
                </c:pt>
                <c:pt idx="13">
                  <c:v>33.299999999999997</c:v>
                </c:pt>
                <c:pt idx="14">
                  <c:v>34.299999999999997</c:v>
                </c:pt>
                <c:pt idx="15">
                  <c:v>34.200000000000003</c:v>
                </c:pt>
                <c:pt idx="16">
                  <c:v>36.700000000000003</c:v>
                </c:pt>
                <c:pt idx="17">
                  <c:v>38.700000000000003</c:v>
                </c:pt>
                <c:pt idx="18">
                  <c:v>38.6</c:v>
                </c:pt>
                <c:pt idx="19">
                  <c:v>39.200000000000003</c:v>
                </c:pt>
                <c:pt idx="20">
                  <c:v>39</c:v>
                </c:pt>
                <c:pt idx="21">
                  <c:v>33.6</c:v>
                </c:pt>
                <c:pt idx="22">
                  <c:v>36.6</c:v>
                </c:pt>
                <c:pt idx="23">
                  <c:v>36</c:v>
                </c:pt>
                <c:pt idx="24">
                  <c:v>37.200000000000003</c:v>
                </c:pt>
                <c:pt idx="25">
                  <c:v>36.4</c:v>
                </c:pt>
                <c:pt idx="26">
                  <c:v>36.299999999999997</c:v>
                </c:pt>
                <c:pt idx="27">
                  <c:v>36.200000000000003</c:v>
                </c:pt>
                <c:pt idx="28">
                  <c:v>36</c:v>
                </c:pt>
                <c:pt idx="29">
                  <c:v>35.6</c:v>
                </c:pt>
                <c:pt idx="30">
                  <c:v>36.6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E361-49AE-91A6-E1D461668BCB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Data!$B$65:$AF$65</c:f>
              <c:numCache>
                <c:formatCode>0.0</c:formatCode>
                <c:ptCount val="31"/>
                <c:pt idx="0">
                  <c:v>26.2</c:v>
                </c:pt>
                <c:pt idx="1">
                  <c:v>26.7</c:v>
                </c:pt>
                <c:pt idx="2">
                  <c:v>27.4</c:v>
                </c:pt>
                <c:pt idx="3">
                  <c:v>26.7</c:v>
                </c:pt>
                <c:pt idx="4">
                  <c:v>27</c:v>
                </c:pt>
                <c:pt idx="5">
                  <c:v>28.3</c:v>
                </c:pt>
                <c:pt idx="6">
                  <c:v>27</c:v>
                </c:pt>
                <c:pt idx="7">
                  <c:v>27</c:v>
                </c:pt>
                <c:pt idx="8">
                  <c:v>26.3</c:v>
                </c:pt>
                <c:pt idx="9">
                  <c:v>25.2</c:v>
                </c:pt>
                <c:pt idx="10">
                  <c:v>24</c:v>
                </c:pt>
                <c:pt idx="11">
                  <c:v>26</c:v>
                </c:pt>
                <c:pt idx="12">
                  <c:v>24.7</c:v>
                </c:pt>
                <c:pt idx="13">
                  <c:v>23.6</c:v>
                </c:pt>
                <c:pt idx="14">
                  <c:v>24.8</c:v>
                </c:pt>
                <c:pt idx="15">
                  <c:v>24.7</c:v>
                </c:pt>
                <c:pt idx="16">
                  <c:v>24.9</c:v>
                </c:pt>
                <c:pt idx="17">
                  <c:v>26.7</c:v>
                </c:pt>
                <c:pt idx="18">
                  <c:v>26.5</c:v>
                </c:pt>
                <c:pt idx="19">
                  <c:v>27.2</c:v>
                </c:pt>
                <c:pt idx="20">
                  <c:v>26.8</c:v>
                </c:pt>
                <c:pt idx="21">
                  <c:v>25.8</c:v>
                </c:pt>
                <c:pt idx="22">
                  <c:v>25.9</c:v>
                </c:pt>
                <c:pt idx="23">
                  <c:v>25.1</c:v>
                </c:pt>
                <c:pt idx="24">
                  <c:v>25</c:v>
                </c:pt>
                <c:pt idx="25">
                  <c:v>24.6</c:v>
                </c:pt>
                <c:pt idx="26">
                  <c:v>25.6</c:v>
                </c:pt>
                <c:pt idx="27">
                  <c:v>26</c:v>
                </c:pt>
                <c:pt idx="28">
                  <c:v>24.8</c:v>
                </c:pt>
                <c:pt idx="29">
                  <c:v>26.5</c:v>
                </c:pt>
                <c:pt idx="30">
                  <c:v>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E361-49AE-91A6-E1D461668BC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1151278144"/>
        <c:axId val="-1151275424"/>
        <c:extLst/>
      </c:stockChart>
      <c:valAx>
        <c:axId val="-1151276512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1151273792"/>
        <c:crosses val="max"/>
        <c:crossBetween val="between"/>
      </c:valAx>
      <c:catAx>
        <c:axId val="-1151273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1151276512"/>
        <c:crossesAt val="0"/>
        <c:auto val="1"/>
        <c:lblAlgn val="ctr"/>
        <c:lblOffset val="100"/>
        <c:noMultiLvlLbl val="0"/>
      </c:catAx>
      <c:valAx>
        <c:axId val="-1151275424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1151278144"/>
        <c:crosses val="autoZero"/>
        <c:crossBetween val="between"/>
      </c:valAx>
      <c:catAx>
        <c:axId val="-115127814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-1151275424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กาญจนบุรี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(14.0225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99.53583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Data!$B$86:$AF$86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2.4</c:v>
                </c:pt>
                <c:pt idx="10">
                  <c:v>0</c:v>
                </c:pt>
                <c:pt idx="11">
                  <c:v>36.6</c:v>
                </c:pt>
                <c:pt idx="12">
                  <c:v>2</c:v>
                </c:pt>
                <c:pt idx="13">
                  <c:v>12.9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7</c:v>
                </c:pt>
                <c:pt idx="20">
                  <c:v>0</c:v>
                </c:pt>
                <c:pt idx="21">
                  <c:v>17</c:v>
                </c:pt>
                <c:pt idx="22">
                  <c:v>7</c:v>
                </c:pt>
                <c:pt idx="23">
                  <c:v>1.5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6.2</c:v>
                </c:pt>
                <c:pt idx="28">
                  <c:v>3.2</c:v>
                </c:pt>
                <c:pt idx="29">
                  <c:v>0</c:v>
                </c:pt>
                <c:pt idx="30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E7A-4E1C-8BA1-0E68313885D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1149843280"/>
        <c:axId val="-114984545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dLbl>
              <c:idx val="0"/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h-TH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4E7A-4E1C-8BA1-0E68313885D4}"/>
                </c:ext>
              </c:extLst>
            </c:dLbl>
            <c:dLbl>
              <c:idx val="1"/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h-TH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4E7A-4E1C-8BA1-0E68313885D4}"/>
                </c:ext>
              </c:extLst>
            </c:dLbl>
            <c:dLbl>
              <c:idx val="2"/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h-TH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4E7A-4E1C-8BA1-0E68313885D4}"/>
                </c:ext>
              </c:extLst>
            </c:dLbl>
            <c:dLbl>
              <c:idx val="3"/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h-TH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4E7A-4E1C-8BA1-0E68313885D4}"/>
                </c:ext>
              </c:extLst>
            </c:dLbl>
            <c:dLbl>
              <c:idx val="4"/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h-TH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4E7A-4E1C-8BA1-0E68313885D4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66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Data!$B$84:$AF$84</c:f>
              <c:numCache>
                <c:formatCode>0.0</c:formatCode>
                <c:ptCount val="31"/>
                <c:pt idx="0">
                  <c:v>40.799999999999997</c:v>
                </c:pt>
                <c:pt idx="1">
                  <c:v>40.799999999999997</c:v>
                </c:pt>
                <c:pt idx="2">
                  <c:v>41.2</c:v>
                </c:pt>
                <c:pt idx="3">
                  <c:v>40.6</c:v>
                </c:pt>
                <c:pt idx="4">
                  <c:v>40</c:v>
                </c:pt>
                <c:pt idx="5">
                  <c:v>39.299999999999997</c:v>
                </c:pt>
                <c:pt idx="6">
                  <c:v>39.299999999999997</c:v>
                </c:pt>
                <c:pt idx="7">
                  <c:v>37.6</c:v>
                </c:pt>
                <c:pt idx="8">
                  <c:v>38.299999999999997</c:v>
                </c:pt>
                <c:pt idx="9">
                  <c:v>38</c:v>
                </c:pt>
                <c:pt idx="10">
                  <c:v>38.6</c:v>
                </c:pt>
                <c:pt idx="11">
                  <c:v>39.799999999999997</c:v>
                </c:pt>
                <c:pt idx="12">
                  <c:v>34.1</c:v>
                </c:pt>
                <c:pt idx="13">
                  <c:v>33.9</c:v>
                </c:pt>
                <c:pt idx="14">
                  <c:v>37.200000000000003</c:v>
                </c:pt>
                <c:pt idx="15">
                  <c:v>36.5</c:v>
                </c:pt>
                <c:pt idx="16">
                  <c:v>38</c:v>
                </c:pt>
                <c:pt idx="17">
                  <c:v>38.9</c:v>
                </c:pt>
                <c:pt idx="18">
                  <c:v>38.9</c:v>
                </c:pt>
                <c:pt idx="19">
                  <c:v>39.200000000000003</c:v>
                </c:pt>
                <c:pt idx="20">
                  <c:v>39</c:v>
                </c:pt>
                <c:pt idx="21">
                  <c:v>37.1</c:v>
                </c:pt>
                <c:pt idx="22">
                  <c:v>35.299999999999997</c:v>
                </c:pt>
                <c:pt idx="23">
                  <c:v>34</c:v>
                </c:pt>
                <c:pt idx="24">
                  <c:v>37.4</c:v>
                </c:pt>
                <c:pt idx="25">
                  <c:v>35.799999999999997</c:v>
                </c:pt>
                <c:pt idx="26">
                  <c:v>35.299999999999997</c:v>
                </c:pt>
                <c:pt idx="27">
                  <c:v>35.9</c:v>
                </c:pt>
                <c:pt idx="28">
                  <c:v>36</c:v>
                </c:pt>
                <c:pt idx="29">
                  <c:v>35.700000000000003</c:v>
                </c:pt>
                <c:pt idx="30">
                  <c:v>35.5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4E7A-4E1C-8BA1-0E68313885D4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Data!$B$85:$AF$85</c:f>
              <c:numCache>
                <c:formatCode>0.0</c:formatCode>
                <c:ptCount val="31"/>
                <c:pt idx="0">
                  <c:v>26</c:v>
                </c:pt>
                <c:pt idx="1">
                  <c:v>26.7</c:v>
                </c:pt>
                <c:pt idx="2">
                  <c:v>26.8</c:v>
                </c:pt>
                <c:pt idx="3">
                  <c:v>27.2</c:v>
                </c:pt>
                <c:pt idx="4">
                  <c:v>25.6</c:v>
                </c:pt>
                <c:pt idx="5">
                  <c:v>26.5</c:v>
                </c:pt>
                <c:pt idx="6">
                  <c:v>26</c:v>
                </c:pt>
                <c:pt idx="7">
                  <c:v>26.7</c:v>
                </c:pt>
                <c:pt idx="8">
                  <c:v>26.3</c:v>
                </c:pt>
                <c:pt idx="9">
                  <c:v>26.3</c:v>
                </c:pt>
                <c:pt idx="10">
                  <c:v>25.9</c:v>
                </c:pt>
                <c:pt idx="11">
                  <c:v>26.5</c:v>
                </c:pt>
                <c:pt idx="12">
                  <c:v>22.3</c:v>
                </c:pt>
                <c:pt idx="13">
                  <c:v>21.7</c:v>
                </c:pt>
                <c:pt idx="14">
                  <c:v>23.6</c:v>
                </c:pt>
                <c:pt idx="15">
                  <c:v>24.1</c:v>
                </c:pt>
                <c:pt idx="16">
                  <c:v>24.6</c:v>
                </c:pt>
                <c:pt idx="17">
                  <c:v>25</c:v>
                </c:pt>
                <c:pt idx="18">
                  <c:v>25</c:v>
                </c:pt>
                <c:pt idx="19">
                  <c:v>26</c:v>
                </c:pt>
                <c:pt idx="20">
                  <c:v>25.5</c:v>
                </c:pt>
                <c:pt idx="21">
                  <c:v>24.2</c:v>
                </c:pt>
                <c:pt idx="22">
                  <c:v>22.7</c:v>
                </c:pt>
                <c:pt idx="23">
                  <c:v>22.7</c:v>
                </c:pt>
                <c:pt idx="24">
                  <c:v>24.5</c:v>
                </c:pt>
                <c:pt idx="25">
                  <c:v>24.8</c:v>
                </c:pt>
                <c:pt idx="26">
                  <c:v>24.5</c:v>
                </c:pt>
                <c:pt idx="27">
                  <c:v>23.7</c:v>
                </c:pt>
                <c:pt idx="28">
                  <c:v>23.5</c:v>
                </c:pt>
                <c:pt idx="29">
                  <c:v>24.7</c:v>
                </c:pt>
                <c:pt idx="30">
                  <c:v>24.2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4E7A-4E1C-8BA1-0E68313885D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1149850896"/>
        <c:axId val="-1149841648"/>
        <c:extLst/>
      </c:stockChart>
      <c:valAx>
        <c:axId val="-1149845456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1149843280"/>
        <c:crosses val="max"/>
        <c:crossBetween val="between"/>
      </c:valAx>
      <c:catAx>
        <c:axId val="-1149843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1149845456"/>
        <c:crossesAt val="0"/>
        <c:auto val="1"/>
        <c:lblAlgn val="ctr"/>
        <c:lblOffset val="100"/>
        <c:noMultiLvlLbl val="0"/>
      </c:catAx>
      <c:valAx>
        <c:axId val="-114984164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1149850896"/>
        <c:crosses val="autoZero"/>
        <c:crossBetween val="between"/>
      </c:valAx>
      <c:catAx>
        <c:axId val="-114985089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-114984164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 dirty="0">
                <a:latin typeface="FreesiaUPC" panose="020B0604020202020204" pitchFamily="34" charset="-34"/>
                <a:cs typeface="FreesiaUPC" panose="020B0604020202020204" pitchFamily="34" charset="-34"/>
              </a:rPr>
              <a:t>กรุงเทพมหานคร</a:t>
            </a:r>
          </a:p>
          <a:p>
            <a:pPr>
              <a:defRPr/>
            </a:pPr>
            <a:r>
              <a:rPr lang="th-TH" sz="1800" i="0" dirty="0">
                <a:latin typeface="FreesiaUPC" panose="020B0604020202020204" pitchFamily="34" charset="-34"/>
                <a:cs typeface="FreesiaUPC" panose="020B0604020202020204" pitchFamily="34" charset="-34"/>
              </a:rPr>
              <a:t>(13.72639 </a:t>
            </a:r>
            <a:r>
              <a:rPr lang="en-US" sz="1800" i="0" dirty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 dirty="0">
                <a:latin typeface="FreesiaUPC" panose="020B0604020202020204" pitchFamily="34" charset="-34"/>
                <a:cs typeface="FreesiaUPC" panose="020B0604020202020204" pitchFamily="34" charset="-34"/>
              </a:rPr>
              <a:t> 100.5600 </a:t>
            </a:r>
            <a:r>
              <a:rPr lang="en-US" sz="1800" i="0" dirty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 dirty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Data!$B$101:$AF$101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2.2000000000000002</c:v>
                </c:pt>
                <c:pt idx="12">
                  <c:v>8.6999999999999993</c:v>
                </c:pt>
                <c:pt idx="13">
                  <c:v>8.4</c:v>
                </c:pt>
                <c:pt idx="14">
                  <c:v>0.4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0.01</c:v>
                </c:pt>
                <c:pt idx="20">
                  <c:v>1.2</c:v>
                </c:pt>
                <c:pt idx="21">
                  <c:v>6.6</c:v>
                </c:pt>
                <c:pt idx="22">
                  <c:v>5.4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11.2</c:v>
                </c:pt>
                <c:pt idx="27">
                  <c:v>19.3</c:v>
                </c:pt>
                <c:pt idx="28">
                  <c:v>0.1</c:v>
                </c:pt>
                <c:pt idx="29">
                  <c:v>25.8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2F-4C5D-9490-881DB069291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1149840016"/>
        <c:axId val="-1149840560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dLbl>
              <c:idx val="1"/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h-TH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0C2F-4C5D-9490-881DB069291A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Data!$B$99:$AF$99</c:f>
              <c:numCache>
                <c:formatCode>0.0</c:formatCode>
                <c:ptCount val="31"/>
                <c:pt idx="0">
                  <c:v>39.6</c:v>
                </c:pt>
                <c:pt idx="1">
                  <c:v>40</c:v>
                </c:pt>
                <c:pt idx="2">
                  <c:v>39.799999999999997</c:v>
                </c:pt>
                <c:pt idx="3">
                  <c:v>39.299999999999997</c:v>
                </c:pt>
                <c:pt idx="4">
                  <c:v>38.4</c:v>
                </c:pt>
                <c:pt idx="5">
                  <c:v>38.5</c:v>
                </c:pt>
                <c:pt idx="6">
                  <c:v>38.299999999999997</c:v>
                </c:pt>
                <c:pt idx="7">
                  <c:v>38.200000000000003</c:v>
                </c:pt>
                <c:pt idx="8">
                  <c:v>38.700000000000003</c:v>
                </c:pt>
                <c:pt idx="9">
                  <c:v>37.200000000000003</c:v>
                </c:pt>
                <c:pt idx="10">
                  <c:v>38.299999999999997</c:v>
                </c:pt>
                <c:pt idx="11">
                  <c:v>38.5</c:v>
                </c:pt>
                <c:pt idx="12">
                  <c:v>33.4</c:v>
                </c:pt>
                <c:pt idx="13">
                  <c:v>33.799999999999997</c:v>
                </c:pt>
                <c:pt idx="14">
                  <c:v>35.6</c:v>
                </c:pt>
                <c:pt idx="15">
                  <c:v>35</c:v>
                </c:pt>
                <c:pt idx="16">
                  <c:v>37.5</c:v>
                </c:pt>
                <c:pt idx="17">
                  <c:v>38.6</c:v>
                </c:pt>
                <c:pt idx="18">
                  <c:v>39.200000000000003</c:v>
                </c:pt>
                <c:pt idx="19">
                  <c:v>38.799999999999997</c:v>
                </c:pt>
                <c:pt idx="20">
                  <c:v>37.700000000000003</c:v>
                </c:pt>
                <c:pt idx="21">
                  <c:v>35.799999999999997</c:v>
                </c:pt>
                <c:pt idx="22">
                  <c:v>36.200000000000003</c:v>
                </c:pt>
                <c:pt idx="23">
                  <c:v>36.1</c:v>
                </c:pt>
                <c:pt idx="24">
                  <c:v>36.200000000000003</c:v>
                </c:pt>
                <c:pt idx="25">
                  <c:v>37.200000000000003</c:v>
                </c:pt>
                <c:pt idx="26">
                  <c:v>36</c:v>
                </c:pt>
                <c:pt idx="27">
                  <c:v>35.700000000000003</c:v>
                </c:pt>
                <c:pt idx="28">
                  <c:v>36.299999999999997</c:v>
                </c:pt>
                <c:pt idx="29">
                  <c:v>32</c:v>
                </c:pt>
                <c:pt idx="30">
                  <c:v>36.6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C2F-4C5D-9490-881DB069291A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Data!$B$100:$AF$100</c:f>
              <c:numCache>
                <c:formatCode>0.0</c:formatCode>
                <c:ptCount val="31"/>
                <c:pt idx="0">
                  <c:v>28.6</c:v>
                </c:pt>
                <c:pt idx="1">
                  <c:v>29.5</c:v>
                </c:pt>
                <c:pt idx="2">
                  <c:v>30.3</c:v>
                </c:pt>
                <c:pt idx="3">
                  <c:v>30.5</c:v>
                </c:pt>
                <c:pt idx="4">
                  <c:v>29.4</c:v>
                </c:pt>
                <c:pt idx="5">
                  <c:v>30</c:v>
                </c:pt>
                <c:pt idx="6">
                  <c:v>29.5</c:v>
                </c:pt>
                <c:pt idx="7">
                  <c:v>29.4</c:v>
                </c:pt>
                <c:pt idx="8">
                  <c:v>29.4</c:v>
                </c:pt>
                <c:pt idx="9">
                  <c:v>29.8</c:v>
                </c:pt>
                <c:pt idx="10">
                  <c:v>29</c:v>
                </c:pt>
                <c:pt idx="11">
                  <c:v>28.7</c:v>
                </c:pt>
                <c:pt idx="12">
                  <c:v>25.4</c:v>
                </c:pt>
                <c:pt idx="13">
                  <c:v>25.8</c:v>
                </c:pt>
                <c:pt idx="14">
                  <c:v>25.9</c:v>
                </c:pt>
                <c:pt idx="15">
                  <c:v>28</c:v>
                </c:pt>
                <c:pt idx="16">
                  <c:v>27.8</c:v>
                </c:pt>
                <c:pt idx="17">
                  <c:v>28.6</c:v>
                </c:pt>
                <c:pt idx="18">
                  <c:v>29.1</c:v>
                </c:pt>
                <c:pt idx="19">
                  <c:v>29</c:v>
                </c:pt>
                <c:pt idx="20">
                  <c:v>29</c:v>
                </c:pt>
                <c:pt idx="21">
                  <c:v>27.2</c:v>
                </c:pt>
                <c:pt idx="22">
                  <c:v>25.6</c:v>
                </c:pt>
                <c:pt idx="23">
                  <c:v>26.9</c:v>
                </c:pt>
                <c:pt idx="24">
                  <c:v>27.9</c:v>
                </c:pt>
                <c:pt idx="25">
                  <c:v>28.8</c:v>
                </c:pt>
                <c:pt idx="26">
                  <c:v>28.6</c:v>
                </c:pt>
                <c:pt idx="27">
                  <c:v>26.5</c:v>
                </c:pt>
                <c:pt idx="28">
                  <c:v>25.7</c:v>
                </c:pt>
                <c:pt idx="29">
                  <c:v>27.1</c:v>
                </c:pt>
                <c:pt idx="30">
                  <c:v>25.5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C2F-4C5D-9490-881DB069291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1149838928"/>
        <c:axId val="-1149839472"/>
        <c:extLst/>
      </c:stockChart>
      <c:valAx>
        <c:axId val="-1149840560"/>
        <c:scaling>
          <c:orientation val="minMax"/>
          <c:max val="20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1149840016"/>
        <c:crosses val="max"/>
        <c:crossBetween val="between"/>
      </c:valAx>
      <c:catAx>
        <c:axId val="-1149840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1149840560"/>
        <c:crossesAt val="0"/>
        <c:auto val="1"/>
        <c:lblAlgn val="ctr"/>
        <c:lblOffset val="100"/>
        <c:noMultiLvlLbl val="0"/>
      </c:catAx>
      <c:valAx>
        <c:axId val="-1149839472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1149838928"/>
        <c:crosses val="autoZero"/>
        <c:crossBetween val="between"/>
      </c:valAx>
      <c:catAx>
        <c:axId val="-1149838928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-1149839472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ชลบุรี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(13.36667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100.98333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Data!$B$116:$AF$116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0.01</c:v>
                </c:pt>
                <c:pt idx="12">
                  <c:v>0.01</c:v>
                </c:pt>
                <c:pt idx="13">
                  <c:v>4.5999999999999996</c:v>
                </c:pt>
                <c:pt idx="15">
                  <c:v>46.5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2.1</c:v>
                </c:pt>
                <c:pt idx="20">
                  <c:v>0</c:v>
                </c:pt>
                <c:pt idx="21">
                  <c:v>0</c:v>
                </c:pt>
                <c:pt idx="22">
                  <c:v>13.8</c:v>
                </c:pt>
                <c:pt idx="23">
                  <c:v>3</c:v>
                </c:pt>
                <c:pt idx="24">
                  <c:v>0</c:v>
                </c:pt>
                <c:pt idx="25">
                  <c:v>0</c:v>
                </c:pt>
                <c:pt idx="26">
                  <c:v>8.6</c:v>
                </c:pt>
                <c:pt idx="27">
                  <c:v>28.5</c:v>
                </c:pt>
                <c:pt idx="28">
                  <c:v>3.8</c:v>
                </c:pt>
                <c:pt idx="29">
                  <c:v>3.5</c:v>
                </c:pt>
                <c:pt idx="30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4FD-4A67-91E4-2E6712437D9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1129326512"/>
        <c:axId val="-1129331408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Data!$B$114:$AF$114</c:f>
              <c:numCache>
                <c:formatCode>0.0</c:formatCode>
                <c:ptCount val="31"/>
                <c:pt idx="0">
                  <c:v>37.200000000000003</c:v>
                </c:pt>
                <c:pt idx="1">
                  <c:v>35.299999999999997</c:v>
                </c:pt>
                <c:pt idx="2">
                  <c:v>36.299999999999997</c:v>
                </c:pt>
                <c:pt idx="3">
                  <c:v>36</c:v>
                </c:pt>
                <c:pt idx="4">
                  <c:v>36</c:v>
                </c:pt>
                <c:pt idx="5">
                  <c:v>37.5</c:v>
                </c:pt>
                <c:pt idx="6">
                  <c:v>36.6</c:v>
                </c:pt>
                <c:pt idx="7">
                  <c:v>36.5</c:v>
                </c:pt>
                <c:pt idx="8">
                  <c:v>36.5</c:v>
                </c:pt>
                <c:pt idx="9">
                  <c:v>35.799999999999997</c:v>
                </c:pt>
                <c:pt idx="10">
                  <c:v>36.5</c:v>
                </c:pt>
                <c:pt idx="11">
                  <c:v>33.5</c:v>
                </c:pt>
                <c:pt idx="12">
                  <c:v>35.5</c:v>
                </c:pt>
                <c:pt idx="13">
                  <c:v>32.9</c:v>
                </c:pt>
                <c:pt idx="15">
                  <c:v>33.299999999999997</c:v>
                </c:pt>
                <c:pt idx="16">
                  <c:v>35.5</c:v>
                </c:pt>
                <c:pt idx="17">
                  <c:v>36.1</c:v>
                </c:pt>
                <c:pt idx="18">
                  <c:v>36.700000000000003</c:v>
                </c:pt>
                <c:pt idx="19">
                  <c:v>35.799999999999997</c:v>
                </c:pt>
                <c:pt idx="20">
                  <c:v>36</c:v>
                </c:pt>
                <c:pt idx="21">
                  <c:v>33.299999999999997</c:v>
                </c:pt>
                <c:pt idx="22">
                  <c:v>33.5</c:v>
                </c:pt>
                <c:pt idx="23">
                  <c:v>34.5</c:v>
                </c:pt>
                <c:pt idx="24">
                  <c:v>35.299999999999997</c:v>
                </c:pt>
                <c:pt idx="25">
                  <c:v>36</c:v>
                </c:pt>
                <c:pt idx="26">
                  <c:v>35</c:v>
                </c:pt>
                <c:pt idx="27">
                  <c:v>34.799999999999997</c:v>
                </c:pt>
                <c:pt idx="28">
                  <c:v>35</c:v>
                </c:pt>
                <c:pt idx="29">
                  <c:v>32.299999999999997</c:v>
                </c:pt>
                <c:pt idx="30">
                  <c:v>33.9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4FD-4A67-91E4-2E6712437D90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Data!$B$115:$AF$115</c:f>
              <c:numCache>
                <c:formatCode>0.0</c:formatCode>
                <c:ptCount val="31"/>
                <c:pt idx="0">
                  <c:v>29</c:v>
                </c:pt>
                <c:pt idx="1">
                  <c:v>29</c:v>
                </c:pt>
                <c:pt idx="2">
                  <c:v>29.8</c:v>
                </c:pt>
                <c:pt idx="3">
                  <c:v>29.4</c:v>
                </c:pt>
                <c:pt idx="4">
                  <c:v>28.7</c:v>
                </c:pt>
                <c:pt idx="5">
                  <c:v>29.5</c:v>
                </c:pt>
                <c:pt idx="6">
                  <c:v>30</c:v>
                </c:pt>
                <c:pt idx="7">
                  <c:v>29.5</c:v>
                </c:pt>
                <c:pt idx="8">
                  <c:v>29.8</c:v>
                </c:pt>
                <c:pt idx="9">
                  <c:v>29</c:v>
                </c:pt>
                <c:pt idx="10">
                  <c:v>27.7</c:v>
                </c:pt>
                <c:pt idx="11">
                  <c:v>28.7</c:v>
                </c:pt>
                <c:pt idx="12">
                  <c:v>26.3</c:v>
                </c:pt>
                <c:pt idx="13">
                  <c:v>26.3</c:v>
                </c:pt>
                <c:pt idx="15">
                  <c:v>28.3</c:v>
                </c:pt>
                <c:pt idx="16">
                  <c:v>27.5</c:v>
                </c:pt>
                <c:pt idx="17">
                  <c:v>28.3</c:v>
                </c:pt>
                <c:pt idx="18">
                  <c:v>28.8</c:v>
                </c:pt>
                <c:pt idx="19">
                  <c:v>29.7</c:v>
                </c:pt>
                <c:pt idx="20">
                  <c:v>28.5</c:v>
                </c:pt>
                <c:pt idx="21">
                  <c:v>28</c:v>
                </c:pt>
                <c:pt idx="22">
                  <c:v>27</c:v>
                </c:pt>
                <c:pt idx="23">
                  <c:v>25.2</c:v>
                </c:pt>
                <c:pt idx="24">
                  <c:v>27.5</c:v>
                </c:pt>
                <c:pt idx="25">
                  <c:v>28</c:v>
                </c:pt>
                <c:pt idx="26">
                  <c:v>28.2</c:v>
                </c:pt>
                <c:pt idx="27">
                  <c:v>25.7</c:v>
                </c:pt>
                <c:pt idx="28">
                  <c:v>25.3</c:v>
                </c:pt>
                <c:pt idx="29">
                  <c:v>24.8</c:v>
                </c:pt>
                <c:pt idx="30">
                  <c:v>26.6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4FD-4A67-91E4-2E6712437D9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1129334128"/>
        <c:axId val="-1129333040"/>
        <c:extLst/>
      </c:stockChart>
      <c:valAx>
        <c:axId val="-1129331408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1129326512"/>
        <c:crosses val="max"/>
        <c:crossBetween val="between"/>
      </c:valAx>
      <c:catAx>
        <c:axId val="-1129326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1129331408"/>
        <c:crossesAt val="0"/>
        <c:auto val="1"/>
        <c:lblAlgn val="ctr"/>
        <c:lblOffset val="100"/>
        <c:noMultiLvlLbl val="0"/>
      </c:catAx>
      <c:valAx>
        <c:axId val="-1129333040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1129334128"/>
        <c:crosses val="autoZero"/>
        <c:crossBetween val="between"/>
      </c:valAx>
      <c:catAx>
        <c:axId val="-1129334128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-1129333040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เพชรบุรี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(12.99944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100.06060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Data!$B$136:$AF$136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34.700000000000003</c:v>
                </c:pt>
                <c:pt idx="12">
                  <c:v>0</c:v>
                </c:pt>
                <c:pt idx="13">
                  <c:v>0.9</c:v>
                </c:pt>
                <c:pt idx="14">
                  <c:v>0</c:v>
                </c:pt>
                <c:pt idx="15">
                  <c:v>0</c:v>
                </c:pt>
                <c:pt idx="16">
                  <c:v>15.6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2.2000000000000002</c:v>
                </c:pt>
                <c:pt idx="22">
                  <c:v>0.01</c:v>
                </c:pt>
                <c:pt idx="23">
                  <c:v>0.01</c:v>
                </c:pt>
                <c:pt idx="24">
                  <c:v>7.5</c:v>
                </c:pt>
                <c:pt idx="25">
                  <c:v>0.01</c:v>
                </c:pt>
                <c:pt idx="26">
                  <c:v>14.6</c:v>
                </c:pt>
                <c:pt idx="27">
                  <c:v>32.9</c:v>
                </c:pt>
                <c:pt idx="28">
                  <c:v>0.01</c:v>
                </c:pt>
                <c:pt idx="29">
                  <c:v>8.6999999999999993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40B-4B93-8CF5-D4486F1D23B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1127310896"/>
        <c:axId val="-1127311440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Data!$B$134:$AF$134</c:f>
              <c:numCache>
                <c:formatCode>0.0</c:formatCode>
                <c:ptCount val="31"/>
                <c:pt idx="0">
                  <c:v>36.299999999999997</c:v>
                </c:pt>
                <c:pt idx="1">
                  <c:v>37.700000000000003</c:v>
                </c:pt>
                <c:pt idx="2">
                  <c:v>38.4</c:v>
                </c:pt>
                <c:pt idx="3">
                  <c:v>37.200000000000003</c:v>
                </c:pt>
                <c:pt idx="4">
                  <c:v>36.9</c:v>
                </c:pt>
                <c:pt idx="5">
                  <c:v>38.4</c:v>
                </c:pt>
                <c:pt idx="6">
                  <c:v>36.700000000000003</c:v>
                </c:pt>
                <c:pt idx="7">
                  <c:v>37.200000000000003</c:v>
                </c:pt>
                <c:pt idx="8">
                  <c:v>35.700000000000003</c:v>
                </c:pt>
                <c:pt idx="9">
                  <c:v>38.1</c:v>
                </c:pt>
                <c:pt idx="10">
                  <c:v>35.6</c:v>
                </c:pt>
                <c:pt idx="11">
                  <c:v>36.700000000000003</c:v>
                </c:pt>
                <c:pt idx="12">
                  <c:v>32.799999999999997</c:v>
                </c:pt>
                <c:pt idx="13">
                  <c:v>34.200000000000003</c:v>
                </c:pt>
                <c:pt idx="14">
                  <c:v>35</c:v>
                </c:pt>
                <c:pt idx="15">
                  <c:v>34.700000000000003</c:v>
                </c:pt>
                <c:pt idx="16">
                  <c:v>36.5</c:v>
                </c:pt>
                <c:pt idx="17">
                  <c:v>35.200000000000003</c:v>
                </c:pt>
                <c:pt idx="18">
                  <c:v>36.4</c:v>
                </c:pt>
                <c:pt idx="19">
                  <c:v>35.799999999999997</c:v>
                </c:pt>
                <c:pt idx="20">
                  <c:v>35.1</c:v>
                </c:pt>
                <c:pt idx="21">
                  <c:v>34.799999999999997</c:v>
                </c:pt>
                <c:pt idx="22">
                  <c:v>35.6</c:v>
                </c:pt>
                <c:pt idx="23">
                  <c:v>35.6</c:v>
                </c:pt>
                <c:pt idx="24">
                  <c:v>36.700000000000003</c:v>
                </c:pt>
                <c:pt idx="25">
                  <c:v>35.4</c:v>
                </c:pt>
                <c:pt idx="26">
                  <c:v>35.9</c:v>
                </c:pt>
                <c:pt idx="27">
                  <c:v>34.200000000000003</c:v>
                </c:pt>
                <c:pt idx="28">
                  <c:v>34.6</c:v>
                </c:pt>
                <c:pt idx="29">
                  <c:v>34.700000000000003</c:v>
                </c:pt>
                <c:pt idx="30">
                  <c:v>34.4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40B-4B93-8CF5-D4486F1D23B1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Data!$B$135:$AF$135</c:f>
              <c:numCache>
                <c:formatCode>0.0</c:formatCode>
                <c:ptCount val="31"/>
                <c:pt idx="0">
                  <c:v>27.7</c:v>
                </c:pt>
                <c:pt idx="1">
                  <c:v>28.3</c:v>
                </c:pt>
                <c:pt idx="2">
                  <c:v>28.6</c:v>
                </c:pt>
                <c:pt idx="3">
                  <c:v>28.4</c:v>
                </c:pt>
                <c:pt idx="4">
                  <c:v>27.6</c:v>
                </c:pt>
                <c:pt idx="5">
                  <c:v>28.4</c:v>
                </c:pt>
                <c:pt idx="6">
                  <c:v>27.3</c:v>
                </c:pt>
                <c:pt idx="7">
                  <c:v>28.4</c:v>
                </c:pt>
                <c:pt idx="8">
                  <c:v>27.1</c:v>
                </c:pt>
                <c:pt idx="9">
                  <c:v>27.9</c:v>
                </c:pt>
                <c:pt idx="10">
                  <c:v>27.6</c:v>
                </c:pt>
                <c:pt idx="11">
                  <c:v>27.7</c:v>
                </c:pt>
                <c:pt idx="12">
                  <c:v>24.1</c:v>
                </c:pt>
                <c:pt idx="13">
                  <c:v>25.6</c:v>
                </c:pt>
                <c:pt idx="14">
                  <c:v>26.1</c:v>
                </c:pt>
                <c:pt idx="15">
                  <c:v>26.7</c:v>
                </c:pt>
                <c:pt idx="16">
                  <c:v>26.5</c:v>
                </c:pt>
                <c:pt idx="17">
                  <c:v>25.7</c:v>
                </c:pt>
                <c:pt idx="18">
                  <c:v>26.9</c:v>
                </c:pt>
                <c:pt idx="19">
                  <c:v>27.9</c:v>
                </c:pt>
                <c:pt idx="20">
                  <c:v>27</c:v>
                </c:pt>
                <c:pt idx="21">
                  <c:v>27.2</c:v>
                </c:pt>
                <c:pt idx="22">
                  <c:v>25.3</c:v>
                </c:pt>
                <c:pt idx="23">
                  <c:v>25.9</c:v>
                </c:pt>
                <c:pt idx="24">
                  <c:v>26.3</c:v>
                </c:pt>
                <c:pt idx="25">
                  <c:v>26.8</c:v>
                </c:pt>
                <c:pt idx="26">
                  <c:v>27.2</c:v>
                </c:pt>
                <c:pt idx="27">
                  <c:v>25.8</c:v>
                </c:pt>
                <c:pt idx="28">
                  <c:v>25.7</c:v>
                </c:pt>
                <c:pt idx="29">
                  <c:v>27.9</c:v>
                </c:pt>
                <c:pt idx="30">
                  <c:v>26.4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40B-4B93-8CF5-D4486F1D23B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1127309808"/>
        <c:axId val="-1127310352"/>
        <c:extLst/>
      </c:stockChart>
      <c:valAx>
        <c:axId val="-1127311440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1127310896"/>
        <c:crosses val="max"/>
        <c:crossBetween val="between"/>
      </c:valAx>
      <c:catAx>
        <c:axId val="-1127310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1127311440"/>
        <c:crossesAt val="0"/>
        <c:auto val="1"/>
        <c:lblAlgn val="ctr"/>
        <c:lblOffset val="100"/>
        <c:noMultiLvlLbl val="0"/>
      </c:catAx>
      <c:valAx>
        <c:axId val="-1127310352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1127309808"/>
        <c:crosses val="autoZero"/>
        <c:crossBetween val="between"/>
      </c:valAx>
      <c:catAx>
        <c:axId val="-1127309808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-1127310352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8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0.04892</cdr:y>
    </cdr:from>
    <cdr:to>
      <cdr:x>0.25421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พฤษภาคม 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5A1DAD79-7EBF-4FAD-9AEC-9A7E3513FCC2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793" y="50809"/>
          <a:ext cx="911241" cy="914372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0.42674</cdr:x>
      <cdr:y>0.9415</cdr:y>
    </cdr:from>
    <cdr:to>
      <cdr:x>0.44762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6988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0.57619</cdr:x>
      <cdr:y>0.9415</cdr:y>
    </cdr:from>
    <cdr:to>
      <cdr:x>0.59707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942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0.05194</cdr:y>
    </cdr:from>
    <cdr:to>
      <cdr:x>0.25421</cdr:x>
      <cdr:y>0.10994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32703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พฤษภาคม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D5D2B03F-B5E0-4BD8-9762-7595292EEE62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0.42454</cdr:x>
      <cdr:y>0.94302</cdr:y>
    </cdr:from>
    <cdr:to>
      <cdr:x>0.44542</cdr:x>
      <cdr:y>0.9642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79825" y="59372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0.57619</cdr:x>
      <cdr:y>0.93999</cdr:y>
    </cdr:from>
    <cdr:to>
      <cdr:x>0.59707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942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0.04892</cdr:y>
    </cdr:from>
    <cdr:to>
      <cdr:x>0.25421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พฤษภาคม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A0BB71B8-FD5A-4D80-B51B-24CE982493F3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0.9415</cdr:y>
    </cdr:from>
    <cdr:to>
      <cdr:x>0.44872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084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0.57179</cdr:x>
      <cdr:y>0.93999</cdr:y>
    </cdr:from>
    <cdr:to>
      <cdr:x>0.59267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561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0.12015</cdr:x>
      <cdr:y>0.05043</cdr:y>
    </cdr:from>
    <cdr:to>
      <cdr:x>0.25312</cdr:x>
      <cdr:y>0.10843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41393" y="31750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พฤษภาคม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50458E05-0075-4F44-A427-CAA5D4C6FD77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0.42674</cdr:x>
      <cdr:y>0.9415</cdr:y>
    </cdr:from>
    <cdr:to>
      <cdr:x>0.44762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988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0.57179</cdr:x>
      <cdr:y>0.93999</cdr:y>
    </cdr:from>
    <cdr:to>
      <cdr:x>0.59267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561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0.0474</cdr:y>
    </cdr:from>
    <cdr:to>
      <cdr:x>0.25421</cdr:x>
      <cdr:y>0.1054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2984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พฤษภาคม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9D8AF509-131A-4F6B-A113-C10DDCC83FCA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0.42564</cdr:x>
      <cdr:y>0.9415</cdr:y>
    </cdr:from>
    <cdr:to>
      <cdr:x>0.44652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8935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0.57399</cdr:x>
      <cdr:y>0.9415</cdr:y>
    </cdr:from>
    <cdr:to>
      <cdr:x>0.59487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7522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0.12344</cdr:x>
      <cdr:y>0.04892</cdr:y>
    </cdr:from>
    <cdr:to>
      <cdr:x>0.25641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996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พฤษภาคม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37159FE8-3218-4624-AE8D-AD57A6783CD3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0.42894</cdr:x>
      <cdr:y>0.93999</cdr:y>
    </cdr:from>
    <cdr:to>
      <cdr:x>0.44982</cdr:x>
      <cdr:y>0.96117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1792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0.57179</cdr:x>
      <cdr:y>0.93848</cdr:y>
    </cdr:from>
    <cdr:to>
      <cdr:x>0.59267</cdr:x>
      <cdr:y>0.95966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56175" y="590867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0.01026</cdr:x>
      <cdr:y>0.00656</cdr:y>
    </cdr:from>
    <cdr:to>
      <cdr:x>0.11539</cdr:x>
      <cdr:y>0.15179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D87F206F-5756-47F3-864F-4394982C5D79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88893" y="41284"/>
          <a:ext cx="911241" cy="914372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0.12344</cdr:x>
      <cdr:y>0.04892</cdr:y>
    </cdr:from>
    <cdr:to>
      <cdr:x>0.25641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996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พฤษภาคม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0.42454</cdr:x>
      <cdr:y>0.9415</cdr:y>
    </cdr:from>
    <cdr:to>
      <cdr:x>0.44542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7982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0.9415</cdr:y>
    </cdr:from>
    <cdr:to>
      <cdr:x>0.59597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8475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0.12015</cdr:x>
      <cdr:y>0.05346</cdr:y>
    </cdr:from>
    <cdr:to>
      <cdr:x>0.25312</cdr:x>
      <cdr:y>0.11146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41393" y="3365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พฤษภาคม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1D3C716A-5683-4D78-8599-A2E70090E50C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0.94302</cdr:y>
    </cdr:from>
    <cdr:to>
      <cdr:x>0.44872</cdr:x>
      <cdr:y>0.9642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08400" y="59372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0.57619</cdr:x>
      <cdr:y>0.93999</cdr:y>
    </cdr:from>
    <cdr:to>
      <cdr:x>0.59707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942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7.xml><?xml version="1.0" encoding="utf-8"?>
<c:userShapes xmlns:c="http://schemas.openxmlformats.org/drawingml/2006/chart">
  <cdr:relSizeAnchor xmlns:cdr="http://schemas.openxmlformats.org/drawingml/2006/chartDrawing">
    <cdr:from>
      <cdr:x>0.11905</cdr:x>
      <cdr:y>0.05043</cdr:y>
    </cdr:from>
    <cdr:to>
      <cdr:x>0.25202</cdr:x>
      <cdr:y>0.10843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31868" y="31750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พฤษภาคม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5450D5AA-72FE-45AA-B7BA-ADC36EB00DEF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0.57289</cdr:x>
      <cdr:y>0.9415</cdr:y>
    </cdr:from>
    <cdr:to>
      <cdr:x>0.59377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657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0.42674</cdr:x>
      <cdr:y>0.9415</cdr:y>
    </cdr:from>
    <cdr:to>
      <cdr:x>0.44762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988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8.xml><?xml version="1.0" encoding="utf-8"?>
<c:userShapes xmlns:c="http://schemas.openxmlformats.org/drawingml/2006/chart">
  <cdr:relSizeAnchor xmlns:cdr="http://schemas.openxmlformats.org/drawingml/2006/chartDrawing">
    <cdr:from>
      <cdr:x>0.12234</cdr:x>
      <cdr:y>0.05043</cdr:y>
    </cdr:from>
    <cdr:to>
      <cdr:x>0.25531</cdr:x>
      <cdr:y>0.10843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0443" y="31750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พฤษภาคม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7343E88A-6E31-4705-931B-229A85C558BE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0.94302</cdr:y>
    </cdr:from>
    <cdr:to>
      <cdr:x>0.44872</cdr:x>
      <cdr:y>0.9642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08400" y="59372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0.57839</cdr:x>
      <cdr:y>0.93999</cdr:y>
    </cdr:from>
    <cdr:to>
      <cdr:x>0.59927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501332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0.11905</cdr:x>
      <cdr:y>0.05346</cdr:y>
    </cdr:from>
    <cdr:to>
      <cdr:x>0.25202</cdr:x>
      <cdr:y>0.11146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31868" y="3365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พฤษภาคม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FBA23E5D-4D91-4161-A79F-832FBBF22460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0.9415</cdr:y>
    </cdr:from>
    <cdr:to>
      <cdr:x>0.44872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084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0.57619</cdr:x>
      <cdr:y>0.9415</cdr:y>
    </cdr:from>
    <cdr:to>
      <cdr:x>0.59707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942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0.12015</cdr:x>
      <cdr:y>0.04892</cdr:y>
    </cdr:from>
    <cdr:to>
      <cdr:x>0.25312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41393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พฤษภาคม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BB7FFB18-625B-4E2F-A74A-1A240D800026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0.93999</cdr:y>
    </cdr:from>
    <cdr:to>
      <cdr:x>0.44872</cdr:x>
      <cdr:y>0.96117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0840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0.93999</cdr:y>
    </cdr:from>
    <cdr:to>
      <cdr:x>0.59597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847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0.12015</cdr:x>
      <cdr:y>0.0474</cdr:y>
    </cdr:from>
    <cdr:to>
      <cdr:x>0.25312</cdr:x>
      <cdr:y>0.1054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41393" y="2984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พฤษภาคม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B3C35C90-7B02-4BFE-A79D-9E2728A03022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0.9415</cdr:y>
    </cdr:from>
    <cdr:to>
      <cdr:x>0.44872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084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0.93999</cdr:y>
    </cdr:from>
    <cdr:to>
      <cdr:x>0.59597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847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0.12344</cdr:x>
      <cdr:y>0.04892</cdr:y>
    </cdr:from>
    <cdr:to>
      <cdr:x>0.25641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996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พฤษภาคม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9414C3DC-A4BC-49B6-81D1-FA94C1DE5FEF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0.43004</cdr:x>
      <cdr:y>0.9415</cdr:y>
    </cdr:from>
    <cdr:to>
      <cdr:x>0.45092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2745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0.57729</cdr:x>
      <cdr:y>0.93999</cdr:y>
    </cdr:from>
    <cdr:to>
      <cdr:x>0.59817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500380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0.0474</cdr:y>
    </cdr:from>
    <cdr:to>
      <cdr:x>0.25421</cdr:x>
      <cdr:y>0.1054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2984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พฤษภาคม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9ACDCEFA-4425-458F-BD95-0B96496AB1FA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0.42674</cdr:x>
      <cdr:y>0.9415</cdr:y>
    </cdr:from>
    <cdr:to>
      <cdr:x>0.44762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6988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0.93999</cdr:y>
    </cdr:from>
    <cdr:to>
      <cdr:x>0.59597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847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0.04589</cdr:y>
    </cdr:from>
    <cdr:to>
      <cdr:x>0.25421</cdr:x>
      <cdr:y>0.10389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28893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พฤษภาคม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F82F34FF-DC13-47AE-8A3F-ADF31C3FC92E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0.9415</cdr:y>
    </cdr:from>
    <cdr:to>
      <cdr:x>0.44872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084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0.57949</cdr:x>
      <cdr:y>0.93999</cdr:y>
    </cdr:from>
    <cdr:to>
      <cdr:x>0.60037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50228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0.12234</cdr:x>
      <cdr:y>0.05194</cdr:y>
    </cdr:from>
    <cdr:to>
      <cdr:x>0.25531</cdr:x>
      <cdr:y>0.10994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0443" y="32703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พฤษภาคม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150CAA70-A8BC-48C3-98C5-3D7D9BD0C2AC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0.94302</cdr:y>
    </cdr:from>
    <cdr:to>
      <cdr:x>0.44872</cdr:x>
      <cdr:y>0.9642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08400" y="59372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0.57839</cdr:x>
      <cdr:y>0.93696</cdr:y>
    </cdr:from>
    <cdr:to>
      <cdr:x>0.59927</cdr:x>
      <cdr:y>0.95814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5013325" y="58991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0.12234</cdr:x>
      <cdr:y>0.05497</cdr:y>
    </cdr:from>
    <cdr:to>
      <cdr:x>0.25531</cdr:x>
      <cdr:y>0.11297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0443" y="3460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พฤษภาคม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4409B3B5-6A29-4E63-85A4-6DB64A7283F1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0.42674</cdr:x>
      <cdr:y>0.93999</cdr:y>
    </cdr:from>
    <cdr:to>
      <cdr:x>0.44762</cdr:x>
      <cdr:y>0.96117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988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0.93999</cdr:y>
    </cdr:from>
    <cdr:to>
      <cdr:x>0.59597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847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8773" y="1048838"/>
            <a:ext cx="7466092" cy="2231190"/>
          </a:xfrm>
        </p:spPr>
        <p:txBody>
          <a:bodyPr anchor="b"/>
          <a:lstStyle>
            <a:lvl1pPr algn="ctr">
              <a:defRPr sz="560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7957" y="3366072"/>
            <a:ext cx="6587729" cy="1547294"/>
          </a:xfrm>
        </p:spPr>
        <p:txBody>
          <a:bodyPr/>
          <a:lstStyle>
            <a:lvl1pPr marL="0" indent="0" algn="ctr">
              <a:buNone/>
              <a:defRPr sz="2243"/>
            </a:lvl1pPr>
            <a:lvl2pPr marL="427253" indent="0" algn="ctr">
              <a:buNone/>
              <a:defRPr sz="1869"/>
            </a:lvl2pPr>
            <a:lvl3pPr marL="854507" indent="0" algn="ctr">
              <a:buNone/>
              <a:defRPr sz="1682"/>
            </a:lvl3pPr>
            <a:lvl4pPr marL="1281760" indent="0" algn="ctr">
              <a:buNone/>
              <a:defRPr sz="1495"/>
            </a:lvl4pPr>
            <a:lvl5pPr marL="1709014" indent="0" algn="ctr">
              <a:buNone/>
              <a:defRPr sz="1495"/>
            </a:lvl5pPr>
            <a:lvl6pPr marL="2136267" indent="0" algn="ctr">
              <a:buNone/>
              <a:defRPr sz="1495"/>
            </a:lvl6pPr>
            <a:lvl7pPr marL="2563520" indent="0" algn="ctr">
              <a:buNone/>
              <a:defRPr sz="1495"/>
            </a:lvl7pPr>
            <a:lvl8pPr marL="2990774" indent="0" algn="ctr">
              <a:buNone/>
              <a:defRPr sz="1495"/>
            </a:lvl8pPr>
            <a:lvl9pPr marL="3418027" indent="0" algn="ctr">
              <a:buNone/>
              <a:defRPr sz="1495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6/4/2019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912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6/4/2019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659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85791" y="341206"/>
            <a:ext cx="1893972" cy="543110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3876" y="341206"/>
            <a:ext cx="5572120" cy="543110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6/4/2019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139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6/4/2019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22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9301" y="1597737"/>
            <a:ext cx="7575888" cy="2665857"/>
          </a:xfrm>
        </p:spPr>
        <p:txBody>
          <a:bodyPr anchor="b"/>
          <a:lstStyle>
            <a:lvl1pPr>
              <a:defRPr sz="560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9301" y="4288812"/>
            <a:ext cx="7575888" cy="1401911"/>
          </a:xfrm>
        </p:spPr>
        <p:txBody>
          <a:bodyPr/>
          <a:lstStyle>
            <a:lvl1pPr marL="0" indent="0">
              <a:buNone/>
              <a:defRPr sz="2243">
                <a:solidFill>
                  <a:schemeClr val="tx1"/>
                </a:solidFill>
              </a:defRPr>
            </a:lvl1pPr>
            <a:lvl2pPr marL="427253" indent="0">
              <a:buNone/>
              <a:defRPr sz="1869">
                <a:solidFill>
                  <a:schemeClr val="tx1">
                    <a:tint val="75000"/>
                  </a:schemeClr>
                </a:solidFill>
              </a:defRPr>
            </a:lvl2pPr>
            <a:lvl3pPr marL="854507" indent="0">
              <a:buNone/>
              <a:defRPr sz="1682">
                <a:solidFill>
                  <a:schemeClr val="tx1">
                    <a:tint val="75000"/>
                  </a:schemeClr>
                </a:solidFill>
              </a:defRPr>
            </a:lvl3pPr>
            <a:lvl4pPr marL="1281760" indent="0">
              <a:buNone/>
              <a:defRPr sz="1495">
                <a:solidFill>
                  <a:schemeClr val="tx1">
                    <a:tint val="75000"/>
                  </a:schemeClr>
                </a:solidFill>
              </a:defRPr>
            </a:lvl4pPr>
            <a:lvl5pPr marL="1709014" indent="0">
              <a:buNone/>
              <a:defRPr sz="1495">
                <a:solidFill>
                  <a:schemeClr val="tx1">
                    <a:tint val="75000"/>
                  </a:schemeClr>
                </a:solidFill>
              </a:defRPr>
            </a:lvl5pPr>
            <a:lvl6pPr marL="2136267" indent="0">
              <a:buNone/>
              <a:defRPr sz="1495">
                <a:solidFill>
                  <a:schemeClr val="tx1">
                    <a:tint val="75000"/>
                  </a:schemeClr>
                </a:solidFill>
              </a:defRPr>
            </a:lvl6pPr>
            <a:lvl7pPr marL="2563520" indent="0">
              <a:buNone/>
              <a:defRPr sz="1495">
                <a:solidFill>
                  <a:schemeClr val="tx1">
                    <a:tint val="75000"/>
                  </a:schemeClr>
                </a:solidFill>
              </a:defRPr>
            </a:lvl7pPr>
            <a:lvl8pPr marL="2990774" indent="0">
              <a:buNone/>
              <a:defRPr sz="1495">
                <a:solidFill>
                  <a:schemeClr val="tx1">
                    <a:tint val="75000"/>
                  </a:schemeClr>
                </a:solidFill>
              </a:defRPr>
            </a:lvl8pPr>
            <a:lvl9pPr marL="3418027" indent="0">
              <a:buNone/>
              <a:defRPr sz="149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6/4/2019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35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3875" y="1706031"/>
            <a:ext cx="3733046" cy="406628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6717" y="1706031"/>
            <a:ext cx="3733046" cy="406628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6/4/2019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603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019" y="341209"/>
            <a:ext cx="7575888" cy="12387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5020" y="1571031"/>
            <a:ext cx="3715890" cy="769938"/>
          </a:xfrm>
        </p:spPr>
        <p:txBody>
          <a:bodyPr anchor="b"/>
          <a:lstStyle>
            <a:lvl1pPr marL="0" indent="0">
              <a:buNone/>
              <a:defRPr sz="2243" b="1"/>
            </a:lvl1pPr>
            <a:lvl2pPr marL="427253" indent="0">
              <a:buNone/>
              <a:defRPr sz="1869" b="1"/>
            </a:lvl2pPr>
            <a:lvl3pPr marL="854507" indent="0">
              <a:buNone/>
              <a:defRPr sz="1682" b="1"/>
            </a:lvl3pPr>
            <a:lvl4pPr marL="1281760" indent="0">
              <a:buNone/>
              <a:defRPr sz="1495" b="1"/>
            </a:lvl4pPr>
            <a:lvl5pPr marL="1709014" indent="0">
              <a:buNone/>
              <a:defRPr sz="1495" b="1"/>
            </a:lvl5pPr>
            <a:lvl6pPr marL="2136267" indent="0">
              <a:buNone/>
              <a:defRPr sz="1495" b="1"/>
            </a:lvl6pPr>
            <a:lvl7pPr marL="2563520" indent="0">
              <a:buNone/>
              <a:defRPr sz="1495" b="1"/>
            </a:lvl7pPr>
            <a:lvl8pPr marL="2990774" indent="0">
              <a:buNone/>
              <a:defRPr sz="1495" b="1"/>
            </a:lvl8pPr>
            <a:lvl9pPr marL="3418027" indent="0">
              <a:buNone/>
              <a:defRPr sz="1495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5020" y="2340969"/>
            <a:ext cx="3715890" cy="34432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7" y="1571031"/>
            <a:ext cx="3734190" cy="769938"/>
          </a:xfrm>
        </p:spPr>
        <p:txBody>
          <a:bodyPr anchor="b"/>
          <a:lstStyle>
            <a:lvl1pPr marL="0" indent="0">
              <a:buNone/>
              <a:defRPr sz="2243" b="1"/>
            </a:lvl1pPr>
            <a:lvl2pPr marL="427253" indent="0">
              <a:buNone/>
              <a:defRPr sz="1869" b="1"/>
            </a:lvl2pPr>
            <a:lvl3pPr marL="854507" indent="0">
              <a:buNone/>
              <a:defRPr sz="1682" b="1"/>
            </a:lvl3pPr>
            <a:lvl4pPr marL="1281760" indent="0">
              <a:buNone/>
              <a:defRPr sz="1495" b="1"/>
            </a:lvl4pPr>
            <a:lvl5pPr marL="1709014" indent="0">
              <a:buNone/>
              <a:defRPr sz="1495" b="1"/>
            </a:lvl5pPr>
            <a:lvl6pPr marL="2136267" indent="0">
              <a:buNone/>
              <a:defRPr sz="1495" b="1"/>
            </a:lvl6pPr>
            <a:lvl7pPr marL="2563520" indent="0">
              <a:buNone/>
              <a:defRPr sz="1495" b="1"/>
            </a:lvl7pPr>
            <a:lvl8pPr marL="2990774" indent="0">
              <a:buNone/>
              <a:defRPr sz="1495" b="1"/>
            </a:lvl8pPr>
            <a:lvl9pPr marL="3418027" indent="0">
              <a:buNone/>
              <a:defRPr sz="1495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46717" y="2340969"/>
            <a:ext cx="3734190" cy="34432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6/4/2019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039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6/4/2019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67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6/4/2019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16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019" y="427249"/>
            <a:ext cx="2832952" cy="1495372"/>
          </a:xfrm>
        </p:spPr>
        <p:txBody>
          <a:bodyPr anchor="b"/>
          <a:lstStyle>
            <a:lvl1pPr>
              <a:defRPr sz="299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4192" y="922741"/>
            <a:ext cx="4446717" cy="4554358"/>
          </a:xfrm>
        </p:spPr>
        <p:txBody>
          <a:bodyPr/>
          <a:lstStyle>
            <a:lvl1pPr>
              <a:defRPr sz="2990"/>
            </a:lvl1pPr>
            <a:lvl2pPr>
              <a:defRPr sz="2617"/>
            </a:lvl2pPr>
            <a:lvl3pPr>
              <a:defRPr sz="2243"/>
            </a:lvl3pPr>
            <a:lvl4pPr>
              <a:defRPr sz="1869"/>
            </a:lvl4pPr>
            <a:lvl5pPr>
              <a:defRPr sz="1869"/>
            </a:lvl5pPr>
            <a:lvl6pPr>
              <a:defRPr sz="1869"/>
            </a:lvl6pPr>
            <a:lvl7pPr>
              <a:defRPr sz="1869"/>
            </a:lvl7pPr>
            <a:lvl8pPr>
              <a:defRPr sz="1869"/>
            </a:lvl8pPr>
            <a:lvl9pPr>
              <a:defRPr sz="1869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5019" y="1922622"/>
            <a:ext cx="2832952" cy="3561894"/>
          </a:xfrm>
        </p:spPr>
        <p:txBody>
          <a:bodyPr/>
          <a:lstStyle>
            <a:lvl1pPr marL="0" indent="0">
              <a:buNone/>
              <a:defRPr sz="1495"/>
            </a:lvl1pPr>
            <a:lvl2pPr marL="427253" indent="0">
              <a:buNone/>
              <a:defRPr sz="1308"/>
            </a:lvl2pPr>
            <a:lvl3pPr marL="854507" indent="0">
              <a:buNone/>
              <a:defRPr sz="1121"/>
            </a:lvl3pPr>
            <a:lvl4pPr marL="1281760" indent="0">
              <a:buNone/>
              <a:defRPr sz="935"/>
            </a:lvl4pPr>
            <a:lvl5pPr marL="1709014" indent="0">
              <a:buNone/>
              <a:defRPr sz="935"/>
            </a:lvl5pPr>
            <a:lvl6pPr marL="2136267" indent="0">
              <a:buNone/>
              <a:defRPr sz="935"/>
            </a:lvl6pPr>
            <a:lvl7pPr marL="2563520" indent="0">
              <a:buNone/>
              <a:defRPr sz="935"/>
            </a:lvl7pPr>
            <a:lvl8pPr marL="2990774" indent="0">
              <a:buNone/>
              <a:defRPr sz="935"/>
            </a:lvl8pPr>
            <a:lvl9pPr marL="3418027" indent="0">
              <a:buNone/>
              <a:defRPr sz="93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6/4/2019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690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019" y="427249"/>
            <a:ext cx="2832952" cy="1495372"/>
          </a:xfrm>
        </p:spPr>
        <p:txBody>
          <a:bodyPr anchor="b"/>
          <a:lstStyle>
            <a:lvl1pPr>
              <a:defRPr sz="299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734192" y="922741"/>
            <a:ext cx="4446717" cy="4554358"/>
          </a:xfrm>
        </p:spPr>
        <p:txBody>
          <a:bodyPr anchor="t"/>
          <a:lstStyle>
            <a:lvl1pPr marL="0" indent="0">
              <a:buNone/>
              <a:defRPr sz="2990"/>
            </a:lvl1pPr>
            <a:lvl2pPr marL="427253" indent="0">
              <a:buNone/>
              <a:defRPr sz="2617"/>
            </a:lvl2pPr>
            <a:lvl3pPr marL="854507" indent="0">
              <a:buNone/>
              <a:defRPr sz="2243"/>
            </a:lvl3pPr>
            <a:lvl4pPr marL="1281760" indent="0">
              <a:buNone/>
              <a:defRPr sz="1869"/>
            </a:lvl4pPr>
            <a:lvl5pPr marL="1709014" indent="0">
              <a:buNone/>
              <a:defRPr sz="1869"/>
            </a:lvl5pPr>
            <a:lvl6pPr marL="2136267" indent="0">
              <a:buNone/>
              <a:defRPr sz="1869"/>
            </a:lvl6pPr>
            <a:lvl7pPr marL="2563520" indent="0">
              <a:buNone/>
              <a:defRPr sz="1869"/>
            </a:lvl7pPr>
            <a:lvl8pPr marL="2990774" indent="0">
              <a:buNone/>
              <a:defRPr sz="1869"/>
            </a:lvl8pPr>
            <a:lvl9pPr marL="3418027" indent="0">
              <a:buNone/>
              <a:defRPr sz="186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5019" y="1922622"/>
            <a:ext cx="2832952" cy="3561894"/>
          </a:xfrm>
        </p:spPr>
        <p:txBody>
          <a:bodyPr/>
          <a:lstStyle>
            <a:lvl1pPr marL="0" indent="0">
              <a:buNone/>
              <a:defRPr sz="1495"/>
            </a:lvl1pPr>
            <a:lvl2pPr marL="427253" indent="0">
              <a:buNone/>
              <a:defRPr sz="1308"/>
            </a:lvl2pPr>
            <a:lvl3pPr marL="854507" indent="0">
              <a:buNone/>
              <a:defRPr sz="1121"/>
            </a:lvl3pPr>
            <a:lvl4pPr marL="1281760" indent="0">
              <a:buNone/>
              <a:defRPr sz="935"/>
            </a:lvl4pPr>
            <a:lvl5pPr marL="1709014" indent="0">
              <a:buNone/>
              <a:defRPr sz="935"/>
            </a:lvl5pPr>
            <a:lvl6pPr marL="2136267" indent="0">
              <a:buNone/>
              <a:defRPr sz="935"/>
            </a:lvl6pPr>
            <a:lvl7pPr marL="2563520" indent="0">
              <a:buNone/>
              <a:defRPr sz="935"/>
            </a:lvl7pPr>
            <a:lvl8pPr marL="2990774" indent="0">
              <a:buNone/>
              <a:defRPr sz="935"/>
            </a:lvl8pPr>
            <a:lvl9pPr marL="3418027" indent="0">
              <a:buNone/>
              <a:defRPr sz="93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6/4/2019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817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3875" y="341209"/>
            <a:ext cx="7575888" cy="12387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3875" y="1706031"/>
            <a:ext cx="7575888" cy="40662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3877" y="5939952"/>
            <a:ext cx="1976319" cy="3412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4D418-B9C2-487C-9C18-48F775FB9DA1}" type="datetimeFigureOut">
              <a:rPr lang="en-US" smtClean="0"/>
              <a:t>6/4/2019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09580" y="5939952"/>
            <a:ext cx="2964478" cy="3412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3446" y="5939952"/>
            <a:ext cx="1976319" cy="3412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297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854507" rtl="0" eaLnBrk="1" latinLnBrk="0" hangingPunct="1">
        <a:lnSpc>
          <a:spcPct val="90000"/>
        </a:lnSpc>
        <a:spcBef>
          <a:spcPct val="0"/>
        </a:spcBef>
        <a:buNone/>
        <a:defRPr sz="411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3627" indent="-213627" algn="l" defTabSz="854507" rtl="0" eaLnBrk="1" latinLnBrk="0" hangingPunct="1">
        <a:lnSpc>
          <a:spcPct val="90000"/>
        </a:lnSpc>
        <a:spcBef>
          <a:spcPts val="935"/>
        </a:spcBef>
        <a:buFont typeface="Arial" panose="020B0604020202020204" pitchFamily="34" charset="0"/>
        <a:buChar char="•"/>
        <a:defRPr sz="2617" kern="1200">
          <a:solidFill>
            <a:schemeClr val="tx1"/>
          </a:solidFill>
          <a:latin typeface="+mn-lt"/>
          <a:ea typeface="+mn-ea"/>
          <a:cs typeface="+mn-cs"/>
        </a:defRPr>
      </a:lvl1pPr>
      <a:lvl2pPr marL="640880" indent="-213627" algn="l" defTabSz="854507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2243" kern="1200">
          <a:solidFill>
            <a:schemeClr val="tx1"/>
          </a:solidFill>
          <a:latin typeface="+mn-lt"/>
          <a:ea typeface="+mn-ea"/>
          <a:cs typeface="+mn-cs"/>
        </a:defRPr>
      </a:lvl2pPr>
      <a:lvl3pPr marL="1068134" indent="-213627" algn="l" defTabSz="854507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869" kern="1200">
          <a:solidFill>
            <a:schemeClr val="tx1"/>
          </a:solidFill>
          <a:latin typeface="+mn-lt"/>
          <a:ea typeface="+mn-ea"/>
          <a:cs typeface="+mn-cs"/>
        </a:defRPr>
      </a:lvl3pPr>
      <a:lvl4pPr marL="1495387" indent="-213627" algn="l" defTabSz="854507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2" kern="1200">
          <a:solidFill>
            <a:schemeClr val="tx1"/>
          </a:solidFill>
          <a:latin typeface="+mn-lt"/>
          <a:ea typeface="+mn-ea"/>
          <a:cs typeface="+mn-cs"/>
        </a:defRPr>
      </a:lvl4pPr>
      <a:lvl5pPr marL="1922640" indent="-213627" algn="l" defTabSz="854507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2" kern="1200">
          <a:solidFill>
            <a:schemeClr val="tx1"/>
          </a:solidFill>
          <a:latin typeface="+mn-lt"/>
          <a:ea typeface="+mn-ea"/>
          <a:cs typeface="+mn-cs"/>
        </a:defRPr>
      </a:lvl5pPr>
      <a:lvl6pPr marL="2349894" indent="-213627" algn="l" defTabSz="854507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2" kern="1200">
          <a:solidFill>
            <a:schemeClr val="tx1"/>
          </a:solidFill>
          <a:latin typeface="+mn-lt"/>
          <a:ea typeface="+mn-ea"/>
          <a:cs typeface="+mn-cs"/>
        </a:defRPr>
      </a:lvl6pPr>
      <a:lvl7pPr marL="2777147" indent="-213627" algn="l" defTabSz="854507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2" kern="1200">
          <a:solidFill>
            <a:schemeClr val="tx1"/>
          </a:solidFill>
          <a:latin typeface="+mn-lt"/>
          <a:ea typeface="+mn-ea"/>
          <a:cs typeface="+mn-cs"/>
        </a:defRPr>
      </a:lvl7pPr>
      <a:lvl8pPr marL="3204401" indent="-213627" algn="l" defTabSz="854507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2" kern="1200">
          <a:solidFill>
            <a:schemeClr val="tx1"/>
          </a:solidFill>
          <a:latin typeface="+mn-lt"/>
          <a:ea typeface="+mn-ea"/>
          <a:cs typeface="+mn-cs"/>
        </a:defRPr>
      </a:lvl8pPr>
      <a:lvl9pPr marL="3631654" indent="-213627" algn="l" defTabSz="854507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1pPr>
      <a:lvl2pPr marL="427253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2pPr>
      <a:lvl3pPr marL="854507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3pPr>
      <a:lvl4pPr marL="1281760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4pPr>
      <a:lvl5pPr marL="1709014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5pPr>
      <a:lvl6pPr marL="2136267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6pPr>
      <a:lvl7pPr marL="2563520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7pPr>
      <a:lvl8pPr marL="2990774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8pPr>
      <a:lvl9pPr marL="3418027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05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6F7E9804-6A7F-4DF1-89CD-6C7DDB403C14}"/>
              </a:ext>
            </a:extLst>
          </p:cNvPr>
          <p:cNvSpPr/>
          <p:nvPr/>
        </p:nvSpPr>
        <p:spPr>
          <a:xfrm>
            <a:off x="3686175" y="5959716"/>
            <a:ext cx="130244" cy="13945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961295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1B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263361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1F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517065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1D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402264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20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8739983"/>
              </p:ext>
            </p:extLst>
          </p:nvPr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96281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21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019293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1793B038-2101-4BB9-A862-5847C43E243E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031689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25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671992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26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206454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22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95419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6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7360433"/>
              </p:ext>
            </p:extLst>
          </p:nvPr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E13FFA78-8A49-496C-B333-DFBA756858EA}"/>
              </a:ext>
            </a:extLst>
          </p:cNvPr>
          <p:cNvSpPr/>
          <p:nvPr/>
        </p:nvSpPr>
        <p:spPr>
          <a:xfrm>
            <a:off x="3686175" y="5959716"/>
            <a:ext cx="130244" cy="13945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47212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0000000-0008-0000-0E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67CFBB71-DED5-4BF1-8E45-AD42BF090594}"/>
              </a:ext>
            </a:extLst>
          </p:cNvPr>
          <p:cNvSpPr/>
          <p:nvPr/>
        </p:nvSpPr>
        <p:spPr>
          <a:xfrm>
            <a:off x="3686175" y="5959716"/>
            <a:ext cx="130244" cy="13945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99787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16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0758622"/>
              </p:ext>
            </p:extLst>
          </p:nvPr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6E6032A1-9AC9-46FA-9A47-921E20D6A9C4}"/>
              </a:ext>
            </a:extLst>
          </p:cNvPr>
          <p:cNvSpPr/>
          <p:nvPr/>
        </p:nvSpPr>
        <p:spPr>
          <a:xfrm>
            <a:off x="3686175" y="5959716"/>
            <a:ext cx="130244" cy="13945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1593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10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9979450"/>
              </p:ext>
            </p:extLst>
          </p:nvPr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02258579-8C9A-4C13-B476-388D7FA8E11C}"/>
              </a:ext>
            </a:extLst>
          </p:cNvPr>
          <p:cNvSpPr/>
          <p:nvPr/>
        </p:nvSpPr>
        <p:spPr>
          <a:xfrm>
            <a:off x="3686175" y="5959716"/>
            <a:ext cx="130244" cy="13945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258490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14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4B0EBE5B-48ED-4879-9224-42809904D27F}"/>
              </a:ext>
            </a:extLst>
          </p:cNvPr>
          <p:cNvSpPr/>
          <p:nvPr/>
        </p:nvSpPr>
        <p:spPr>
          <a:xfrm>
            <a:off x="3686175" y="5959716"/>
            <a:ext cx="130244" cy="13945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73477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17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4122703"/>
              </p:ext>
            </p:extLst>
          </p:nvPr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F5823113-30E8-4C7E-B77B-C0414EB4AE05}"/>
              </a:ext>
            </a:extLst>
          </p:cNvPr>
          <p:cNvSpPr/>
          <p:nvPr/>
        </p:nvSpPr>
        <p:spPr>
          <a:xfrm>
            <a:off x="3686175" y="5959716"/>
            <a:ext cx="130244" cy="13945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044397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1A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642012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1E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421706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236</TotalTime>
  <Words>440</Words>
  <Application>Microsoft Office PowerPoint</Application>
  <PresentationFormat>Custom</PresentationFormat>
  <Paragraphs>142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AngsanaUPC</vt:lpstr>
      <vt:lpstr>Arial</vt:lpstr>
      <vt:lpstr>Calibri</vt:lpstr>
      <vt:lpstr>Calibri Light</vt:lpstr>
      <vt:lpstr>FreesiaUPC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Chanattha Saengrattanayon</dc:creator>
  <cp:lastModifiedBy>Chanattha Saengrattanayon</cp:lastModifiedBy>
  <cp:revision>33</cp:revision>
  <dcterms:created xsi:type="dcterms:W3CDTF">2018-10-25T13:21:08Z</dcterms:created>
  <dcterms:modified xsi:type="dcterms:W3CDTF">2019-06-04T03:47:25Z</dcterms:modified>
</cp:coreProperties>
</file>