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54" d="100"/>
          <a:sy n="54" d="100"/>
        </p:scale>
        <p:origin x="4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ne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3.6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0.7</c:v>
                </c:pt>
                <c:pt idx="5">
                  <c:v>0</c:v>
                </c:pt>
                <c:pt idx="6">
                  <c:v>0.2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</c:v>
                </c:pt>
                <c:pt idx="12">
                  <c:v>5.9</c:v>
                </c:pt>
                <c:pt idx="13">
                  <c:v>0</c:v>
                </c:pt>
                <c:pt idx="14">
                  <c:v>0.1</c:v>
                </c:pt>
                <c:pt idx="15">
                  <c:v>0</c:v>
                </c:pt>
                <c:pt idx="16">
                  <c:v>0.2</c:v>
                </c:pt>
                <c:pt idx="17">
                  <c:v>0.3</c:v>
                </c:pt>
                <c:pt idx="18">
                  <c:v>2.8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37.1</c:v>
                </c:pt>
                <c:pt idx="24">
                  <c:v>1.4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6-4FF4-8CF4-44952E6E0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3120624"/>
        <c:axId val="-923122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35.299999999999997</c:v>
                </c:pt>
                <c:pt idx="1">
                  <c:v>36.5</c:v>
                </c:pt>
                <c:pt idx="2">
                  <c:v>35.1</c:v>
                </c:pt>
                <c:pt idx="3">
                  <c:v>36.4</c:v>
                </c:pt>
                <c:pt idx="4">
                  <c:v>34.299999999999997</c:v>
                </c:pt>
                <c:pt idx="5">
                  <c:v>36.299999999999997</c:v>
                </c:pt>
                <c:pt idx="6">
                  <c:v>36</c:v>
                </c:pt>
                <c:pt idx="7">
                  <c:v>32.5</c:v>
                </c:pt>
                <c:pt idx="8">
                  <c:v>33</c:v>
                </c:pt>
                <c:pt idx="9">
                  <c:v>37</c:v>
                </c:pt>
                <c:pt idx="10">
                  <c:v>34.200000000000003</c:v>
                </c:pt>
                <c:pt idx="11">
                  <c:v>32.5</c:v>
                </c:pt>
                <c:pt idx="12">
                  <c:v>34.200000000000003</c:v>
                </c:pt>
                <c:pt idx="13">
                  <c:v>32.1</c:v>
                </c:pt>
                <c:pt idx="14">
                  <c:v>28.3</c:v>
                </c:pt>
                <c:pt idx="15">
                  <c:v>32.799999999999997</c:v>
                </c:pt>
                <c:pt idx="16">
                  <c:v>34.9</c:v>
                </c:pt>
                <c:pt idx="17">
                  <c:v>32</c:v>
                </c:pt>
                <c:pt idx="18">
                  <c:v>32.200000000000003</c:v>
                </c:pt>
                <c:pt idx="19">
                  <c:v>34.5</c:v>
                </c:pt>
                <c:pt idx="20">
                  <c:v>32.700000000000003</c:v>
                </c:pt>
                <c:pt idx="21">
                  <c:v>35.5</c:v>
                </c:pt>
                <c:pt idx="22">
                  <c:v>36.799999999999997</c:v>
                </c:pt>
                <c:pt idx="23">
                  <c:v>35.700000000000003</c:v>
                </c:pt>
                <c:pt idx="24">
                  <c:v>37</c:v>
                </c:pt>
                <c:pt idx="25">
                  <c:v>35.200000000000003</c:v>
                </c:pt>
                <c:pt idx="26">
                  <c:v>34.6</c:v>
                </c:pt>
                <c:pt idx="27">
                  <c:v>34.700000000000003</c:v>
                </c:pt>
                <c:pt idx="28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D6-4FF4-8CF4-44952E6E0E7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24.6</c:v>
                </c:pt>
                <c:pt idx="1">
                  <c:v>23.2</c:v>
                </c:pt>
                <c:pt idx="2">
                  <c:v>24.5</c:v>
                </c:pt>
                <c:pt idx="3">
                  <c:v>24.4</c:v>
                </c:pt>
                <c:pt idx="4">
                  <c:v>25.3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24.2</c:v>
                </c:pt>
                <c:pt idx="9">
                  <c:v>25.6</c:v>
                </c:pt>
                <c:pt idx="10">
                  <c:v>26.5</c:v>
                </c:pt>
                <c:pt idx="11">
                  <c:v>24.5</c:v>
                </c:pt>
                <c:pt idx="12">
                  <c:v>25.2</c:v>
                </c:pt>
                <c:pt idx="13">
                  <c:v>25.3</c:v>
                </c:pt>
                <c:pt idx="14">
                  <c:v>25</c:v>
                </c:pt>
                <c:pt idx="15">
                  <c:v>24.9</c:v>
                </c:pt>
                <c:pt idx="16">
                  <c:v>24.7</c:v>
                </c:pt>
                <c:pt idx="17">
                  <c:v>24.9</c:v>
                </c:pt>
                <c:pt idx="18">
                  <c:v>25</c:v>
                </c:pt>
                <c:pt idx="19">
                  <c:v>24.5</c:v>
                </c:pt>
                <c:pt idx="20">
                  <c:v>26</c:v>
                </c:pt>
                <c:pt idx="21">
                  <c:v>25.1</c:v>
                </c:pt>
                <c:pt idx="22">
                  <c:v>26.6</c:v>
                </c:pt>
                <c:pt idx="23">
                  <c:v>26.6</c:v>
                </c:pt>
                <c:pt idx="24">
                  <c:v>23.4</c:v>
                </c:pt>
                <c:pt idx="25">
                  <c:v>24.8</c:v>
                </c:pt>
                <c:pt idx="26">
                  <c:v>25.3</c:v>
                </c:pt>
                <c:pt idx="27">
                  <c:v>25</c:v>
                </c:pt>
                <c:pt idx="28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D6-4FF4-8CF4-44952E6E0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3120080"/>
        <c:axId val="-923123344"/>
        <c:extLst/>
      </c:stockChart>
      <c:valAx>
        <c:axId val="-9231222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20624"/>
        <c:crosses val="max"/>
        <c:crossBetween val="between"/>
      </c:valAx>
      <c:catAx>
        <c:axId val="-92312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22256"/>
        <c:crosses val="autoZero"/>
        <c:auto val="1"/>
        <c:lblAlgn val="ctr"/>
        <c:lblOffset val="100"/>
        <c:noMultiLvlLbl val="0"/>
      </c:catAx>
      <c:valAx>
        <c:axId val="-92312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20080"/>
        <c:crosses val="autoZero"/>
        <c:crossBetween val="between"/>
      </c:valAx>
      <c:catAx>
        <c:axId val="-923120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31233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2.6</c:v>
                </c:pt>
                <c:pt idx="5">
                  <c:v>1.8</c:v>
                </c:pt>
                <c:pt idx="6">
                  <c:v>11.1</c:v>
                </c:pt>
                <c:pt idx="7">
                  <c:v>2.4</c:v>
                </c:pt>
                <c:pt idx="8">
                  <c:v>7.8</c:v>
                </c:pt>
                <c:pt idx="9">
                  <c:v>15.3</c:v>
                </c:pt>
                <c:pt idx="10">
                  <c:v>8.1</c:v>
                </c:pt>
                <c:pt idx="11">
                  <c:v>0</c:v>
                </c:pt>
                <c:pt idx="12">
                  <c:v>0.9</c:v>
                </c:pt>
                <c:pt idx="13">
                  <c:v>0.01</c:v>
                </c:pt>
                <c:pt idx="14">
                  <c:v>0</c:v>
                </c:pt>
                <c:pt idx="15">
                  <c:v>9.3000000000000007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0.01</c:v>
                </c:pt>
                <c:pt idx="22">
                  <c:v>12.8</c:v>
                </c:pt>
                <c:pt idx="23">
                  <c:v>9.6999999999999993</c:v>
                </c:pt>
                <c:pt idx="24">
                  <c:v>0</c:v>
                </c:pt>
                <c:pt idx="25">
                  <c:v>6.1</c:v>
                </c:pt>
                <c:pt idx="26">
                  <c:v>0</c:v>
                </c:pt>
                <c:pt idx="27">
                  <c:v>0.5</c:v>
                </c:pt>
                <c:pt idx="28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6-48DD-B1EC-6CF6D4B0D9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0297776"/>
        <c:axId val="-880298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32</c:v>
                </c:pt>
                <c:pt idx="1">
                  <c:v>33.1</c:v>
                </c:pt>
                <c:pt idx="2">
                  <c:v>33.299999999999997</c:v>
                </c:pt>
                <c:pt idx="3">
                  <c:v>33.799999999999997</c:v>
                </c:pt>
                <c:pt idx="4">
                  <c:v>33.5</c:v>
                </c:pt>
                <c:pt idx="5">
                  <c:v>32.200000000000003</c:v>
                </c:pt>
                <c:pt idx="6">
                  <c:v>30.8</c:v>
                </c:pt>
                <c:pt idx="7">
                  <c:v>31.6</c:v>
                </c:pt>
                <c:pt idx="8">
                  <c:v>31.5</c:v>
                </c:pt>
                <c:pt idx="9">
                  <c:v>31.5</c:v>
                </c:pt>
                <c:pt idx="10">
                  <c:v>30.8</c:v>
                </c:pt>
                <c:pt idx="11">
                  <c:v>32.5</c:v>
                </c:pt>
                <c:pt idx="12">
                  <c:v>32.6</c:v>
                </c:pt>
                <c:pt idx="13">
                  <c:v>32</c:v>
                </c:pt>
                <c:pt idx="14">
                  <c:v>32.299999999999997</c:v>
                </c:pt>
                <c:pt idx="15">
                  <c:v>32.4</c:v>
                </c:pt>
                <c:pt idx="16">
                  <c:v>31.5</c:v>
                </c:pt>
                <c:pt idx="17">
                  <c:v>31</c:v>
                </c:pt>
                <c:pt idx="18">
                  <c:v>32.200000000000003</c:v>
                </c:pt>
                <c:pt idx="19">
                  <c:v>32.4</c:v>
                </c:pt>
                <c:pt idx="20">
                  <c:v>32.700000000000003</c:v>
                </c:pt>
                <c:pt idx="21">
                  <c:v>33.200000000000003</c:v>
                </c:pt>
                <c:pt idx="22">
                  <c:v>32.5</c:v>
                </c:pt>
                <c:pt idx="23">
                  <c:v>31.6</c:v>
                </c:pt>
                <c:pt idx="24">
                  <c:v>32.1</c:v>
                </c:pt>
                <c:pt idx="25">
                  <c:v>31.8</c:v>
                </c:pt>
                <c:pt idx="26">
                  <c:v>31.8</c:v>
                </c:pt>
                <c:pt idx="27">
                  <c:v>31.3</c:v>
                </c:pt>
                <c:pt idx="28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D6-48DD-B1EC-6CF6D4B0D9D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29.5</c:v>
                </c:pt>
                <c:pt idx="1">
                  <c:v>29.5</c:v>
                </c:pt>
                <c:pt idx="2">
                  <c:v>27.8</c:v>
                </c:pt>
                <c:pt idx="3">
                  <c:v>30</c:v>
                </c:pt>
                <c:pt idx="4">
                  <c:v>29.9</c:v>
                </c:pt>
                <c:pt idx="5">
                  <c:v>26.2</c:v>
                </c:pt>
                <c:pt idx="6">
                  <c:v>26</c:v>
                </c:pt>
                <c:pt idx="7">
                  <c:v>25.7</c:v>
                </c:pt>
                <c:pt idx="8">
                  <c:v>29</c:v>
                </c:pt>
                <c:pt idx="9">
                  <c:v>28</c:v>
                </c:pt>
                <c:pt idx="10">
                  <c:v>28.5</c:v>
                </c:pt>
                <c:pt idx="11">
                  <c:v>27.2</c:v>
                </c:pt>
                <c:pt idx="12">
                  <c:v>28</c:v>
                </c:pt>
                <c:pt idx="13">
                  <c:v>29</c:v>
                </c:pt>
                <c:pt idx="14">
                  <c:v>29.5</c:v>
                </c:pt>
                <c:pt idx="15">
                  <c:v>29.8</c:v>
                </c:pt>
                <c:pt idx="16">
                  <c:v>27.4</c:v>
                </c:pt>
                <c:pt idx="17">
                  <c:v>29</c:v>
                </c:pt>
                <c:pt idx="18">
                  <c:v>29</c:v>
                </c:pt>
                <c:pt idx="19">
                  <c:v>25.5</c:v>
                </c:pt>
                <c:pt idx="20">
                  <c:v>25.7</c:v>
                </c:pt>
                <c:pt idx="21">
                  <c:v>29</c:v>
                </c:pt>
                <c:pt idx="22">
                  <c:v>29.5</c:v>
                </c:pt>
                <c:pt idx="23">
                  <c:v>25.5</c:v>
                </c:pt>
                <c:pt idx="24">
                  <c:v>25.3</c:v>
                </c:pt>
                <c:pt idx="25">
                  <c:v>29</c:v>
                </c:pt>
                <c:pt idx="26">
                  <c:v>27</c:v>
                </c:pt>
                <c:pt idx="27">
                  <c:v>28</c:v>
                </c:pt>
                <c:pt idx="2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D6-48DD-B1EC-6CF6D4B0D9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67408"/>
        <c:axId val="-882568496"/>
        <c:extLst/>
      </c:stockChart>
      <c:valAx>
        <c:axId val="-8802983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0297776"/>
        <c:crosses val="max"/>
        <c:crossBetween val="between"/>
      </c:valAx>
      <c:catAx>
        <c:axId val="-88029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0298320"/>
        <c:crossesAt val="0"/>
        <c:auto val="1"/>
        <c:lblAlgn val="ctr"/>
        <c:lblOffset val="100"/>
        <c:noMultiLvlLbl val="0"/>
      </c:catAx>
      <c:valAx>
        <c:axId val="-8825684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7408"/>
        <c:crosses val="autoZero"/>
        <c:crossBetween val="between"/>
      </c:valAx>
      <c:catAx>
        <c:axId val="-8825674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684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10.6</c:v>
                </c:pt>
                <c:pt idx="6">
                  <c:v>1.5</c:v>
                </c:pt>
                <c:pt idx="7">
                  <c:v>5</c:v>
                </c:pt>
                <c:pt idx="8">
                  <c:v>0</c:v>
                </c:pt>
                <c:pt idx="9">
                  <c:v>0.6</c:v>
                </c:pt>
                <c:pt idx="10">
                  <c:v>4.4000000000000004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2.7</c:v>
                </c:pt>
                <c:pt idx="16">
                  <c:v>3.4</c:v>
                </c:pt>
                <c:pt idx="17">
                  <c:v>1.7</c:v>
                </c:pt>
                <c:pt idx="18">
                  <c:v>6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12.6</c:v>
                </c:pt>
                <c:pt idx="24">
                  <c:v>3.8</c:v>
                </c:pt>
                <c:pt idx="25">
                  <c:v>5.2</c:v>
                </c:pt>
                <c:pt idx="26">
                  <c:v>2</c:v>
                </c:pt>
                <c:pt idx="27">
                  <c:v>5.2</c:v>
                </c:pt>
                <c:pt idx="28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4-449D-8926-46502C9DB3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71760"/>
        <c:axId val="-882573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33.1</c:v>
                </c:pt>
                <c:pt idx="1">
                  <c:v>34</c:v>
                </c:pt>
                <c:pt idx="2">
                  <c:v>33.5</c:v>
                </c:pt>
                <c:pt idx="3">
                  <c:v>33.5</c:v>
                </c:pt>
                <c:pt idx="4">
                  <c:v>35.1</c:v>
                </c:pt>
                <c:pt idx="5">
                  <c:v>32.799999999999997</c:v>
                </c:pt>
                <c:pt idx="6">
                  <c:v>31.4</c:v>
                </c:pt>
                <c:pt idx="7">
                  <c:v>32.299999999999997</c:v>
                </c:pt>
                <c:pt idx="8">
                  <c:v>33.299999999999997</c:v>
                </c:pt>
                <c:pt idx="9">
                  <c:v>34.700000000000003</c:v>
                </c:pt>
                <c:pt idx="10">
                  <c:v>32.1</c:v>
                </c:pt>
                <c:pt idx="11">
                  <c:v>34.9</c:v>
                </c:pt>
                <c:pt idx="12">
                  <c:v>35.5</c:v>
                </c:pt>
                <c:pt idx="13">
                  <c:v>36.700000000000003</c:v>
                </c:pt>
                <c:pt idx="14">
                  <c:v>34.9</c:v>
                </c:pt>
                <c:pt idx="15">
                  <c:v>36.200000000000003</c:v>
                </c:pt>
                <c:pt idx="16">
                  <c:v>30.2</c:v>
                </c:pt>
                <c:pt idx="17">
                  <c:v>33.799999999999997</c:v>
                </c:pt>
                <c:pt idx="18">
                  <c:v>34.1</c:v>
                </c:pt>
                <c:pt idx="19">
                  <c:v>33.5</c:v>
                </c:pt>
                <c:pt idx="20">
                  <c:v>33.299999999999997</c:v>
                </c:pt>
                <c:pt idx="21">
                  <c:v>36.299999999999997</c:v>
                </c:pt>
                <c:pt idx="22">
                  <c:v>35</c:v>
                </c:pt>
                <c:pt idx="23">
                  <c:v>35.1</c:v>
                </c:pt>
                <c:pt idx="24">
                  <c:v>34.700000000000003</c:v>
                </c:pt>
                <c:pt idx="25">
                  <c:v>33.700000000000003</c:v>
                </c:pt>
                <c:pt idx="26">
                  <c:v>34.6</c:v>
                </c:pt>
                <c:pt idx="27">
                  <c:v>32.5</c:v>
                </c:pt>
                <c:pt idx="28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4-449D-8926-46502C9DB3C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27</c:v>
                </c:pt>
                <c:pt idx="1">
                  <c:v>27.5</c:v>
                </c:pt>
                <c:pt idx="2">
                  <c:v>26.9</c:v>
                </c:pt>
                <c:pt idx="3">
                  <c:v>27</c:v>
                </c:pt>
                <c:pt idx="4">
                  <c:v>27.5</c:v>
                </c:pt>
                <c:pt idx="5">
                  <c:v>27</c:v>
                </c:pt>
                <c:pt idx="6">
                  <c:v>25.4</c:v>
                </c:pt>
                <c:pt idx="7">
                  <c:v>26.5</c:v>
                </c:pt>
                <c:pt idx="8">
                  <c:v>26.1</c:v>
                </c:pt>
                <c:pt idx="9">
                  <c:v>26.7</c:v>
                </c:pt>
                <c:pt idx="10">
                  <c:v>26.8</c:v>
                </c:pt>
                <c:pt idx="11">
                  <c:v>26.4</c:v>
                </c:pt>
                <c:pt idx="12">
                  <c:v>27.1</c:v>
                </c:pt>
                <c:pt idx="13">
                  <c:v>27</c:v>
                </c:pt>
                <c:pt idx="14">
                  <c:v>26.6</c:v>
                </c:pt>
                <c:pt idx="15">
                  <c:v>27.9</c:v>
                </c:pt>
                <c:pt idx="16">
                  <c:v>27.1</c:v>
                </c:pt>
                <c:pt idx="17">
                  <c:v>26.5</c:v>
                </c:pt>
                <c:pt idx="18">
                  <c:v>26</c:v>
                </c:pt>
                <c:pt idx="19">
                  <c:v>26.3</c:v>
                </c:pt>
                <c:pt idx="20">
                  <c:v>26.5</c:v>
                </c:pt>
                <c:pt idx="21">
                  <c:v>27.5</c:v>
                </c:pt>
                <c:pt idx="22">
                  <c:v>27.4</c:v>
                </c:pt>
                <c:pt idx="23">
                  <c:v>27.3</c:v>
                </c:pt>
                <c:pt idx="24">
                  <c:v>26.4</c:v>
                </c:pt>
                <c:pt idx="25">
                  <c:v>26.5</c:v>
                </c:pt>
                <c:pt idx="26">
                  <c:v>26.1</c:v>
                </c:pt>
                <c:pt idx="27">
                  <c:v>25.5</c:v>
                </c:pt>
                <c:pt idx="28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C4-449D-8926-46502C9DB3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0672"/>
        <c:axId val="-882572848"/>
        <c:extLst/>
      </c:stockChart>
      <c:valAx>
        <c:axId val="-882573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1760"/>
        <c:crosses val="max"/>
        <c:crossBetween val="between"/>
      </c:valAx>
      <c:catAx>
        <c:axId val="-8825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3392"/>
        <c:crossesAt val="0"/>
        <c:auto val="1"/>
        <c:lblAlgn val="ctr"/>
        <c:lblOffset val="100"/>
        <c:noMultiLvlLbl val="0"/>
      </c:catAx>
      <c:valAx>
        <c:axId val="-8825728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0672"/>
        <c:crosses val="autoZero"/>
        <c:crossBetween val="between"/>
      </c:valAx>
      <c:catAx>
        <c:axId val="-88257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728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8.1999999999999993</c:v>
                </c:pt>
                <c:pt idx="6">
                  <c:v>0.7</c:v>
                </c:pt>
                <c:pt idx="7">
                  <c:v>31.1</c:v>
                </c:pt>
                <c:pt idx="8">
                  <c:v>17.2</c:v>
                </c:pt>
                <c:pt idx="9">
                  <c:v>39.700000000000003</c:v>
                </c:pt>
                <c:pt idx="10">
                  <c:v>10</c:v>
                </c:pt>
                <c:pt idx="11">
                  <c:v>27.7</c:v>
                </c:pt>
                <c:pt idx="12">
                  <c:v>68.8</c:v>
                </c:pt>
                <c:pt idx="13">
                  <c:v>9.1999999999999993</c:v>
                </c:pt>
                <c:pt idx="14">
                  <c:v>5.2</c:v>
                </c:pt>
                <c:pt idx="15">
                  <c:v>78.7</c:v>
                </c:pt>
                <c:pt idx="16">
                  <c:v>139.4</c:v>
                </c:pt>
                <c:pt idx="17">
                  <c:v>104.2</c:v>
                </c:pt>
                <c:pt idx="18">
                  <c:v>2.2999999999999998</c:v>
                </c:pt>
                <c:pt idx="19">
                  <c:v>80.2</c:v>
                </c:pt>
                <c:pt idx="20">
                  <c:v>20.3</c:v>
                </c:pt>
                <c:pt idx="21">
                  <c:v>0.8</c:v>
                </c:pt>
                <c:pt idx="22">
                  <c:v>34.1</c:v>
                </c:pt>
                <c:pt idx="23">
                  <c:v>0.6</c:v>
                </c:pt>
                <c:pt idx="24">
                  <c:v>46.5</c:v>
                </c:pt>
                <c:pt idx="25">
                  <c:v>100.2</c:v>
                </c:pt>
                <c:pt idx="26">
                  <c:v>33</c:v>
                </c:pt>
                <c:pt idx="27">
                  <c:v>55</c:v>
                </c:pt>
                <c:pt idx="28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9-46CF-A099-77EA3163C5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7952"/>
        <c:axId val="-882571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33.700000000000003</c:v>
                </c:pt>
                <c:pt idx="1">
                  <c:v>33.9</c:v>
                </c:pt>
                <c:pt idx="2">
                  <c:v>34.299999999999997</c:v>
                </c:pt>
                <c:pt idx="3">
                  <c:v>34</c:v>
                </c:pt>
                <c:pt idx="4">
                  <c:v>33.700000000000003</c:v>
                </c:pt>
                <c:pt idx="5">
                  <c:v>33.200000000000003</c:v>
                </c:pt>
                <c:pt idx="6">
                  <c:v>31</c:v>
                </c:pt>
                <c:pt idx="7">
                  <c:v>31.2</c:v>
                </c:pt>
                <c:pt idx="8">
                  <c:v>30.5</c:v>
                </c:pt>
                <c:pt idx="9">
                  <c:v>30.8</c:v>
                </c:pt>
                <c:pt idx="10">
                  <c:v>31.8</c:v>
                </c:pt>
                <c:pt idx="11">
                  <c:v>32.700000000000003</c:v>
                </c:pt>
                <c:pt idx="12">
                  <c:v>32.700000000000003</c:v>
                </c:pt>
                <c:pt idx="13">
                  <c:v>31.2</c:v>
                </c:pt>
                <c:pt idx="14">
                  <c:v>32.299999999999997</c:v>
                </c:pt>
                <c:pt idx="15">
                  <c:v>32.200000000000003</c:v>
                </c:pt>
                <c:pt idx="16">
                  <c:v>28</c:v>
                </c:pt>
                <c:pt idx="17">
                  <c:v>28</c:v>
                </c:pt>
                <c:pt idx="18">
                  <c:v>31.8</c:v>
                </c:pt>
                <c:pt idx="19">
                  <c:v>33.5</c:v>
                </c:pt>
                <c:pt idx="20">
                  <c:v>32.6</c:v>
                </c:pt>
                <c:pt idx="21">
                  <c:v>31.6</c:v>
                </c:pt>
                <c:pt idx="22">
                  <c:v>31.5</c:v>
                </c:pt>
                <c:pt idx="23">
                  <c:v>31</c:v>
                </c:pt>
                <c:pt idx="24">
                  <c:v>32.700000000000003</c:v>
                </c:pt>
                <c:pt idx="25">
                  <c:v>28.6</c:v>
                </c:pt>
                <c:pt idx="26">
                  <c:v>31.7</c:v>
                </c:pt>
                <c:pt idx="27">
                  <c:v>29.6</c:v>
                </c:pt>
                <c:pt idx="28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A9-46CF-A099-77EA3163C51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25.2</c:v>
                </c:pt>
                <c:pt idx="1">
                  <c:v>25.4</c:v>
                </c:pt>
                <c:pt idx="2">
                  <c:v>25.4</c:v>
                </c:pt>
                <c:pt idx="3">
                  <c:v>25.9</c:v>
                </c:pt>
                <c:pt idx="4">
                  <c:v>25.1</c:v>
                </c:pt>
                <c:pt idx="5">
                  <c:v>25.3</c:v>
                </c:pt>
                <c:pt idx="6">
                  <c:v>23.6</c:v>
                </c:pt>
                <c:pt idx="7">
                  <c:v>25.8</c:v>
                </c:pt>
                <c:pt idx="8">
                  <c:v>24.4</c:v>
                </c:pt>
                <c:pt idx="9">
                  <c:v>25.5</c:v>
                </c:pt>
                <c:pt idx="10">
                  <c:v>24.7</c:v>
                </c:pt>
                <c:pt idx="11">
                  <c:v>24.7</c:v>
                </c:pt>
                <c:pt idx="12">
                  <c:v>25.2</c:v>
                </c:pt>
                <c:pt idx="13">
                  <c:v>24.6</c:v>
                </c:pt>
                <c:pt idx="14">
                  <c:v>25.1</c:v>
                </c:pt>
                <c:pt idx="15">
                  <c:v>27.3</c:v>
                </c:pt>
                <c:pt idx="16">
                  <c:v>24</c:v>
                </c:pt>
                <c:pt idx="17">
                  <c:v>24.5</c:v>
                </c:pt>
                <c:pt idx="18">
                  <c:v>23.9</c:v>
                </c:pt>
                <c:pt idx="19">
                  <c:v>24.9</c:v>
                </c:pt>
                <c:pt idx="20">
                  <c:v>25.4</c:v>
                </c:pt>
                <c:pt idx="21">
                  <c:v>25.7</c:v>
                </c:pt>
                <c:pt idx="22">
                  <c:v>26</c:v>
                </c:pt>
                <c:pt idx="23">
                  <c:v>24.3</c:v>
                </c:pt>
                <c:pt idx="24">
                  <c:v>25.6</c:v>
                </c:pt>
                <c:pt idx="25">
                  <c:v>25.2</c:v>
                </c:pt>
                <c:pt idx="26">
                  <c:v>24.2</c:v>
                </c:pt>
                <c:pt idx="27">
                  <c:v>24.1</c:v>
                </c:pt>
                <c:pt idx="28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A9-46CF-A099-77EA3163C5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5568"/>
        <c:axId val="-882576656"/>
        <c:extLst/>
      </c:stockChart>
      <c:valAx>
        <c:axId val="-8825712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7952"/>
        <c:crosses val="max"/>
        <c:crossBetween val="between"/>
      </c:valAx>
      <c:catAx>
        <c:axId val="-88256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1216"/>
        <c:crossesAt val="0"/>
        <c:auto val="1"/>
        <c:lblAlgn val="ctr"/>
        <c:lblOffset val="100"/>
        <c:noMultiLvlLbl val="0"/>
      </c:catAx>
      <c:valAx>
        <c:axId val="-882576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5568"/>
        <c:crosses val="autoZero"/>
        <c:crossBetween val="between"/>
      </c:valAx>
      <c:catAx>
        <c:axId val="-882575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76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</c:v>
                </c:pt>
                <c:pt idx="1">
                  <c:v>0.6</c:v>
                </c:pt>
                <c:pt idx="2">
                  <c:v>41.9</c:v>
                </c:pt>
                <c:pt idx="3">
                  <c:v>0</c:v>
                </c:pt>
                <c:pt idx="4">
                  <c:v>8.1</c:v>
                </c:pt>
                <c:pt idx="5">
                  <c:v>2</c:v>
                </c:pt>
                <c:pt idx="6">
                  <c:v>2</c:v>
                </c:pt>
                <c:pt idx="7">
                  <c:v>0.8</c:v>
                </c:pt>
                <c:pt idx="8">
                  <c:v>19.100000000000001</c:v>
                </c:pt>
                <c:pt idx="9">
                  <c:v>12.6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1.2</c:v>
                </c:pt>
                <c:pt idx="14">
                  <c:v>0.7</c:v>
                </c:pt>
                <c:pt idx="15">
                  <c:v>0.4</c:v>
                </c:pt>
                <c:pt idx="16">
                  <c:v>2.2000000000000002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69.5</c:v>
                </c:pt>
                <c:pt idx="23">
                  <c:v>0.3</c:v>
                </c:pt>
                <c:pt idx="24">
                  <c:v>1.5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1-4F67-9CF5-FBC09AB069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9584"/>
        <c:axId val="-8825701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35.200000000000003</c:v>
                </c:pt>
                <c:pt idx="1">
                  <c:v>36</c:v>
                </c:pt>
                <c:pt idx="2">
                  <c:v>36</c:v>
                </c:pt>
                <c:pt idx="3">
                  <c:v>34.799999999999997</c:v>
                </c:pt>
                <c:pt idx="4">
                  <c:v>32</c:v>
                </c:pt>
                <c:pt idx="5">
                  <c:v>34</c:v>
                </c:pt>
                <c:pt idx="6">
                  <c:v>33.200000000000003</c:v>
                </c:pt>
                <c:pt idx="7">
                  <c:v>32</c:v>
                </c:pt>
                <c:pt idx="8">
                  <c:v>27.2</c:v>
                </c:pt>
                <c:pt idx="9">
                  <c:v>34</c:v>
                </c:pt>
                <c:pt idx="10">
                  <c:v>36</c:v>
                </c:pt>
                <c:pt idx="11">
                  <c:v>36</c:v>
                </c:pt>
                <c:pt idx="12">
                  <c:v>36.200000000000003</c:v>
                </c:pt>
                <c:pt idx="13">
                  <c:v>36.1</c:v>
                </c:pt>
                <c:pt idx="14">
                  <c:v>35</c:v>
                </c:pt>
                <c:pt idx="15">
                  <c:v>34.299999999999997</c:v>
                </c:pt>
                <c:pt idx="16">
                  <c:v>32.5</c:v>
                </c:pt>
                <c:pt idx="17">
                  <c:v>33.5</c:v>
                </c:pt>
                <c:pt idx="18">
                  <c:v>34.299999999999997</c:v>
                </c:pt>
                <c:pt idx="19">
                  <c:v>35.6</c:v>
                </c:pt>
                <c:pt idx="20">
                  <c:v>35.799999999999997</c:v>
                </c:pt>
                <c:pt idx="21">
                  <c:v>34.5</c:v>
                </c:pt>
                <c:pt idx="22">
                  <c:v>34.200000000000003</c:v>
                </c:pt>
                <c:pt idx="23">
                  <c:v>33.6</c:v>
                </c:pt>
                <c:pt idx="24">
                  <c:v>32.9</c:v>
                </c:pt>
                <c:pt idx="25">
                  <c:v>35</c:v>
                </c:pt>
                <c:pt idx="26">
                  <c:v>33.299999999999997</c:v>
                </c:pt>
                <c:pt idx="27">
                  <c:v>34.5</c:v>
                </c:pt>
                <c:pt idx="28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11-4F67-9CF5-FBC09AB069E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24.6</c:v>
                </c:pt>
                <c:pt idx="1">
                  <c:v>24.5</c:v>
                </c:pt>
                <c:pt idx="2">
                  <c:v>24.5</c:v>
                </c:pt>
                <c:pt idx="3">
                  <c:v>24</c:v>
                </c:pt>
                <c:pt idx="4">
                  <c:v>24.9</c:v>
                </c:pt>
                <c:pt idx="5">
                  <c:v>23.9</c:v>
                </c:pt>
                <c:pt idx="6">
                  <c:v>24.6</c:v>
                </c:pt>
                <c:pt idx="7">
                  <c:v>24.5</c:v>
                </c:pt>
                <c:pt idx="8">
                  <c:v>23.8</c:v>
                </c:pt>
                <c:pt idx="9">
                  <c:v>24.4</c:v>
                </c:pt>
                <c:pt idx="10">
                  <c:v>23.5</c:v>
                </c:pt>
                <c:pt idx="11">
                  <c:v>24.8</c:v>
                </c:pt>
                <c:pt idx="12">
                  <c:v>25</c:v>
                </c:pt>
                <c:pt idx="13">
                  <c:v>24.5</c:v>
                </c:pt>
                <c:pt idx="14">
                  <c:v>24.4</c:v>
                </c:pt>
                <c:pt idx="15">
                  <c:v>25</c:v>
                </c:pt>
                <c:pt idx="16">
                  <c:v>24.5</c:v>
                </c:pt>
                <c:pt idx="17">
                  <c:v>24</c:v>
                </c:pt>
                <c:pt idx="18">
                  <c:v>24</c:v>
                </c:pt>
                <c:pt idx="19">
                  <c:v>25.7</c:v>
                </c:pt>
                <c:pt idx="20">
                  <c:v>24.6</c:v>
                </c:pt>
                <c:pt idx="21">
                  <c:v>25.8</c:v>
                </c:pt>
                <c:pt idx="22">
                  <c:v>24.8</c:v>
                </c:pt>
                <c:pt idx="23">
                  <c:v>24.6</c:v>
                </c:pt>
                <c:pt idx="24">
                  <c:v>24.6</c:v>
                </c:pt>
                <c:pt idx="25">
                  <c:v>24.5</c:v>
                </c:pt>
                <c:pt idx="26">
                  <c:v>24.8</c:v>
                </c:pt>
                <c:pt idx="27">
                  <c:v>24.5</c:v>
                </c:pt>
                <c:pt idx="28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11-4F67-9CF5-FBC09AB069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66864"/>
        <c:axId val="-882569040"/>
        <c:extLst/>
      </c:stockChart>
      <c:valAx>
        <c:axId val="-8825701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9584"/>
        <c:crosses val="max"/>
        <c:crossBetween val="between"/>
      </c:valAx>
      <c:catAx>
        <c:axId val="-88256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0128"/>
        <c:crossesAt val="0"/>
        <c:auto val="1"/>
        <c:lblAlgn val="ctr"/>
        <c:lblOffset val="100"/>
        <c:noMultiLvlLbl val="0"/>
      </c:catAx>
      <c:valAx>
        <c:axId val="-8825690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6864"/>
        <c:crosses val="autoZero"/>
        <c:crossBetween val="between"/>
      </c:valAx>
      <c:catAx>
        <c:axId val="-882566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690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7.8</c:v>
                </c:pt>
                <c:pt idx="1">
                  <c:v>0</c:v>
                </c:pt>
                <c:pt idx="2">
                  <c:v>0.1</c:v>
                </c:pt>
                <c:pt idx="3">
                  <c:v>1.8</c:v>
                </c:pt>
                <c:pt idx="4">
                  <c:v>22.9</c:v>
                </c:pt>
                <c:pt idx="5">
                  <c:v>7.3</c:v>
                </c:pt>
                <c:pt idx="6">
                  <c:v>5.8</c:v>
                </c:pt>
                <c:pt idx="7">
                  <c:v>0</c:v>
                </c:pt>
                <c:pt idx="8">
                  <c:v>11.9</c:v>
                </c:pt>
                <c:pt idx="9">
                  <c:v>0.4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2.7</c:v>
                </c:pt>
                <c:pt idx="15">
                  <c:v>0</c:v>
                </c:pt>
                <c:pt idx="16">
                  <c:v>0</c:v>
                </c:pt>
                <c:pt idx="17">
                  <c:v>1.8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4-4DA8-B098-934E822EE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5232"/>
        <c:axId val="-882566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33.200000000000003</c:v>
                </c:pt>
                <c:pt idx="1">
                  <c:v>34.4</c:v>
                </c:pt>
                <c:pt idx="2">
                  <c:v>34.4</c:v>
                </c:pt>
                <c:pt idx="3">
                  <c:v>33.700000000000003</c:v>
                </c:pt>
                <c:pt idx="4">
                  <c:v>31.7</c:v>
                </c:pt>
                <c:pt idx="5">
                  <c:v>32.9</c:v>
                </c:pt>
                <c:pt idx="6">
                  <c:v>33.5</c:v>
                </c:pt>
                <c:pt idx="7">
                  <c:v>33.9</c:v>
                </c:pt>
                <c:pt idx="8">
                  <c:v>31.6</c:v>
                </c:pt>
                <c:pt idx="9">
                  <c:v>35.6</c:v>
                </c:pt>
                <c:pt idx="10">
                  <c:v>36.1</c:v>
                </c:pt>
                <c:pt idx="11">
                  <c:v>34.9</c:v>
                </c:pt>
                <c:pt idx="12">
                  <c:v>35.5</c:v>
                </c:pt>
                <c:pt idx="13">
                  <c:v>36</c:v>
                </c:pt>
                <c:pt idx="14">
                  <c:v>35.4</c:v>
                </c:pt>
                <c:pt idx="15">
                  <c:v>34.4</c:v>
                </c:pt>
                <c:pt idx="16">
                  <c:v>33.6</c:v>
                </c:pt>
                <c:pt idx="17">
                  <c:v>34.299999999999997</c:v>
                </c:pt>
                <c:pt idx="18">
                  <c:v>33</c:v>
                </c:pt>
                <c:pt idx="19">
                  <c:v>36</c:v>
                </c:pt>
                <c:pt idx="20">
                  <c:v>35</c:v>
                </c:pt>
                <c:pt idx="21">
                  <c:v>35.6</c:v>
                </c:pt>
                <c:pt idx="22">
                  <c:v>32.200000000000003</c:v>
                </c:pt>
                <c:pt idx="23">
                  <c:v>34.5</c:v>
                </c:pt>
                <c:pt idx="24">
                  <c:v>34.4</c:v>
                </c:pt>
                <c:pt idx="25">
                  <c:v>35.299999999999997</c:v>
                </c:pt>
                <c:pt idx="26">
                  <c:v>34.700000000000003</c:v>
                </c:pt>
                <c:pt idx="27">
                  <c:v>35.6</c:v>
                </c:pt>
                <c:pt idx="28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C4-4DA8-B098-934E822EE76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25.1</c:v>
                </c:pt>
                <c:pt idx="1">
                  <c:v>24.5</c:v>
                </c:pt>
                <c:pt idx="2">
                  <c:v>25.5</c:v>
                </c:pt>
                <c:pt idx="3">
                  <c:v>25</c:v>
                </c:pt>
                <c:pt idx="4">
                  <c:v>25.3</c:v>
                </c:pt>
                <c:pt idx="5">
                  <c:v>25</c:v>
                </c:pt>
                <c:pt idx="6">
                  <c:v>24.2</c:v>
                </c:pt>
                <c:pt idx="7">
                  <c:v>24.9</c:v>
                </c:pt>
                <c:pt idx="8">
                  <c:v>25.3</c:v>
                </c:pt>
                <c:pt idx="9">
                  <c:v>25.1</c:v>
                </c:pt>
                <c:pt idx="10">
                  <c:v>25.4</c:v>
                </c:pt>
                <c:pt idx="11">
                  <c:v>25.9</c:v>
                </c:pt>
                <c:pt idx="12">
                  <c:v>25.3</c:v>
                </c:pt>
                <c:pt idx="13">
                  <c:v>25.4</c:v>
                </c:pt>
                <c:pt idx="14">
                  <c:v>25.6</c:v>
                </c:pt>
                <c:pt idx="15">
                  <c:v>25.5</c:v>
                </c:pt>
                <c:pt idx="16">
                  <c:v>26.1</c:v>
                </c:pt>
                <c:pt idx="17">
                  <c:v>26.1</c:v>
                </c:pt>
                <c:pt idx="18">
                  <c:v>24.9</c:v>
                </c:pt>
                <c:pt idx="19">
                  <c:v>25.3</c:v>
                </c:pt>
                <c:pt idx="20">
                  <c:v>25.6</c:v>
                </c:pt>
                <c:pt idx="21">
                  <c:v>26.1</c:v>
                </c:pt>
                <c:pt idx="22">
                  <c:v>25.9</c:v>
                </c:pt>
                <c:pt idx="23">
                  <c:v>24.8</c:v>
                </c:pt>
                <c:pt idx="24">
                  <c:v>24.9</c:v>
                </c:pt>
                <c:pt idx="25">
                  <c:v>25.5</c:v>
                </c:pt>
                <c:pt idx="26">
                  <c:v>25.7</c:v>
                </c:pt>
                <c:pt idx="27">
                  <c:v>25.2</c:v>
                </c:pt>
                <c:pt idx="28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C4-4DA8-B098-934E822EE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5936"/>
        <c:axId val="-882564144"/>
        <c:extLst/>
      </c:stockChart>
      <c:valAx>
        <c:axId val="-88256632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5232"/>
        <c:crosses val="max"/>
        <c:crossBetween val="between"/>
      </c:valAx>
      <c:catAx>
        <c:axId val="-8825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6320"/>
        <c:crossesAt val="0"/>
        <c:auto val="1"/>
        <c:lblAlgn val="ctr"/>
        <c:lblOffset val="100"/>
        <c:noMultiLvlLbl val="0"/>
      </c:catAx>
      <c:valAx>
        <c:axId val="-8825641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5936"/>
        <c:crosses val="autoZero"/>
        <c:crossBetween val="between"/>
      </c:valAx>
      <c:catAx>
        <c:axId val="-879965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641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18.5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</c:v>
                </c:pt>
                <c:pt idx="5">
                  <c:v>66.400000000000006</c:v>
                </c:pt>
                <c:pt idx="6">
                  <c:v>21.6</c:v>
                </c:pt>
                <c:pt idx="7">
                  <c:v>42.2</c:v>
                </c:pt>
                <c:pt idx="8">
                  <c:v>23.3</c:v>
                </c:pt>
                <c:pt idx="9">
                  <c:v>14.1</c:v>
                </c:pt>
                <c:pt idx="10">
                  <c:v>0</c:v>
                </c:pt>
                <c:pt idx="11">
                  <c:v>0</c:v>
                </c:pt>
                <c:pt idx="12">
                  <c:v>18.2</c:v>
                </c:pt>
                <c:pt idx="13">
                  <c:v>4.8</c:v>
                </c:pt>
                <c:pt idx="14">
                  <c:v>9.1</c:v>
                </c:pt>
                <c:pt idx="15">
                  <c:v>9.3000000000000007</c:v>
                </c:pt>
                <c:pt idx="16">
                  <c:v>12.5</c:v>
                </c:pt>
                <c:pt idx="17">
                  <c:v>39.200000000000003</c:v>
                </c:pt>
                <c:pt idx="18">
                  <c:v>0</c:v>
                </c:pt>
                <c:pt idx="19">
                  <c:v>6</c:v>
                </c:pt>
                <c:pt idx="20">
                  <c:v>7.5</c:v>
                </c:pt>
                <c:pt idx="21">
                  <c:v>66.900000000000006</c:v>
                </c:pt>
                <c:pt idx="22">
                  <c:v>73.099999999999994</c:v>
                </c:pt>
                <c:pt idx="23">
                  <c:v>11.6</c:v>
                </c:pt>
                <c:pt idx="24">
                  <c:v>43.8</c:v>
                </c:pt>
                <c:pt idx="25">
                  <c:v>9.5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A-4EDF-8F68-22B1807D96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59952"/>
        <c:axId val="-8799686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33.5</c:v>
                </c:pt>
                <c:pt idx="1">
                  <c:v>32.700000000000003</c:v>
                </c:pt>
                <c:pt idx="2">
                  <c:v>33.200000000000003</c:v>
                </c:pt>
                <c:pt idx="3">
                  <c:v>32.5</c:v>
                </c:pt>
                <c:pt idx="4">
                  <c:v>32.200000000000003</c:v>
                </c:pt>
                <c:pt idx="5">
                  <c:v>31.8</c:v>
                </c:pt>
                <c:pt idx="6">
                  <c:v>28.2</c:v>
                </c:pt>
                <c:pt idx="7">
                  <c:v>27.1</c:v>
                </c:pt>
                <c:pt idx="8">
                  <c:v>27.2</c:v>
                </c:pt>
                <c:pt idx="9">
                  <c:v>32.700000000000003</c:v>
                </c:pt>
                <c:pt idx="10">
                  <c:v>33.6</c:v>
                </c:pt>
                <c:pt idx="11">
                  <c:v>34.299999999999997</c:v>
                </c:pt>
                <c:pt idx="12">
                  <c:v>34</c:v>
                </c:pt>
                <c:pt idx="13">
                  <c:v>32</c:v>
                </c:pt>
                <c:pt idx="14">
                  <c:v>32</c:v>
                </c:pt>
                <c:pt idx="15">
                  <c:v>32.1</c:v>
                </c:pt>
                <c:pt idx="16">
                  <c:v>31.1</c:v>
                </c:pt>
                <c:pt idx="17">
                  <c:v>31.8</c:v>
                </c:pt>
                <c:pt idx="18">
                  <c:v>32.5</c:v>
                </c:pt>
                <c:pt idx="19">
                  <c:v>33.1</c:v>
                </c:pt>
                <c:pt idx="20">
                  <c:v>32.1</c:v>
                </c:pt>
                <c:pt idx="21">
                  <c:v>32</c:v>
                </c:pt>
                <c:pt idx="22">
                  <c:v>28.4</c:v>
                </c:pt>
                <c:pt idx="23">
                  <c:v>30.7</c:v>
                </c:pt>
                <c:pt idx="24">
                  <c:v>28.6</c:v>
                </c:pt>
                <c:pt idx="25">
                  <c:v>32</c:v>
                </c:pt>
                <c:pt idx="26">
                  <c:v>32.1</c:v>
                </c:pt>
                <c:pt idx="27">
                  <c:v>32.799999999999997</c:v>
                </c:pt>
                <c:pt idx="2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3A-4EDF-8F68-22B1807D96E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25</c:v>
                </c:pt>
                <c:pt idx="1">
                  <c:v>24.2</c:v>
                </c:pt>
                <c:pt idx="2">
                  <c:v>25.7</c:v>
                </c:pt>
                <c:pt idx="3">
                  <c:v>26.2</c:v>
                </c:pt>
                <c:pt idx="4">
                  <c:v>26.1</c:v>
                </c:pt>
                <c:pt idx="5">
                  <c:v>24.6</c:v>
                </c:pt>
                <c:pt idx="6">
                  <c:v>24.2</c:v>
                </c:pt>
                <c:pt idx="7">
                  <c:v>24.3</c:v>
                </c:pt>
                <c:pt idx="8">
                  <c:v>24.2</c:v>
                </c:pt>
                <c:pt idx="9">
                  <c:v>24.1</c:v>
                </c:pt>
                <c:pt idx="10">
                  <c:v>23.8</c:v>
                </c:pt>
                <c:pt idx="11">
                  <c:v>26</c:v>
                </c:pt>
                <c:pt idx="12">
                  <c:v>26.9</c:v>
                </c:pt>
                <c:pt idx="13">
                  <c:v>23.5</c:v>
                </c:pt>
                <c:pt idx="14">
                  <c:v>25.3</c:v>
                </c:pt>
                <c:pt idx="15">
                  <c:v>25.2</c:v>
                </c:pt>
                <c:pt idx="16">
                  <c:v>27.5</c:v>
                </c:pt>
                <c:pt idx="17">
                  <c:v>23.8</c:v>
                </c:pt>
                <c:pt idx="18">
                  <c:v>24.7</c:v>
                </c:pt>
                <c:pt idx="19">
                  <c:v>25.4</c:v>
                </c:pt>
                <c:pt idx="20">
                  <c:v>26.4</c:v>
                </c:pt>
                <c:pt idx="21">
                  <c:v>24.3</c:v>
                </c:pt>
                <c:pt idx="22">
                  <c:v>25</c:v>
                </c:pt>
                <c:pt idx="23">
                  <c:v>24.2</c:v>
                </c:pt>
                <c:pt idx="24">
                  <c:v>24.8</c:v>
                </c:pt>
                <c:pt idx="25">
                  <c:v>25.2</c:v>
                </c:pt>
                <c:pt idx="26">
                  <c:v>25.3</c:v>
                </c:pt>
                <c:pt idx="27">
                  <c:v>27.8</c:v>
                </c:pt>
                <c:pt idx="28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3A-4EDF-8F68-22B1807D96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76272"/>
        <c:axId val="-879974096"/>
        <c:extLst/>
      </c:stockChart>
      <c:valAx>
        <c:axId val="-879968656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59952"/>
        <c:crosses val="max"/>
        <c:crossBetween val="between"/>
      </c:valAx>
      <c:catAx>
        <c:axId val="-8799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8656"/>
        <c:crossesAt val="0"/>
        <c:auto val="1"/>
        <c:lblAlgn val="ctr"/>
        <c:lblOffset val="100"/>
        <c:noMultiLvlLbl val="0"/>
      </c:catAx>
      <c:valAx>
        <c:axId val="-879974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76272"/>
        <c:crosses val="autoZero"/>
        <c:crossBetween val="between"/>
      </c:valAx>
      <c:catAx>
        <c:axId val="-879976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9974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1.1000000000000001</c:v>
                </c:pt>
                <c:pt idx="1">
                  <c:v>0.01</c:v>
                </c:pt>
                <c:pt idx="2">
                  <c:v>0.2</c:v>
                </c:pt>
                <c:pt idx="3">
                  <c:v>0.6</c:v>
                </c:pt>
                <c:pt idx="4">
                  <c:v>11.6</c:v>
                </c:pt>
                <c:pt idx="5">
                  <c:v>140.5</c:v>
                </c:pt>
                <c:pt idx="6">
                  <c:v>86</c:v>
                </c:pt>
                <c:pt idx="7">
                  <c:v>98.7</c:v>
                </c:pt>
                <c:pt idx="8">
                  <c:v>8.3000000000000007</c:v>
                </c:pt>
                <c:pt idx="9">
                  <c:v>12.6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1.8</c:v>
                </c:pt>
                <c:pt idx="14">
                  <c:v>12.1</c:v>
                </c:pt>
                <c:pt idx="15">
                  <c:v>0</c:v>
                </c:pt>
                <c:pt idx="16">
                  <c:v>19.2</c:v>
                </c:pt>
                <c:pt idx="17">
                  <c:v>5.3</c:v>
                </c:pt>
                <c:pt idx="18">
                  <c:v>5</c:v>
                </c:pt>
                <c:pt idx="19">
                  <c:v>6.2</c:v>
                </c:pt>
                <c:pt idx="20">
                  <c:v>41.8</c:v>
                </c:pt>
                <c:pt idx="21">
                  <c:v>6.1</c:v>
                </c:pt>
                <c:pt idx="22">
                  <c:v>48.8</c:v>
                </c:pt>
                <c:pt idx="23">
                  <c:v>19</c:v>
                </c:pt>
                <c:pt idx="24">
                  <c:v>19.7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7-44C5-AE68-DCE7485669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2672"/>
        <c:axId val="-8799692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32.6</c:v>
                </c:pt>
                <c:pt idx="1">
                  <c:v>32.799999999999997</c:v>
                </c:pt>
                <c:pt idx="2">
                  <c:v>33</c:v>
                </c:pt>
                <c:pt idx="3">
                  <c:v>33</c:v>
                </c:pt>
                <c:pt idx="4">
                  <c:v>32.200000000000003</c:v>
                </c:pt>
                <c:pt idx="5">
                  <c:v>32</c:v>
                </c:pt>
                <c:pt idx="6">
                  <c:v>31.1</c:v>
                </c:pt>
                <c:pt idx="7">
                  <c:v>27.3</c:v>
                </c:pt>
                <c:pt idx="8">
                  <c:v>29.3</c:v>
                </c:pt>
                <c:pt idx="9">
                  <c:v>33.1</c:v>
                </c:pt>
                <c:pt idx="10">
                  <c:v>35.299999999999997</c:v>
                </c:pt>
                <c:pt idx="11">
                  <c:v>35.700000000000003</c:v>
                </c:pt>
                <c:pt idx="12">
                  <c:v>34.1</c:v>
                </c:pt>
                <c:pt idx="13">
                  <c:v>33.6</c:v>
                </c:pt>
                <c:pt idx="14">
                  <c:v>33.200000000000003</c:v>
                </c:pt>
                <c:pt idx="15">
                  <c:v>32.799999999999997</c:v>
                </c:pt>
                <c:pt idx="16">
                  <c:v>32.5</c:v>
                </c:pt>
                <c:pt idx="17">
                  <c:v>31.8</c:v>
                </c:pt>
                <c:pt idx="18">
                  <c:v>34</c:v>
                </c:pt>
                <c:pt idx="19">
                  <c:v>33.299999999999997</c:v>
                </c:pt>
                <c:pt idx="20">
                  <c:v>32.799999999999997</c:v>
                </c:pt>
                <c:pt idx="21">
                  <c:v>32.5</c:v>
                </c:pt>
                <c:pt idx="22">
                  <c:v>29.6</c:v>
                </c:pt>
                <c:pt idx="23">
                  <c:v>31.1</c:v>
                </c:pt>
                <c:pt idx="24">
                  <c:v>30</c:v>
                </c:pt>
                <c:pt idx="25">
                  <c:v>32.5</c:v>
                </c:pt>
                <c:pt idx="26">
                  <c:v>32.5</c:v>
                </c:pt>
                <c:pt idx="27">
                  <c:v>33</c:v>
                </c:pt>
                <c:pt idx="28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B7-44C5-AE68-DCE74856691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23.8</c:v>
                </c:pt>
                <c:pt idx="1">
                  <c:v>23.3</c:v>
                </c:pt>
                <c:pt idx="2">
                  <c:v>24.8</c:v>
                </c:pt>
                <c:pt idx="3">
                  <c:v>25.2</c:v>
                </c:pt>
                <c:pt idx="4">
                  <c:v>24.2</c:v>
                </c:pt>
                <c:pt idx="5">
                  <c:v>23.4</c:v>
                </c:pt>
                <c:pt idx="6">
                  <c:v>23.1</c:v>
                </c:pt>
                <c:pt idx="7">
                  <c:v>23</c:v>
                </c:pt>
                <c:pt idx="8">
                  <c:v>22.2</c:v>
                </c:pt>
                <c:pt idx="9">
                  <c:v>23</c:v>
                </c:pt>
                <c:pt idx="10">
                  <c:v>23</c:v>
                </c:pt>
                <c:pt idx="11">
                  <c:v>24.1</c:v>
                </c:pt>
                <c:pt idx="12">
                  <c:v>24.1</c:v>
                </c:pt>
                <c:pt idx="13">
                  <c:v>22.9</c:v>
                </c:pt>
                <c:pt idx="14">
                  <c:v>24.7</c:v>
                </c:pt>
                <c:pt idx="15">
                  <c:v>24.3</c:v>
                </c:pt>
                <c:pt idx="16">
                  <c:v>27</c:v>
                </c:pt>
                <c:pt idx="17">
                  <c:v>24.5</c:v>
                </c:pt>
                <c:pt idx="18">
                  <c:v>24</c:v>
                </c:pt>
                <c:pt idx="19">
                  <c:v>23.6</c:v>
                </c:pt>
                <c:pt idx="20">
                  <c:v>23.3</c:v>
                </c:pt>
                <c:pt idx="21">
                  <c:v>23.3</c:v>
                </c:pt>
                <c:pt idx="22">
                  <c:v>24.5</c:v>
                </c:pt>
                <c:pt idx="23">
                  <c:v>23</c:v>
                </c:pt>
                <c:pt idx="24">
                  <c:v>23.4</c:v>
                </c:pt>
                <c:pt idx="25">
                  <c:v>24.5</c:v>
                </c:pt>
                <c:pt idx="26">
                  <c:v>26.6</c:v>
                </c:pt>
                <c:pt idx="27">
                  <c:v>26</c:v>
                </c:pt>
                <c:pt idx="28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B7-44C5-AE68-DCE7485669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70832"/>
        <c:axId val="-879971376"/>
        <c:extLst/>
      </c:stockChart>
      <c:valAx>
        <c:axId val="-879969200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2672"/>
        <c:crosses val="max"/>
        <c:crossBetween val="between"/>
      </c:valAx>
      <c:catAx>
        <c:axId val="-87996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9200"/>
        <c:crossesAt val="0"/>
        <c:auto val="1"/>
        <c:lblAlgn val="ctr"/>
        <c:lblOffset val="100"/>
        <c:noMultiLvlLbl val="0"/>
      </c:catAx>
      <c:valAx>
        <c:axId val="-8799713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70832"/>
        <c:crosses val="autoZero"/>
        <c:crossBetween val="between"/>
      </c:valAx>
      <c:catAx>
        <c:axId val="-879970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99713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0</c:v>
                </c:pt>
                <c:pt idx="1">
                  <c:v>0.2</c:v>
                </c:pt>
                <c:pt idx="2">
                  <c:v>0.8</c:v>
                </c:pt>
                <c:pt idx="3">
                  <c:v>11.8</c:v>
                </c:pt>
                <c:pt idx="4">
                  <c:v>2.4</c:v>
                </c:pt>
                <c:pt idx="5">
                  <c:v>10.1</c:v>
                </c:pt>
                <c:pt idx="6">
                  <c:v>28.2</c:v>
                </c:pt>
                <c:pt idx="7">
                  <c:v>13.9</c:v>
                </c:pt>
                <c:pt idx="8">
                  <c:v>5.6</c:v>
                </c:pt>
                <c:pt idx="9">
                  <c:v>1.2</c:v>
                </c:pt>
                <c:pt idx="10">
                  <c:v>9</c:v>
                </c:pt>
                <c:pt idx="11">
                  <c:v>0</c:v>
                </c:pt>
                <c:pt idx="12">
                  <c:v>21.5</c:v>
                </c:pt>
                <c:pt idx="13">
                  <c:v>5</c:v>
                </c:pt>
                <c:pt idx="14">
                  <c:v>4</c:v>
                </c:pt>
                <c:pt idx="15">
                  <c:v>0</c:v>
                </c:pt>
                <c:pt idx="16">
                  <c:v>11.2</c:v>
                </c:pt>
                <c:pt idx="17">
                  <c:v>4.5999999999999996</c:v>
                </c:pt>
                <c:pt idx="18">
                  <c:v>0</c:v>
                </c:pt>
                <c:pt idx="19">
                  <c:v>2.5</c:v>
                </c:pt>
                <c:pt idx="20">
                  <c:v>3.8</c:v>
                </c:pt>
                <c:pt idx="21">
                  <c:v>28.4</c:v>
                </c:pt>
                <c:pt idx="22">
                  <c:v>8.3000000000000007</c:v>
                </c:pt>
                <c:pt idx="23">
                  <c:v>3.9</c:v>
                </c:pt>
                <c:pt idx="24">
                  <c:v>3.9</c:v>
                </c:pt>
                <c:pt idx="25">
                  <c:v>0</c:v>
                </c:pt>
                <c:pt idx="26">
                  <c:v>5.4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C-4B7F-8EA5-A6AE94BA04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6480"/>
        <c:axId val="-879968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34.299999999999997</c:v>
                </c:pt>
                <c:pt idx="1">
                  <c:v>34.1</c:v>
                </c:pt>
                <c:pt idx="2">
                  <c:v>34</c:v>
                </c:pt>
                <c:pt idx="3">
                  <c:v>34.799999999999997</c:v>
                </c:pt>
                <c:pt idx="4">
                  <c:v>32.299999999999997</c:v>
                </c:pt>
                <c:pt idx="5">
                  <c:v>31.5</c:v>
                </c:pt>
                <c:pt idx="6">
                  <c:v>31.4</c:v>
                </c:pt>
                <c:pt idx="7">
                  <c:v>28.8</c:v>
                </c:pt>
                <c:pt idx="8">
                  <c:v>29.3</c:v>
                </c:pt>
                <c:pt idx="9">
                  <c:v>33.6</c:v>
                </c:pt>
                <c:pt idx="10">
                  <c:v>34.200000000000003</c:v>
                </c:pt>
                <c:pt idx="11">
                  <c:v>32.5</c:v>
                </c:pt>
                <c:pt idx="12">
                  <c:v>33.5</c:v>
                </c:pt>
                <c:pt idx="13">
                  <c:v>33</c:v>
                </c:pt>
                <c:pt idx="14">
                  <c:v>33.799999999999997</c:v>
                </c:pt>
                <c:pt idx="15">
                  <c:v>32.4</c:v>
                </c:pt>
                <c:pt idx="16">
                  <c:v>32</c:v>
                </c:pt>
                <c:pt idx="17">
                  <c:v>31.4</c:v>
                </c:pt>
                <c:pt idx="18">
                  <c:v>33</c:v>
                </c:pt>
                <c:pt idx="19">
                  <c:v>32</c:v>
                </c:pt>
                <c:pt idx="20">
                  <c:v>31.7</c:v>
                </c:pt>
                <c:pt idx="21">
                  <c:v>32.5</c:v>
                </c:pt>
                <c:pt idx="22">
                  <c:v>30.5</c:v>
                </c:pt>
                <c:pt idx="23">
                  <c:v>31.5</c:v>
                </c:pt>
                <c:pt idx="24">
                  <c:v>31.7</c:v>
                </c:pt>
                <c:pt idx="25">
                  <c:v>32.9</c:v>
                </c:pt>
                <c:pt idx="26">
                  <c:v>32.9</c:v>
                </c:pt>
                <c:pt idx="27">
                  <c:v>32.5</c:v>
                </c:pt>
                <c:pt idx="2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5C-4B7F-8EA5-A6AE94BA047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24.2</c:v>
                </c:pt>
                <c:pt idx="1">
                  <c:v>24.2</c:v>
                </c:pt>
                <c:pt idx="2">
                  <c:v>24.2</c:v>
                </c:pt>
                <c:pt idx="3">
                  <c:v>24.3</c:v>
                </c:pt>
                <c:pt idx="4">
                  <c:v>24.8</c:v>
                </c:pt>
                <c:pt idx="5">
                  <c:v>25.3</c:v>
                </c:pt>
                <c:pt idx="6">
                  <c:v>24.1</c:v>
                </c:pt>
                <c:pt idx="7">
                  <c:v>24.8</c:v>
                </c:pt>
                <c:pt idx="8">
                  <c:v>24.7</c:v>
                </c:pt>
                <c:pt idx="9">
                  <c:v>24.5</c:v>
                </c:pt>
                <c:pt idx="10">
                  <c:v>24.4</c:v>
                </c:pt>
                <c:pt idx="11">
                  <c:v>26.5</c:v>
                </c:pt>
                <c:pt idx="12">
                  <c:v>25.7</c:v>
                </c:pt>
                <c:pt idx="13">
                  <c:v>25.5</c:v>
                </c:pt>
                <c:pt idx="14">
                  <c:v>24.3</c:v>
                </c:pt>
                <c:pt idx="15">
                  <c:v>25</c:v>
                </c:pt>
                <c:pt idx="16">
                  <c:v>24.5</c:v>
                </c:pt>
                <c:pt idx="17">
                  <c:v>26.3</c:v>
                </c:pt>
                <c:pt idx="18">
                  <c:v>24</c:v>
                </c:pt>
                <c:pt idx="19">
                  <c:v>24.7</c:v>
                </c:pt>
                <c:pt idx="20">
                  <c:v>23.9</c:v>
                </c:pt>
                <c:pt idx="21">
                  <c:v>23.5</c:v>
                </c:pt>
                <c:pt idx="22">
                  <c:v>23.5</c:v>
                </c:pt>
                <c:pt idx="23">
                  <c:v>23.6</c:v>
                </c:pt>
                <c:pt idx="24">
                  <c:v>24.5</c:v>
                </c:pt>
                <c:pt idx="25">
                  <c:v>25</c:v>
                </c:pt>
                <c:pt idx="26">
                  <c:v>22.8</c:v>
                </c:pt>
                <c:pt idx="27">
                  <c:v>24.2</c:v>
                </c:pt>
                <c:pt idx="28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5C-4B7F-8EA5-A6AE94BA04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5392"/>
        <c:axId val="-879975728"/>
        <c:extLst/>
      </c:stockChart>
      <c:valAx>
        <c:axId val="-879968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6480"/>
        <c:crosses val="max"/>
        <c:crossBetween val="between"/>
      </c:valAx>
      <c:catAx>
        <c:axId val="-87996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8112"/>
        <c:crossesAt val="0"/>
        <c:auto val="1"/>
        <c:lblAlgn val="ctr"/>
        <c:lblOffset val="100"/>
        <c:noMultiLvlLbl val="0"/>
      </c:catAx>
      <c:valAx>
        <c:axId val="-879975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5392"/>
        <c:crosses val="autoZero"/>
        <c:crossBetween val="between"/>
      </c:valAx>
      <c:catAx>
        <c:axId val="-879965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9975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0.2</c:v>
                </c:pt>
                <c:pt idx="1">
                  <c:v>0</c:v>
                </c:pt>
                <c:pt idx="2">
                  <c:v>0.01</c:v>
                </c:pt>
                <c:pt idx="3">
                  <c:v>6.1</c:v>
                </c:pt>
                <c:pt idx="4">
                  <c:v>12</c:v>
                </c:pt>
                <c:pt idx="5">
                  <c:v>6.1</c:v>
                </c:pt>
                <c:pt idx="6">
                  <c:v>0</c:v>
                </c:pt>
                <c:pt idx="7">
                  <c:v>1.5</c:v>
                </c:pt>
                <c:pt idx="8">
                  <c:v>0.01</c:v>
                </c:pt>
                <c:pt idx="9">
                  <c:v>0</c:v>
                </c:pt>
                <c:pt idx="10">
                  <c:v>17.600000000000001</c:v>
                </c:pt>
                <c:pt idx="11">
                  <c:v>0</c:v>
                </c:pt>
                <c:pt idx="12">
                  <c:v>0</c:v>
                </c:pt>
                <c:pt idx="13">
                  <c:v>1.6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2.8</c:v>
                </c:pt>
                <c:pt idx="18">
                  <c:v>9.5</c:v>
                </c:pt>
                <c:pt idx="19">
                  <c:v>0</c:v>
                </c:pt>
                <c:pt idx="20">
                  <c:v>0.2</c:v>
                </c:pt>
                <c:pt idx="21">
                  <c:v>0</c:v>
                </c:pt>
                <c:pt idx="22">
                  <c:v>0.6</c:v>
                </c:pt>
                <c:pt idx="23">
                  <c:v>0</c:v>
                </c:pt>
                <c:pt idx="24">
                  <c:v>25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D4-4615-A95B-ACE8DD950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2128"/>
        <c:axId val="-879961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32.1</c:v>
                </c:pt>
                <c:pt idx="1">
                  <c:v>33.1</c:v>
                </c:pt>
                <c:pt idx="2">
                  <c:v>32.9</c:v>
                </c:pt>
                <c:pt idx="3">
                  <c:v>32.9</c:v>
                </c:pt>
                <c:pt idx="4">
                  <c:v>33.1</c:v>
                </c:pt>
                <c:pt idx="5">
                  <c:v>32.700000000000003</c:v>
                </c:pt>
                <c:pt idx="6">
                  <c:v>33.6</c:v>
                </c:pt>
                <c:pt idx="7">
                  <c:v>34.5</c:v>
                </c:pt>
                <c:pt idx="8">
                  <c:v>34.700000000000003</c:v>
                </c:pt>
                <c:pt idx="9">
                  <c:v>33.1</c:v>
                </c:pt>
                <c:pt idx="10">
                  <c:v>34.799999999999997</c:v>
                </c:pt>
                <c:pt idx="11">
                  <c:v>35.5</c:v>
                </c:pt>
                <c:pt idx="12">
                  <c:v>36</c:v>
                </c:pt>
                <c:pt idx="13">
                  <c:v>35</c:v>
                </c:pt>
                <c:pt idx="14">
                  <c:v>35.299999999999997</c:v>
                </c:pt>
                <c:pt idx="15">
                  <c:v>34.200000000000003</c:v>
                </c:pt>
                <c:pt idx="16">
                  <c:v>34.1</c:v>
                </c:pt>
                <c:pt idx="17">
                  <c:v>34.299999999999997</c:v>
                </c:pt>
                <c:pt idx="18">
                  <c:v>32.200000000000003</c:v>
                </c:pt>
                <c:pt idx="19">
                  <c:v>33.9</c:v>
                </c:pt>
                <c:pt idx="20">
                  <c:v>35.700000000000003</c:v>
                </c:pt>
                <c:pt idx="21">
                  <c:v>33.9</c:v>
                </c:pt>
                <c:pt idx="22">
                  <c:v>30.5</c:v>
                </c:pt>
                <c:pt idx="23">
                  <c:v>35.6</c:v>
                </c:pt>
                <c:pt idx="24">
                  <c:v>34.5</c:v>
                </c:pt>
                <c:pt idx="25">
                  <c:v>33.200000000000003</c:v>
                </c:pt>
                <c:pt idx="26">
                  <c:v>34.200000000000003</c:v>
                </c:pt>
                <c:pt idx="27">
                  <c:v>33.6</c:v>
                </c:pt>
                <c:pt idx="2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D4-4615-A95B-ACE8DD95040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26.3</c:v>
                </c:pt>
                <c:pt idx="1">
                  <c:v>26.1</c:v>
                </c:pt>
                <c:pt idx="2">
                  <c:v>25.8</c:v>
                </c:pt>
                <c:pt idx="3">
                  <c:v>25.3</c:v>
                </c:pt>
                <c:pt idx="4">
                  <c:v>25.3</c:v>
                </c:pt>
                <c:pt idx="5">
                  <c:v>25.5</c:v>
                </c:pt>
                <c:pt idx="6">
                  <c:v>24.4</c:v>
                </c:pt>
                <c:pt idx="7">
                  <c:v>25.6</c:v>
                </c:pt>
                <c:pt idx="8">
                  <c:v>25.4</c:v>
                </c:pt>
                <c:pt idx="9">
                  <c:v>26</c:v>
                </c:pt>
                <c:pt idx="10">
                  <c:v>26.8</c:v>
                </c:pt>
                <c:pt idx="11">
                  <c:v>26.6</c:v>
                </c:pt>
                <c:pt idx="12">
                  <c:v>27</c:v>
                </c:pt>
                <c:pt idx="13">
                  <c:v>27.2</c:v>
                </c:pt>
                <c:pt idx="14">
                  <c:v>26.8</c:v>
                </c:pt>
                <c:pt idx="15">
                  <c:v>27.1</c:v>
                </c:pt>
                <c:pt idx="16">
                  <c:v>26.6</c:v>
                </c:pt>
                <c:pt idx="17">
                  <c:v>27.5</c:v>
                </c:pt>
                <c:pt idx="18">
                  <c:v>24.6</c:v>
                </c:pt>
                <c:pt idx="19">
                  <c:v>24.3</c:v>
                </c:pt>
                <c:pt idx="20">
                  <c:v>26.2</c:v>
                </c:pt>
                <c:pt idx="21">
                  <c:v>26.9</c:v>
                </c:pt>
                <c:pt idx="22">
                  <c:v>26.1</c:v>
                </c:pt>
                <c:pt idx="23">
                  <c:v>25.1</c:v>
                </c:pt>
                <c:pt idx="24">
                  <c:v>26.3</c:v>
                </c:pt>
                <c:pt idx="25">
                  <c:v>25.3</c:v>
                </c:pt>
                <c:pt idx="26">
                  <c:v>26</c:v>
                </c:pt>
                <c:pt idx="27">
                  <c:v>25.9</c:v>
                </c:pt>
                <c:pt idx="28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D4-4615-A95B-ACE8DD950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3216"/>
        <c:axId val="-879973008"/>
        <c:extLst/>
      </c:stockChart>
      <c:valAx>
        <c:axId val="-879961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2128"/>
        <c:crosses val="max"/>
        <c:crossBetween val="between"/>
      </c:valAx>
      <c:catAx>
        <c:axId val="-87996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1040"/>
        <c:crossesAt val="0"/>
        <c:auto val="1"/>
        <c:lblAlgn val="ctr"/>
        <c:lblOffset val="100"/>
        <c:noMultiLvlLbl val="0"/>
      </c:catAx>
      <c:valAx>
        <c:axId val="-879973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9963216"/>
        <c:crosses val="autoZero"/>
        <c:crossBetween val="between"/>
      </c:valAx>
      <c:catAx>
        <c:axId val="-8799632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9973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17.8</c:v>
                </c:pt>
                <c:pt idx="1">
                  <c:v>0.4</c:v>
                </c:pt>
                <c:pt idx="2">
                  <c:v>0.01</c:v>
                </c:pt>
                <c:pt idx="3">
                  <c:v>0</c:v>
                </c:pt>
                <c:pt idx="4">
                  <c:v>15.2</c:v>
                </c:pt>
                <c:pt idx="5">
                  <c:v>0.02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0.4</c:v>
                </c:pt>
                <c:pt idx="10">
                  <c:v>0.2</c:v>
                </c:pt>
                <c:pt idx="11">
                  <c:v>0.5</c:v>
                </c:pt>
                <c:pt idx="12">
                  <c:v>0.8</c:v>
                </c:pt>
                <c:pt idx="13">
                  <c:v>2.9</c:v>
                </c:pt>
                <c:pt idx="14">
                  <c:v>0.01</c:v>
                </c:pt>
                <c:pt idx="15">
                  <c:v>0.4</c:v>
                </c:pt>
                <c:pt idx="16">
                  <c:v>0</c:v>
                </c:pt>
                <c:pt idx="17">
                  <c:v>0.3</c:v>
                </c:pt>
                <c:pt idx="18">
                  <c:v>0.4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1.2</c:v>
                </c:pt>
                <c:pt idx="25">
                  <c:v>0</c:v>
                </c:pt>
                <c:pt idx="26">
                  <c:v>1.3</c:v>
                </c:pt>
                <c:pt idx="27">
                  <c:v>0.2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4-4D95-B553-F1977B7B88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3118992"/>
        <c:axId val="-923117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34.799999999999997</c:v>
                </c:pt>
                <c:pt idx="1">
                  <c:v>35.700000000000003</c:v>
                </c:pt>
                <c:pt idx="2">
                  <c:v>34.299999999999997</c:v>
                </c:pt>
                <c:pt idx="3">
                  <c:v>36.299999999999997</c:v>
                </c:pt>
                <c:pt idx="4">
                  <c:v>36.5</c:v>
                </c:pt>
                <c:pt idx="5">
                  <c:v>36.4</c:v>
                </c:pt>
                <c:pt idx="6">
                  <c:v>37.6</c:v>
                </c:pt>
                <c:pt idx="7">
                  <c:v>35.799999999999997</c:v>
                </c:pt>
                <c:pt idx="8">
                  <c:v>36.700000000000003</c:v>
                </c:pt>
                <c:pt idx="9">
                  <c:v>36.9</c:v>
                </c:pt>
                <c:pt idx="10">
                  <c:v>35</c:v>
                </c:pt>
                <c:pt idx="11">
                  <c:v>31.7</c:v>
                </c:pt>
                <c:pt idx="12">
                  <c:v>33.700000000000003</c:v>
                </c:pt>
                <c:pt idx="13">
                  <c:v>34.200000000000003</c:v>
                </c:pt>
                <c:pt idx="14">
                  <c:v>35.200000000000003</c:v>
                </c:pt>
                <c:pt idx="15">
                  <c:v>35.1</c:v>
                </c:pt>
                <c:pt idx="16">
                  <c:v>35.4</c:v>
                </c:pt>
                <c:pt idx="17">
                  <c:v>32.4</c:v>
                </c:pt>
                <c:pt idx="18">
                  <c:v>33.5</c:v>
                </c:pt>
                <c:pt idx="19">
                  <c:v>35.5</c:v>
                </c:pt>
                <c:pt idx="20">
                  <c:v>36.5</c:v>
                </c:pt>
                <c:pt idx="21">
                  <c:v>39.299999999999997</c:v>
                </c:pt>
                <c:pt idx="22">
                  <c:v>38.299999999999997</c:v>
                </c:pt>
                <c:pt idx="23">
                  <c:v>38</c:v>
                </c:pt>
                <c:pt idx="24">
                  <c:v>36.799999999999997</c:v>
                </c:pt>
                <c:pt idx="25">
                  <c:v>36.299999999999997</c:v>
                </c:pt>
                <c:pt idx="26">
                  <c:v>34.5</c:v>
                </c:pt>
                <c:pt idx="27">
                  <c:v>35.700000000000003</c:v>
                </c:pt>
                <c:pt idx="28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E4-4D95-B553-F1977B7B88C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24.9</c:v>
                </c:pt>
                <c:pt idx="1">
                  <c:v>24.5</c:v>
                </c:pt>
                <c:pt idx="2">
                  <c:v>25</c:v>
                </c:pt>
                <c:pt idx="3">
                  <c:v>25.6</c:v>
                </c:pt>
                <c:pt idx="4">
                  <c:v>26.5</c:v>
                </c:pt>
                <c:pt idx="5">
                  <c:v>24</c:v>
                </c:pt>
                <c:pt idx="6">
                  <c:v>25.4</c:v>
                </c:pt>
                <c:pt idx="7">
                  <c:v>25.5</c:v>
                </c:pt>
                <c:pt idx="8">
                  <c:v>26.5</c:v>
                </c:pt>
                <c:pt idx="9">
                  <c:v>26.6</c:v>
                </c:pt>
                <c:pt idx="10">
                  <c:v>27</c:v>
                </c:pt>
                <c:pt idx="11">
                  <c:v>26.5</c:v>
                </c:pt>
                <c:pt idx="12">
                  <c:v>26.6</c:v>
                </c:pt>
                <c:pt idx="13">
                  <c:v>26</c:v>
                </c:pt>
                <c:pt idx="14">
                  <c:v>25</c:v>
                </c:pt>
                <c:pt idx="15">
                  <c:v>27</c:v>
                </c:pt>
                <c:pt idx="16">
                  <c:v>25.7</c:v>
                </c:pt>
                <c:pt idx="17">
                  <c:v>25.5</c:v>
                </c:pt>
                <c:pt idx="18">
                  <c:v>25.3</c:v>
                </c:pt>
                <c:pt idx="19">
                  <c:v>24.7</c:v>
                </c:pt>
                <c:pt idx="20">
                  <c:v>24.5</c:v>
                </c:pt>
                <c:pt idx="21">
                  <c:v>25.6</c:v>
                </c:pt>
                <c:pt idx="22">
                  <c:v>27</c:v>
                </c:pt>
                <c:pt idx="23">
                  <c:v>28.4</c:v>
                </c:pt>
                <c:pt idx="24">
                  <c:v>27.3</c:v>
                </c:pt>
                <c:pt idx="25">
                  <c:v>25.6</c:v>
                </c:pt>
                <c:pt idx="26">
                  <c:v>26.6</c:v>
                </c:pt>
                <c:pt idx="27">
                  <c:v>25.2</c:v>
                </c:pt>
                <c:pt idx="28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4-4D95-B553-F1977B7B88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3114640"/>
        <c:axId val="-923114096"/>
        <c:extLst/>
      </c:stockChart>
      <c:valAx>
        <c:axId val="-9231179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18992"/>
        <c:crosses val="max"/>
        <c:crossBetween val="between"/>
      </c:valAx>
      <c:catAx>
        <c:axId val="-92311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17904"/>
        <c:crosses val="autoZero"/>
        <c:auto val="1"/>
        <c:lblAlgn val="ctr"/>
        <c:lblOffset val="100"/>
        <c:noMultiLvlLbl val="0"/>
      </c:catAx>
      <c:valAx>
        <c:axId val="-923114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3114640"/>
        <c:crosses val="autoZero"/>
        <c:crossBetween val="between"/>
      </c:valAx>
      <c:catAx>
        <c:axId val="-9231146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3114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0</c:v>
                </c:pt>
                <c:pt idx="1">
                  <c:v>2.2000000000000002</c:v>
                </c:pt>
                <c:pt idx="2">
                  <c:v>0.01</c:v>
                </c:pt>
                <c:pt idx="3">
                  <c:v>8.1999999999999993</c:v>
                </c:pt>
                <c:pt idx="4">
                  <c:v>25.6</c:v>
                </c:pt>
                <c:pt idx="5">
                  <c:v>4.8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2.9</c:v>
                </c:pt>
                <c:pt idx="12">
                  <c:v>0.01</c:v>
                </c:pt>
                <c:pt idx="13">
                  <c:v>0</c:v>
                </c:pt>
                <c:pt idx="14">
                  <c:v>4.4000000000000004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1.5</c:v>
                </c:pt>
                <c:pt idx="23">
                  <c:v>3.3</c:v>
                </c:pt>
                <c:pt idx="24">
                  <c:v>0</c:v>
                </c:pt>
                <c:pt idx="25">
                  <c:v>0</c:v>
                </c:pt>
                <c:pt idx="26">
                  <c:v>1.7</c:v>
                </c:pt>
                <c:pt idx="27">
                  <c:v>7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6-40AE-89E3-7672EC695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3829680"/>
        <c:axId val="-8738405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E6-40AE-89E3-7672EC69547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34.4</c:v>
                </c:pt>
                <c:pt idx="1">
                  <c:v>34.5</c:v>
                </c:pt>
                <c:pt idx="2">
                  <c:v>34.200000000000003</c:v>
                </c:pt>
                <c:pt idx="3">
                  <c:v>35</c:v>
                </c:pt>
                <c:pt idx="4">
                  <c:v>35.4</c:v>
                </c:pt>
                <c:pt idx="5">
                  <c:v>34.799999999999997</c:v>
                </c:pt>
                <c:pt idx="6">
                  <c:v>33.6</c:v>
                </c:pt>
                <c:pt idx="7">
                  <c:v>35</c:v>
                </c:pt>
                <c:pt idx="8">
                  <c:v>35.200000000000003</c:v>
                </c:pt>
                <c:pt idx="9">
                  <c:v>34.799999999999997</c:v>
                </c:pt>
                <c:pt idx="10">
                  <c:v>35.4</c:v>
                </c:pt>
                <c:pt idx="11">
                  <c:v>35.4</c:v>
                </c:pt>
                <c:pt idx="12">
                  <c:v>35.799999999999997</c:v>
                </c:pt>
                <c:pt idx="13">
                  <c:v>35.1</c:v>
                </c:pt>
                <c:pt idx="14">
                  <c:v>36.299999999999997</c:v>
                </c:pt>
                <c:pt idx="15">
                  <c:v>32.799999999999997</c:v>
                </c:pt>
                <c:pt idx="16">
                  <c:v>33.5</c:v>
                </c:pt>
                <c:pt idx="17">
                  <c:v>34.9</c:v>
                </c:pt>
                <c:pt idx="18">
                  <c:v>36.5</c:v>
                </c:pt>
                <c:pt idx="19">
                  <c:v>37.4</c:v>
                </c:pt>
                <c:pt idx="20">
                  <c:v>38.4</c:v>
                </c:pt>
                <c:pt idx="21">
                  <c:v>38.700000000000003</c:v>
                </c:pt>
                <c:pt idx="22">
                  <c:v>39</c:v>
                </c:pt>
                <c:pt idx="23">
                  <c:v>36.5</c:v>
                </c:pt>
                <c:pt idx="24">
                  <c:v>36.6</c:v>
                </c:pt>
                <c:pt idx="25">
                  <c:v>36.200000000000003</c:v>
                </c:pt>
                <c:pt idx="26">
                  <c:v>34.6</c:v>
                </c:pt>
                <c:pt idx="27">
                  <c:v>35.5</c:v>
                </c:pt>
                <c:pt idx="28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E6-40AE-89E3-7672EC69547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25.8</c:v>
                </c:pt>
                <c:pt idx="1">
                  <c:v>25.8</c:v>
                </c:pt>
                <c:pt idx="2">
                  <c:v>25.1</c:v>
                </c:pt>
                <c:pt idx="3">
                  <c:v>26.5</c:v>
                </c:pt>
                <c:pt idx="4">
                  <c:v>24</c:v>
                </c:pt>
                <c:pt idx="5">
                  <c:v>24.5</c:v>
                </c:pt>
                <c:pt idx="6">
                  <c:v>24.9</c:v>
                </c:pt>
                <c:pt idx="7">
                  <c:v>25.8</c:v>
                </c:pt>
                <c:pt idx="8">
                  <c:v>25.9</c:v>
                </c:pt>
                <c:pt idx="9">
                  <c:v>25.7</c:v>
                </c:pt>
                <c:pt idx="10">
                  <c:v>26.4</c:v>
                </c:pt>
                <c:pt idx="11">
                  <c:v>25.9</c:v>
                </c:pt>
                <c:pt idx="12">
                  <c:v>26.5</c:v>
                </c:pt>
                <c:pt idx="13">
                  <c:v>27.2</c:v>
                </c:pt>
                <c:pt idx="14">
                  <c:v>27.4</c:v>
                </c:pt>
                <c:pt idx="15">
                  <c:v>25</c:v>
                </c:pt>
                <c:pt idx="16">
                  <c:v>25.4</c:v>
                </c:pt>
                <c:pt idx="17">
                  <c:v>26</c:v>
                </c:pt>
                <c:pt idx="18">
                  <c:v>26</c:v>
                </c:pt>
                <c:pt idx="19">
                  <c:v>26.5</c:v>
                </c:pt>
                <c:pt idx="20">
                  <c:v>26.8</c:v>
                </c:pt>
                <c:pt idx="21">
                  <c:v>26.9</c:v>
                </c:pt>
                <c:pt idx="22">
                  <c:v>27.9</c:v>
                </c:pt>
                <c:pt idx="23">
                  <c:v>26</c:v>
                </c:pt>
                <c:pt idx="24">
                  <c:v>26</c:v>
                </c:pt>
                <c:pt idx="25">
                  <c:v>26.5</c:v>
                </c:pt>
                <c:pt idx="26">
                  <c:v>26</c:v>
                </c:pt>
                <c:pt idx="27">
                  <c:v>25</c:v>
                </c:pt>
                <c:pt idx="28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E6-40AE-89E3-7672EC695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3827504"/>
        <c:axId val="-873831312"/>
        <c:extLst/>
      </c:stockChart>
      <c:valAx>
        <c:axId val="-8738405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29680"/>
        <c:crosses val="max"/>
        <c:crossBetween val="between"/>
      </c:valAx>
      <c:catAx>
        <c:axId val="-87382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40560"/>
        <c:crossesAt val="0"/>
        <c:auto val="1"/>
        <c:lblAlgn val="ctr"/>
        <c:lblOffset val="100"/>
        <c:noMultiLvlLbl val="0"/>
      </c:catAx>
      <c:valAx>
        <c:axId val="-8738313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27504"/>
        <c:crosses val="autoZero"/>
        <c:crossBetween val="between"/>
      </c:valAx>
      <c:catAx>
        <c:axId val="-873827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38313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39.9</c:v>
                </c:pt>
                <c:pt idx="6">
                  <c:v>0.8</c:v>
                </c:pt>
                <c:pt idx="7">
                  <c:v>0</c:v>
                </c:pt>
                <c:pt idx="8">
                  <c:v>0.3</c:v>
                </c:pt>
                <c:pt idx="9">
                  <c:v>0</c:v>
                </c:pt>
                <c:pt idx="10">
                  <c:v>6</c:v>
                </c:pt>
                <c:pt idx="11">
                  <c:v>0.4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8.3000000000000007</c:v>
                </c:pt>
                <c:pt idx="16">
                  <c:v>0.5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32.9</c:v>
                </c:pt>
                <c:pt idx="26">
                  <c:v>0</c:v>
                </c:pt>
                <c:pt idx="27">
                  <c:v>0.4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6-4D5B-A87D-A3D8EB59F5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496656"/>
        <c:axId val="-922497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36.200000000000003</c:v>
                </c:pt>
                <c:pt idx="1">
                  <c:v>37</c:v>
                </c:pt>
                <c:pt idx="2">
                  <c:v>36.700000000000003</c:v>
                </c:pt>
                <c:pt idx="3">
                  <c:v>38.200000000000003</c:v>
                </c:pt>
                <c:pt idx="4">
                  <c:v>36.5</c:v>
                </c:pt>
                <c:pt idx="5">
                  <c:v>37</c:v>
                </c:pt>
                <c:pt idx="6">
                  <c:v>33.700000000000003</c:v>
                </c:pt>
                <c:pt idx="7">
                  <c:v>35.9</c:v>
                </c:pt>
                <c:pt idx="8">
                  <c:v>36.200000000000003</c:v>
                </c:pt>
                <c:pt idx="9">
                  <c:v>35.6</c:v>
                </c:pt>
                <c:pt idx="10">
                  <c:v>33.5</c:v>
                </c:pt>
                <c:pt idx="11">
                  <c:v>35.4</c:v>
                </c:pt>
                <c:pt idx="12">
                  <c:v>35.4</c:v>
                </c:pt>
                <c:pt idx="13">
                  <c:v>36</c:v>
                </c:pt>
                <c:pt idx="14">
                  <c:v>36.5</c:v>
                </c:pt>
                <c:pt idx="15">
                  <c:v>35.6</c:v>
                </c:pt>
                <c:pt idx="16">
                  <c:v>30.8</c:v>
                </c:pt>
                <c:pt idx="17">
                  <c:v>33.200000000000003</c:v>
                </c:pt>
                <c:pt idx="18">
                  <c:v>35</c:v>
                </c:pt>
                <c:pt idx="19">
                  <c:v>36.6</c:v>
                </c:pt>
                <c:pt idx="20">
                  <c:v>37.5</c:v>
                </c:pt>
                <c:pt idx="21">
                  <c:v>38.299999999999997</c:v>
                </c:pt>
                <c:pt idx="22">
                  <c:v>37.700000000000003</c:v>
                </c:pt>
                <c:pt idx="23">
                  <c:v>35.799999999999997</c:v>
                </c:pt>
                <c:pt idx="24">
                  <c:v>36.5</c:v>
                </c:pt>
                <c:pt idx="25">
                  <c:v>35.700000000000003</c:v>
                </c:pt>
                <c:pt idx="26">
                  <c:v>33.200000000000003</c:v>
                </c:pt>
                <c:pt idx="27">
                  <c:v>33.5</c:v>
                </c:pt>
                <c:pt idx="28">
                  <c:v>32.6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16-4D5B-A87D-A3D8EB59F52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26.2</c:v>
                </c:pt>
                <c:pt idx="1">
                  <c:v>26</c:v>
                </c:pt>
                <c:pt idx="2">
                  <c:v>24.4</c:v>
                </c:pt>
                <c:pt idx="3">
                  <c:v>26</c:v>
                </c:pt>
                <c:pt idx="4">
                  <c:v>26.7</c:v>
                </c:pt>
                <c:pt idx="5">
                  <c:v>25.3</c:v>
                </c:pt>
                <c:pt idx="6">
                  <c:v>25.7</c:v>
                </c:pt>
                <c:pt idx="7">
                  <c:v>25</c:v>
                </c:pt>
                <c:pt idx="8">
                  <c:v>25.3</c:v>
                </c:pt>
                <c:pt idx="9">
                  <c:v>25.8</c:v>
                </c:pt>
                <c:pt idx="10">
                  <c:v>26</c:v>
                </c:pt>
                <c:pt idx="11">
                  <c:v>25</c:v>
                </c:pt>
                <c:pt idx="12">
                  <c:v>26.5</c:v>
                </c:pt>
                <c:pt idx="13">
                  <c:v>25.8</c:v>
                </c:pt>
                <c:pt idx="14">
                  <c:v>26</c:v>
                </c:pt>
                <c:pt idx="15">
                  <c:v>25.3</c:v>
                </c:pt>
                <c:pt idx="16">
                  <c:v>25.7</c:v>
                </c:pt>
                <c:pt idx="17">
                  <c:v>26</c:v>
                </c:pt>
                <c:pt idx="18">
                  <c:v>26.2</c:v>
                </c:pt>
                <c:pt idx="19">
                  <c:v>24.2</c:v>
                </c:pt>
                <c:pt idx="20">
                  <c:v>26</c:v>
                </c:pt>
                <c:pt idx="21">
                  <c:v>27.5</c:v>
                </c:pt>
                <c:pt idx="22">
                  <c:v>27.8</c:v>
                </c:pt>
                <c:pt idx="23">
                  <c:v>26.2</c:v>
                </c:pt>
                <c:pt idx="24">
                  <c:v>25.5</c:v>
                </c:pt>
                <c:pt idx="25">
                  <c:v>25.4</c:v>
                </c:pt>
                <c:pt idx="26">
                  <c:v>24.5</c:v>
                </c:pt>
                <c:pt idx="27">
                  <c:v>25</c:v>
                </c:pt>
                <c:pt idx="28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16-4D5B-A87D-A3D8EB59F5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503184"/>
        <c:axId val="-922503728"/>
        <c:extLst/>
      </c:stockChart>
      <c:valAx>
        <c:axId val="-922497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496656"/>
        <c:crosses val="max"/>
        <c:crossBetween val="between"/>
      </c:valAx>
      <c:catAx>
        <c:axId val="-92249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497744"/>
        <c:crossesAt val="0"/>
        <c:auto val="1"/>
        <c:lblAlgn val="ctr"/>
        <c:lblOffset val="100"/>
        <c:noMultiLvlLbl val="0"/>
      </c:catAx>
      <c:valAx>
        <c:axId val="-922503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503184"/>
        <c:crosses val="autoZero"/>
        <c:crossBetween val="between"/>
      </c:valAx>
      <c:catAx>
        <c:axId val="-9225031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2503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1.2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8.6999999999999993</c:v>
                </c:pt>
                <c:pt idx="5">
                  <c:v>13.5</c:v>
                </c:pt>
                <c:pt idx="6">
                  <c:v>0</c:v>
                </c:pt>
                <c:pt idx="7">
                  <c:v>0.8</c:v>
                </c:pt>
                <c:pt idx="8">
                  <c:v>3.2</c:v>
                </c:pt>
                <c:pt idx="9">
                  <c:v>9.5</c:v>
                </c:pt>
                <c:pt idx="10">
                  <c:v>0.8</c:v>
                </c:pt>
                <c:pt idx="11">
                  <c:v>0</c:v>
                </c:pt>
                <c:pt idx="12">
                  <c:v>0.1</c:v>
                </c:pt>
                <c:pt idx="13">
                  <c:v>1.4</c:v>
                </c:pt>
                <c:pt idx="14">
                  <c:v>0</c:v>
                </c:pt>
                <c:pt idx="15">
                  <c:v>0.6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14.1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D-4153-B56D-A3E94D8D2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3832944"/>
        <c:axId val="-873825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34.6</c:v>
                </c:pt>
                <c:pt idx="1">
                  <c:v>36.299999999999997</c:v>
                </c:pt>
                <c:pt idx="2">
                  <c:v>37.1</c:v>
                </c:pt>
                <c:pt idx="3">
                  <c:v>37.5</c:v>
                </c:pt>
                <c:pt idx="4">
                  <c:v>35.700000000000003</c:v>
                </c:pt>
                <c:pt idx="5">
                  <c:v>35.299999999999997</c:v>
                </c:pt>
                <c:pt idx="6">
                  <c:v>34.200000000000003</c:v>
                </c:pt>
                <c:pt idx="7">
                  <c:v>33.6</c:v>
                </c:pt>
                <c:pt idx="8">
                  <c:v>34.299999999999997</c:v>
                </c:pt>
                <c:pt idx="9">
                  <c:v>34.5</c:v>
                </c:pt>
                <c:pt idx="10">
                  <c:v>35.5</c:v>
                </c:pt>
                <c:pt idx="11">
                  <c:v>35.5</c:v>
                </c:pt>
                <c:pt idx="12">
                  <c:v>36.4</c:v>
                </c:pt>
                <c:pt idx="13">
                  <c:v>37.1</c:v>
                </c:pt>
                <c:pt idx="14">
                  <c:v>37.5</c:v>
                </c:pt>
                <c:pt idx="15">
                  <c:v>35.799999999999997</c:v>
                </c:pt>
                <c:pt idx="16">
                  <c:v>35.1</c:v>
                </c:pt>
                <c:pt idx="17">
                  <c:v>36.1</c:v>
                </c:pt>
                <c:pt idx="18">
                  <c:v>37.200000000000003</c:v>
                </c:pt>
                <c:pt idx="19">
                  <c:v>38.5</c:v>
                </c:pt>
                <c:pt idx="20">
                  <c:v>39</c:v>
                </c:pt>
                <c:pt idx="21">
                  <c:v>39.700000000000003</c:v>
                </c:pt>
                <c:pt idx="22">
                  <c:v>37.5</c:v>
                </c:pt>
                <c:pt idx="23">
                  <c:v>36.5</c:v>
                </c:pt>
                <c:pt idx="24">
                  <c:v>35.299999999999997</c:v>
                </c:pt>
                <c:pt idx="25">
                  <c:v>37</c:v>
                </c:pt>
                <c:pt idx="26">
                  <c:v>34.4</c:v>
                </c:pt>
                <c:pt idx="27">
                  <c:v>35.6</c:v>
                </c:pt>
                <c:pt idx="28">
                  <c:v>36.200000000000003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7D-4153-B56D-A3E94D8D235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26.6</c:v>
                </c:pt>
                <c:pt idx="1">
                  <c:v>26</c:v>
                </c:pt>
                <c:pt idx="2">
                  <c:v>25</c:v>
                </c:pt>
                <c:pt idx="3">
                  <c:v>26.3</c:v>
                </c:pt>
                <c:pt idx="4">
                  <c:v>26.5</c:v>
                </c:pt>
                <c:pt idx="5">
                  <c:v>24.7</c:v>
                </c:pt>
                <c:pt idx="6">
                  <c:v>23.8</c:v>
                </c:pt>
                <c:pt idx="7">
                  <c:v>23.8</c:v>
                </c:pt>
                <c:pt idx="8">
                  <c:v>24.7</c:v>
                </c:pt>
                <c:pt idx="9">
                  <c:v>24.9</c:v>
                </c:pt>
                <c:pt idx="10">
                  <c:v>25.7</c:v>
                </c:pt>
                <c:pt idx="11">
                  <c:v>25.2</c:v>
                </c:pt>
                <c:pt idx="12">
                  <c:v>25.8</c:v>
                </c:pt>
                <c:pt idx="13">
                  <c:v>26.5</c:v>
                </c:pt>
                <c:pt idx="14">
                  <c:v>26.4</c:v>
                </c:pt>
                <c:pt idx="15">
                  <c:v>26.7</c:v>
                </c:pt>
                <c:pt idx="16">
                  <c:v>25</c:v>
                </c:pt>
                <c:pt idx="17">
                  <c:v>25</c:v>
                </c:pt>
                <c:pt idx="18">
                  <c:v>25.7</c:v>
                </c:pt>
                <c:pt idx="19">
                  <c:v>25.7</c:v>
                </c:pt>
                <c:pt idx="20">
                  <c:v>27.2</c:v>
                </c:pt>
                <c:pt idx="21">
                  <c:v>27.6</c:v>
                </c:pt>
                <c:pt idx="22">
                  <c:v>28.1</c:v>
                </c:pt>
                <c:pt idx="23">
                  <c:v>26.1</c:v>
                </c:pt>
                <c:pt idx="24">
                  <c:v>25.4</c:v>
                </c:pt>
                <c:pt idx="25">
                  <c:v>25.7</c:v>
                </c:pt>
                <c:pt idx="26">
                  <c:v>25.7</c:v>
                </c:pt>
                <c:pt idx="27">
                  <c:v>25.8</c:v>
                </c:pt>
                <c:pt idx="2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7D-4153-B56D-A3E94D8D2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3830224"/>
        <c:axId val="-873830768"/>
        <c:extLst/>
      </c:stockChart>
      <c:valAx>
        <c:axId val="-8738258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32944"/>
        <c:crosses val="max"/>
        <c:crossBetween val="between"/>
      </c:valAx>
      <c:catAx>
        <c:axId val="-87383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25872"/>
        <c:crossesAt val="0"/>
        <c:auto val="1"/>
        <c:lblAlgn val="ctr"/>
        <c:lblOffset val="100"/>
        <c:noMultiLvlLbl val="0"/>
      </c:catAx>
      <c:valAx>
        <c:axId val="-8738307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73830224"/>
        <c:crosses val="autoZero"/>
        <c:crossBetween val="between"/>
      </c:valAx>
      <c:catAx>
        <c:axId val="-873830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738307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4.2</c:v>
                </c:pt>
                <c:pt idx="1">
                  <c:v>17.600000000000001</c:v>
                </c:pt>
                <c:pt idx="2">
                  <c:v>0</c:v>
                </c:pt>
                <c:pt idx="3">
                  <c:v>0</c:v>
                </c:pt>
                <c:pt idx="4">
                  <c:v>39.200000000000003</c:v>
                </c:pt>
                <c:pt idx="5">
                  <c:v>29.1</c:v>
                </c:pt>
                <c:pt idx="6">
                  <c:v>21.9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0.4</c:v>
                </c:pt>
                <c:pt idx="13">
                  <c:v>0</c:v>
                </c:pt>
                <c:pt idx="14">
                  <c:v>0.01</c:v>
                </c:pt>
                <c:pt idx="15">
                  <c:v>5.0999999999999996</c:v>
                </c:pt>
                <c:pt idx="16">
                  <c:v>8.9</c:v>
                </c:pt>
                <c:pt idx="17">
                  <c:v>0.1</c:v>
                </c:pt>
                <c:pt idx="18">
                  <c:v>0.01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0.9</c:v>
                </c:pt>
                <c:pt idx="24">
                  <c:v>0.01</c:v>
                </c:pt>
                <c:pt idx="25">
                  <c:v>0</c:v>
                </c:pt>
                <c:pt idx="26">
                  <c:v>2.9</c:v>
                </c:pt>
                <c:pt idx="27">
                  <c:v>11.5</c:v>
                </c:pt>
                <c:pt idx="2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4-42A2-AF03-C67AEE4F3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508080"/>
        <c:axId val="-922496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36.6</c:v>
                </c:pt>
                <c:pt idx="1">
                  <c:v>36.700000000000003</c:v>
                </c:pt>
                <c:pt idx="2">
                  <c:v>36.4</c:v>
                </c:pt>
                <c:pt idx="3">
                  <c:v>38</c:v>
                </c:pt>
                <c:pt idx="4">
                  <c:v>37.700000000000003</c:v>
                </c:pt>
                <c:pt idx="5">
                  <c:v>35.5</c:v>
                </c:pt>
                <c:pt idx="6">
                  <c:v>35</c:v>
                </c:pt>
                <c:pt idx="7">
                  <c:v>34.6</c:v>
                </c:pt>
                <c:pt idx="8">
                  <c:v>34.299999999999997</c:v>
                </c:pt>
                <c:pt idx="9">
                  <c:v>34.6</c:v>
                </c:pt>
                <c:pt idx="10">
                  <c:v>31.6</c:v>
                </c:pt>
                <c:pt idx="11">
                  <c:v>31.6</c:v>
                </c:pt>
                <c:pt idx="12">
                  <c:v>34.5</c:v>
                </c:pt>
                <c:pt idx="13">
                  <c:v>35.200000000000003</c:v>
                </c:pt>
                <c:pt idx="14">
                  <c:v>35.6</c:v>
                </c:pt>
                <c:pt idx="15">
                  <c:v>34.5</c:v>
                </c:pt>
                <c:pt idx="16">
                  <c:v>29.2</c:v>
                </c:pt>
                <c:pt idx="17">
                  <c:v>31</c:v>
                </c:pt>
                <c:pt idx="18">
                  <c:v>33.799999999999997</c:v>
                </c:pt>
                <c:pt idx="19">
                  <c:v>35.4</c:v>
                </c:pt>
                <c:pt idx="20">
                  <c:v>37.1</c:v>
                </c:pt>
                <c:pt idx="21">
                  <c:v>37.799999999999997</c:v>
                </c:pt>
                <c:pt idx="22">
                  <c:v>38</c:v>
                </c:pt>
                <c:pt idx="23">
                  <c:v>35</c:v>
                </c:pt>
                <c:pt idx="24">
                  <c:v>35</c:v>
                </c:pt>
                <c:pt idx="25">
                  <c:v>36.799999999999997</c:v>
                </c:pt>
                <c:pt idx="26">
                  <c:v>33</c:v>
                </c:pt>
                <c:pt idx="27">
                  <c:v>30.7</c:v>
                </c:pt>
                <c:pt idx="28">
                  <c:v>30.9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24-42A2-AF03-C67AEE4F3A1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24.1</c:v>
                </c:pt>
                <c:pt idx="1">
                  <c:v>24.5</c:v>
                </c:pt>
                <c:pt idx="2">
                  <c:v>22.7</c:v>
                </c:pt>
                <c:pt idx="3">
                  <c:v>24.4</c:v>
                </c:pt>
                <c:pt idx="4">
                  <c:v>24.6</c:v>
                </c:pt>
                <c:pt idx="5">
                  <c:v>22.2</c:v>
                </c:pt>
                <c:pt idx="6">
                  <c:v>22.4</c:v>
                </c:pt>
                <c:pt idx="7">
                  <c:v>23.5</c:v>
                </c:pt>
                <c:pt idx="8">
                  <c:v>23.2</c:v>
                </c:pt>
                <c:pt idx="9">
                  <c:v>23</c:v>
                </c:pt>
                <c:pt idx="10">
                  <c:v>24.4</c:v>
                </c:pt>
                <c:pt idx="11">
                  <c:v>23.5</c:v>
                </c:pt>
                <c:pt idx="12">
                  <c:v>24.7</c:v>
                </c:pt>
                <c:pt idx="13">
                  <c:v>24.2</c:v>
                </c:pt>
                <c:pt idx="14">
                  <c:v>23.5</c:v>
                </c:pt>
                <c:pt idx="15">
                  <c:v>24.2</c:v>
                </c:pt>
                <c:pt idx="16">
                  <c:v>23.9</c:v>
                </c:pt>
                <c:pt idx="17">
                  <c:v>22.8</c:v>
                </c:pt>
                <c:pt idx="18">
                  <c:v>23.1</c:v>
                </c:pt>
                <c:pt idx="19">
                  <c:v>22.8</c:v>
                </c:pt>
                <c:pt idx="20">
                  <c:v>23.5</c:v>
                </c:pt>
                <c:pt idx="21">
                  <c:v>24.8</c:v>
                </c:pt>
                <c:pt idx="22">
                  <c:v>25.7</c:v>
                </c:pt>
                <c:pt idx="23">
                  <c:v>24.5</c:v>
                </c:pt>
                <c:pt idx="24">
                  <c:v>23</c:v>
                </c:pt>
                <c:pt idx="25">
                  <c:v>23.7</c:v>
                </c:pt>
                <c:pt idx="26">
                  <c:v>23.6</c:v>
                </c:pt>
                <c:pt idx="27">
                  <c:v>22.6</c:v>
                </c:pt>
                <c:pt idx="28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24-42A2-AF03-C67AEE4F3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497200"/>
        <c:axId val="-922500464"/>
        <c:extLst/>
      </c:stockChart>
      <c:valAx>
        <c:axId val="-922496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508080"/>
        <c:crosses val="max"/>
        <c:crossBetween val="between"/>
      </c:valAx>
      <c:catAx>
        <c:axId val="-92250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496112"/>
        <c:crossesAt val="0"/>
        <c:auto val="1"/>
        <c:lblAlgn val="ctr"/>
        <c:lblOffset val="100"/>
        <c:noMultiLvlLbl val="0"/>
      </c:catAx>
      <c:valAx>
        <c:axId val="-922500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497200"/>
        <c:crosses val="autoZero"/>
        <c:crossBetween val="between"/>
      </c:valAx>
      <c:catAx>
        <c:axId val="-922497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2500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3.2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2.7</c:v>
                </c:pt>
                <c:pt idx="5">
                  <c:v>14.8</c:v>
                </c:pt>
                <c:pt idx="6">
                  <c:v>46.1</c:v>
                </c:pt>
                <c:pt idx="7">
                  <c:v>0.3</c:v>
                </c:pt>
                <c:pt idx="8">
                  <c:v>0</c:v>
                </c:pt>
                <c:pt idx="9">
                  <c:v>0</c:v>
                </c:pt>
                <c:pt idx="10">
                  <c:v>6.5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4.4000000000000004</c:v>
                </c:pt>
                <c:pt idx="15">
                  <c:v>14.5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21.4</c:v>
                </c:pt>
                <c:pt idx="23">
                  <c:v>5.2</c:v>
                </c:pt>
                <c:pt idx="24">
                  <c:v>0</c:v>
                </c:pt>
                <c:pt idx="25">
                  <c:v>0</c:v>
                </c:pt>
                <c:pt idx="26">
                  <c:v>13.7</c:v>
                </c:pt>
                <c:pt idx="27">
                  <c:v>4.5</c:v>
                </c:pt>
                <c:pt idx="28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F-409A-A40D-EBF125F0E5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501552"/>
        <c:axId val="-9225020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38.299999999999997</c:v>
                </c:pt>
                <c:pt idx="1">
                  <c:v>36.299999999999997</c:v>
                </c:pt>
                <c:pt idx="2">
                  <c:v>34.9</c:v>
                </c:pt>
                <c:pt idx="3">
                  <c:v>36.700000000000003</c:v>
                </c:pt>
                <c:pt idx="4">
                  <c:v>36.799999999999997</c:v>
                </c:pt>
                <c:pt idx="5">
                  <c:v>35.799999999999997</c:v>
                </c:pt>
                <c:pt idx="6">
                  <c:v>34</c:v>
                </c:pt>
                <c:pt idx="7">
                  <c:v>35.299999999999997</c:v>
                </c:pt>
                <c:pt idx="8">
                  <c:v>35</c:v>
                </c:pt>
                <c:pt idx="9">
                  <c:v>34.799999999999997</c:v>
                </c:pt>
                <c:pt idx="10">
                  <c:v>31.8</c:v>
                </c:pt>
                <c:pt idx="11">
                  <c:v>34.6</c:v>
                </c:pt>
                <c:pt idx="12">
                  <c:v>35</c:v>
                </c:pt>
                <c:pt idx="13">
                  <c:v>35.700000000000003</c:v>
                </c:pt>
                <c:pt idx="14">
                  <c:v>35.700000000000003</c:v>
                </c:pt>
                <c:pt idx="15">
                  <c:v>35.200000000000003</c:v>
                </c:pt>
                <c:pt idx="16">
                  <c:v>31.2</c:v>
                </c:pt>
                <c:pt idx="17">
                  <c:v>33.700000000000003</c:v>
                </c:pt>
                <c:pt idx="18">
                  <c:v>36.299999999999997</c:v>
                </c:pt>
                <c:pt idx="19">
                  <c:v>34.9</c:v>
                </c:pt>
                <c:pt idx="20">
                  <c:v>36.9</c:v>
                </c:pt>
                <c:pt idx="21">
                  <c:v>37.200000000000003</c:v>
                </c:pt>
                <c:pt idx="22">
                  <c:v>38</c:v>
                </c:pt>
                <c:pt idx="23">
                  <c:v>34.5</c:v>
                </c:pt>
                <c:pt idx="24">
                  <c:v>33.5</c:v>
                </c:pt>
                <c:pt idx="25">
                  <c:v>34.5</c:v>
                </c:pt>
                <c:pt idx="26">
                  <c:v>32.6</c:v>
                </c:pt>
                <c:pt idx="27">
                  <c:v>34.200000000000003</c:v>
                </c:pt>
                <c:pt idx="28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DF-409A-A40D-EBF125F0E5E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28.3</c:v>
                </c:pt>
                <c:pt idx="1">
                  <c:v>26.6</c:v>
                </c:pt>
                <c:pt idx="2">
                  <c:v>27.8</c:v>
                </c:pt>
                <c:pt idx="3">
                  <c:v>29.3</c:v>
                </c:pt>
                <c:pt idx="4">
                  <c:v>29.8</c:v>
                </c:pt>
                <c:pt idx="5">
                  <c:v>26</c:v>
                </c:pt>
                <c:pt idx="6">
                  <c:v>25.7</c:v>
                </c:pt>
                <c:pt idx="7">
                  <c:v>25.7</c:v>
                </c:pt>
                <c:pt idx="8">
                  <c:v>27</c:v>
                </c:pt>
                <c:pt idx="9">
                  <c:v>27</c:v>
                </c:pt>
                <c:pt idx="10">
                  <c:v>28.5</c:v>
                </c:pt>
                <c:pt idx="11">
                  <c:v>27.7</c:v>
                </c:pt>
                <c:pt idx="12">
                  <c:v>29.1</c:v>
                </c:pt>
                <c:pt idx="13">
                  <c:v>29.2</c:v>
                </c:pt>
                <c:pt idx="14">
                  <c:v>28.8</c:v>
                </c:pt>
                <c:pt idx="15">
                  <c:v>26.2</c:v>
                </c:pt>
                <c:pt idx="16">
                  <c:v>27.6</c:v>
                </c:pt>
                <c:pt idx="17">
                  <c:v>28.7</c:v>
                </c:pt>
                <c:pt idx="18">
                  <c:v>28.7</c:v>
                </c:pt>
                <c:pt idx="19">
                  <c:v>26.8</c:v>
                </c:pt>
                <c:pt idx="20">
                  <c:v>28.2</c:v>
                </c:pt>
                <c:pt idx="21">
                  <c:v>28.9</c:v>
                </c:pt>
                <c:pt idx="22">
                  <c:v>28.9</c:v>
                </c:pt>
                <c:pt idx="23">
                  <c:v>28</c:v>
                </c:pt>
                <c:pt idx="24">
                  <c:v>26.5</c:v>
                </c:pt>
                <c:pt idx="25">
                  <c:v>27.1</c:v>
                </c:pt>
                <c:pt idx="26">
                  <c:v>27.6</c:v>
                </c:pt>
                <c:pt idx="27">
                  <c:v>25.5</c:v>
                </c:pt>
                <c:pt idx="2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DF-409A-A40D-EBF125F0E5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495024"/>
        <c:axId val="-922499376"/>
        <c:extLst/>
      </c:stockChart>
      <c:valAx>
        <c:axId val="-92250209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501552"/>
        <c:crosses val="max"/>
        <c:crossBetween val="between"/>
      </c:valAx>
      <c:catAx>
        <c:axId val="-92250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502096"/>
        <c:crossesAt val="0"/>
        <c:auto val="1"/>
        <c:lblAlgn val="ctr"/>
        <c:lblOffset val="100"/>
        <c:noMultiLvlLbl val="0"/>
      </c:catAx>
      <c:valAx>
        <c:axId val="-9224993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2495024"/>
        <c:crosses val="autoZero"/>
        <c:crossBetween val="between"/>
      </c:valAx>
      <c:catAx>
        <c:axId val="-9224950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24993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4.5</c:v>
                </c:pt>
                <c:pt idx="6">
                  <c:v>29.4</c:v>
                </c:pt>
                <c:pt idx="7">
                  <c:v>2.8</c:v>
                </c:pt>
                <c:pt idx="8">
                  <c:v>2.2999999999999998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13.4</c:v>
                </c:pt>
                <c:pt idx="16">
                  <c:v>0.4</c:v>
                </c:pt>
                <c:pt idx="17">
                  <c:v>0</c:v>
                </c:pt>
                <c:pt idx="18">
                  <c:v>0.3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5.7</c:v>
                </c:pt>
                <c:pt idx="24">
                  <c:v>5.9</c:v>
                </c:pt>
                <c:pt idx="25">
                  <c:v>0.4</c:v>
                </c:pt>
                <c:pt idx="26">
                  <c:v>0</c:v>
                </c:pt>
                <c:pt idx="27">
                  <c:v>1</c:v>
                </c:pt>
                <c:pt idx="28">
                  <c:v>72.3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D-4D78-ABA3-1B853F3EE4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0301040"/>
        <c:axId val="-880293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34</c:v>
                </c:pt>
                <c:pt idx="1">
                  <c:v>34.5</c:v>
                </c:pt>
                <c:pt idx="2">
                  <c:v>35.299999999999997</c:v>
                </c:pt>
                <c:pt idx="3">
                  <c:v>36.5</c:v>
                </c:pt>
                <c:pt idx="4">
                  <c:v>34</c:v>
                </c:pt>
                <c:pt idx="5">
                  <c:v>35</c:v>
                </c:pt>
                <c:pt idx="6">
                  <c:v>34.4</c:v>
                </c:pt>
                <c:pt idx="7">
                  <c:v>31.7</c:v>
                </c:pt>
                <c:pt idx="8">
                  <c:v>34</c:v>
                </c:pt>
                <c:pt idx="9">
                  <c:v>34</c:v>
                </c:pt>
                <c:pt idx="10">
                  <c:v>31</c:v>
                </c:pt>
                <c:pt idx="11">
                  <c:v>35.5</c:v>
                </c:pt>
                <c:pt idx="12">
                  <c:v>35.5</c:v>
                </c:pt>
                <c:pt idx="13">
                  <c:v>35.200000000000003</c:v>
                </c:pt>
                <c:pt idx="14">
                  <c:v>35.700000000000003</c:v>
                </c:pt>
                <c:pt idx="15">
                  <c:v>35.200000000000003</c:v>
                </c:pt>
                <c:pt idx="16">
                  <c:v>31</c:v>
                </c:pt>
                <c:pt idx="17">
                  <c:v>34.200000000000003</c:v>
                </c:pt>
                <c:pt idx="18">
                  <c:v>34.799999999999997</c:v>
                </c:pt>
                <c:pt idx="19">
                  <c:v>35</c:v>
                </c:pt>
                <c:pt idx="20">
                  <c:v>36</c:v>
                </c:pt>
                <c:pt idx="21">
                  <c:v>35</c:v>
                </c:pt>
                <c:pt idx="22">
                  <c:v>32.5</c:v>
                </c:pt>
                <c:pt idx="23">
                  <c:v>34.299999999999997</c:v>
                </c:pt>
                <c:pt idx="24">
                  <c:v>34.4</c:v>
                </c:pt>
                <c:pt idx="25">
                  <c:v>34</c:v>
                </c:pt>
                <c:pt idx="26">
                  <c:v>33.700000000000003</c:v>
                </c:pt>
                <c:pt idx="27">
                  <c:v>33.5</c:v>
                </c:pt>
                <c:pt idx="28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FD-4D78-ABA3-1B853F3EE49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25.3</c:v>
                </c:pt>
                <c:pt idx="1">
                  <c:v>25.8</c:v>
                </c:pt>
                <c:pt idx="2">
                  <c:v>27.2</c:v>
                </c:pt>
                <c:pt idx="3">
                  <c:v>29</c:v>
                </c:pt>
                <c:pt idx="4">
                  <c:v>28.7</c:v>
                </c:pt>
                <c:pt idx="5">
                  <c:v>26.5</c:v>
                </c:pt>
                <c:pt idx="6">
                  <c:v>26.3</c:v>
                </c:pt>
                <c:pt idx="7">
                  <c:v>25.6</c:v>
                </c:pt>
                <c:pt idx="8">
                  <c:v>27</c:v>
                </c:pt>
                <c:pt idx="9">
                  <c:v>27.8</c:v>
                </c:pt>
                <c:pt idx="10">
                  <c:v>28.3</c:v>
                </c:pt>
                <c:pt idx="11">
                  <c:v>27.8</c:v>
                </c:pt>
                <c:pt idx="12">
                  <c:v>27.7</c:v>
                </c:pt>
                <c:pt idx="13">
                  <c:v>28.4</c:v>
                </c:pt>
                <c:pt idx="14">
                  <c:v>28.8</c:v>
                </c:pt>
                <c:pt idx="15">
                  <c:v>29</c:v>
                </c:pt>
                <c:pt idx="16">
                  <c:v>26.9</c:v>
                </c:pt>
                <c:pt idx="17">
                  <c:v>26.8</c:v>
                </c:pt>
                <c:pt idx="18">
                  <c:v>27.8</c:v>
                </c:pt>
                <c:pt idx="19">
                  <c:v>26</c:v>
                </c:pt>
                <c:pt idx="20">
                  <c:v>26</c:v>
                </c:pt>
                <c:pt idx="21">
                  <c:v>26.8</c:v>
                </c:pt>
                <c:pt idx="22">
                  <c:v>27.5</c:v>
                </c:pt>
                <c:pt idx="23">
                  <c:v>27.2</c:v>
                </c:pt>
                <c:pt idx="24">
                  <c:v>26.9</c:v>
                </c:pt>
                <c:pt idx="25">
                  <c:v>27.6</c:v>
                </c:pt>
                <c:pt idx="26">
                  <c:v>26.8</c:v>
                </c:pt>
                <c:pt idx="27">
                  <c:v>26.9</c:v>
                </c:pt>
                <c:pt idx="28">
                  <c:v>27.7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FD-4D78-ABA3-1B853F3EE4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0293968"/>
        <c:axId val="-880294512"/>
        <c:extLst/>
      </c:stockChart>
      <c:valAx>
        <c:axId val="-880293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0301040"/>
        <c:crosses val="max"/>
        <c:crossBetween val="between"/>
      </c:valAx>
      <c:catAx>
        <c:axId val="-88030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0293424"/>
        <c:crossesAt val="0"/>
        <c:auto val="1"/>
        <c:lblAlgn val="ctr"/>
        <c:lblOffset val="100"/>
        <c:noMultiLvlLbl val="0"/>
      </c:catAx>
      <c:valAx>
        <c:axId val="-880294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0293968"/>
        <c:crosses val="autoZero"/>
        <c:crossBetween val="between"/>
      </c:valAx>
      <c:catAx>
        <c:axId val="-8802939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0294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3.1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15.8</c:v>
                </c:pt>
                <c:pt idx="11">
                  <c:v>0</c:v>
                </c:pt>
                <c:pt idx="12">
                  <c:v>0.1</c:v>
                </c:pt>
                <c:pt idx="13">
                  <c:v>0</c:v>
                </c:pt>
                <c:pt idx="14">
                  <c:v>0</c:v>
                </c:pt>
                <c:pt idx="15">
                  <c:v>1.6</c:v>
                </c:pt>
                <c:pt idx="16">
                  <c:v>0</c:v>
                </c:pt>
                <c:pt idx="17">
                  <c:v>0</c:v>
                </c:pt>
                <c:pt idx="18">
                  <c:v>26.2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0.3</c:v>
                </c:pt>
                <c:pt idx="23">
                  <c:v>1.6</c:v>
                </c:pt>
                <c:pt idx="24">
                  <c:v>1.8</c:v>
                </c:pt>
                <c:pt idx="25">
                  <c:v>14.8</c:v>
                </c:pt>
                <c:pt idx="26">
                  <c:v>0</c:v>
                </c:pt>
                <c:pt idx="27">
                  <c:v>4</c:v>
                </c:pt>
                <c:pt idx="28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6C-4A7A-A738-1EDEAEC459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5776"/>
        <c:axId val="-8825750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34.9</c:v>
                </c:pt>
                <c:pt idx="1">
                  <c:v>34.1</c:v>
                </c:pt>
                <c:pt idx="2">
                  <c:v>34.5</c:v>
                </c:pt>
                <c:pt idx="3">
                  <c:v>36</c:v>
                </c:pt>
                <c:pt idx="4">
                  <c:v>35.799999999999997</c:v>
                </c:pt>
                <c:pt idx="5">
                  <c:v>35.4</c:v>
                </c:pt>
                <c:pt idx="6">
                  <c:v>33.5</c:v>
                </c:pt>
                <c:pt idx="7">
                  <c:v>33.6</c:v>
                </c:pt>
                <c:pt idx="8">
                  <c:v>33.6</c:v>
                </c:pt>
                <c:pt idx="9">
                  <c:v>34.200000000000003</c:v>
                </c:pt>
                <c:pt idx="10">
                  <c:v>31.9</c:v>
                </c:pt>
                <c:pt idx="11">
                  <c:v>35.1</c:v>
                </c:pt>
                <c:pt idx="12">
                  <c:v>34.5</c:v>
                </c:pt>
                <c:pt idx="13">
                  <c:v>36.9</c:v>
                </c:pt>
                <c:pt idx="14">
                  <c:v>37.200000000000003</c:v>
                </c:pt>
                <c:pt idx="15">
                  <c:v>36.5</c:v>
                </c:pt>
                <c:pt idx="16">
                  <c:v>31.7</c:v>
                </c:pt>
                <c:pt idx="17">
                  <c:v>32.9</c:v>
                </c:pt>
                <c:pt idx="18">
                  <c:v>35.299999999999997</c:v>
                </c:pt>
                <c:pt idx="19">
                  <c:v>34.700000000000003</c:v>
                </c:pt>
                <c:pt idx="20">
                  <c:v>35.299999999999997</c:v>
                </c:pt>
                <c:pt idx="21">
                  <c:v>35.5</c:v>
                </c:pt>
                <c:pt idx="22">
                  <c:v>35.9</c:v>
                </c:pt>
                <c:pt idx="23">
                  <c:v>35.200000000000003</c:v>
                </c:pt>
                <c:pt idx="24">
                  <c:v>35.6</c:v>
                </c:pt>
                <c:pt idx="25">
                  <c:v>34.4</c:v>
                </c:pt>
                <c:pt idx="26">
                  <c:v>34.4</c:v>
                </c:pt>
                <c:pt idx="27">
                  <c:v>33</c:v>
                </c:pt>
                <c:pt idx="28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6C-4A7A-A738-1EDEAEC459A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26.4</c:v>
                </c:pt>
                <c:pt idx="1">
                  <c:v>26.8</c:v>
                </c:pt>
                <c:pt idx="2">
                  <c:v>26.1</c:v>
                </c:pt>
                <c:pt idx="3">
                  <c:v>26.9</c:v>
                </c:pt>
                <c:pt idx="4">
                  <c:v>26.9</c:v>
                </c:pt>
                <c:pt idx="5">
                  <c:v>26.3</c:v>
                </c:pt>
                <c:pt idx="6">
                  <c:v>25.2</c:v>
                </c:pt>
                <c:pt idx="7">
                  <c:v>26.7</c:v>
                </c:pt>
                <c:pt idx="8">
                  <c:v>26.2</c:v>
                </c:pt>
                <c:pt idx="9">
                  <c:v>27.3</c:v>
                </c:pt>
                <c:pt idx="10">
                  <c:v>28.5</c:v>
                </c:pt>
                <c:pt idx="11">
                  <c:v>27.6</c:v>
                </c:pt>
                <c:pt idx="12">
                  <c:v>28.9</c:v>
                </c:pt>
                <c:pt idx="13">
                  <c:v>27.5</c:v>
                </c:pt>
                <c:pt idx="14">
                  <c:v>26.7</c:v>
                </c:pt>
                <c:pt idx="15">
                  <c:v>27.4</c:v>
                </c:pt>
                <c:pt idx="16">
                  <c:v>27</c:v>
                </c:pt>
                <c:pt idx="17">
                  <c:v>27.8</c:v>
                </c:pt>
                <c:pt idx="18">
                  <c:v>27</c:v>
                </c:pt>
                <c:pt idx="19">
                  <c:v>25.5</c:v>
                </c:pt>
                <c:pt idx="20">
                  <c:v>26.6</c:v>
                </c:pt>
                <c:pt idx="21">
                  <c:v>26.6</c:v>
                </c:pt>
                <c:pt idx="22">
                  <c:v>27.6</c:v>
                </c:pt>
                <c:pt idx="23">
                  <c:v>27.8</c:v>
                </c:pt>
                <c:pt idx="24">
                  <c:v>26.3</c:v>
                </c:pt>
                <c:pt idx="25">
                  <c:v>26.1</c:v>
                </c:pt>
                <c:pt idx="26">
                  <c:v>26.9</c:v>
                </c:pt>
                <c:pt idx="27">
                  <c:v>26</c:v>
                </c:pt>
                <c:pt idx="28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6C-4A7A-A738-1EDEAEC459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4480"/>
        <c:axId val="-882573936"/>
        <c:extLst/>
      </c:stockChart>
      <c:valAx>
        <c:axId val="-8825750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65776"/>
        <c:crosses val="max"/>
        <c:crossBetween val="between"/>
      </c:valAx>
      <c:catAx>
        <c:axId val="-8825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5024"/>
        <c:crossesAt val="0"/>
        <c:auto val="1"/>
        <c:lblAlgn val="ctr"/>
        <c:lblOffset val="100"/>
        <c:noMultiLvlLbl val="0"/>
      </c:catAx>
      <c:valAx>
        <c:axId val="-8825739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82574480"/>
        <c:crosses val="autoZero"/>
        <c:crossBetween val="between"/>
      </c:valAx>
      <c:catAx>
        <c:axId val="-882574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825739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832864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72106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389</Words>
  <Application>Microsoft Office PowerPoint</Application>
  <PresentationFormat>Custom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38</cp:revision>
  <dcterms:created xsi:type="dcterms:W3CDTF">2018-10-25T13:21:08Z</dcterms:created>
  <dcterms:modified xsi:type="dcterms:W3CDTF">2019-07-04T05:46:51Z</dcterms:modified>
</cp:coreProperties>
</file>