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July-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34.1</c:v>
                </c:pt>
                <c:pt idx="1">
                  <c:v>3.6</c:v>
                </c:pt>
                <c:pt idx="2">
                  <c:v>0</c:v>
                </c:pt>
                <c:pt idx="3">
                  <c:v>0.6</c:v>
                </c:pt>
                <c:pt idx="4">
                  <c:v>0</c:v>
                </c:pt>
                <c:pt idx="5">
                  <c:v>0.1</c:v>
                </c:pt>
                <c:pt idx="6">
                  <c:v>0</c:v>
                </c:pt>
                <c:pt idx="7">
                  <c:v>1.9</c:v>
                </c:pt>
                <c:pt idx="8">
                  <c:v>0.6</c:v>
                </c:pt>
                <c:pt idx="9">
                  <c:v>3.8</c:v>
                </c:pt>
                <c:pt idx="10">
                  <c:v>0.3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1.1000000000000001</c:v>
                </c:pt>
                <c:pt idx="17">
                  <c:v>0</c:v>
                </c:pt>
                <c:pt idx="18">
                  <c:v>0</c:v>
                </c:pt>
                <c:pt idx="19">
                  <c:v>13.3</c:v>
                </c:pt>
                <c:pt idx="20">
                  <c:v>40.200000000000003</c:v>
                </c:pt>
                <c:pt idx="21">
                  <c:v>2.1</c:v>
                </c:pt>
                <c:pt idx="22">
                  <c:v>20.5</c:v>
                </c:pt>
                <c:pt idx="23">
                  <c:v>20.8</c:v>
                </c:pt>
                <c:pt idx="24">
                  <c:v>3.2</c:v>
                </c:pt>
                <c:pt idx="25">
                  <c:v>17.7</c:v>
                </c:pt>
                <c:pt idx="26">
                  <c:v>3.1</c:v>
                </c:pt>
                <c:pt idx="27">
                  <c:v>0</c:v>
                </c:pt>
                <c:pt idx="28">
                  <c:v>0</c:v>
                </c:pt>
                <c:pt idx="29">
                  <c:v>16.3</c:v>
                </c:pt>
                <c:pt idx="3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6-4271-8371-2FB24A5519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76397008"/>
        <c:axId val="-97639755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31</c:v>
                </c:pt>
                <c:pt idx="1">
                  <c:v>30.1</c:v>
                </c:pt>
                <c:pt idx="2">
                  <c:v>33</c:v>
                </c:pt>
                <c:pt idx="3">
                  <c:v>31.5</c:v>
                </c:pt>
                <c:pt idx="4">
                  <c:v>30.6</c:v>
                </c:pt>
                <c:pt idx="5">
                  <c:v>32.299999999999997</c:v>
                </c:pt>
                <c:pt idx="6">
                  <c:v>31.6</c:v>
                </c:pt>
                <c:pt idx="7">
                  <c:v>30.9</c:v>
                </c:pt>
                <c:pt idx="8">
                  <c:v>32.299999999999997</c:v>
                </c:pt>
                <c:pt idx="9">
                  <c:v>31.5</c:v>
                </c:pt>
                <c:pt idx="10">
                  <c:v>32.6</c:v>
                </c:pt>
                <c:pt idx="11">
                  <c:v>33</c:v>
                </c:pt>
                <c:pt idx="12">
                  <c:v>32.9</c:v>
                </c:pt>
                <c:pt idx="13">
                  <c:v>32</c:v>
                </c:pt>
                <c:pt idx="14">
                  <c:v>34</c:v>
                </c:pt>
                <c:pt idx="15">
                  <c:v>34.4</c:v>
                </c:pt>
                <c:pt idx="16">
                  <c:v>36.799999999999997</c:v>
                </c:pt>
                <c:pt idx="17">
                  <c:v>36.4</c:v>
                </c:pt>
                <c:pt idx="18">
                  <c:v>37.5</c:v>
                </c:pt>
                <c:pt idx="19">
                  <c:v>35.299999999999997</c:v>
                </c:pt>
                <c:pt idx="20">
                  <c:v>36.4</c:v>
                </c:pt>
                <c:pt idx="21">
                  <c:v>31.7</c:v>
                </c:pt>
                <c:pt idx="22">
                  <c:v>32</c:v>
                </c:pt>
                <c:pt idx="23">
                  <c:v>28.1</c:v>
                </c:pt>
                <c:pt idx="24">
                  <c:v>31</c:v>
                </c:pt>
                <c:pt idx="25">
                  <c:v>31.2</c:v>
                </c:pt>
                <c:pt idx="26">
                  <c:v>30.1</c:v>
                </c:pt>
                <c:pt idx="27">
                  <c:v>33.799999999999997</c:v>
                </c:pt>
                <c:pt idx="28">
                  <c:v>33.9</c:v>
                </c:pt>
                <c:pt idx="29">
                  <c:v>33.700000000000003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56-4271-8371-2FB24A55198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24.6</c:v>
                </c:pt>
                <c:pt idx="1">
                  <c:v>24.1</c:v>
                </c:pt>
                <c:pt idx="2">
                  <c:v>25.4</c:v>
                </c:pt>
                <c:pt idx="3">
                  <c:v>24.9</c:v>
                </c:pt>
                <c:pt idx="4">
                  <c:v>24.5</c:v>
                </c:pt>
                <c:pt idx="5">
                  <c:v>24.6</c:v>
                </c:pt>
                <c:pt idx="6">
                  <c:v>24.9</c:v>
                </c:pt>
                <c:pt idx="7">
                  <c:v>25.4</c:v>
                </c:pt>
                <c:pt idx="8">
                  <c:v>24.1</c:v>
                </c:pt>
                <c:pt idx="9">
                  <c:v>24</c:v>
                </c:pt>
                <c:pt idx="10">
                  <c:v>24.4</c:v>
                </c:pt>
                <c:pt idx="11">
                  <c:v>25.2</c:v>
                </c:pt>
                <c:pt idx="12">
                  <c:v>26.1</c:v>
                </c:pt>
                <c:pt idx="13">
                  <c:v>26.2</c:v>
                </c:pt>
                <c:pt idx="14">
                  <c:v>26.1</c:v>
                </c:pt>
                <c:pt idx="15">
                  <c:v>26.5</c:v>
                </c:pt>
                <c:pt idx="16">
                  <c:v>25.1</c:v>
                </c:pt>
                <c:pt idx="17">
                  <c:v>25.4</c:v>
                </c:pt>
                <c:pt idx="18">
                  <c:v>26.6</c:v>
                </c:pt>
                <c:pt idx="19">
                  <c:v>26.6</c:v>
                </c:pt>
                <c:pt idx="20">
                  <c:v>23.8</c:v>
                </c:pt>
                <c:pt idx="21">
                  <c:v>23.4</c:v>
                </c:pt>
                <c:pt idx="22">
                  <c:v>24.7</c:v>
                </c:pt>
                <c:pt idx="23">
                  <c:v>24</c:v>
                </c:pt>
                <c:pt idx="24">
                  <c:v>24.2</c:v>
                </c:pt>
                <c:pt idx="25">
                  <c:v>23.5</c:v>
                </c:pt>
                <c:pt idx="26">
                  <c:v>23.2</c:v>
                </c:pt>
                <c:pt idx="27">
                  <c:v>22.4</c:v>
                </c:pt>
                <c:pt idx="28">
                  <c:v>25.5</c:v>
                </c:pt>
                <c:pt idx="29">
                  <c:v>26.7</c:v>
                </c:pt>
                <c:pt idx="3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56-4271-8371-2FB24A5519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76404624"/>
        <c:axId val="-976393744"/>
        <c:extLst/>
      </c:stockChart>
      <c:valAx>
        <c:axId val="-97639755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6397008"/>
        <c:crosses val="max"/>
        <c:crossBetween val="between"/>
      </c:valAx>
      <c:catAx>
        <c:axId val="-97639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6397552"/>
        <c:crosses val="autoZero"/>
        <c:auto val="1"/>
        <c:lblAlgn val="ctr"/>
        <c:lblOffset val="100"/>
        <c:noMultiLvlLbl val="0"/>
      </c:catAx>
      <c:valAx>
        <c:axId val="-976393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6404624"/>
        <c:crosses val="autoZero"/>
        <c:crossBetween val="between"/>
      </c:valAx>
      <c:catAx>
        <c:axId val="-976404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763937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1.1000000000000001</c:v>
                </c:pt>
                <c:pt idx="2">
                  <c:v>22.9</c:v>
                </c:pt>
                <c:pt idx="3">
                  <c:v>22.7</c:v>
                </c:pt>
                <c:pt idx="4">
                  <c:v>0.01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0.01</c:v>
                </c:pt>
                <c:pt idx="21">
                  <c:v>0</c:v>
                </c:pt>
                <c:pt idx="22">
                  <c:v>0</c:v>
                </c:pt>
                <c:pt idx="23">
                  <c:v>10.3</c:v>
                </c:pt>
                <c:pt idx="24">
                  <c:v>0.9</c:v>
                </c:pt>
                <c:pt idx="25">
                  <c:v>4.7</c:v>
                </c:pt>
                <c:pt idx="26">
                  <c:v>0</c:v>
                </c:pt>
                <c:pt idx="27">
                  <c:v>7.5</c:v>
                </c:pt>
                <c:pt idx="28">
                  <c:v>0</c:v>
                </c:pt>
                <c:pt idx="29">
                  <c:v>0.1</c:v>
                </c:pt>
                <c:pt idx="30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7B-4DCD-8667-E7BA55B03E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2229808"/>
        <c:axId val="-9322325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32</c:v>
                </c:pt>
                <c:pt idx="1">
                  <c:v>31.6</c:v>
                </c:pt>
                <c:pt idx="2">
                  <c:v>30.2</c:v>
                </c:pt>
                <c:pt idx="3">
                  <c:v>30.2</c:v>
                </c:pt>
                <c:pt idx="4">
                  <c:v>31</c:v>
                </c:pt>
                <c:pt idx="5">
                  <c:v>31.3</c:v>
                </c:pt>
                <c:pt idx="6">
                  <c:v>32.200000000000003</c:v>
                </c:pt>
                <c:pt idx="7">
                  <c:v>32</c:v>
                </c:pt>
                <c:pt idx="8">
                  <c:v>32</c:v>
                </c:pt>
                <c:pt idx="9">
                  <c:v>32</c:v>
                </c:pt>
                <c:pt idx="10">
                  <c:v>31.5</c:v>
                </c:pt>
                <c:pt idx="11">
                  <c:v>32</c:v>
                </c:pt>
                <c:pt idx="12">
                  <c:v>32.299999999999997</c:v>
                </c:pt>
                <c:pt idx="13">
                  <c:v>32</c:v>
                </c:pt>
                <c:pt idx="14">
                  <c:v>32.4</c:v>
                </c:pt>
                <c:pt idx="15">
                  <c:v>32.299999999999997</c:v>
                </c:pt>
                <c:pt idx="16">
                  <c:v>32.299999999999997</c:v>
                </c:pt>
                <c:pt idx="17">
                  <c:v>31</c:v>
                </c:pt>
                <c:pt idx="18">
                  <c:v>32</c:v>
                </c:pt>
                <c:pt idx="19">
                  <c:v>32</c:v>
                </c:pt>
                <c:pt idx="20">
                  <c:v>32.299999999999997</c:v>
                </c:pt>
                <c:pt idx="21">
                  <c:v>32.700000000000003</c:v>
                </c:pt>
                <c:pt idx="22">
                  <c:v>32.299999999999997</c:v>
                </c:pt>
                <c:pt idx="23">
                  <c:v>32.299999999999997</c:v>
                </c:pt>
                <c:pt idx="24">
                  <c:v>31.5</c:v>
                </c:pt>
                <c:pt idx="25">
                  <c:v>31</c:v>
                </c:pt>
                <c:pt idx="26">
                  <c:v>32.299999999999997</c:v>
                </c:pt>
                <c:pt idx="27">
                  <c:v>32.1</c:v>
                </c:pt>
                <c:pt idx="28">
                  <c:v>31.7</c:v>
                </c:pt>
                <c:pt idx="29">
                  <c:v>31.7</c:v>
                </c:pt>
                <c:pt idx="30">
                  <c:v>31.7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7B-4DCD-8667-E7BA55B03E0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28.7</c:v>
                </c:pt>
                <c:pt idx="1">
                  <c:v>29.1</c:v>
                </c:pt>
                <c:pt idx="2">
                  <c:v>25</c:v>
                </c:pt>
                <c:pt idx="3">
                  <c:v>25.5</c:v>
                </c:pt>
                <c:pt idx="4">
                  <c:v>25.4</c:v>
                </c:pt>
                <c:pt idx="5">
                  <c:v>26</c:v>
                </c:pt>
                <c:pt idx="6">
                  <c:v>28.8</c:v>
                </c:pt>
                <c:pt idx="7">
                  <c:v>28.9</c:v>
                </c:pt>
                <c:pt idx="8">
                  <c:v>28.7</c:v>
                </c:pt>
                <c:pt idx="9">
                  <c:v>27.9</c:v>
                </c:pt>
                <c:pt idx="10">
                  <c:v>28.5</c:v>
                </c:pt>
                <c:pt idx="11">
                  <c:v>28</c:v>
                </c:pt>
                <c:pt idx="12">
                  <c:v>29.3</c:v>
                </c:pt>
                <c:pt idx="13">
                  <c:v>25</c:v>
                </c:pt>
                <c:pt idx="14">
                  <c:v>28.5</c:v>
                </c:pt>
                <c:pt idx="15">
                  <c:v>28</c:v>
                </c:pt>
                <c:pt idx="16">
                  <c:v>29</c:v>
                </c:pt>
                <c:pt idx="17">
                  <c:v>29.1</c:v>
                </c:pt>
                <c:pt idx="18">
                  <c:v>28.8</c:v>
                </c:pt>
                <c:pt idx="19">
                  <c:v>28.5</c:v>
                </c:pt>
                <c:pt idx="20">
                  <c:v>29</c:v>
                </c:pt>
                <c:pt idx="21">
                  <c:v>29.2</c:v>
                </c:pt>
                <c:pt idx="22">
                  <c:v>29.2</c:v>
                </c:pt>
                <c:pt idx="23">
                  <c:v>29.5</c:v>
                </c:pt>
                <c:pt idx="24">
                  <c:v>26</c:v>
                </c:pt>
                <c:pt idx="25">
                  <c:v>28.7</c:v>
                </c:pt>
                <c:pt idx="26">
                  <c:v>26</c:v>
                </c:pt>
                <c:pt idx="27">
                  <c:v>29.4</c:v>
                </c:pt>
                <c:pt idx="28">
                  <c:v>25.6</c:v>
                </c:pt>
                <c:pt idx="29">
                  <c:v>28</c:v>
                </c:pt>
                <c:pt idx="30">
                  <c:v>28.8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7B-4DCD-8667-E7BA55B03E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0853584"/>
        <c:axId val="-930843792"/>
        <c:extLst/>
      </c:stockChart>
      <c:valAx>
        <c:axId val="-9322325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229808"/>
        <c:crosses val="max"/>
        <c:crossBetween val="between"/>
      </c:valAx>
      <c:catAx>
        <c:axId val="-93222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232528"/>
        <c:crossesAt val="0"/>
        <c:auto val="1"/>
        <c:lblAlgn val="ctr"/>
        <c:lblOffset val="100"/>
        <c:noMultiLvlLbl val="0"/>
      </c:catAx>
      <c:valAx>
        <c:axId val="-9308437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3584"/>
        <c:crosses val="autoZero"/>
        <c:crossBetween val="between"/>
      </c:valAx>
      <c:catAx>
        <c:axId val="-9308535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08437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3.3</c:v>
                </c:pt>
                <c:pt idx="2">
                  <c:v>0.6</c:v>
                </c:pt>
                <c:pt idx="3">
                  <c:v>5</c:v>
                </c:pt>
                <c:pt idx="4">
                  <c:v>2.1</c:v>
                </c:pt>
                <c:pt idx="5">
                  <c:v>0.1</c:v>
                </c:pt>
                <c:pt idx="6">
                  <c:v>0</c:v>
                </c:pt>
                <c:pt idx="7">
                  <c:v>6.1</c:v>
                </c:pt>
                <c:pt idx="8">
                  <c:v>0.3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21</c:v>
                </c:pt>
                <c:pt idx="15">
                  <c:v>0</c:v>
                </c:pt>
                <c:pt idx="16">
                  <c:v>1.7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12.2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E1-484F-B227-E458CB3B54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0844880"/>
        <c:axId val="-9308454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33.6</c:v>
                </c:pt>
                <c:pt idx="1">
                  <c:v>35.299999999999997</c:v>
                </c:pt>
                <c:pt idx="2">
                  <c:v>29.1</c:v>
                </c:pt>
                <c:pt idx="3">
                  <c:v>31.4</c:v>
                </c:pt>
                <c:pt idx="4">
                  <c:v>29.1</c:v>
                </c:pt>
                <c:pt idx="5">
                  <c:v>34.299999999999997</c:v>
                </c:pt>
                <c:pt idx="6">
                  <c:v>35.6</c:v>
                </c:pt>
                <c:pt idx="7">
                  <c:v>33.200000000000003</c:v>
                </c:pt>
                <c:pt idx="8">
                  <c:v>33</c:v>
                </c:pt>
                <c:pt idx="9">
                  <c:v>33.4</c:v>
                </c:pt>
                <c:pt idx="10">
                  <c:v>32</c:v>
                </c:pt>
                <c:pt idx="11">
                  <c:v>32.4</c:v>
                </c:pt>
                <c:pt idx="12">
                  <c:v>33.799999999999997</c:v>
                </c:pt>
                <c:pt idx="13">
                  <c:v>36.1</c:v>
                </c:pt>
                <c:pt idx="14">
                  <c:v>34.799999999999997</c:v>
                </c:pt>
                <c:pt idx="15">
                  <c:v>36</c:v>
                </c:pt>
                <c:pt idx="16">
                  <c:v>34.799999999999997</c:v>
                </c:pt>
                <c:pt idx="17">
                  <c:v>34.299999999999997</c:v>
                </c:pt>
                <c:pt idx="18">
                  <c:v>32.5</c:v>
                </c:pt>
                <c:pt idx="19">
                  <c:v>33.299999999999997</c:v>
                </c:pt>
                <c:pt idx="20">
                  <c:v>36.1</c:v>
                </c:pt>
                <c:pt idx="21">
                  <c:v>32.799999999999997</c:v>
                </c:pt>
                <c:pt idx="22">
                  <c:v>37</c:v>
                </c:pt>
                <c:pt idx="23">
                  <c:v>34.1</c:v>
                </c:pt>
                <c:pt idx="24">
                  <c:v>33</c:v>
                </c:pt>
                <c:pt idx="25">
                  <c:v>31.8</c:v>
                </c:pt>
                <c:pt idx="26">
                  <c:v>34.299999999999997</c:v>
                </c:pt>
                <c:pt idx="27">
                  <c:v>34.700000000000003</c:v>
                </c:pt>
                <c:pt idx="28">
                  <c:v>35.4</c:v>
                </c:pt>
                <c:pt idx="29">
                  <c:v>34.1</c:v>
                </c:pt>
                <c:pt idx="30">
                  <c:v>36.4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E1-484F-B227-E458CB3B54A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26.2</c:v>
                </c:pt>
                <c:pt idx="1">
                  <c:v>27</c:v>
                </c:pt>
                <c:pt idx="2">
                  <c:v>25.3</c:v>
                </c:pt>
                <c:pt idx="3">
                  <c:v>25.1</c:v>
                </c:pt>
                <c:pt idx="4">
                  <c:v>24.4</c:v>
                </c:pt>
                <c:pt idx="5">
                  <c:v>25.4</c:v>
                </c:pt>
                <c:pt idx="6">
                  <c:v>26.4</c:v>
                </c:pt>
                <c:pt idx="7">
                  <c:v>27.5</c:v>
                </c:pt>
                <c:pt idx="8">
                  <c:v>25.9</c:v>
                </c:pt>
                <c:pt idx="9">
                  <c:v>25.4</c:v>
                </c:pt>
                <c:pt idx="10">
                  <c:v>25.4</c:v>
                </c:pt>
                <c:pt idx="11">
                  <c:v>24.9</c:v>
                </c:pt>
                <c:pt idx="12">
                  <c:v>25.3</c:v>
                </c:pt>
                <c:pt idx="13">
                  <c:v>24</c:v>
                </c:pt>
                <c:pt idx="14">
                  <c:v>26.1</c:v>
                </c:pt>
                <c:pt idx="15">
                  <c:v>25.8</c:v>
                </c:pt>
                <c:pt idx="16">
                  <c:v>27</c:v>
                </c:pt>
                <c:pt idx="17">
                  <c:v>25.9</c:v>
                </c:pt>
                <c:pt idx="18">
                  <c:v>26.2</c:v>
                </c:pt>
                <c:pt idx="19">
                  <c:v>26.2</c:v>
                </c:pt>
                <c:pt idx="20">
                  <c:v>26.3</c:v>
                </c:pt>
                <c:pt idx="21">
                  <c:v>27.7</c:v>
                </c:pt>
                <c:pt idx="22">
                  <c:v>27.5</c:v>
                </c:pt>
                <c:pt idx="23">
                  <c:v>26.9</c:v>
                </c:pt>
                <c:pt idx="24">
                  <c:v>27.4</c:v>
                </c:pt>
                <c:pt idx="25">
                  <c:v>26.1</c:v>
                </c:pt>
                <c:pt idx="26">
                  <c:v>26.5</c:v>
                </c:pt>
                <c:pt idx="27">
                  <c:v>27</c:v>
                </c:pt>
                <c:pt idx="28">
                  <c:v>27</c:v>
                </c:pt>
                <c:pt idx="29">
                  <c:v>25.7</c:v>
                </c:pt>
                <c:pt idx="30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E1-484F-B227-E458CB3B54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0844336"/>
        <c:axId val="-930846512"/>
        <c:extLst/>
      </c:stockChart>
      <c:valAx>
        <c:axId val="-9308454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4880"/>
        <c:crosses val="max"/>
        <c:crossBetween val="between"/>
      </c:valAx>
      <c:catAx>
        <c:axId val="-93084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5424"/>
        <c:crossesAt val="0"/>
        <c:auto val="1"/>
        <c:lblAlgn val="ctr"/>
        <c:lblOffset val="100"/>
        <c:noMultiLvlLbl val="0"/>
      </c:catAx>
      <c:valAx>
        <c:axId val="-930846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4336"/>
        <c:crosses val="autoZero"/>
        <c:crossBetween val="between"/>
      </c:valAx>
      <c:catAx>
        <c:axId val="-9308443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0846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0.1</c:v>
                </c:pt>
                <c:pt idx="1">
                  <c:v>34</c:v>
                </c:pt>
                <c:pt idx="2">
                  <c:v>64.3</c:v>
                </c:pt>
                <c:pt idx="3">
                  <c:v>55.5</c:v>
                </c:pt>
                <c:pt idx="4">
                  <c:v>12</c:v>
                </c:pt>
                <c:pt idx="5">
                  <c:v>0.4</c:v>
                </c:pt>
                <c:pt idx="6">
                  <c:v>0</c:v>
                </c:pt>
                <c:pt idx="7">
                  <c:v>2.6</c:v>
                </c:pt>
                <c:pt idx="8">
                  <c:v>4.0999999999999996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12.5</c:v>
                </c:pt>
                <c:pt idx="13">
                  <c:v>89.7</c:v>
                </c:pt>
                <c:pt idx="14">
                  <c:v>0</c:v>
                </c:pt>
                <c:pt idx="15">
                  <c:v>59.4</c:v>
                </c:pt>
                <c:pt idx="16">
                  <c:v>90.1</c:v>
                </c:pt>
                <c:pt idx="17">
                  <c:v>97.9</c:v>
                </c:pt>
                <c:pt idx="18">
                  <c:v>105.9</c:v>
                </c:pt>
                <c:pt idx="19">
                  <c:v>55.9</c:v>
                </c:pt>
                <c:pt idx="20">
                  <c:v>1</c:v>
                </c:pt>
                <c:pt idx="21">
                  <c:v>10.6</c:v>
                </c:pt>
                <c:pt idx="22">
                  <c:v>42.7</c:v>
                </c:pt>
                <c:pt idx="23">
                  <c:v>25.4</c:v>
                </c:pt>
                <c:pt idx="24">
                  <c:v>3.5</c:v>
                </c:pt>
                <c:pt idx="25">
                  <c:v>26</c:v>
                </c:pt>
                <c:pt idx="26">
                  <c:v>2</c:v>
                </c:pt>
                <c:pt idx="27">
                  <c:v>35.299999999999997</c:v>
                </c:pt>
                <c:pt idx="28">
                  <c:v>2.2000000000000002</c:v>
                </c:pt>
                <c:pt idx="29">
                  <c:v>0.5</c:v>
                </c:pt>
                <c:pt idx="30">
                  <c:v>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5A-4281-920F-864D03E76C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0851952"/>
        <c:axId val="-9308546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31.4</c:v>
                </c:pt>
                <c:pt idx="1">
                  <c:v>30.7</c:v>
                </c:pt>
                <c:pt idx="2">
                  <c:v>27.5</c:v>
                </c:pt>
                <c:pt idx="3">
                  <c:v>28.9</c:v>
                </c:pt>
                <c:pt idx="4">
                  <c:v>28.4</c:v>
                </c:pt>
                <c:pt idx="5">
                  <c:v>31</c:v>
                </c:pt>
                <c:pt idx="6">
                  <c:v>31</c:v>
                </c:pt>
                <c:pt idx="7">
                  <c:v>32.200000000000003</c:v>
                </c:pt>
                <c:pt idx="8">
                  <c:v>33</c:v>
                </c:pt>
                <c:pt idx="9">
                  <c:v>32.4</c:v>
                </c:pt>
                <c:pt idx="10">
                  <c:v>32.1</c:v>
                </c:pt>
                <c:pt idx="11">
                  <c:v>32.5</c:v>
                </c:pt>
                <c:pt idx="12">
                  <c:v>32.4</c:v>
                </c:pt>
                <c:pt idx="13">
                  <c:v>33.799999999999997</c:v>
                </c:pt>
                <c:pt idx="14">
                  <c:v>33</c:v>
                </c:pt>
                <c:pt idx="15">
                  <c:v>32.200000000000003</c:v>
                </c:pt>
                <c:pt idx="16">
                  <c:v>29.5</c:v>
                </c:pt>
                <c:pt idx="17">
                  <c:v>30.1</c:v>
                </c:pt>
                <c:pt idx="18">
                  <c:v>29.4</c:v>
                </c:pt>
                <c:pt idx="19">
                  <c:v>30</c:v>
                </c:pt>
                <c:pt idx="20">
                  <c:v>31</c:v>
                </c:pt>
                <c:pt idx="21">
                  <c:v>32</c:v>
                </c:pt>
                <c:pt idx="22">
                  <c:v>32.799999999999997</c:v>
                </c:pt>
                <c:pt idx="23">
                  <c:v>31</c:v>
                </c:pt>
                <c:pt idx="24">
                  <c:v>30.5</c:v>
                </c:pt>
                <c:pt idx="25">
                  <c:v>29.7</c:v>
                </c:pt>
                <c:pt idx="26">
                  <c:v>31.5</c:v>
                </c:pt>
                <c:pt idx="27">
                  <c:v>32.1</c:v>
                </c:pt>
                <c:pt idx="28">
                  <c:v>30.3</c:v>
                </c:pt>
                <c:pt idx="29">
                  <c:v>32.200000000000003</c:v>
                </c:pt>
                <c:pt idx="30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5A-4281-920F-864D03E76C9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23.6</c:v>
                </c:pt>
                <c:pt idx="1">
                  <c:v>26.3</c:v>
                </c:pt>
                <c:pt idx="2">
                  <c:v>24.1</c:v>
                </c:pt>
                <c:pt idx="3">
                  <c:v>23.8</c:v>
                </c:pt>
                <c:pt idx="4">
                  <c:v>23.5</c:v>
                </c:pt>
                <c:pt idx="5">
                  <c:v>23.7</c:v>
                </c:pt>
                <c:pt idx="6">
                  <c:v>24.4</c:v>
                </c:pt>
                <c:pt idx="7">
                  <c:v>24.1</c:v>
                </c:pt>
                <c:pt idx="8">
                  <c:v>23.4</c:v>
                </c:pt>
                <c:pt idx="9">
                  <c:v>22.8</c:v>
                </c:pt>
                <c:pt idx="10">
                  <c:v>23.9</c:v>
                </c:pt>
                <c:pt idx="11">
                  <c:v>23.5</c:v>
                </c:pt>
                <c:pt idx="12">
                  <c:v>25.1</c:v>
                </c:pt>
                <c:pt idx="13">
                  <c:v>24.3</c:v>
                </c:pt>
                <c:pt idx="14">
                  <c:v>23.5</c:v>
                </c:pt>
                <c:pt idx="15">
                  <c:v>25.2</c:v>
                </c:pt>
                <c:pt idx="16">
                  <c:v>24.4</c:v>
                </c:pt>
                <c:pt idx="17">
                  <c:v>24.2</c:v>
                </c:pt>
                <c:pt idx="18">
                  <c:v>24.8</c:v>
                </c:pt>
                <c:pt idx="19">
                  <c:v>24.2</c:v>
                </c:pt>
                <c:pt idx="20">
                  <c:v>23.5</c:v>
                </c:pt>
                <c:pt idx="21">
                  <c:v>24.3</c:v>
                </c:pt>
                <c:pt idx="22">
                  <c:v>24</c:v>
                </c:pt>
                <c:pt idx="23">
                  <c:v>23.2</c:v>
                </c:pt>
                <c:pt idx="24">
                  <c:v>23.5</c:v>
                </c:pt>
                <c:pt idx="25">
                  <c:v>23.6</c:v>
                </c:pt>
                <c:pt idx="26">
                  <c:v>23.6</c:v>
                </c:pt>
                <c:pt idx="27">
                  <c:v>24.7</c:v>
                </c:pt>
                <c:pt idx="28">
                  <c:v>23.4</c:v>
                </c:pt>
                <c:pt idx="29">
                  <c:v>25.6</c:v>
                </c:pt>
                <c:pt idx="30">
                  <c:v>28.3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55A-4281-920F-864D03E76C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0847600"/>
        <c:axId val="-930848144"/>
        <c:extLst/>
      </c:stockChart>
      <c:valAx>
        <c:axId val="-930854672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1952"/>
        <c:crosses val="max"/>
        <c:crossBetween val="between"/>
        <c:majorUnit val="20"/>
        <c:minorUnit val="20"/>
      </c:valAx>
      <c:catAx>
        <c:axId val="-93085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4672"/>
        <c:crossesAt val="0"/>
        <c:auto val="1"/>
        <c:lblAlgn val="ctr"/>
        <c:lblOffset val="100"/>
        <c:noMultiLvlLbl val="0"/>
      </c:catAx>
      <c:valAx>
        <c:axId val="-9308481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7600"/>
        <c:crosses val="autoZero"/>
        <c:crossBetween val="between"/>
      </c:valAx>
      <c:catAx>
        <c:axId val="-9308476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08481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0</c:v>
                </c:pt>
                <c:pt idx="6">
                  <c:v>3.2</c:v>
                </c:pt>
                <c:pt idx="7">
                  <c:v>4.5999999999999996</c:v>
                </c:pt>
                <c:pt idx="8">
                  <c:v>0</c:v>
                </c:pt>
                <c:pt idx="9">
                  <c:v>8.4</c:v>
                </c:pt>
                <c:pt idx="10">
                  <c:v>0</c:v>
                </c:pt>
                <c:pt idx="11">
                  <c:v>6.3</c:v>
                </c:pt>
                <c:pt idx="12">
                  <c:v>0.7</c:v>
                </c:pt>
                <c:pt idx="13">
                  <c:v>0</c:v>
                </c:pt>
                <c:pt idx="14">
                  <c:v>0</c:v>
                </c:pt>
                <c:pt idx="15">
                  <c:v>13.2</c:v>
                </c:pt>
                <c:pt idx="16">
                  <c:v>1.8</c:v>
                </c:pt>
                <c:pt idx="17">
                  <c:v>9.3000000000000007</c:v>
                </c:pt>
                <c:pt idx="18">
                  <c:v>13</c:v>
                </c:pt>
                <c:pt idx="19">
                  <c:v>4.5999999999999996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0.4</c:v>
                </c:pt>
                <c:pt idx="26">
                  <c:v>0.01</c:v>
                </c:pt>
                <c:pt idx="27">
                  <c:v>0.1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66-47BD-88FA-8DE15FA70A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0854128"/>
        <c:axId val="-9308459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36.700000000000003</c:v>
                </c:pt>
                <c:pt idx="1">
                  <c:v>36.6</c:v>
                </c:pt>
                <c:pt idx="2">
                  <c:v>31.3</c:v>
                </c:pt>
                <c:pt idx="3">
                  <c:v>33.799999999999997</c:v>
                </c:pt>
                <c:pt idx="4">
                  <c:v>35.700000000000003</c:v>
                </c:pt>
                <c:pt idx="5">
                  <c:v>36.9</c:v>
                </c:pt>
                <c:pt idx="6">
                  <c:v>37</c:v>
                </c:pt>
                <c:pt idx="7">
                  <c:v>34.700000000000003</c:v>
                </c:pt>
                <c:pt idx="8">
                  <c:v>36.5</c:v>
                </c:pt>
                <c:pt idx="9">
                  <c:v>36</c:v>
                </c:pt>
                <c:pt idx="10">
                  <c:v>35.700000000000003</c:v>
                </c:pt>
                <c:pt idx="11">
                  <c:v>35</c:v>
                </c:pt>
                <c:pt idx="12">
                  <c:v>36.700000000000003</c:v>
                </c:pt>
                <c:pt idx="13">
                  <c:v>35.9</c:v>
                </c:pt>
                <c:pt idx="14">
                  <c:v>35.5</c:v>
                </c:pt>
                <c:pt idx="15">
                  <c:v>32</c:v>
                </c:pt>
                <c:pt idx="16">
                  <c:v>34.4</c:v>
                </c:pt>
                <c:pt idx="17">
                  <c:v>33.700000000000003</c:v>
                </c:pt>
                <c:pt idx="18">
                  <c:v>30.5</c:v>
                </c:pt>
                <c:pt idx="19">
                  <c:v>33.700000000000003</c:v>
                </c:pt>
                <c:pt idx="20">
                  <c:v>35</c:v>
                </c:pt>
                <c:pt idx="21">
                  <c:v>36.299999999999997</c:v>
                </c:pt>
                <c:pt idx="22">
                  <c:v>35.5</c:v>
                </c:pt>
                <c:pt idx="23">
                  <c:v>36.299999999999997</c:v>
                </c:pt>
                <c:pt idx="24">
                  <c:v>34.799999999999997</c:v>
                </c:pt>
                <c:pt idx="25">
                  <c:v>36.200000000000003</c:v>
                </c:pt>
                <c:pt idx="26">
                  <c:v>36</c:v>
                </c:pt>
                <c:pt idx="27">
                  <c:v>35.200000000000003</c:v>
                </c:pt>
                <c:pt idx="28">
                  <c:v>35.799999999999997</c:v>
                </c:pt>
                <c:pt idx="29">
                  <c:v>36.299999999999997</c:v>
                </c:pt>
                <c:pt idx="3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66-47BD-88FA-8DE15FA70A5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24.3</c:v>
                </c:pt>
                <c:pt idx="1">
                  <c:v>24.5</c:v>
                </c:pt>
                <c:pt idx="2">
                  <c:v>24.5</c:v>
                </c:pt>
                <c:pt idx="3">
                  <c:v>24.9</c:v>
                </c:pt>
                <c:pt idx="4">
                  <c:v>24.3</c:v>
                </c:pt>
                <c:pt idx="5">
                  <c:v>24.3</c:v>
                </c:pt>
                <c:pt idx="6">
                  <c:v>23</c:v>
                </c:pt>
                <c:pt idx="7">
                  <c:v>24.1</c:v>
                </c:pt>
                <c:pt idx="8">
                  <c:v>22.8</c:v>
                </c:pt>
                <c:pt idx="9">
                  <c:v>23</c:v>
                </c:pt>
                <c:pt idx="10">
                  <c:v>23</c:v>
                </c:pt>
                <c:pt idx="11">
                  <c:v>25</c:v>
                </c:pt>
                <c:pt idx="12">
                  <c:v>23.2</c:v>
                </c:pt>
                <c:pt idx="13">
                  <c:v>23.4</c:v>
                </c:pt>
                <c:pt idx="14">
                  <c:v>23.2</c:v>
                </c:pt>
                <c:pt idx="15">
                  <c:v>24</c:v>
                </c:pt>
                <c:pt idx="16">
                  <c:v>23.6</c:v>
                </c:pt>
                <c:pt idx="17">
                  <c:v>22.8</c:v>
                </c:pt>
                <c:pt idx="18">
                  <c:v>24</c:v>
                </c:pt>
                <c:pt idx="19">
                  <c:v>23.9</c:v>
                </c:pt>
                <c:pt idx="20">
                  <c:v>24.2</c:v>
                </c:pt>
                <c:pt idx="21">
                  <c:v>24</c:v>
                </c:pt>
                <c:pt idx="22">
                  <c:v>23.3</c:v>
                </c:pt>
                <c:pt idx="23">
                  <c:v>23.3</c:v>
                </c:pt>
                <c:pt idx="24">
                  <c:v>23.8</c:v>
                </c:pt>
                <c:pt idx="25">
                  <c:v>24.7</c:v>
                </c:pt>
                <c:pt idx="26">
                  <c:v>25.5</c:v>
                </c:pt>
                <c:pt idx="27">
                  <c:v>22.5</c:v>
                </c:pt>
                <c:pt idx="28">
                  <c:v>24.2</c:v>
                </c:pt>
                <c:pt idx="29">
                  <c:v>24.5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66-47BD-88FA-8DE15FA70A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0843248"/>
        <c:axId val="-930847056"/>
        <c:extLst/>
      </c:stockChart>
      <c:valAx>
        <c:axId val="-9308459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4128"/>
        <c:crosses val="max"/>
        <c:crossBetween val="between"/>
      </c:valAx>
      <c:catAx>
        <c:axId val="-93085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5968"/>
        <c:crossesAt val="0"/>
        <c:auto val="1"/>
        <c:lblAlgn val="ctr"/>
        <c:lblOffset val="100"/>
        <c:noMultiLvlLbl val="0"/>
      </c:catAx>
      <c:valAx>
        <c:axId val="-9308470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3248"/>
        <c:crosses val="autoZero"/>
        <c:crossBetween val="between"/>
      </c:valAx>
      <c:catAx>
        <c:axId val="-93084324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08470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5.5</c:v>
                </c:pt>
                <c:pt idx="5">
                  <c:v>0.2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1.2</c:v>
                </c:pt>
                <c:pt idx="11">
                  <c:v>0.3</c:v>
                </c:pt>
                <c:pt idx="12">
                  <c:v>8.6</c:v>
                </c:pt>
                <c:pt idx="13">
                  <c:v>0.1</c:v>
                </c:pt>
                <c:pt idx="14">
                  <c:v>0</c:v>
                </c:pt>
                <c:pt idx="15">
                  <c:v>13.7</c:v>
                </c:pt>
                <c:pt idx="16">
                  <c:v>7</c:v>
                </c:pt>
                <c:pt idx="17">
                  <c:v>19.600000000000001</c:v>
                </c:pt>
                <c:pt idx="18">
                  <c:v>0.9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14.2</c:v>
                </c:pt>
                <c:pt idx="24">
                  <c:v>0</c:v>
                </c:pt>
                <c:pt idx="25">
                  <c:v>0</c:v>
                </c:pt>
                <c:pt idx="26">
                  <c:v>19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22-447E-BF22-A4AC68E705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0842704"/>
        <c:axId val="-930853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36.6</c:v>
                </c:pt>
                <c:pt idx="1">
                  <c:v>35.5</c:v>
                </c:pt>
                <c:pt idx="2">
                  <c:v>33.4</c:v>
                </c:pt>
                <c:pt idx="3">
                  <c:v>33.200000000000003</c:v>
                </c:pt>
                <c:pt idx="4">
                  <c:v>37.299999999999997</c:v>
                </c:pt>
                <c:pt idx="5">
                  <c:v>35.4</c:v>
                </c:pt>
                <c:pt idx="6">
                  <c:v>35.5</c:v>
                </c:pt>
                <c:pt idx="7">
                  <c:v>35</c:v>
                </c:pt>
                <c:pt idx="8">
                  <c:v>36.700000000000003</c:v>
                </c:pt>
                <c:pt idx="9">
                  <c:v>34.299999999999997</c:v>
                </c:pt>
                <c:pt idx="10">
                  <c:v>35.299999999999997</c:v>
                </c:pt>
                <c:pt idx="11">
                  <c:v>35.700000000000003</c:v>
                </c:pt>
                <c:pt idx="12">
                  <c:v>35.799999999999997</c:v>
                </c:pt>
                <c:pt idx="13">
                  <c:v>36.299999999999997</c:v>
                </c:pt>
                <c:pt idx="14">
                  <c:v>36.4</c:v>
                </c:pt>
                <c:pt idx="15">
                  <c:v>36.4</c:v>
                </c:pt>
                <c:pt idx="16">
                  <c:v>34.6</c:v>
                </c:pt>
                <c:pt idx="17">
                  <c:v>34.5</c:v>
                </c:pt>
                <c:pt idx="18">
                  <c:v>32.200000000000003</c:v>
                </c:pt>
                <c:pt idx="19">
                  <c:v>34.5</c:v>
                </c:pt>
                <c:pt idx="20">
                  <c:v>35</c:v>
                </c:pt>
                <c:pt idx="21">
                  <c:v>34</c:v>
                </c:pt>
                <c:pt idx="22">
                  <c:v>34.6</c:v>
                </c:pt>
                <c:pt idx="23">
                  <c:v>34.1</c:v>
                </c:pt>
                <c:pt idx="24">
                  <c:v>31.5</c:v>
                </c:pt>
                <c:pt idx="25">
                  <c:v>34.5</c:v>
                </c:pt>
                <c:pt idx="26">
                  <c:v>33.6</c:v>
                </c:pt>
                <c:pt idx="27">
                  <c:v>33.799999999999997</c:v>
                </c:pt>
                <c:pt idx="28">
                  <c:v>34.6</c:v>
                </c:pt>
                <c:pt idx="29">
                  <c:v>35.6</c:v>
                </c:pt>
                <c:pt idx="30">
                  <c:v>36.1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22-447E-BF22-A4AC68E7058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24.4</c:v>
                </c:pt>
                <c:pt idx="1">
                  <c:v>24.5</c:v>
                </c:pt>
                <c:pt idx="2">
                  <c:v>26</c:v>
                </c:pt>
                <c:pt idx="3">
                  <c:v>25</c:v>
                </c:pt>
                <c:pt idx="4">
                  <c:v>23.8</c:v>
                </c:pt>
                <c:pt idx="5">
                  <c:v>25.5</c:v>
                </c:pt>
                <c:pt idx="6">
                  <c:v>25</c:v>
                </c:pt>
                <c:pt idx="7">
                  <c:v>25.4</c:v>
                </c:pt>
                <c:pt idx="8">
                  <c:v>24.4</c:v>
                </c:pt>
                <c:pt idx="9">
                  <c:v>24</c:v>
                </c:pt>
                <c:pt idx="10">
                  <c:v>24.4</c:v>
                </c:pt>
                <c:pt idx="11">
                  <c:v>23.3</c:v>
                </c:pt>
                <c:pt idx="12">
                  <c:v>22.6</c:v>
                </c:pt>
                <c:pt idx="13">
                  <c:v>23.7</c:v>
                </c:pt>
                <c:pt idx="14">
                  <c:v>23.5</c:v>
                </c:pt>
                <c:pt idx="15">
                  <c:v>24.1</c:v>
                </c:pt>
                <c:pt idx="16">
                  <c:v>23.6</c:v>
                </c:pt>
                <c:pt idx="17">
                  <c:v>23.7</c:v>
                </c:pt>
                <c:pt idx="18">
                  <c:v>24.7</c:v>
                </c:pt>
                <c:pt idx="19">
                  <c:v>24.9</c:v>
                </c:pt>
                <c:pt idx="20">
                  <c:v>24.6</c:v>
                </c:pt>
                <c:pt idx="21">
                  <c:v>24.7</c:v>
                </c:pt>
                <c:pt idx="22">
                  <c:v>24.9</c:v>
                </c:pt>
                <c:pt idx="23">
                  <c:v>25</c:v>
                </c:pt>
                <c:pt idx="24">
                  <c:v>23.5</c:v>
                </c:pt>
                <c:pt idx="25">
                  <c:v>23.7</c:v>
                </c:pt>
                <c:pt idx="26">
                  <c:v>24.8</c:v>
                </c:pt>
                <c:pt idx="27">
                  <c:v>24.7</c:v>
                </c:pt>
                <c:pt idx="28">
                  <c:v>24.7</c:v>
                </c:pt>
                <c:pt idx="29">
                  <c:v>24.9</c:v>
                </c:pt>
                <c:pt idx="3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22-447E-BF22-A4AC68E705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7216064"/>
        <c:axId val="-930849776"/>
        <c:extLst/>
      </c:stockChart>
      <c:valAx>
        <c:axId val="-930853040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42704"/>
        <c:crosses val="max"/>
        <c:crossBetween val="between"/>
      </c:valAx>
      <c:catAx>
        <c:axId val="-93084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3040"/>
        <c:crossesAt val="0"/>
        <c:auto val="1"/>
        <c:lblAlgn val="ctr"/>
        <c:lblOffset val="100"/>
        <c:noMultiLvlLbl val="0"/>
      </c:catAx>
      <c:valAx>
        <c:axId val="-9308497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6064"/>
        <c:crosses val="autoZero"/>
        <c:crossBetween val="between"/>
      </c:valAx>
      <c:catAx>
        <c:axId val="-9272160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08497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0.8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1.3</c:v>
                </c:pt>
                <c:pt idx="8">
                  <c:v>0</c:v>
                </c:pt>
                <c:pt idx="9">
                  <c:v>0</c:v>
                </c:pt>
                <c:pt idx="10">
                  <c:v>0.1</c:v>
                </c:pt>
                <c:pt idx="11">
                  <c:v>0</c:v>
                </c:pt>
                <c:pt idx="12">
                  <c:v>0.6</c:v>
                </c:pt>
                <c:pt idx="13">
                  <c:v>2.5</c:v>
                </c:pt>
                <c:pt idx="14">
                  <c:v>3.7</c:v>
                </c:pt>
                <c:pt idx="15">
                  <c:v>68.400000000000006</c:v>
                </c:pt>
                <c:pt idx="16">
                  <c:v>31.3</c:v>
                </c:pt>
                <c:pt idx="17">
                  <c:v>275</c:v>
                </c:pt>
                <c:pt idx="18">
                  <c:v>73.400000000000006</c:v>
                </c:pt>
                <c:pt idx="19">
                  <c:v>70.900000000000006</c:v>
                </c:pt>
                <c:pt idx="20">
                  <c:v>1.2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2.6</c:v>
                </c:pt>
                <c:pt idx="26">
                  <c:v>0</c:v>
                </c:pt>
                <c:pt idx="27">
                  <c:v>1.6</c:v>
                </c:pt>
                <c:pt idx="28">
                  <c:v>1.2</c:v>
                </c:pt>
                <c:pt idx="29">
                  <c:v>0</c:v>
                </c:pt>
                <c:pt idx="30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47-48DB-B94E-508831700B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7210624"/>
        <c:axId val="-9272225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32.799999999999997</c:v>
                </c:pt>
                <c:pt idx="1">
                  <c:v>33</c:v>
                </c:pt>
                <c:pt idx="2">
                  <c:v>31</c:v>
                </c:pt>
                <c:pt idx="3">
                  <c:v>32.5</c:v>
                </c:pt>
                <c:pt idx="4">
                  <c:v>34</c:v>
                </c:pt>
                <c:pt idx="5">
                  <c:v>32.5</c:v>
                </c:pt>
                <c:pt idx="6">
                  <c:v>32.700000000000003</c:v>
                </c:pt>
                <c:pt idx="7">
                  <c:v>32</c:v>
                </c:pt>
                <c:pt idx="8">
                  <c:v>32.299999999999997</c:v>
                </c:pt>
                <c:pt idx="9">
                  <c:v>32.299999999999997</c:v>
                </c:pt>
                <c:pt idx="10">
                  <c:v>32.5</c:v>
                </c:pt>
                <c:pt idx="11">
                  <c:v>32.5</c:v>
                </c:pt>
                <c:pt idx="12">
                  <c:v>32.299999999999997</c:v>
                </c:pt>
                <c:pt idx="13">
                  <c:v>32.1</c:v>
                </c:pt>
                <c:pt idx="14">
                  <c:v>33</c:v>
                </c:pt>
                <c:pt idx="15">
                  <c:v>29.2</c:v>
                </c:pt>
                <c:pt idx="16">
                  <c:v>32.299999999999997</c:v>
                </c:pt>
                <c:pt idx="17">
                  <c:v>27.3</c:v>
                </c:pt>
                <c:pt idx="18">
                  <c:v>27.6</c:v>
                </c:pt>
                <c:pt idx="19">
                  <c:v>29.7</c:v>
                </c:pt>
                <c:pt idx="20">
                  <c:v>32</c:v>
                </c:pt>
                <c:pt idx="21">
                  <c:v>33.1</c:v>
                </c:pt>
                <c:pt idx="22">
                  <c:v>32.5</c:v>
                </c:pt>
                <c:pt idx="23">
                  <c:v>32.700000000000003</c:v>
                </c:pt>
                <c:pt idx="24">
                  <c:v>32.4</c:v>
                </c:pt>
                <c:pt idx="25">
                  <c:v>32.5</c:v>
                </c:pt>
                <c:pt idx="26">
                  <c:v>32.5</c:v>
                </c:pt>
                <c:pt idx="27">
                  <c:v>31.5</c:v>
                </c:pt>
                <c:pt idx="28">
                  <c:v>32.200000000000003</c:v>
                </c:pt>
                <c:pt idx="29">
                  <c:v>32.299999999999997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647-48DB-B94E-508831700B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28</c:v>
                </c:pt>
                <c:pt idx="1">
                  <c:v>26.2</c:v>
                </c:pt>
                <c:pt idx="2">
                  <c:v>27.7</c:v>
                </c:pt>
                <c:pt idx="3">
                  <c:v>28.3</c:v>
                </c:pt>
                <c:pt idx="4">
                  <c:v>25.6</c:v>
                </c:pt>
                <c:pt idx="5">
                  <c:v>25</c:v>
                </c:pt>
                <c:pt idx="6">
                  <c:v>25.2</c:v>
                </c:pt>
                <c:pt idx="7">
                  <c:v>25.5</c:v>
                </c:pt>
                <c:pt idx="8">
                  <c:v>24.7</c:v>
                </c:pt>
                <c:pt idx="9">
                  <c:v>24.7</c:v>
                </c:pt>
                <c:pt idx="10">
                  <c:v>24.4</c:v>
                </c:pt>
                <c:pt idx="11">
                  <c:v>25.4</c:v>
                </c:pt>
                <c:pt idx="12">
                  <c:v>25.3</c:v>
                </c:pt>
                <c:pt idx="13">
                  <c:v>25.2</c:v>
                </c:pt>
                <c:pt idx="14">
                  <c:v>25</c:v>
                </c:pt>
                <c:pt idx="15">
                  <c:v>25.6</c:v>
                </c:pt>
                <c:pt idx="16">
                  <c:v>23.9</c:v>
                </c:pt>
                <c:pt idx="17">
                  <c:v>22.4</c:v>
                </c:pt>
                <c:pt idx="18">
                  <c:v>23.5</c:v>
                </c:pt>
                <c:pt idx="19">
                  <c:v>24.2</c:v>
                </c:pt>
                <c:pt idx="20">
                  <c:v>24.3</c:v>
                </c:pt>
                <c:pt idx="21">
                  <c:v>24.8</c:v>
                </c:pt>
                <c:pt idx="22">
                  <c:v>24.2</c:v>
                </c:pt>
                <c:pt idx="23">
                  <c:v>24.5</c:v>
                </c:pt>
                <c:pt idx="24">
                  <c:v>24.8</c:v>
                </c:pt>
                <c:pt idx="25">
                  <c:v>24.8</c:v>
                </c:pt>
                <c:pt idx="26">
                  <c:v>25</c:v>
                </c:pt>
                <c:pt idx="27">
                  <c:v>24.3</c:v>
                </c:pt>
                <c:pt idx="28">
                  <c:v>25.2</c:v>
                </c:pt>
                <c:pt idx="29">
                  <c:v>25.5</c:v>
                </c:pt>
                <c:pt idx="30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647-48DB-B94E-508831700B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7217696"/>
        <c:axId val="-927213888"/>
        <c:extLst/>
      </c:stockChart>
      <c:valAx>
        <c:axId val="-927222592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0624"/>
        <c:crosses val="max"/>
        <c:crossBetween val="between"/>
      </c:valAx>
      <c:catAx>
        <c:axId val="-92721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22592"/>
        <c:crossesAt val="0"/>
        <c:auto val="1"/>
        <c:lblAlgn val="ctr"/>
        <c:lblOffset val="100"/>
        <c:noMultiLvlLbl val="0"/>
      </c:catAx>
      <c:valAx>
        <c:axId val="-9272138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7696"/>
        <c:crosses val="autoZero"/>
        <c:crossBetween val="between"/>
      </c:valAx>
      <c:catAx>
        <c:axId val="-927217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721388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0.2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6.4</c:v>
                </c:pt>
                <c:pt idx="10">
                  <c:v>8.3000000000000007</c:v>
                </c:pt>
                <c:pt idx="11">
                  <c:v>0</c:v>
                </c:pt>
                <c:pt idx="12">
                  <c:v>15.6</c:v>
                </c:pt>
                <c:pt idx="13">
                  <c:v>10.199999999999999</c:v>
                </c:pt>
                <c:pt idx="14">
                  <c:v>0</c:v>
                </c:pt>
                <c:pt idx="15">
                  <c:v>40.6</c:v>
                </c:pt>
                <c:pt idx="16">
                  <c:v>34.4</c:v>
                </c:pt>
                <c:pt idx="17">
                  <c:v>105.8</c:v>
                </c:pt>
                <c:pt idx="18">
                  <c:v>54.7</c:v>
                </c:pt>
                <c:pt idx="19">
                  <c:v>31.8</c:v>
                </c:pt>
                <c:pt idx="20">
                  <c:v>2.5</c:v>
                </c:pt>
                <c:pt idx="21">
                  <c:v>0</c:v>
                </c:pt>
                <c:pt idx="22">
                  <c:v>18.2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0.01</c:v>
                </c:pt>
                <c:pt idx="28">
                  <c:v>1.6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0-49E8-9748-BCDA15B95F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7213344"/>
        <c:axId val="-9272111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33.4</c:v>
                </c:pt>
                <c:pt idx="1">
                  <c:v>32.9</c:v>
                </c:pt>
                <c:pt idx="2">
                  <c:v>31.3</c:v>
                </c:pt>
                <c:pt idx="3">
                  <c:v>33.1</c:v>
                </c:pt>
                <c:pt idx="4">
                  <c:v>34.700000000000003</c:v>
                </c:pt>
                <c:pt idx="5">
                  <c:v>33.1</c:v>
                </c:pt>
                <c:pt idx="6">
                  <c:v>33.1</c:v>
                </c:pt>
                <c:pt idx="7">
                  <c:v>32.700000000000003</c:v>
                </c:pt>
                <c:pt idx="8">
                  <c:v>33.1</c:v>
                </c:pt>
                <c:pt idx="9">
                  <c:v>32.1</c:v>
                </c:pt>
                <c:pt idx="10">
                  <c:v>33</c:v>
                </c:pt>
                <c:pt idx="11">
                  <c:v>33.799999999999997</c:v>
                </c:pt>
                <c:pt idx="12">
                  <c:v>32.5</c:v>
                </c:pt>
                <c:pt idx="13">
                  <c:v>32.799999999999997</c:v>
                </c:pt>
                <c:pt idx="14">
                  <c:v>33</c:v>
                </c:pt>
                <c:pt idx="15">
                  <c:v>31.5</c:v>
                </c:pt>
                <c:pt idx="16">
                  <c:v>32.1</c:v>
                </c:pt>
                <c:pt idx="17">
                  <c:v>28</c:v>
                </c:pt>
                <c:pt idx="18">
                  <c:v>30.3</c:v>
                </c:pt>
                <c:pt idx="19">
                  <c:v>31.6</c:v>
                </c:pt>
                <c:pt idx="20">
                  <c:v>32.1</c:v>
                </c:pt>
                <c:pt idx="21">
                  <c:v>33.200000000000003</c:v>
                </c:pt>
                <c:pt idx="22">
                  <c:v>32.4</c:v>
                </c:pt>
                <c:pt idx="23">
                  <c:v>32.5</c:v>
                </c:pt>
                <c:pt idx="24">
                  <c:v>31.9</c:v>
                </c:pt>
                <c:pt idx="25">
                  <c:v>32.700000000000003</c:v>
                </c:pt>
                <c:pt idx="26">
                  <c:v>32.4</c:v>
                </c:pt>
                <c:pt idx="27">
                  <c:v>32.4</c:v>
                </c:pt>
                <c:pt idx="28">
                  <c:v>32.6</c:v>
                </c:pt>
                <c:pt idx="29">
                  <c:v>32.5</c:v>
                </c:pt>
                <c:pt idx="30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20-49E8-9748-BCDA15B95F7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27.4</c:v>
                </c:pt>
                <c:pt idx="1">
                  <c:v>24.4</c:v>
                </c:pt>
                <c:pt idx="2">
                  <c:v>27.4</c:v>
                </c:pt>
                <c:pt idx="3">
                  <c:v>27.3</c:v>
                </c:pt>
                <c:pt idx="4">
                  <c:v>23.3</c:v>
                </c:pt>
                <c:pt idx="5">
                  <c:v>23.1</c:v>
                </c:pt>
                <c:pt idx="6">
                  <c:v>25</c:v>
                </c:pt>
                <c:pt idx="7">
                  <c:v>23.7</c:v>
                </c:pt>
                <c:pt idx="8">
                  <c:v>22.4</c:v>
                </c:pt>
                <c:pt idx="9">
                  <c:v>23</c:v>
                </c:pt>
                <c:pt idx="10">
                  <c:v>22.7</c:v>
                </c:pt>
                <c:pt idx="11">
                  <c:v>23</c:v>
                </c:pt>
                <c:pt idx="12">
                  <c:v>23.2</c:v>
                </c:pt>
                <c:pt idx="13">
                  <c:v>27.2</c:v>
                </c:pt>
                <c:pt idx="14">
                  <c:v>25.5</c:v>
                </c:pt>
                <c:pt idx="15">
                  <c:v>28</c:v>
                </c:pt>
                <c:pt idx="16">
                  <c:v>25.4</c:v>
                </c:pt>
                <c:pt idx="17">
                  <c:v>20.9</c:v>
                </c:pt>
                <c:pt idx="18">
                  <c:v>23.8</c:v>
                </c:pt>
                <c:pt idx="19">
                  <c:v>24</c:v>
                </c:pt>
                <c:pt idx="20">
                  <c:v>23</c:v>
                </c:pt>
                <c:pt idx="21">
                  <c:v>23.9</c:v>
                </c:pt>
                <c:pt idx="22">
                  <c:v>22.2</c:v>
                </c:pt>
                <c:pt idx="23">
                  <c:v>22.4</c:v>
                </c:pt>
                <c:pt idx="24">
                  <c:v>23</c:v>
                </c:pt>
                <c:pt idx="25">
                  <c:v>22.6</c:v>
                </c:pt>
                <c:pt idx="26">
                  <c:v>23.6</c:v>
                </c:pt>
                <c:pt idx="27">
                  <c:v>23.2</c:v>
                </c:pt>
                <c:pt idx="28">
                  <c:v>23.6</c:v>
                </c:pt>
                <c:pt idx="29">
                  <c:v>26.1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20-49E8-9748-BCDA15B95F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7212256"/>
        <c:axId val="-927218784"/>
        <c:extLst/>
      </c:stockChart>
      <c:valAx>
        <c:axId val="-9272111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3344"/>
        <c:crosses val="max"/>
        <c:crossBetween val="between"/>
      </c:valAx>
      <c:catAx>
        <c:axId val="-92721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1168"/>
        <c:crossesAt val="0"/>
        <c:auto val="1"/>
        <c:lblAlgn val="ctr"/>
        <c:lblOffset val="100"/>
        <c:noMultiLvlLbl val="0"/>
      </c:catAx>
      <c:valAx>
        <c:axId val="-927218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2256"/>
        <c:crosses val="autoZero"/>
        <c:crossBetween val="between"/>
      </c:valAx>
      <c:catAx>
        <c:axId val="-927212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7218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5.2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4.8</c:v>
                </c:pt>
                <c:pt idx="13">
                  <c:v>0</c:v>
                </c:pt>
                <c:pt idx="14">
                  <c:v>0</c:v>
                </c:pt>
                <c:pt idx="15">
                  <c:v>35</c:v>
                </c:pt>
                <c:pt idx="16">
                  <c:v>20.3</c:v>
                </c:pt>
                <c:pt idx="17">
                  <c:v>20.100000000000001</c:v>
                </c:pt>
                <c:pt idx="18">
                  <c:v>105.2</c:v>
                </c:pt>
                <c:pt idx="19">
                  <c:v>14.2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5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7.1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8E-4C13-BD5D-1E27D7EBFC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7222048"/>
        <c:axId val="-9272182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33.9</c:v>
                </c:pt>
                <c:pt idx="1">
                  <c:v>33.1</c:v>
                </c:pt>
                <c:pt idx="2">
                  <c:v>30.1</c:v>
                </c:pt>
                <c:pt idx="3">
                  <c:v>32.5</c:v>
                </c:pt>
                <c:pt idx="4">
                  <c:v>33.6</c:v>
                </c:pt>
                <c:pt idx="5">
                  <c:v>33.200000000000003</c:v>
                </c:pt>
                <c:pt idx="6">
                  <c:v>33.799999999999997</c:v>
                </c:pt>
                <c:pt idx="7">
                  <c:v>33</c:v>
                </c:pt>
                <c:pt idx="8">
                  <c:v>33.200000000000003</c:v>
                </c:pt>
                <c:pt idx="9">
                  <c:v>33.5</c:v>
                </c:pt>
                <c:pt idx="10">
                  <c:v>34.4</c:v>
                </c:pt>
                <c:pt idx="11">
                  <c:v>33.9</c:v>
                </c:pt>
                <c:pt idx="12">
                  <c:v>33.5</c:v>
                </c:pt>
                <c:pt idx="13">
                  <c:v>33.6</c:v>
                </c:pt>
                <c:pt idx="14">
                  <c:v>34</c:v>
                </c:pt>
                <c:pt idx="15">
                  <c:v>30.3</c:v>
                </c:pt>
                <c:pt idx="16">
                  <c:v>30.1</c:v>
                </c:pt>
                <c:pt idx="17">
                  <c:v>29.8</c:v>
                </c:pt>
                <c:pt idx="18">
                  <c:v>26.4</c:v>
                </c:pt>
                <c:pt idx="19">
                  <c:v>31.2</c:v>
                </c:pt>
                <c:pt idx="20">
                  <c:v>31.6</c:v>
                </c:pt>
                <c:pt idx="21">
                  <c:v>33.799999999999997</c:v>
                </c:pt>
                <c:pt idx="22">
                  <c:v>32.799999999999997</c:v>
                </c:pt>
                <c:pt idx="23">
                  <c:v>32</c:v>
                </c:pt>
                <c:pt idx="24">
                  <c:v>31.5</c:v>
                </c:pt>
                <c:pt idx="25">
                  <c:v>33</c:v>
                </c:pt>
                <c:pt idx="26">
                  <c:v>33.299999999999997</c:v>
                </c:pt>
                <c:pt idx="27">
                  <c:v>32.5</c:v>
                </c:pt>
                <c:pt idx="28">
                  <c:v>33.1</c:v>
                </c:pt>
                <c:pt idx="29">
                  <c:v>32.9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8E-4C13-BD5D-1E27D7EBFC6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Data!$B$180:$AF$180</c:f>
              <c:numCache>
                <c:formatCode>0.0</c:formatCode>
                <c:ptCount val="31"/>
                <c:pt idx="0">
                  <c:v>24.1</c:v>
                </c:pt>
                <c:pt idx="1">
                  <c:v>24.4</c:v>
                </c:pt>
                <c:pt idx="2">
                  <c:v>24</c:v>
                </c:pt>
                <c:pt idx="3">
                  <c:v>23.8</c:v>
                </c:pt>
                <c:pt idx="4">
                  <c:v>23.6</c:v>
                </c:pt>
                <c:pt idx="5">
                  <c:v>23.5</c:v>
                </c:pt>
                <c:pt idx="6">
                  <c:v>23</c:v>
                </c:pt>
                <c:pt idx="7">
                  <c:v>25</c:v>
                </c:pt>
                <c:pt idx="8">
                  <c:v>22</c:v>
                </c:pt>
                <c:pt idx="9">
                  <c:v>23.7</c:v>
                </c:pt>
                <c:pt idx="10">
                  <c:v>23.2</c:v>
                </c:pt>
                <c:pt idx="11">
                  <c:v>23.2</c:v>
                </c:pt>
                <c:pt idx="12">
                  <c:v>22.5</c:v>
                </c:pt>
                <c:pt idx="13">
                  <c:v>23</c:v>
                </c:pt>
                <c:pt idx="14">
                  <c:v>22.9</c:v>
                </c:pt>
                <c:pt idx="15">
                  <c:v>23.5</c:v>
                </c:pt>
                <c:pt idx="16">
                  <c:v>22.5</c:v>
                </c:pt>
                <c:pt idx="17">
                  <c:v>21.7</c:v>
                </c:pt>
                <c:pt idx="18">
                  <c:v>22.7</c:v>
                </c:pt>
                <c:pt idx="19">
                  <c:v>22</c:v>
                </c:pt>
                <c:pt idx="20">
                  <c:v>22.5</c:v>
                </c:pt>
                <c:pt idx="21">
                  <c:v>23.2</c:v>
                </c:pt>
                <c:pt idx="22">
                  <c:v>23.1</c:v>
                </c:pt>
                <c:pt idx="23">
                  <c:v>23</c:v>
                </c:pt>
                <c:pt idx="24">
                  <c:v>22.5</c:v>
                </c:pt>
                <c:pt idx="25">
                  <c:v>22.5</c:v>
                </c:pt>
                <c:pt idx="26">
                  <c:v>23.2</c:v>
                </c:pt>
                <c:pt idx="27">
                  <c:v>23</c:v>
                </c:pt>
                <c:pt idx="28">
                  <c:v>23.5</c:v>
                </c:pt>
                <c:pt idx="29">
                  <c:v>23.3</c:v>
                </c:pt>
                <c:pt idx="3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48E-4C13-BD5D-1E27D7EBFC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7223136"/>
        <c:axId val="-927223680"/>
        <c:extLst/>
      </c:stockChart>
      <c:valAx>
        <c:axId val="-9272182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22048"/>
        <c:crosses val="max"/>
        <c:crossBetween val="between"/>
      </c:valAx>
      <c:catAx>
        <c:axId val="-92722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8240"/>
        <c:crossesAt val="0"/>
        <c:auto val="1"/>
        <c:lblAlgn val="ctr"/>
        <c:lblOffset val="100"/>
        <c:noMultiLvlLbl val="0"/>
      </c:catAx>
      <c:valAx>
        <c:axId val="-9272236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23136"/>
        <c:crosses val="autoZero"/>
        <c:crossBetween val="between"/>
      </c:valAx>
      <c:catAx>
        <c:axId val="-9272231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72236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8.8000000000000007</c:v>
                </c:pt>
                <c:pt idx="8">
                  <c:v>1.3</c:v>
                </c:pt>
                <c:pt idx="9">
                  <c:v>32.200000000000003</c:v>
                </c:pt>
                <c:pt idx="10">
                  <c:v>4.8</c:v>
                </c:pt>
                <c:pt idx="11">
                  <c:v>0</c:v>
                </c:pt>
                <c:pt idx="12">
                  <c:v>7.6</c:v>
                </c:pt>
                <c:pt idx="13">
                  <c:v>22.4</c:v>
                </c:pt>
                <c:pt idx="14">
                  <c:v>0</c:v>
                </c:pt>
                <c:pt idx="15">
                  <c:v>0.2</c:v>
                </c:pt>
                <c:pt idx="16">
                  <c:v>0.3</c:v>
                </c:pt>
                <c:pt idx="17">
                  <c:v>69.099999999999994</c:v>
                </c:pt>
                <c:pt idx="18">
                  <c:v>0</c:v>
                </c:pt>
                <c:pt idx="19">
                  <c:v>3.7</c:v>
                </c:pt>
                <c:pt idx="20">
                  <c:v>0.3</c:v>
                </c:pt>
                <c:pt idx="21">
                  <c:v>0</c:v>
                </c:pt>
                <c:pt idx="22">
                  <c:v>0</c:v>
                </c:pt>
                <c:pt idx="23">
                  <c:v>17.100000000000001</c:v>
                </c:pt>
                <c:pt idx="24">
                  <c:v>0.01</c:v>
                </c:pt>
                <c:pt idx="25">
                  <c:v>0</c:v>
                </c:pt>
                <c:pt idx="26">
                  <c:v>0.5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91-4387-B42E-E26A0E8525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7214432"/>
        <c:axId val="-9272117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35.200000000000003</c:v>
                </c:pt>
                <c:pt idx="1">
                  <c:v>34.299999999999997</c:v>
                </c:pt>
                <c:pt idx="2">
                  <c:v>34.200000000000003</c:v>
                </c:pt>
                <c:pt idx="3">
                  <c:v>35</c:v>
                </c:pt>
                <c:pt idx="4">
                  <c:v>32.1</c:v>
                </c:pt>
                <c:pt idx="5">
                  <c:v>34.1</c:v>
                </c:pt>
                <c:pt idx="6">
                  <c:v>32.799999999999997</c:v>
                </c:pt>
                <c:pt idx="7">
                  <c:v>35.1</c:v>
                </c:pt>
                <c:pt idx="8">
                  <c:v>35.5</c:v>
                </c:pt>
                <c:pt idx="9">
                  <c:v>32.799999999999997</c:v>
                </c:pt>
                <c:pt idx="10">
                  <c:v>33</c:v>
                </c:pt>
                <c:pt idx="11">
                  <c:v>32.299999999999997</c:v>
                </c:pt>
                <c:pt idx="12">
                  <c:v>33.200000000000003</c:v>
                </c:pt>
                <c:pt idx="13">
                  <c:v>34.6</c:v>
                </c:pt>
                <c:pt idx="14">
                  <c:v>35.299999999999997</c:v>
                </c:pt>
                <c:pt idx="15">
                  <c:v>33.299999999999997</c:v>
                </c:pt>
                <c:pt idx="16">
                  <c:v>34.1</c:v>
                </c:pt>
                <c:pt idx="17">
                  <c:v>32.799999999999997</c:v>
                </c:pt>
                <c:pt idx="18">
                  <c:v>33.200000000000003</c:v>
                </c:pt>
                <c:pt idx="19">
                  <c:v>32.200000000000003</c:v>
                </c:pt>
                <c:pt idx="20">
                  <c:v>32.4</c:v>
                </c:pt>
                <c:pt idx="21">
                  <c:v>32.4</c:v>
                </c:pt>
                <c:pt idx="22">
                  <c:v>33.5</c:v>
                </c:pt>
                <c:pt idx="23">
                  <c:v>33.9</c:v>
                </c:pt>
                <c:pt idx="24">
                  <c:v>30.5</c:v>
                </c:pt>
                <c:pt idx="25">
                  <c:v>33.200000000000003</c:v>
                </c:pt>
                <c:pt idx="26">
                  <c:v>33.299999999999997</c:v>
                </c:pt>
                <c:pt idx="27">
                  <c:v>34.6</c:v>
                </c:pt>
                <c:pt idx="28">
                  <c:v>35.1</c:v>
                </c:pt>
                <c:pt idx="29">
                  <c:v>35.9</c:v>
                </c:pt>
                <c:pt idx="30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91-4387-B42E-E26A0E85253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26.5</c:v>
                </c:pt>
                <c:pt idx="1">
                  <c:v>26.4</c:v>
                </c:pt>
                <c:pt idx="2">
                  <c:v>26.9</c:v>
                </c:pt>
                <c:pt idx="3">
                  <c:v>26.6</c:v>
                </c:pt>
                <c:pt idx="4">
                  <c:v>25.9</c:v>
                </c:pt>
                <c:pt idx="5">
                  <c:v>25.7</c:v>
                </c:pt>
                <c:pt idx="6">
                  <c:v>26.1</c:v>
                </c:pt>
                <c:pt idx="7">
                  <c:v>27.1</c:v>
                </c:pt>
                <c:pt idx="8">
                  <c:v>24.8</c:v>
                </c:pt>
                <c:pt idx="9">
                  <c:v>25</c:v>
                </c:pt>
                <c:pt idx="10">
                  <c:v>22.9</c:v>
                </c:pt>
                <c:pt idx="11">
                  <c:v>25.6</c:v>
                </c:pt>
                <c:pt idx="12">
                  <c:v>23.7</c:v>
                </c:pt>
                <c:pt idx="13">
                  <c:v>24.3</c:v>
                </c:pt>
                <c:pt idx="14">
                  <c:v>24.8</c:v>
                </c:pt>
                <c:pt idx="15">
                  <c:v>26.1</c:v>
                </c:pt>
                <c:pt idx="16">
                  <c:v>24.3</c:v>
                </c:pt>
                <c:pt idx="17">
                  <c:v>24.9</c:v>
                </c:pt>
                <c:pt idx="18">
                  <c:v>23.9</c:v>
                </c:pt>
                <c:pt idx="19">
                  <c:v>26.2</c:v>
                </c:pt>
                <c:pt idx="20">
                  <c:v>25.3</c:v>
                </c:pt>
                <c:pt idx="21">
                  <c:v>25.5</c:v>
                </c:pt>
                <c:pt idx="22">
                  <c:v>24.7</c:v>
                </c:pt>
                <c:pt idx="23">
                  <c:v>25</c:v>
                </c:pt>
                <c:pt idx="24">
                  <c:v>25.4</c:v>
                </c:pt>
                <c:pt idx="25">
                  <c:v>25.4</c:v>
                </c:pt>
                <c:pt idx="26">
                  <c:v>25</c:v>
                </c:pt>
                <c:pt idx="27">
                  <c:v>24.9</c:v>
                </c:pt>
                <c:pt idx="28">
                  <c:v>25.3</c:v>
                </c:pt>
                <c:pt idx="29">
                  <c:v>25.6</c:v>
                </c:pt>
                <c:pt idx="3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291-4387-B42E-E26A0E8525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7214976"/>
        <c:axId val="-927210080"/>
        <c:extLst/>
      </c:stockChart>
      <c:valAx>
        <c:axId val="-9272117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4432"/>
        <c:crosses val="max"/>
        <c:crossBetween val="between"/>
      </c:valAx>
      <c:catAx>
        <c:axId val="-92721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1712"/>
        <c:crossesAt val="0"/>
        <c:auto val="1"/>
        <c:lblAlgn val="ctr"/>
        <c:lblOffset val="100"/>
        <c:noMultiLvlLbl val="0"/>
      </c:catAx>
      <c:valAx>
        <c:axId val="-9272100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27214976"/>
        <c:crosses val="autoZero"/>
        <c:crossBetween val="between"/>
      </c:valAx>
      <c:catAx>
        <c:axId val="-9272149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272100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0.4</c:v>
                </c:pt>
                <c:pt idx="1">
                  <c:v>1.5</c:v>
                </c:pt>
                <c:pt idx="2">
                  <c:v>0</c:v>
                </c:pt>
                <c:pt idx="3">
                  <c:v>0.01</c:v>
                </c:pt>
                <c:pt idx="4">
                  <c:v>0.4</c:v>
                </c:pt>
                <c:pt idx="5">
                  <c:v>0</c:v>
                </c:pt>
                <c:pt idx="6">
                  <c:v>0.01</c:v>
                </c:pt>
                <c:pt idx="7">
                  <c:v>9.9</c:v>
                </c:pt>
                <c:pt idx="8">
                  <c:v>1.7</c:v>
                </c:pt>
                <c:pt idx="9">
                  <c:v>0.3</c:v>
                </c:pt>
                <c:pt idx="10">
                  <c:v>0.2</c:v>
                </c:pt>
                <c:pt idx="11">
                  <c:v>0</c:v>
                </c:pt>
                <c:pt idx="12">
                  <c:v>0</c:v>
                </c:pt>
                <c:pt idx="13">
                  <c:v>9.5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2.5</c:v>
                </c:pt>
                <c:pt idx="21">
                  <c:v>0.01</c:v>
                </c:pt>
                <c:pt idx="22">
                  <c:v>11</c:v>
                </c:pt>
                <c:pt idx="23">
                  <c:v>17.2</c:v>
                </c:pt>
                <c:pt idx="24">
                  <c:v>2.7</c:v>
                </c:pt>
                <c:pt idx="25">
                  <c:v>10.3</c:v>
                </c:pt>
                <c:pt idx="26">
                  <c:v>7.2</c:v>
                </c:pt>
                <c:pt idx="27">
                  <c:v>0</c:v>
                </c:pt>
                <c:pt idx="28">
                  <c:v>0.01</c:v>
                </c:pt>
                <c:pt idx="29">
                  <c:v>12.8</c:v>
                </c:pt>
                <c:pt idx="30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2F-49C9-8A20-8CC3F5877F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76407344"/>
        <c:axId val="-9763991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35</c:v>
                </c:pt>
                <c:pt idx="1">
                  <c:v>29.6</c:v>
                </c:pt>
                <c:pt idx="2">
                  <c:v>34.200000000000003</c:v>
                </c:pt>
                <c:pt idx="3">
                  <c:v>33.799999999999997</c:v>
                </c:pt>
                <c:pt idx="4">
                  <c:v>33.299999999999997</c:v>
                </c:pt>
                <c:pt idx="5">
                  <c:v>35.5</c:v>
                </c:pt>
                <c:pt idx="6">
                  <c:v>35</c:v>
                </c:pt>
                <c:pt idx="7">
                  <c:v>31.7</c:v>
                </c:pt>
                <c:pt idx="8">
                  <c:v>33</c:v>
                </c:pt>
                <c:pt idx="9">
                  <c:v>33</c:v>
                </c:pt>
                <c:pt idx="10">
                  <c:v>35</c:v>
                </c:pt>
                <c:pt idx="11">
                  <c:v>34.5</c:v>
                </c:pt>
                <c:pt idx="12">
                  <c:v>37.4</c:v>
                </c:pt>
                <c:pt idx="13">
                  <c:v>36</c:v>
                </c:pt>
                <c:pt idx="14">
                  <c:v>35.5</c:v>
                </c:pt>
                <c:pt idx="15">
                  <c:v>36.700000000000003</c:v>
                </c:pt>
                <c:pt idx="16">
                  <c:v>37.799999999999997</c:v>
                </c:pt>
                <c:pt idx="17">
                  <c:v>38.700000000000003</c:v>
                </c:pt>
                <c:pt idx="18">
                  <c:v>39</c:v>
                </c:pt>
                <c:pt idx="19">
                  <c:v>39.5</c:v>
                </c:pt>
                <c:pt idx="20">
                  <c:v>36.299999999999997</c:v>
                </c:pt>
                <c:pt idx="21">
                  <c:v>33</c:v>
                </c:pt>
                <c:pt idx="22">
                  <c:v>31.7</c:v>
                </c:pt>
                <c:pt idx="23">
                  <c:v>27.3</c:v>
                </c:pt>
                <c:pt idx="24">
                  <c:v>34</c:v>
                </c:pt>
                <c:pt idx="25">
                  <c:v>30.7</c:v>
                </c:pt>
                <c:pt idx="26">
                  <c:v>26.2</c:v>
                </c:pt>
                <c:pt idx="27">
                  <c:v>34.200000000000003</c:v>
                </c:pt>
                <c:pt idx="28">
                  <c:v>34.4</c:v>
                </c:pt>
                <c:pt idx="29">
                  <c:v>33.5</c:v>
                </c:pt>
                <c:pt idx="30">
                  <c:v>30.7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2F-49C9-8A20-8CC3F5877FE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26.2</c:v>
                </c:pt>
                <c:pt idx="1">
                  <c:v>25.4</c:v>
                </c:pt>
                <c:pt idx="2">
                  <c:v>25.3</c:v>
                </c:pt>
                <c:pt idx="3">
                  <c:v>25.8</c:v>
                </c:pt>
                <c:pt idx="4">
                  <c:v>26.1</c:v>
                </c:pt>
                <c:pt idx="5">
                  <c:v>25.9</c:v>
                </c:pt>
                <c:pt idx="6">
                  <c:v>26.1</c:v>
                </c:pt>
                <c:pt idx="7">
                  <c:v>26</c:v>
                </c:pt>
                <c:pt idx="8">
                  <c:v>24.8</c:v>
                </c:pt>
                <c:pt idx="9">
                  <c:v>24.5</c:v>
                </c:pt>
                <c:pt idx="10">
                  <c:v>25.2</c:v>
                </c:pt>
                <c:pt idx="11">
                  <c:v>24.8</c:v>
                </c:pt>
                <c:pt idx="12">
                  <c:v>25.5</c:v>
                </c:pt>
                <c:pt idx="13">
                  <c:v>26.6</c:v>
                </c:pt>
                <c:pt idx="14">
                  <c:v>24.5</c:v>
                </c:pt>
                <c:pt idx="15">
                  <c:v>25</c:v>
                </c:pt>
                <c:pt idx="16">
                  <c:v>25.4</c:v>
                </c:pt>
                <c:pt idx="17">
                  <c:v>26.5</c:v>
                </c:pt>
                <c:pt idx="18">
                  <c:v>27.2</c:v>
                </c:pt>
                <c:pt idx="19">
                  <c:v>27.1</c:v>
                </c:pt>
                <c:pt idx="20">
                  <c:v>26.4</c:v>
                </c:pt>
                <c:pt idx="21">
                  <c:v>25.4</c:v>
                </c:pt>
                <c:pt idx="22">
                  <c:v>26.2</c:v>
                </c:pt>
                <c:pt idx="23">
                  <c:v>24.8</c:v>
                </c:pt>
                <c:pt idx="24">
                  <c:v>24.4</c:v>
                </c:pt>
                <c:pt idx="25">
                  <c:v>24.6</c:v>
                </c:pt>
                <c:pt idx="26">
                  <c:v>23.1</c:v>
                </c:pt>
                <c:pt idx="27">
                  <c:v>23</c:v>
                </c:pt>
                <c:pt idx="28">
                  <c:v>25</c:v>
                </c:pt>
                <c:pt idx="29">
                  <c:v>25.8</c:v>
                </c:pt>
                <c:pt idx="3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E2F-49C9-8A20-8CC3F5877F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76402992"/>
        <c:axId val="-976403536"/>
        <c:extLst/>
      </c:stockChart>
      <c:valAx>
        <c:axId val="-9763991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6407344"/>
        <c:crosses val="max"/>
        <c:crossBetween val="between"/>
      </c:valAx>
      <c:catAx>
        <c:axId val="-97640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6399184"/>
        <c:crosses val="autoZero"/>
        <c:auto val="1"/>
        <c:lblAlgn val="ctr"/>
        <c:lblOffset val="100"/>
        <c:noMultiLvlLbl val="0"/>
      </c:catAx>
      <c:valAx>
        <c:axId val="-976403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6402992"/>
        <c:crosses val="autoZero"/>
        <c:crossBetween val="between"/>
      </c:valAx>
      <c:catAx>
        <c:axId val="-9764029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764035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1.4</c:v>
                </c:pt>
                <c:pt idx="1">
                  <c:v>4.5999999999999996</c:v>
                </c:pt>
                <c:pt idx="2">
                  <c:v>26.2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5</c:v>
                </c:pt>
                <c:pt idx="9">
                  <c:v>0</c:v>
                </c:pt>
                <c:pt idx="10">
                  <c:v>1.8</c:v>
                </c:pt>
                <c:pt idx="11">
                  <c:v>0.7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6.4</c:v>
                </c:pt>
                <c:pt idx="16">
                  <c:v>0</c:v>
                </c:pt>
                <c:pt idx="17">
                  <c:v>15.3</c:v>
                </c:pt>
                <c:pt idx="18">
                  <c:v>0</c:v>
                </c:pt>
                <c:pt idx="19">
                  <c:v>12.2</c:v>
                </c:pt>
                <c:pt idx="20">
                  <c:v>0</c:v>
                </c:pt>
                <c:pt idx="21">
                  <c:v>0</c:v>
                </c:pt>
                <c:pt idx="22">
                  <c:v>0.01</c:v>
                </c:pt>
                <c:pt idx="23">
                  <c:v>4.4000000000000004</c:v>
                </c:pt>
                <c:pt idx="24">
                  <c:v>7.4</c:v>
                </c:pt>
                <c:pt idx="25">
                  <c:v>4.3</c:v>
                </c:pt>
                <c:pt idx="26">
                  <c:v>0</c:v>
                </c:pt>
                <c:pt idx="27">
                  <c:v>0</c:v>
                </c:pt>
                <c:pt idx="28">
                  <c:v>0.4</c:v>
                </c:pt>
                <c:pt idx="29">
                  <c:v>13.4</c:v>
                </c:pt>
                <c:pt idx="3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24-4DD8-BBE9-CC252109BB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70943280"/>
        <c:axId val="-9709508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24-4DD8-BBE9-CC252109BB7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35.700000000000003</c:v>
                </c:pt>
                <c:pt idx="1">
                  <c:v>29.7</c:v>
                </c:pt>
                <c:pt idx="2">
                  <c:v>25.5</c:v>
                </c:pt>
                <c:pt idx="3">
                  <c:v>30</c:v>
                </c:pt>
                <c:pt idx="4">
                  <c:v>34.799999999999997</c:v>
                </c:pt>
                <c:pt idx="5">
                  <c:v>33.5</c:v>
                </c:pt>
                <c:pt idx="6">
                  <c:v>34.200000000000003</c:v>
                </c:pt>
                <c:pt idx="7">
                  <c:v>35.299999999999997</c:v>
                </c:pt>
                <c:pt idx="8">
                  <c:v>35.200000000000003</c:v>
                </c:pt>
                <c:pt idx="9">
                  <c:v>35</c:v>
                </c:pt>
                <c:pt idx="10">
                  <c:v>36.4</c:v>
                </c:pt>
                <c:pt idx="11">
                  <c:v>37.299999999999997</c:v>
                </c:pt>
                <c:pt idx="12">
                  <c:v>35.700000000000003</c:v>
                </c:pt>
                <c:pt idx="13">
                  <c:v>36.4</c:v>
                </c:pt>
                <c:pt idx="14">
                  <c:v>36.299999999999997</c:v>
                </c:pt>
                <c:pt idx="15">
                  <c:v>36.6</c:v>
                </c:pt>
                <c:pt idx="16">
                  <c:v>36.5</c:v>
                </c:pt>
                <c:pt idx="17">
                  <c:v>37</c:v>
                </c:pt>
                <c:pt idx="18">
                  <c:v>37</c:v>
                </c:pt>
                <c:pt idx="19">
                  <c:v>37.5</c:v>
                </c:pt>
                <c:pt idx="20">
                  <c:v>35</c:v>
                </c:pt>
                <c:pt idx="21">
                  <c:v>33</c:v>
                </c:pt>
                <c:pt idx="22">
                  <c:v>35</c:v>
                </c:pt>
                <c:pt idx="23">
                  <c:v>30.6</c:v>
                </c:pt>
                <c:pt idx="24">
                  <c:v>32</c:v>
                </c:pt>
                <c:pt idx="25">
                  <c:v>30</c:v>
                </c:pt>
                <c:pt idx="26">
                  <c:v>34.4</c:v>
                </c:pt>
                <c:pt idx="27">
                  <c:v>36.200000000000003</c:v>
                </c:pt>
                <c:pt idx="28">
                  <c:v>36.6</c:v>
                </c:pt>
                <c:pt idx="29">
                  <c:v>32.1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24-4DD8-BBE9-CC252109BB7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26.3</c:v>
                </c:pt>
                <c:pt idx="1">
                  <c:v>24.2</c:v>
                </c:pt>
                <c:pt idx="2">
                  <c:v>23.4</c:v>
                </c:pt>
                <c:pt idx="3">
                  <c:v>22.6</c:v>
                </c:pt>
                <c:pt idx="4">
                  <c:v>24.6</c:v>
                </c:pt>
                <c:pt idx="5">
                  <c:v>24.5</c:v>
                </c:pt>
                <c:pt idx="6">
                  <c:v>24.6</c:v>
                </c:pt>
                <c:pt idx="7">
                  <c:v>25.5</c:v>
                </c:pt>
                <c:pt idx="8">
                  <c:v>25.5</c:v>
                </c:pt>
                <c:pt idx="9">
                  <c:v>25.5</c:v>
                </c:pt>
                <c:pt idx="10">
                  <c:v>26.5</c:v>
                </c:pt>
                <c:pt idx="11">
                  <c:v>25.9</c:v>
                </c:pt>
                <c:pt idx="12">
                  <c:v>26.5</c:v>
                </c:pt>
                <c:pt idx="13">
                  <c:v>26.8</c:v>
                </c:pt>
                <c:pt idx="14">
                  <c:v>26.5</c:v>
                </c:pt>
                <c:pt idx="15">
                  <c:v>25.5</c:v>
                </c:pt>
                <c:pt idx="16">
                  <c:v>25.1</c:v>
                </c:pt>
                <c:pt idx="17">
                  <c:v>26.4</c:v>
                </c:pt>
                <c:pt idx="18">
                  <c:v>26.4</c:v>
                </c:pt>
                <c:pt idx="19">
                  <c:v>27</c:v>
                </c:pt>
                <c:pt idx="20">
                  <c:v>25.2</c:v>
                </c:pt>
                <c:pt idx="21">
                  <c:v>25.8</c:v>
                </c:pt>
                <c:pt idx="22">
                  <c:v>25.9</c:v>
                </c:pt>
                <c:pt idx="23">
                  <c:v>26.5</c:v>
                </c:pt>
                <c:pt idx="24">
                  <c:v>24.6</c:v>
                </c:pt>
                <c:pt idx="25">
                  <c:v>23.5</c:v>
                </c:pt>
                <c:pt idx="26">
                  <c:v>23.9</c:v>
                </c:pt>
                <c:pt idx="27">
                  <c:v>24.1</c:v>
                </c:pt>
                <c:pt idx="28">
                  <c:v>26.5</c:v>
                </c:pt>
                <c:pt idx="29">
                  <c:v>24.9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24-4DD8-BBE9-CC252109BB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70949808"/>
        <c:axId val="-970955248"/>
        <c:extLst/>
      </c:stockChart>
      <c:valAx>
        <c:axId val="-9709508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0943280"/>
        <c:crosses val="max"/>
        <c:crossBetween val="between"/>
      </c:valAx>
      <c:catAx>
        <c:axId val="-970943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0950896"/>
        <c:crossesAt val="0"/>
        <c:auto val="1"/>
        <c:lblAlgn val="ctr"/>
        <c:lblOffset val="100"/>
        <c:noMultiLvlLbl val="0"/>
      </c:catAx>
      <c:valAx>
        <c:axId val="-9709552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0949808"/>
        <c:crosses val="autoZero"/>
        <c:crossBetween val="between"/>
      </c:valAx>
      <c:catAx>
        <c:axId val="-9709498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709552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30.5</c:v>
                </c:pt>
                <c:pt idx="2">
                  <c:v>26.9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2.9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14.6</c:v>
                </c:pt>
                <c:pt idx="24">
                  <c:v>1.9</c:v>
                </c:pt>
                <c:pt idx="25">
                  <c:v>0.4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8-42B1-BD7E-FE9ADEFD28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2095376"/>
        <c:axId val="-9321029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34.6</c:v>
                </c:pt>
                <c:pt idx="1">
                  <c:v>35</c:v>
                </c:pt>
                <c:pt idx="2">
                  <c:v>26.5</c:v>
                </c:pt>
                <c:pt idx="3">
                  <c:v>30.6</c:v>
                </c:pt>
                <c:pt idx="4">
                  <c:v>29.4</c:v>
                </c:pt>
                <c:pt idx="5">
                  <c:v>33.6</c:v>
                </c:pt>
                <c:pt idx="6">
                  <c:v>33</c:v>
                </c:pt>
                <c:pt idx="7">
                  <c:v>34.299999999999997</c:v>
                </c:pt>
                <c:pt idx="8">
                  <c:v>34.700000000000003</c:v>
                </c:pt>
                <c:pt idx="9">
                  <c:v>34</c:v>
                </c:pt>
                <c:pt idx="10">
                  <c:v>34.6</c:v>
                </c:pt>
                <c:pt idx="11">
                  <c:v>36</c:v>
                </c:pt>
                <c:pt idx="12">
                  <c:v>35.5</c:v>
                </c:pt>
                <c:pt idx="13">
                  <c:v>34.700000000000003</c:v>
                </c:pt>
                <c:pt idx="14">
                  <c:v>34.799999999999997</c:v>
                </c:pt>
                <c:pt idx="15">
                  <c:v>35.4</c:v>
                </c:pt>
                <c:pt idx="16">
                  <c:v>35.1</c:v>
                </c:pt>
                <c:pt idx="17">
                  <c:v>35.200000000000003</c:v>
                </c:pt>
                <c:pt idx="18">
                  <c:v>36.700000000000003</c:v>
                </c:pt>
                <c:pt idx="19">
                  <c:v>35.299999999999997</c:v>
                </c:pt>
                <c:pt idx="20">
                  <c:v>34.700000000000003</c:v>
                </c:pt>
                <c:pt idx="21">
                  <c:v>35.700000000000003</c:v>
                </c:pt>
                <c:pt idx="22">
                  <c:v>34.6</c:v>
                </c:pt>
                <c:pt idx="23">
                  <c:v>34</c:v>
                </c:pt>
                <c:pt idx="24">
                  <c:v>32.6</c:v>
                </c:pt>
                <c:pt idx="25">
                  <c:v>33.299999999999997</c:v>
                </c:pt>
                <c:pt idx="26">
                  <c:v>35</c:v>
                </c:pt>
                <c:pt idx="27">
                  <c:v>35.299999999999997</c:v>
                </c:pt>
                <c:pt idx="28">
                  <c:v>36</c:v>
                </c:pt>
                <c:pt idx="29">
                  <c:v>35.299999999999997</c:v>
                </c:pt>
                <c:pt idx="30">
                  <c:v>35.6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E8-42B1-BD7E-FE9ADEFD287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25.1</c:v>
                </c:pt>
                <c:pt idx="1">
                  <c:v>25.8</c:v>
                </c:pt>
                <c:pt idx="2">
                  <c:v>24</c:v>
                </c:pt>
                <c:pt idx="3">
                  <c:v>23.9</c:v>
                </c:pt>
                <c:pt idx="4">
                  <c:v>24</c:v>
                </c:pt>
                <c:pt idx="5">
                  <c:v>23.3</c:v>
                </c:pt>
                <c:pt idx="6">
                  <c:v>24.8</c:v>
                </c:pt>
                <c:pt idx="7">
                  <c:v>26</c:v>
                </c:pt>
                <c:pt idx="8">
                  <c:v>25</c:v>
                </c:pt>
                <c:pt idx="9">
                  <c:v>24.8</c:v>
                </c:pt>
                <c:pt idx="10">
                  <c:v>24.8</c:v>
                </c:pt>
                <c:pt idx="11">
                  <c:v>25.3</c:v>
                </c:pt>
                <c:pt idx="12">
                  <c:v>25.6</c:v>
                </c:pt>
                <c:pt idx="13">
                  <c:v>25.2</c:v>
                </c:pt>
                <c:pt idx="14">
                  <c:v>25</c:v>
                </c:pt>
                <c:pt idx="15">
                  <c:v>24.7</c:v>
                </c:pt>
                <c:pt idx="16">
                  <c:v>25.3</c:v>
                </c:pt>
                <c:pt idx="17">
                  <c:v>26</c:v>
                </c:pt>
                <c:pt idx="18">
                  <c:v>26.8</c:v>
                </c:pt>
                <c:pt idx="19">
                  <c:v>25.5</c:v>
                </c:pt>
                <c:pt idx="20">
                  <c:v>26.1</c:v>
                </c:pt>
                <c:pt idx="21">
                  <c:v>25.5</c:v>
                </c:pt>
                <c:pt idx="22">
                  <c:v>26.5</c:v>
                </c:pt>
                <c:pt idx="23">
                  <c:v>25.4</c:v>
                </c:pt>
                <c:pt idx="24">
                  <c:v>25</c:v>
                </c:pt>
                <c:pt idx="25">
                  <c:v>24.4</c:v>
                </c:pt>
                <c:pt idx="26">
                  <c:v>25.2</c:v>
                </c:pt>
                <c:pt idx="27">
                  <c:v>26</c:v>
                </c:pt>
                <c:pt idx="28">
                  <c:v>25.6</c:v>
                </c:pt>
                <c:pt idx="29">
                  <c:v>24.5</c:v>
                </c:pt>
                <c:pt idx="30">
                  <c:v>25.8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E8-42B1-BD7E-FE9ADEFD287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2094832"/>
        <c:axId val="-932102448"/>
        <c:extLst/>
      </c:stockChart>
      <c:valAx>
        <c:axId val="-9321029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095376"/>
        <c:crosses val="max"/>
        <c:crossBetween val="between"/>
      </c:valAx>
      <c:catAx>
        <c:axId val="-93209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102992"/>
        <c:crossesAt val="0"/>
        <c:auto val="1"/>
        <c:lblAlgn val="ctr"/>
        <c:lblOffset val="100"/>
        <c:noMultiLvlLbl val="0"/>
      </c:catAx>
      <c:valAx>
        <c:axId val="-932102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094832"/>
        <c:crosses val="autoZero"/>
        <c:crossBetween val="between"/>
      </c:valAx>
      <c:catAx>
        <c:axId val="-932094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2102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0.1</c:v>
                </c:pt>
                <c:pt idx="1">
                  <c:v>19.899999999999999</c:v>
                </c:pt>
                <c:pt idx="2">
                  <c:v>12.1</c:v>
                </c:pt>
                <c:pt idx="3">
                  <c:v>0</c:v>
                </c:pt>
                <c:pt idx="4">
                  <c:v>0.3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1.9</c:v>
                </c:pt>
                <c:pt idx="18">
                  <c:v>0.1</c:v>
                </c:pt>
                <c:pt idx="19">
                  <c:v>0.01</c:v>
                </c:pt>
                <c:pt idx="20">
                  <c:v>0</c:v>
                </c:pt>
                <c:pt idx="21">
                  <c:v>0.01</c:v>
                </c:pt>
                <c:pt idx="22">
                  <c:v>0.01</c:v>
                </c:pt>
                <c:pt idx="23">
                  <c:v>3.5</c:v>
                </c:pt>
                <c:pt idx="24">
                  <c:v>0</c:v>
                </c:pt>
                <c:pt idx="25">
                  <c:v>0.01</c:v>
                </c:pt>
                <c:pt idx="26">
                  <c:v>0.01</c:v>
                </c:pt>
                <c:pt idx="27">
                  <c:v>0</c:v>
                </c:pt>
                <c:pt idx="28">
                  <c:v>0.1</c:v>
                </c:pt>
                <c:pt idx="29">
                  <c:v>0</c:v>
                </c:pt>
                <c:pt idx="30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44-46B6-818D-573B0FB1D1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70954704"/>
        <c:axId val="-97094763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35.200000000000003</c:v>
                </c:pt>
                <c:pt idx="1">
                  <c:v>32.5</c:v>
                </c:pt>
                <c:pt idx="2">
                  <c:v>24.4</c:v>
                </c:pt>
                <c:pt idx="3">
                  <c:v>31.3</c:v>
                </c:pt>
                <c:pt idx="4">
                  <c:v>32</c:v>
                </c:pt>
                <c:pt idx="5">
                  <c:v>33.6</c:v>
                </c:pt>
                <c:pt idx="6">
                  <c:v>34.299999999999997</c:v>
                </c:pt>
                <c:pt idx="7">
                  <c:v>35.5</c:v>
                </c:pt>
                <c:pt idx="8">
                  <c:v>35.5</c:v>
                </c:pt>
                <c:pt idx="9">
                  <c:v>35.200000000000003</c:v>
                </c:pt>
                <c:pt idx="10">
                  <c:v>36.200000000000003</c:v>
                </c:pt>
                <c:pt idx="11">
                  <c:v>37</c:v>
                </c:pt>
                <c:pt idx="12">
                  <c:v>37.5</c:v>
                </c:pt>
                <c:pt idx="13">
                  <c:v>36.200000000000003</c:v>
                </c:pt>
                <c:pt idx="14">
                  <c:v>37</c:v>
                </c:pt>
                <c:pt idx="15">
                  <c:v>38.4</c:v>
                </c:pt>
                <c:pt idx="16">
                  <c:v>37.799999999999997</c:v>
                </c:pt>
                <c:pt idx="17">
                  <c:v>36.299999999999997</c:v>
                </c:pt>
                <c:pt idx="18">
                  <c:v>38</c:v>
                </c:pt>
                <c:pt idx="19">
                  <c:v>37</c:v>
                </c:pt>
                <c:pt idx="20">
                  <c:v>38.5</c:v>
                </c:pt>
                <c:pt idx="21">
                  <c:v>37.200000000000003</c:v>
                </c:pt>
                <c:pt idx="22">
                  <c:v>36.799999999999997</c:v>
                </c:pt>
                <c:pt idx="23">
                  <c:v>35</c:v>
                </c:pt>
                <c:pt idx="24">
                  <c:v>35</c:v>
                </c:pt>
                <c:pt idx="25">
                  <c:v>34.200000000000003</c:v>
                </c:pt>
                <c:pt idx="26">
                  <c:v>36.299999999999997</c:v>
                </c:pt>
                <c:pt idx="27">
                  <c:v>37.700000000000003</c:v>
                </c:pt>
                <c:pt idx="28">
                  <c:v>36.799999999999997</c:v>
                </c:pt>
                <c:pt idx="29">
                  <c:v>36.200000000000003</c:v>
                </c:pt>
                <c:pt idx="30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44-46B6-818D-573B0FB1D1A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26.2</c:v>
                </c:pt>
                <c:pt idx="1">
                  <c:v>26.5</c:v>
                </c:pt>
                <c:pt idx="2">
                  <c:v>22.5</c:v>
                </c:pt>
                <c:pt idx="3">
                  <c:v>22.6</c:v>
                </c:pt>
                <c:pt idx="4">
                  <c:v>23.8</c:v>
                </c:pt>
                <c:pt idx="5">
                  <c:v>23.5</c:v>
                </c:pt>
                <c:pt idx="6">
                  <c:v>24.5</c:v>
                </c:pt>
                <c:pt idx="7">
                  <c:v>25.6</c:v>
                </c:pt>
                <c:pt idx="8">
                  <c:v>25.3</c:v>
                </c:pt>
                <c:pt idx="9">
                  <c:v>25.5</c:v>
                </c:pt>
                <c:pt idx="10">
                  <c:v>25.4</c:v>
                </c:pt>
                <c:pt idx="11">
                  <c:v>25.3</c:v>
                </c:pt>
                <c:pt idx="12">
                  <c:v>26.8</c:v>
                </c:pt>
                <c:pt idx="13">
                  <c:v>26</c:v>
                </c:pt>
                <c:pt idx="14">
                  <c:v>26.2</c:v>
                </c:pt>
                <c:pt idx="15">
                  <c:v>25.7</c:v>
                </c:pt>
                <c:pt idx="16">
                  <c:v>26.8</c:v>
                </c:pt>
                <c:pt idx="17">
                  <c:v>25.2</c:v>
                </c:pt>
                <c:pt idx="18">
                  <c:v>26</c:v>
                </c:pt>
                <c:pt idx="19">
                  <c:v>26.4</c:v>
                </c:pt>
                <c:pt idx="20">
                  <c:v>25.6</c:v>
                </c:pt>
                <c:pt idx="21">
                  <c:v>26.8</c:v>
                </c:pt>
                <c:pt idx="22">
                  <c:v>27.2</c:v>
                </c:pt>
                <c:pt idx="23">
                  <c:v>27.3</c:v>
                </c:pt>
                <c:pt idx="24">
                  <c:v>24.4</c:v>
                </c:pt>
                <c:pt idx="25">
                  <c:v>25.4</c:v>
                </c:pt>
                <c:pt idx="26">
                  <c:v>26</c:v>
                </c:pt>
                <c:pt idx="27">
                  <c:v>25.5</c:v>
                </c:pt>
                <c:pt idx="28">
                  <c:v>26.8</c:v>
                </c:pt>
                <c:pt idx="29">
                  <c:v>26.4</c:v>
                </c:pt>
                <c:pt idx="30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44-46B6-818D-573B0FB1D1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70940560"/>
        <c:axId val="-970950352"/>
        <c:extLst/>
      </c:stockChart>
      <c:valAx>
        <c:axId val="-9709476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0954704"/>
        <c:crosses val="max"/>
        <c:crossBetween val="between"/>
      </c:valAx>
      <c:catAx>
        <c:axId val="-97095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0947632"/>
        <c:crossesAt val="0"/>
        <c:auto val="1"/>
        <c:lblAlgn val="ctr"/>
        <c:lblOffset val="100"/>
        <c:noMultiLvlLbl val="0"/>
      </c:catAx>
      <c:valAx>
        <c:axId val="-9709503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70940560"/>
        <c:crosses val="autoZero"/>
        <c:crossBetween val="between"/>
      </c:valAx>
      <c:catAx>
        <c:axId val="-9709405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709503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4.0999999999999996</c:v>
                </c:pt>
                <c:pt idx="4">
                  <c:v>0.5</c:v>
                </c:pt>
                <c:pt idx="5">
                  <c:v>6.5</c:v>
                </c:pt>
                <c:pt idx="6">
                  <c:v>0.01</c:v>
                </c:pt>
                <c:pt idx="7">
                  <c:v>0.01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1.1000000000000001</c:v>
                </c:pt>
                <c:pt idx="20">
                  <c:v>3.7</c:v>
                </c:pt>
                <c:pt idx="21">
                  <c:v>0</c:v>
                </c:pt>
                <c:pt idx="22">
                  <c:v>0</c:v>
                </c:pt>
                <c:pt idx="23">
                  <c:v>0.2</c:v>
                </c:pt>
                <c:pt idx="24">
                  <c:v>2</c:v>
                </c:pt>
                <c:pt idx="25">
                  <c:v>0.2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91-4B65-ADC0-0CF437ABA1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2096464"/>
        <c:axId val="-932099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33.1</c:v>
                </c:pt>
                <c:pt idx="1">
                  <c:v>34.5</c:v>
                </c:pt>
                <c:pt idx="2">
                  <c:v>30.5</c:v>
                </c:pt>
                <c:pt idx="3">
                  <c:v>30</c:v>
                </c:pt>
                <c:pt idx="4">
                  <c:v>30.5</c:v>
                </c:pt>
                <c:pt idx="5">
                  <c:v>33.6</c:v>
                </c:pt>
                <c:pt idx="6">
                  <c:v>31.8</c:v>
                </c:pt>
                <c:pt idx="7">
                  <c:v>33.799999999999997</c:v>
                </c:pt>
                <c:pt idx="8">
                  <c:v>35</c:v>
                </c:pt>
                <c:pt idx="9">
                  <c:v>35.4</c:v>
                </c:pt>
                <c:pt idx="10">
                  <c:v>35.6</c:v>
                </c:pt>
                <c:pt idx="11">
                  <c:v>36.9</c:v>
                </c:pt>
                <c:pt idx="12">
                  <c:v>35.799999999999997</c:v>
                </c:pt>
                <c:pt idx="13">
                  <c:v>34</c:v>
                </c:pt>
                <c:pt idx="14">
                  <c:v>35</c:v>
                </c:pt>
                <c:pt idx="15">
                  <c:v>36</c:v>
                </c:pt>
                <c:pt idx="16">
                  <c:v>36.5</c:v>
                </c:pt>
                <c:pt idx="17">
                  <c:v>35.799999999999997</c:v>
                </c:pt>
                <c:pt idx="18">
                  <c:v>37.700000000000003</c:v>
                </c:pt>
                <c:pt idx="19">
                  <c:v>36.5</c:v>
                </c:pt>
                <c:pt idx="20">
                  <c:v>35.5</c:v>
                </c:pt>
                <c:pt idx="21">
                  <c:v>37</c:v>
                </c:pt>
                <c:pt idx="22">
                  <c:v>36.9</c:v>
                </c:pt>
                <c:pt idx="23">
                  <c:v>32.4</c:v>
                </c:pt>
                <c:pt idx="24">
                  <c:v>34.700000000000003</c:v>
                </c:pt>
                <c:pt idx="25">
                  <c:v>35</c:v>
                </c:pt>
                <c:pt idx="26">
                  <c:v>35.4</c:v>
                </c:pt>
                <c:pt idx="27">
                  <c:v>37</c:v>
                </c:pt>
                <c:pt idx="28">
                  <c:v>34.4</c:v>
                </c:pt>
                <c:pt idx="29">
                  <c:v>33.4</c:v>
                </c:pt>
                <c:pt idx="30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91-4B65-ADC0-0CF437ABA12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21.5</c:v>
                </c:pt>
                <c:pt idx="1">
                  <c:v>23.5</c:v>
                </c:pt>
                <c:pt idx="2">
                  <c:v>22</c:v>
                </c:pt>
                <c:pt idx="3">
                  <c:v>21.2</c:v>
                </c:pt>
                <c:pt idx="4">
                  <c:v>21.5</c:v>
                </c:pt>
                <c:pt idx="5">
                  <c:v>21.1</c:v>
                </c:pt>
                <c:pt idx="6">
                  <c:v>21.8</c:v>
                </c:pt>
                <c:pt idx="7">
                  <c:v>25.2</c:v>
                </c:pt>
                <c:pt idx="8">
                  <c:v>24.2</c:v>
                </c:pt>
                <c:pt idx="9">
                  <c:v>24.4</c:v>
                </c:pt>
                <c:pt idx="10">
                  <c:v>24.7</c:v>
                </c:pt>
                <c:pt idx="11">
                  <c:v>25</c:v>
                </c:pt>
                <c:pt idx="12">
                  <c:v>26.8</c:v>
                </c:pt>
                <c:pt idx="13">
                  <c:v>26</c:v>
                </c:pt>
                <c:pt idx="14">
                  <c:v>25</c:v>
                </c:pt>
                <c:pt idx="15">
                  <c:v>24.4</c:v>
                </c:pt>
                <c:pt idx="16">
                  <c:v>24.7</c:v>
                </c:pt>
                <c:pt idx="17">
                  <c:v>26.2</c:v>
                </c:pt>
                <c:pt idx="18">
                  <c:v>25.7</c:v>
                </c:pt>
                <c:pt idx="19">
                  <c:v>25.9</c:v>
                </c:pt>
                <c:pt idx="20">
                  <c:v>26</c:v>
                </c:pt>
                <c:pt idx="21">
                  <c:v>24.7</c:v>
                </c:pt>
                <c:pt idx="22">
                  <c:v>25.2</c:v>
                </c:pt>
                <c:pt idx="23">
                  <c:v>26.1</c:v>
                </c:pt>
                <c:pt idx="24">
                  <c:v>24</c:v>
                </c:pt>
                <c:pt idx="25">
                  <c:v>24.5</c:v>
                </c:pt>
                <c:pt idx="26">
                  <c:v>23.5</c:v>
                </c:pt>
                <c:pt idx="27">
                  <c:v>25.2</c:v>
                </c:pt>
                <c:pt idx="28">
                  <c:v>26.2</c:v>
                </c:pt>
                <c:pt idx="29">
                  <c:v>24.4</c:v>
                </c:pt>
                <c:pt idx="30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91-4B65-ADC0-0CF437ABA1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2106800"/>
        <c:axId val="-932099184"/>
        <c:extLst/>
      </c:stockChart>
      <c:valAx>
        <c:axId val="-932099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096464"/>
        <c:crosses val="max"/>
        <c:crossBetween val="between"/>
      </c:valAx>
      <c:catAx>
        <c:axId val="-93209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099728"/>
        <c:crossesAt val="0"/>
        <c:auto val="1"/>
        <c:lblAlgn val="ctr"/>
        <c:lblOffset val="100"/>
        <c:noMultiLvlLbl val="0"/>
      </c:catAx>
      <c:valAx>
        <c:axId val="-9320991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106800"/>
        <c:crosses val="autoZero"/>
        <c:crossBetween val="between"/>
      </c:valAx>
      <c:catAx>
        <c:axId val="-9321068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20991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4</c:v>
                </c:pt>
                <c:pt idx="1">
                  <c:v>15.5</c:v>
                </c:pt>
                <c:pt idx="2">
                  <c:v>6.8</c:v>
                </c:pt>
                <c:pt idx="3">
                  <c:v>12.5</c:v>
                </c:pt>
                <c:pt idx="4">
                  <c:v>12</c:v>
                </c:pt>
                <c:pt idx="5">
                  <c:v>7.3</c:v>
                </c:pt>
                <c:pt idx="6">
                  <c:v>0.1</c:v>
                </c:pt>
                <c:pt idx="7">
                  <c:v>0</c:v>
                </c:pt>
                <c:pt idx="8">
                  <c:v>16.399999999999999</c:v>
                </c:pt>
                <c:pt idx="9">
                  <c:v>0</c:v>
                </c:pt>
                <c:pt idx="10">
                  <c:v>0</c:v>
                </c:pt>
                <c:pt idx="11">
                  <c:v>4.8</c:v>
                </c:pt>
                <c:pt idx="12">
                  <c:v>0</c:v>
                </c:pt>
                <c:pt idx="13">
                  <c:v>0</c:v>
                </c:pt>
                <c:pt idx="14">
                  <c:v>49.3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5.3</c:v>
                </c:pt>
                <c:pt idx="23">
                  <c:v>0.3</c:v>
                </c:pt>
                <c:pt idx="24">
                  <c:v>11.7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A4-4B27-9D56-46163D64B2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2101360"/>
        <c:axId val="-932101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32.700000000000003</c:v>
                </c:pt>
                <c:pt idx="1">
                  <c:v>34.5</c:v>
                </c:pt>
                <c:pt idx="2">
                  <c:v>30.5</c:v>
                </c:pt>
                <c:pt idx="3">
                  <c:v>31.3</c:v>
                </c:pt>
                <c:pt idx="4">
                  <c:v>28.2</c:v>
                </c:pt>
                <c:pt idx="5">
                  <c:v>32.4</c:v>
                </c:pt>
                <c:pt idx="6">
                  <c:v>33.299999999999997</c:v>
                </c:pt>
                <c:pt idx="7">
                  <c:v>35</c:v>
                </c:pt>
                <c:pt idx="8">
                  <c:v>33.4</c:v>
                </c:pt>
                <c:pt idx="9">
                  <c:v>33.700000000000003</c:v>
                </c:pt>
                <c:pt idx="10">
                  <c:v>35.6</c:v>
                </c:pt>
                <c:pt idx="11">
                  <c:v>36.200000000000003</c:v>
                </c:pt>
                <c:pt idx="12">
                  <c:v>35.6</c:v>
                </c:pt>
                <c:pt idx="13">
                  <c:v>35.700000000000003</c:v>
                </c:pt>
                <c:pt idx="14">
                  <c:v>35.5</c:v>
                </c:pt>
                <c:pt idx="15">
                  <c:v>35.299999999999997</c:v>
                </c:pt>
                <c:pt idx="16">
                  <c:v>34.299999999999997</c:v>
                </c:pt>
                <c:pt idx="17">
                  <c:v>34.700000000000003</c:v>
                </c:pt>
                <c:pt idx="18">
                  <c:v>35.299999999999997</c:v>
                </c:pt>
                <c:pt idx="19">
                  <c:v>35.5</c:v>
                </c:pt>
                <c:pt idx="20">
                  <c:v>35.6</c:v>
                </c:pt>
                <c:pt idx="21">
                  <c:v>35.799999999999997</c:v>
                </c:pt>
                <c:pt idx="22">
                  <c:v>35.200000000000003</c:v>
                </c:pt>
                <c:pt idx="23">
                  <c:v>33</c:v>
                </c:pt>
                <c:pt idx="24">
                  <c:v>34.299999999999997</c:v>
                </c:pt>
                <c:pt idx="25">
                  <c:v>33.799999999999997</c:v>
                </c:pt>
                <c:pt idx="26">
                  <c:v>34.700000000000003</c:v>
                </c:pt>
                <c:pt idx="27">
                  <c:v>35.6</c:v>
                </c:pt>
                <c:pt idx="28">
                  <c:v>35.6</c:v>
                </c:pt>
                <c:pt idx="29">
                  <c:v>34.6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A4-4B27-9D56-46163D64B29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25.4</c:v>
                </c:pt>
                <c:pt idx="1">
                  <c:v>27.3</c:v>
                </c:pt>
                <c:pt idx="2">
                  <c:v>25</c:v>
                </c:pt>
                <c:pt idx="3">
                  <c:v>25.2</c:v>
                </c:pt>
                <c:pt idx="4">
                  <c:v>24.7</c:v>
                </c:pt>
                <c:pt idx="5">
                  <c:v>25.5</c:v>
                </c:pt>
                <c:pt idx="6">
                  <c:v>26.5</c:v>
                </c:pt>
                <c:pt idx="7">
                  <c:v>27.9</c:v>
                </c:pt>
                <c:pt idx="8">
                  <c:v>27.5</c:v>
                </c:pt>
                <c:pt idx="9">
                  <c:v>25.2</c:v>
                </c:pt>
                <c:pt idx="10">
                  <c:v>26.2</c:v>
                </c:pt>
                <c:pt idx="11">
                  <c:v>26.5</c:v>
                </c:pt>
                <c:pt idx="12">
                  <c:v>26</c:v>
                </c:pt>
                <c:pt idx="13">
                  <c:v>27.5</c:v>
                </c:pt>
                <c:pt idx="14">
                  <c:v>27.3</c:v>
                </c:pt>
                <c:pt idx="15">
                  <c:v>25.2</c:v>
                </c:pt>
                <c:pt idx="16">
                  <c:v>27.7</c:v>
                </c:pt>
                <c:pt idx="17">
                  <c:v>27</c:v>
                </c:pt>
                <c:pt idx="18">
                  <c:v>27.6</c:v>
                </c:pt>
                <c:pt idx="19">
                  <c:v>27.1</c:v>
                </c:pt>
                <c:pt idx="20">
                  <c:v>27</c:v>
                </c:pt>
                <c:pt idx="21">
                  <c:v>27.5</c:v>
                </c:pt>
                <c:pt idx="22">
                  <c:v>27.3</c:v>
                </c:pt>
                <c:pt idx="23">
                  <c:v>26.2</c:v>
                </c:pt>
                <c:pt idx="24">
                  <c:v>26.8</c:v>
                </c:pt>
                <c:pt idx="25">
                  <c:v>25.5</c:v>
                </c:pt>
                <c:pt idx="26">
                  <c:v>27.5</c:v>
                </c:pt>
                <c:pt idx="27">
                  <c:v>27.6</c:v>
                </c:pt>
                <c:pt idx="28">
                  <c:v>27.5</c:v>
                </c:pt>
                <c:pt idx="29">
                  <c:v>26.8</c:v>
                </c:pt>
                <c:pt idx="30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A4-4B27-9D56-46163D64B2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2110064"/>
        <c:axId val="-932109520"/>
        <c:extLst/>
      </c:stockChart>
      <c:valAx>
        <c:axId val="-932101904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101360"/>
        <c:crosses val="max"/>
        <c:crossBetween val="between"/>
      </c:valAx>
      <c:catAx>
        <c:axId val="-93210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101904"/>
        <c:crossesAt val="0"/>
        <c:auto val="1"/>
        <c:lblAlgn val="ctr"/>
        <c:lblOffset val="100"/>
        <c:noMultiLvlLbl val="0"/>
      </c:catAx>
      <c:valAx>
        <c:axId val="-93210952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2110064"/>
        <c:crosses val="autoZero"/>
        <c:crossBetween val="between"/>
      </c:valAx>
      <c:catAx>
        <c:axId val="-9321100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21095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3.6</c:v>
                </c:pt>
                <c:pt idx="2">
                  <c:v>2.1</c:v>
                </c:pt>
                <c:pt idx="3">
                  <c:v>16.7</c:v>
                </c:pt>
                <c:pt idx="4">
                  <c:v>30</c:v>
                </c:pt>
                <c:pt idx="5">
                  <c:v>0.2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12.8</c:v>
                </c:pt>
                <c:pt idx="12">
                  <c:v>1.3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3.2</c:v>
                </c:pt>
                <c:pt idx="21">
                  <c:v>0</c:v>
                </c:pt>
                <c:pt idx="22">
                  <c:v>15.5</c:v>
                </c:pt>
                <c:pt idx="23">
                  <c:v>3.5</c:v>
                </c:pt>
                <c:pt idx="24">
                  <c:v>8.3000000000000007</c:v>
                </c:pt>
                <c:pt idx="25">
                  <c:v>0.2</c:v>
                </c:pt>
                <c:pt idx="26">
                  <c:v>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7-4144-A669-F7D822B115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1744640"/>
        <c:axId val="-93174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33</c:v>
                </c:pt>
                <c:pt idx="1">
                  <c:v>33.299999999999997</c:v>
                </c:pt>
                <c:pt idx="2">
                  <c:v>30.3</c:v>
                </c:pt>
                <c:pt idx="3">
                  <c:v>33</c:v>
                </c:pt>
                <c:pt idx="4">
                  <c:v>29.2</c:v>
                </c:pt>
                <c:pt idx="5">
                  <c:v>33.5</c:v>
                </c:pt>
                <c:pt idx="6">
                  <c:v>32.799999999999997</c:v>
                </c:pt>
                <c:pt idx="7">
                  <c:v>34</c:v>
                </c:pt>
                <c:pt idx="8">
                  <c:v>34.299999999999997</c:v>
                </c:pt>
                <c:pt idx="9">
                  <c:v>33.799999999999997</c:v>
                </c:pt>
                <c:pt idx="10">
                  <c:v>34.299999999999997</c:v>
                </c:pt>
                <c:pt idx="11">
                  <c:v>35.200000000000003</c:v>
                </c:pt>
                <c:pt idx="12">
                  <c:v>34.799999999999997</c:v>
                </c:pt>
                <c:pt idx="13">
                  <c:v>34.5</c:v>
                </c:pt>
                <c:pt idx="14">
                  <c:v>35</c:v>
                </c:pt>
                <c:pt idx="15">
                  <c:v>35.200000000000003</c:v>
                </c:pt>
                <c:pt idx="16">
                  <c:v>34.5</c:v>
                </c:pt>
                <c:pt idx="17">
                  <c:v>34.9</c:v>
                </c:pt>
                <c:pt idx="18">
                  <c:v>35.6</c:v>
                </c:pt>
                <c:pt idx="19">
                  <c:v>37.4</c:v>
                </c:pt>
                <c:pt idx="20">
                  <c:v>34.799999999999997</c:v>
                </c:pt>
                <c:pt idx="21">
                  <c:v>35.5</c:v>
                </c:pt>
                <c:pt idx="22">
                  <c:v>35.200000000000003</c:v>
                </c:pt>
                <c:pt idx="23">
                  <c:v>34.299999999999997</c:v>
                </c:pt>
                <c:pt idx="24">
                  <c:v>31</c:v>
                </c:pt>
                <c:pt idx="25">
                  <c:v>34</c:v>
                </c:pt>
                <c:pt idx="26">
                  <c:v>33.5</c:v>
                </c:pt>
                <c:pt idx="27">
                  <c:v>35</c:v>
                </c:pt>
                <c:pt idx="28">
                  <c:v>34.299999999999997</c:v>
                </c:pt>
                <c:pt idx="29">
                  <c:v>34.4</c:v>
                </c:pt>
                <c:pt idx="30">
                  <c:v>34.299999999999997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F7-4144-A669-F7D822B115A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27.2</c:v>
                </c:pt>
                <c:pt idx="1">
                  <c:v>27.8</c:v>
                </c:pt>
                <c:pt idx="2">
                  <c:v>26</c:v>
                </c:pt>
                <c:pt idx="3">
                  <c:v>26</c:v>
                </c:pt>
                <c:pt idx="4">
                  <c:v>25</c:v>
                </c:pt>
                <c:pt idx="5">
                  <c:v>24</c:v>
                </c:pt>
                <c:pt idx="6">
                  <c:v>25</c:v>
                </c:pt>
                <c:pt idx="7">
                  <c:v>27.5</c:v>
                </c:pt>
                <c:pt idx="8">
                  <c:v>27</c:v>
                </c:pt>
                <c:pt idx="9">
                  <c:v>25.9</c:v>
                </c:pt>
                <c:pt idx="10">
                  <c:v>27.2</c:v>
                </c:pt>
                <c:pt idx="11">
                  <c:v>27</c:v>
                </c:pt>
                <c:pt idx="12">
                  <c:v>26</c:v>
                </c:pt>
                <c:pt idx="13">
                  <c:v>26.9</c:v>
                </c:pt>
                <c:pt idx="14">
                  <c:v>28</c:v>
                </c:pt>
                <c:pt idx="15">
                  <c:v>27.7</c:v>
                </c:pt>
                <c:pt idx="16">
                  <c:v>28.4</c:v>
                </c:pt>
                <c:pt idx="17">
                  <c:v>28.5</c:v>
                </c:pt>
                <c:pt idx="18">
                  <c:v>28.3</c:v>
                </c:pt>
                <c:pt idx="19">
                  <c:v>27.7</c:v>
                </c:pt>
                <c:pt idx="20">
                  <c:v>28.5</c:v>
                </c:pt>
                <c:pt idx="21">
                  <c:v>26.2</c:v>
                </c:pt>
                <c:pt idx="22">
                  <c:v>27.3</c:v>
                </c:pt>
                <c:pt idx="23">
                  <c:v>25.2</c:v>
                </c:pt>
                <c:pt idx="24">
                  <c:v>25.3</c:v>
                </c:pt>
                <c:pt idx="25">
                  <c:v>26</c:v>
                </c:pt>
                <c:pt idx="26">
                  <c:v>25.3</c:v>
                </c:pt>
                <c:pt idx="27">
                  <c:v>26.3</c:v>
                </c:pt>
                <c:pt idx="28">
                  <c:v>28.4</c:v>
                </c:pt>
                <c:pt idx="29">
                  <c:v>26.9</c:v>
                </c:pt>
                <c:pt idx="30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F7-4144-A669-F7D822B115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1747904"/>
        <c:axId val="-931742464"/>
        <c:extLst/>
      </c:stockChart>
      <c:valAx>
        <c:axId val="-93174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1744640"/>
        <c:crosses val="max"/>
        <c:crossBetween val="between"/>
      </c:valAx>
      <c:catAx>
        <c:axId val="-93174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1746816"/>
        <c:crossesAt val="0"/>
        <c:auto val="1"/>
        <c:lblAlgn val="ctr"/>
        <c:lblOffset val="100"/>
        <c:noMultiLvlLbl val="0"/>
      </c:catAx>
      <c:valAx>
        <c:axId val="-9317424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1747904"/>
        <c:crosses val="autoZero"/>
        <c:crossBetween val="between"/>
      </c:valAx>
      <c:catAx>
        <c:axId val="-931747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17424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th-TH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4.5999999999999996</c:v>
                </c:pt>
                <c:pt idx="2">
                  <c:v>2.7</c:v>
                </c:pt>
                <c:pt idx="3">
                  <c:v>3.2</c:v>
                </c:pt>
                <c:pt idx="4">
                  <c:v>17.2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0.9</c:v>
                </c:pt>
                <c:pt idx="18">
                  <c:v>0</c:v>
                </c:pt>
                <c:pt idx="19">
                  <c:v>6.1</c:v>
                </c:pt>
                <c:pt idx="20">
                  <c:v>8.3000000000000007</c:v>
                </c:pt>
                <c:pt idx="21">
                  <c:v>0</c:v>
                </c:pt>
                <c:pt idx="22">
                  <c:v>0</c:v>
                </c:pt>
                <c:pt idx="23">
                  <c:v>34.200000000000003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E-47F8-9342-6EA5C7EF0E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30855760"/>
        <c:axId val="-930850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33.4</c:v>
                </c:pt>
                <c:pt idx="1">
                  <c:v>35.200000000000003</c:v>
                </c:pt>
                <c:pt idx="2">
                  <c:v>29.5</c:v>
                </c:pt>
                <c:pt idx="3">
                  <c:v>32.299999999999997</c:v>
                </c:pt>
                <c:pt idx="4">
                  <c:v>27.7</c:v>
                </c:pt>
                <c:pt idx="5">
                  <c:v>33.700000000000003</c:v>
                </c:pt>
                <c:pt idx="6">
                  <c:v>33.1</c:v>
                </c:pt>
                <c:pt idx="7">
                  <c:v>34.5</c:v>
                </c:pt>
                <c:pt idx="8">
                  <c:v>36.1</c:v>
                </c:pt>
                <c:pt idx="9">
                  <c:v>35.200000000000003</c:v>
                </c:pt>
                <c:pt idx="10">
                  <c:v>35.9</c:v>
                </c:pt>
                <c:pt idx="11">
                  <c:v>34.299999999999997</c:v>
                </c:pt>
                <c:pt idx="12">
                  <c:v>36.5</c:v>
                </c:pt>
                <c:pt idx="13">
                  <c:v>36.1</c:v>
                </c:pt>
                <c:pt idx="14">
                  <c:v>35.6</c:v>
                </c:pt>
                <c:pt idx="15">
                  <c:v>36.5</c:v>
                </c:pt>
                <c:pt idx="16">
                  <c:v>34.799999999999997</c:v>
                </c:pt>
                <c:pt idx="17">
                  <c:v>36.799999999999997</c:v>
                </c:pt>
                <c:pt idx="18">
                  <c:v>36.6</c:v>
                </c:pt>
                <c:pt idx="19">
                  <c:v>36.200000000000003</c:v>
                </c:pt>
                <c:pt idx="20">
                  <c:v>36.4</c:v>
                </c:pt>
                <c:pt idx="21">
                  <c:v>35.700000000000003</c:v>
                </c:pt>
                <c:pt idx="22">
                  <c:v>35.4</c:v>
                </c:pt>
                <c:pt idx="23">
                  <c:v>36</c:v>
                </c:pt>
                <c:pt idx="24">
                  <c:v>33.1</c:v>
                </c:pt>
                <c:pt idx="25">
                  <c:v>34.9</c:v>
                </c:pt>
                <c:pt idx="26">
                  <c:v>33.799999999999997</c:v>
                </c:pt>
                <c:pt idx="27">
                  <c:v>34.200000000000003</c:v>
                </c:pt>
                <c:pt idx="28">
                  <c:v>35.200000000000003</c:v>
                </c:pt>
                <c:pt idx="29">
                  <c:v>35.6</c:v>
                </c:pt>
                <c:pt idx="30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2E-47F8-9342-6EA5C7EF0ED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25.5</c:v>
                </c:pt>
                <c:pt idx="1">
                  <c:v>26.4</c:v>
                </c:pt>
                <c:pt idx="2">
                  <c:v>24.7</c:v>
                </c:pt>
                <c:pt idx="3">
                  <c:v>25.5</c:v>
                </c:pt>
                <c:pt idx="4">
                  <c:v>24.8</c:v>
                </c:pt>
                <c:pt idx="5">
                  <c:v>25.2</c:v>
                </c:pt>
                <c:pt idx="6">
                  <c:v>24.4</c:v>
                </c:pt>
                <c:pt idx="7">
                  <c:v>26.2</c:v>
                </c:pt>
                <c:pt idx="8">
                  <c:v>26</c:v>
                </c:pt>
                <c:pt idx="9">
                  <c:v>26.2</c:v>
                </c:pt>
                <c:pt idx="10">
                  <c:v>25.3</c:v>
                </c:pt>
                <c:pt idx="11">
                  <c:v>24.6</c:v>
                </c:pt>
                <c:pt idx="12">
                  <c:v>26.5</c:v>
                </c:pt>
                <c:pt idx="13">
                  <c:v>25.8</c:v>
                </c:pt>
                <c:pt idx="14">
                  <c:v>26.1</c:v>
                </c:pt>
                <c:pt idx="15">
                  <c:v>26.2</c:v>
                </c:pt>
                <c:pt idx="16">
                  <c:v>26.7</c:v>
                </c:pt>
                <c:pt idx="17">
                  <c:v>27.5</c:v>
                </c:pt>
                <c:pt idx="18">
                  <c:v>26.6</c:v>
                </c:pt>
                <c:pt idx="19">
                  <c:v>26.8</c:v>
                </c:pt>
                <c:pt idx="20">
                  <c:v>27.3</c:v>
                </c:pt>
                <c:pt idx="21">
                  <c:v>26</c:v>
                </c:pt>
                <c:pt idx="22">
                  <c:v>27.4</c:v>
                </c:pt>
                <c:pt idx="23">
                  <c:v>27.6</c:v>
                </c:pt>
                <c:pt idx="24">
                  <c:v>26.4</c:v>
                </c:pt>
                <c:pt idx="25">
                  <c:v>26.2</c:v>
                </c:pt>
                <c:pt idx="26">
                  <c:v>26.4</c:v>
                </c:pt>
                <c:pt idx="27">
                  <c:v>26.6</c:v>
                </c:pt>
                <c:pt idx="28">
                  <c:v>26.9</c:v>
                </c:pt>
                <c:pt idx="29">
                  <c:v>26.2</c:v>
                </c:pt>
                <c:pt idx="30">
                  <c:v>26.7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2E-47F8-9342-6EA5C7EF0E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30850320"/>
        <c:axId val="-930855216"/>
        <c:extLst/>
      </c:stockChart>
      <c:valAx>
        <c:axId val="-9308508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5760"/>
        <c:crosses val="max"/>
        <c:crossBetween val="between"/>
      </c:valAx>
      <c:catAx>
        <c:axId val="-93085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0864"/>
        <c:crossesAt val="0"/>
        <c:auto val="1"/>
        <c:lblAlgn val="ctr"/>
        <c:lblOffset val="100"/>
        <c:noMultiLvlLbl val="0"/>
      </c:catAx>
      <c:valAx>
        <c:axId val="-930855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-930850320"/>
        <c:crosses val="autoZero"/>
        <c:crossBetween val="between"/>
      </c:valAx>
      <c:catAx>
        <c:axId val="-9308503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h-TH"/>
            </a:p>
          </c:txPr>
        </c:title>
        <c:numFmt formatCode="General" sourceLinked="1"/>
        <c:majorTickMark val="none"/>
        <c:minorTickMark val="none"/>
        <c:tickLblPos val="nextTo"/>
        <c:crossAx val="-930855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th-TH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th-TH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กรกฎาคม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469807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0EBE5B-48ED-4879-9224-42809904D27F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5823113-30E8-4C7E-B77B-C0414EB4AE05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060261"/>
              </p:ext>
            </p:extLst>
          </p:nvPr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40</cp:revision>
  <dcterms:created xsi:type="dcterms:W3CDTF">2018-10-25T13:21:08Z</dcterms:created>
  <dcterms:modified xsi:type="dcterms:W3CDTF">2019-08-05T03:22:25Z</dcterms:modified>
</cp:coreProperties>
</file>