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14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15.xml" ContentType="application/vnd.openxmlformats-officedocument.drawingml.chartshapes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drawings/drawing16.xml" ContentType="application/vnd.openxmlformats-officedocument.drawingml.chartshapes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17.xml" ContentType="application/vnd.openxmlformats-officedocument.drawingml.chartshapes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drawings/drawing18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8783638" cy="6408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4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August-2019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August-2019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August-2019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August-2019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August-2019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August-2019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August-2019.xlsx" TargetMode="Externa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August-2019.xlsx" TargetMode="Externa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chartUserShapes" Target="../drawings/drawing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August-2019.xlsx" TargetMode="Externa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August-2019.xlsx" TargetMode="Externa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chartUserShapes" Target="../drawings/drawing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August-2019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August-2019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August-2019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August-2019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August-2019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August-2019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August-2019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August-2019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เชียงราย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(19.96139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99.88139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Data!$B$11:$AF$11</c:f>
              <c:numCache>
                <c:formatCode>0.0</c:formatCode>
                <c:ptCount val="31"/>
                <c:pt idx="0">
                  <c:v>0</c:v>
                </c:pt>
                <c:pt idx="1">
                  <c:v>2.1</c:v>
                </c:pt>
                <c:pt idx="2">
                  <c:v>4.2</c:v>
                </c:pt>
                <c:pt idx="3">
                  <c:v>75.7</c:v>
                </c:pt>
                <c:pt idx="4">
                  <c:v>3</c:v>
                </c:pt>
                <c:pt idx="5">
                  <c:v>10.3</c:v>
                </c:pt>
                <c:pt idx="6">
                  <c:v>3.1</c:v>
                </c:pt>
                <c:pt idx="7">
                  <c:v>0.3</c:v>
                </c:pt>
                <c:pt idx="8">
                  <c:v>9.5</c:v>
                </c:pt>
                <c:pt idx="9">
                  <c:v>4.2</c:v>
                </c:pt>
                <c:pt idx="10">
                  <c:v>16.8</c:v>
                </c:pt>
                <c:pt idx="11">
                  <c:v>44.6</c:v>
                </c:pt>
                <c:pt idx="12">
                  <c:v>1.4</c:v>
                </c:pt>
                <c:pt idx="13">
                  <c:v>1.4</c:v>
                </c:pt>
                <c:pt idx="14">
                  <c:v>6.6</c:v>
                </c:pt>
                <c:pt idx="15">
                  <c:v>0.1</c:v>
                </c:pt>
                <c:pt idx="16">
                  <c:v>2.1</c:v>
                </c:pt>
                <c:pt idx="17">
                  <c:v>2</c:v>
                </c:pt>
                <c:pt idx="18">
                  <c:v>0</c:v>
                </c:pt>
                <c:pt idx="19">
                  <c:v>4.4000000000000004</c:v>
                </c:pt>
                <c:pt idx="20">
                  <c:v>14.4</c:v>
                </c:pt>
                <c:pt idx="21">
                  <c:v>99.2</c:v>
                </c:pt>
                <c:pt idx="22">
                  <c:v>7.9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14.5</c:v>
                </c:pt>
                <c:pt idx="27">
                  <c:v>0</c:v>
                </c:pt>
                <c:pt idx="28">
                  <c:v>0</c:v>
                </c:pt>
                <c:pt idx="29">
                  <c:v>1</c:v>
                </c:pt>
                <c:pt idx="3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76-40F0-98B1-F4C8046D24B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91817984"/>
        <c:axId val="-19181744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Data!$B$9:$AF$9</c:f>
              <c:numCache>
                <c:formatCode>0.0</c:formatCode>
                <c:ptCount val="31"/>
                <c:pt idx="0">
                  <c:v>32.1</c:v>
                </c:pt>
                <c:pt idx="1">
                  <c:v>29.8</c:v>
                </c:pt>
                <c:pt idx="2">
                  <c:v>32.1</c:v>
                </c:pt>
                <c:pt idx="3">
                  <c:v>26.7</c:v>
                </c:pt>
                <c:pt idx="4">
                  <c:v>31.3</c:v>
                </c:pt>
                <c:pt idx="5">
                  <c:v>30.1</c:v>
                </c:pt>
                <c:pt idx="6">
                  <c:v>29.8</c:v>
                </c:pt>
                <c:pt idx="7">
                  <c:v>31.7</c:v>
                </c:pt>
                <c:pt idx="8">
                  <c:v>30.5</c:v>
                </c:pt>
                <c:pt idx="9">
                  <c:v>29.9</c:v>
                </c:pt>
                <c:pt idx="10">
                  <c:v>33.1</c:v>
                </c:pt>
                <c:pt idx="11">
                  <c:v>33</c:v>
                </c:pt>
                <c:pt idx="12">
                  <c:v>32.200000000000003</c:v>
                </c:pt>
                <c:pt idx="13">
                  <c:v>31</c:v>
                </c:pt>
                <c:pt idx="14">
                  <c:v>32.700000000000003</c:v>
                </c:pt>
                <c:pt idx="15">
                  <c:v>27.6</c:v>
                </c:pt>
                <c:pt idx="16">
                  <c:v>31.2</c:v>
                </c:pt>
                <c:pt idx="17">
                  <c:v>32.1</c:v>
                </c:pt>
                <c:pt idx="18">
                  <c:v>33.200000000000003</c:v>
                </c:pt>
                <c:pt idx="19">
                  <c:v>34.5</c:v>
                </c:pt>
                <c:pt idx="20">
                  <c:v>32</c:v>
                </c:pt>
                <c:pt idx="21">
                  <c:v>31.8</c:v>
                </c:pt>
                <c:pt idx="22">
                  <c:v>32.6</c:v>
                </c:pt>
                <c:pt idx="23">
                  <c:v>34.1</c:v>
                </c:pt>
                <c:pt idx="24">
                  <c:v>32.700000000000003</c:v>
                </c:pt>
                <c:pt idx="25">
                  <c:v>33.6</c:v>
                </c:pt>
                <c:pt idx="26">
                  <c:v>34.1</c:v>
                </c:pt>
                <c:pt idx="27">
                  <c:v>33</c:v>
                </c:pt>
                <c:pt idx="28">
                  <c:v>33.4</c:v>
                </c:pt>
                <c:pt idx="29">
                  <c:v>32.700000000000003</c:v>
                </c:pt>
                <c:pt idx="30">
                  <c:v>31.4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576-40F0-98B1-F4C8046D24BD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Data!$B$10:$AF$10</c:f>
              <c:numCache>
                <c:formatCode>0.0</c:formatCode>
                <c:ptCount val="31"/>
                <c:pt idx="0">
                  <c:v>22.5</c:v>
                </c:pt>
                <c:pt idx="1">
                  <c:v>24.3</c:v>
                </c:pt>
                <c:pt idx="2">
                  <c:v>24.6</c:v>
                </c:pt>
                <c:pt idx="3">
                  <c:v>23.9</c:v>
                </c:pt>
                <c:pt idx="4">
                  <c:v>22.5</c:v>
                </c:pt>
                <c:pt idx="5">
                  <c:v>24.3</c:v>
                </c:pt>
                <c:pt idx="6">
                  <c:v>24.6</c:v>
                </c:pt>
                <c:pt idx="7">
                  <c:v>24.4</c:v>
                </c:pt>
                <c:pt idx="8">
                  <c:v>26.4</c:v>
                </c:pt>
                <c:pt idx="9">
                  <c:v>23.5</c:v>
                </c:pt>
                <c:pt idx="10">
                  <c:v>25.1</c:v>
                </c:pt>
                <c:pt idx="11">
                  <c:v>24.8</c:v>
                </c:pt>
                <c:pt idx="12">
                  <c:v>23.6</c:v>
                </c:pt>
                <c:pt idx="13">
                  <c:v>25.3</c:v>
                </c:pt>
                <c:pt idx="14">
                  <c:v>24.3</c:v>
                </c:pt>
                <c:pt idx="15">
                  <c:v>24.1</c:v>
                </c:pt>
                <c:pt idx="16">
                  <c:v>24.1</c:v>
                </c:pt>
                <c:pt idx="17">
                  <c:v>24.5</c:v>
                </c:pt>
                <c:pt idx="18">
                  <c:v>24</c:v>
                </c:pt>
                <c:pt idx="19">
                  <c:v>25.8</c:v>
                </c:pt>
                <c:pt idx="20">
                  <c:v>24.2</c:v>
                </c:pt>
                <c:pt idx="21">
                  <c:v>24.3</c:v>
                </c:pt>
                <c:pt idx="22">
                  <c:v>23.5</c:v>
                </c:pt>
                <c:pt idx="23">
                  <c:v>24</c:v>
                </c:pt>
                <c:pt idx="24">
                  <c:v>24.5</c:v>
                </c:pt>
                <c:pt idx="25">
                  <c:v>24.6</c:v>
                </c:pt>
                <c:pt idx="26">
                  <c:v>24.8</c:v>
                </c:pt>
                <c:pt idx="27">
                  <c:v>24.2</c:v>
                </c:pt>
                <c:pt idx="28">
                  <c:v>25.5</c:v>
                </c:pt>
                <c:pt idx="29">
                  <c:v>25.6</c:v>
                </c:pt>
                <c:pt idx="30">
                  <c:v>25.2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576-40F0-98B1-F4C8046D24B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91816352"/>
        <c:axId val="-191815264"/>
        <c:extLst/>
      </c:stockChart>
      <c:valAx>
        <c:axId val="-19181744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91817984"/>
        <c:crosses val="max"/>
        <c:crossBetween val="between"/>
      </c:valAx>
      <c:catAx>
        <c:axId val="-191817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91817440"/>
        <c:crosses val="autoZero"/>
        <c:auto val="1"/>
        <c:lblAlgn val="ctr"/>
        <c:lblOffset val="100"/>
        <c:noMultiLvlLbl val="0"/>
      </c:catAx>
      <c:valAx>
        <c:axId val="-191815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91816352"/>
        <c:crosses val="autoZero"/>
        <c:crossBetween val="between"/>
      </c:valAx>
      <c:catAx>
        <c:axId val="-19181635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9181526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ระยอง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(12.63222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101.3436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Data!$B$121:$AF$121</c:f>
              <c:numCache>
                <c:formatCode>0.0</c:formatCode>
                <c:ptCount val="31"/>
                <c:pt idx="0">
                  <c:v>0</c:v>
                </c:pt>
                <c:pt idx="1">
                  <c:v>1.2</c:v>
                </c:pt>
                <c:pt idx="2">
                  <c:v>0</c:v>
                </c:pt>
                <c:pt idx="3">
                  <c:v>7.2</c:v>
                </c:pt>
                <c:pt idx="4">
                  <c:v>0.2</c:v>
                </c:pt>
                <c:pt idx="5">
                  <c:v>6.5</c:v>
                </c:pt>
                <c:pt idx="6">
                  <c:v>0.2</c:v>
                </c:pt>
                <c:pt idx="7">
                  <c:v>0.4</c:v>
                </c:pt>
                <c:pt idx="8">
                  <c:v>0.5</c:v>
                </c:pt>
                <c:pt idx="9">
                  <c:v>0</c:v>
                </c:pt>
                <c:pt idx="10">
                  <c:v>0.01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0.01</c:v>
                </c:pt>
                <c:pt idx="20">
                  <c:v>0</c:v>
                </c:pt>
                <c:pt idx="21">
                  <c:v>0</c:v>
                </c:pt>
                <c:pt idx="22">
                  <c:v>0.6</c:v>
                </c:pt>
                <c:pt idx="23">
                  <c:v>0.4</c:v>
                </c:pt>
                <c:pt idx="24">
                  <c:v>0.9</c:v>
                </c:pt>
                <c:pt idx="25">
                  <c:v>0.01</c:v>
                </c:pt>
                <c:pt idx="26">
                  <c:v>0.01</c:v>
                </c:pt>
                <c:pt idx="27">
                  <c:v>0</c:v>
                </c:pt>
                <c:pt idx="28">
                  <c:v>0.9</c:v>
                </c:pt>
                <c:pt idx="29">
                  <c:v>0.01</c:v>
                </c:pt>
                <c:pt idx="30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73-4D55-85F8-D3E51E7BD8F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39446896"/>
        <c:axId val="-13945124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Data!$B$119:$AF$119</c:f>
              <c:numCache>
                <c:formatCode>0.0</c:formatCode>
                <c:ptCount val="31"/>
                <c:pt idx="0">
                  <c:v>31</c:v>
                </c:pt>
                <c:pt idx="1">
                  <c:v>31</c:v>
                </c:pt>
                <c:pt idx="2">
                  <c:v>31.1</c:v>
                </c:pt>
                <c:pt idx="3">
                  <c:v>31</c:v>
                </c:pt>
                <c:pt idx="4">
                  <c:v>31</c:v>
                </c:pt>
                <c:pt idx="5">
                  <c:v>29.5</c:v>
                </c:pt>
                <c:pt idx="6">
                  <c:v>31.3</c:v>
                </c:pt>
                <c:pt idx="7">
                  <c:v>31</c:v>
                </c:pt>
                <c:pt idx="8">
                  <c:v>30.4</c:v>
                </c:pt>
                <c:pt idx="9">
                  <c:v>31</c:v>
                </c:pt>
                <c:pt idx="10">
                  <c:v>30.8</c:v>
                </c:pt>
                <c:pt idx="11">
                  <c:v>31.6</c:v>
                </c:pt>
                <c:pt idx="12">
                  <c:v>31.1</c:v>
                </c:pt>
                <c:pt idx="13">
                  <c:v>31</c:v>
                </c:pt>
                <c:pt idx="14">
                  <c:v>32</c:v>
                </c:pt>
                <c:pt idx="15">
                  <c:v>31.5</c:v>
                </c:pt>
                <c:pt idx="16">
                  <c:v>31.2</c:v>
                </c:pt>
                <c:pt idx="17">
                  <c:v>32</c:v>
                </c:pt>
                <c:pt idx="18">
                  <c:v>32</c:v>
                </c:pt>
                <c:pt idx="19">
                  <c:v>33</c:v>
                </c:pt>
                <c:pt idx="20">
                  <c:v>31.5</c:v>
                </c:pt>
                <c:pt idx="21">
                  <c:v>31.6</c:v>
                </c:pt>
                <c:pt idx="22">
                  <c:v>31.4</c:v>
                </c:pt>
                <c:pt idx="23">
                  <c:v>31</c:v>
                </c:pt>
                <c:pt idx="24">
                  <c:v>31</c:v>
                </c:pt>
                <c:pt idx="25">
                  <c:v>30.6</c:v>
                </c:pt>
                <c:pt idx="26">
                  <c:v>30.5</c:v>
                </c:pt>
                <c:pt idx="27">
                  <c:v>31.5</c:v>
                </c:pt>
                <c:pt idx="28">
                  <c:v>30</c:v>
                </c:pt>
                <c:pt idx="29">
                  <c:v>30.6</c:v>
                </c:pt>
                <c:pt idx="30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A73-4D55-85F8-D3E51E7BD8FE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Data!$B$120:$AF$120</c:f>
              <c:numCache>
                <c:formatCode>0.0</c:formatCode>
                <c:ptCount val="31"/>
                <c:pt idx="0">
                  <c:v>24.5</c:v>
                </c:pt>
                <c:pt idx="1">
                  <c:v>28.9</c:v>
                </c:pt>
                <c:pt idx="2">
                  <c:v>27.8</c:v>
                </c:pt>
                <c:pt idx="3">
                  <c:v>28.3</c:v>
                </c:pt>
                <c:pt idx="4">
                  <c:v>27</c:v>
                </c:pt>
                <c:pt idx="5">
                  <c:v>28.4</c:v>
                </c:pt>
                <c:pt idx="6">
                  <c:v>25.6</c:v>
                </c:pt>
                <c:pt idx="7">
                  <c:v>27.5</c:v>
                </c:pt>
                <c:pt idx="8">
                  <c:v>28</c:v>
                </c:pt>
                <c:pt idx="9">
                  <c:v>27.6</c:v>
                </c:pt>
                <c:pt idx="10">
                  <c:v>27.5</c:v>
                </c:pt>
                <c:pt idx="11">
                  <c:v>27</c:v>
                </c:pt>
                <c:pt idx="12">
                  <c:v>28.1</c:v>
                </c:pt>
                <c:pt idx="13">
                  <c:v>28</c:v>
                </c:pt>
                <c:pt idx="14">
                  <c:v>25.7</c:v>
                </c:pt>
                <c:pt idx="15">
                  <c:v>28</c:v>
                </c:pt>
                <c:pt idx="16">
                  <c:v>28.5</c:v>
                </c:pt>
                <c:pt idx="17">
                  <c:v>28.3</c:v>
                </c:pt>
                <c:pt idx="18">
                  <c:v>28.5</c:v>
                </c:pt>
                <c:pt idx="19">
                  <c:v>28.8</c:v>
                </c:pt>
                <c:pt idx="20">
                  <c:v>27</c:v>
                </c:pt>
                <c:pt idx="21">
                  <c:v>28.4</c:v>
                </c:pt>
                <c:pt idx="22">
                  <c:v>28.5</c:v>
                </c:pt>
                <c:pt idx="23">
                  <c:v>27.8</c:v>
                </c:pt>
                <c:pt idx="24">
                  <c:v>28</c:v>
                </c:pt>
                <c:pt idx="25">
                  <c:v>26</c:v>
                </c:pt>
                <c:pt idx="26">
                  <c:v>27.8</c:v>
                </c:pt>
                <c:pt idx="27">
                  <c:v>28.3</c:v>
                </c:pt>
                <c:pt idx="28">
                  <c:v>25.5</c:v>
                </c:pt>
                <c:pt idx="29">
                  <c:v>26.9</c:v>
                </c:pt>
                <c:pt idx="30">
                  <c:v>27.8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A73-4D55-85F8-D3E51E7BD8F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38680512"/>
        <c:axId val="-138685408"/>
        <c:extLst/>
      </c:stockChart>
      <c:valAx>
        <c:axId val="-13945124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9446896"/>
        <c:crosses val="max"/>
        <c:crossBetween val="between"/>
      </c:valAx>
      <c:catAx>
        <c:axId val="-139446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9451248"/>
        <c:crossesAt val="0"/>
        <c:auto val="1"/>
        <c:lblAlgn val="ctr"/>
        <c:lblOffset val="100"/>
        <c:noMultiLvlLbl val="0"/>
      </c:catAx>
      <c:valAx>
        <c:axId val="-13868540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8680512"/>
        <c:crosses val="autoZero"/>
        <c:crossBetween val="between"/>
      </c:valAx>
      <c:catAx>
        <c:axId val="-13868051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3868540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ประจวบคีรีขันธ์(หัวหิน)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(12.58611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Data!$B$141:$AF$141</c:f>
              <c:numCache>
                <c:formatCode>0.0</c:formatCode>
                <c:ptCount val="31"/>
                <c:pt idx="0">
                  <c:v>4.7</c:v>
                </c:pt>
                <c:pt idx="1">
                  <c:v>7.8</c:v>
                </c:pt>
                <c:pt idx="2">
                  <c:v>3.1</c:v>
                </c:pt>
                <c:pt idx="3">
                  <c:v>7.8</c:v>
                </c:pt>
                <c:pt idx="4">
                  <c:v>2.5</c:v>
                </c:pt>
                <c:pt idx="5">
                  <c:v>13.6</c:v>
                </c:pt>
                <c:pt idx="6">
                  <c:v>1.5</c:v>
                </c:pt>
                <c:pt idx="7">
                  <c:v>1.2</c:v>
                </c:pt>
                <c:pt idx="8">
                  <c:v>0</c:v>
                </c:pt>
                <c:pt idx="9">
                  <c:v>3</c:v>
                </c:pt>
                <c:pt idx="10">
                  <c:v>11.6</c:v>
                </c:pt>
                <c:pt idx="11">
                  <c:v>4.9000000000000004</c:v>
                </c:pt>
                <c:pt idx="12">
                  <c:v>0</c:v>
                </c:pt>
                <c:pt idx="13">
                  <c:v>6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11.9</c:v>
                </c:pt>
                <c:pt idx="20">
                  <c:v>5.5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1.3</c:v>
                </c:pt>
                <c:pt idx="25">
                  <c:v>7.2</c:v>
                </c:pt>
                <c:pt idx="26">
                  <c:v>0.1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13-4EDC-917D-64CAF30D909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38684320"/>
        <c:axId val="-13867670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Data!$B$139:$AF$139</c:f>
              <c:numCache>
                <c:formatCode>0.0</c:formatCode>
                <c:ptCount val="31"/>
                <c:pt idx="0">
                  <c:v>30</c:v>
                </c:pt>
                <c:pt idx="1">
                  <c:v>30.5</c:v>
                </c:pt>
                <c:pt idx="2">
                  <c:v>29.8</c:v>
                </c:pt>
                <c:pt idx="3">
                  <c:v>29.4</c:v>
                </c:pt>
                <c:pt idx="4">
                  <c:v>31.2</c:v>
                </c:pt>
                <c:pt idx="5">
                  <c:v>30.5</c:v>
                </c:pt>
                <c:pt idx="6">
                  <c:v>32.299999999999997</c:v>
                </c:pt>
                <c:pt idx="7">
                  <c:v>31.1</c:v>
                </c:pt>
                <c:pt idx="8">
                  <c:v>34.299999999999997</c:v>
                </c:pt>
                <c:pt idx="9">
                  <c:v>31.4</c:v>
                </c:pt>
                <c:pt idx="10">
                  <c:v>31.5</c:v>
                </c:pt>
                <c:pt idx="11">
                  <c:v>31</c:v>
                </c:pt>
                <c:pt idx="12">
                  <c:v>33.299999999999997</c:v>
                </c:pt>
                <c:pt idx="13">
                  <c:v>31.6</c:v>
                </c:pt>
                <c:pt idx="14">
                  <c:v>35.299999999999997</c:v>
                </c:pt>
                <c:pt idx="15">
                  <c:v>33.200000000000003</c:v>
                </c:pt>
                <c:pt idx="16">
                  <c:v>32.5</c:v>
                </c:pt>
                <c:pt idx="17">
                  <c:v>32.200000000000003</c:v>
                </c:pt>
                <c:pt idx="18">
                  <c:v>32</c:v>
                </c:pt>
                <c:pt idx="19">
                  <c:v>32.9</c:v>
                </c:pt>
                <c:pt idx="20">
                  <c:v>32.9</c:v>
                </c:pt>
                <c:pt idx="21">
                  <c:v>33.5</c:v>
                </c:pt>
                <c:pt idx="22">
                  <c:v>33.799999999999997</c:v>
                </c:pt>
                <c:pt idx="23">
                  <c:v>32.299999999999997</c:v>
                </c:pt>
                <c:pt idx="24">
                  <c:v>31.5</c:v>
                </c:pt>
                <c:pt idx="25">
                  <c:v>27.9</c:v>
                </c:pt>
                <c:pt idx="26">
                  <c:v>32.200000000000003</c:v>
                </c:pt>
                <c:pt idx="27">
                  <c:v>34.1</c:v>
                </c:pt>
                <c:pt idx="28">
                  <c:v>32</c:v>
                </c:pt>
                <c:pt idx="29">
                  <c:v>33.1</c:v>
                </c:pt>
                <c:pt idx="30">
                  <c:v>30.8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213-4EDC-917D-64CAF30D909D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Data!$B$140:$AF$140</c:f>
              <c:numCache>
                <c:formatCode>0.0</c:formatCode>
                <c:ptCount val="31"/>
                <c:pt idx="0">
                  <c:v>24</c:v>
                </c:pt>
                <c:pt idx="1">
                  <c:v>26.2</c:v>
                </c:pt>
                <c:pt idx="2">
                  <c:v>24.4</c:v>
                </c:pt>
                <c:pt idx="3">
                  <c:v>25</c:v>
                </c:pt>
                <c:pt idx="4">
                  <c:v>25</c:v>
                </c:pt>
                <c:pt idx="5">
                  <c:v>25.2</c:v>
                </c:pt>
                <c:pt idx="6">
                  <c:v>24.3</c:v>
                </c:pt>
                <c:pt idx="7">
                  <c:v>25.2</c:v>
                </c:pt>
                <c:pt idx="8">
                  <c:v>26</c:v>
                </c:pt>
                <c:pt idx="9">
                  <c:v>25.7</c:v>
                </c:pt>
                <c:pt idx="10">
                  <c:v>24.3</c:v>
                </c:pt>
                <c:pt idx="11">
                  <c:v>24.8</c:v>
                </c:pt>
                <c:pt idx="12">
                  <c:v>26.3</c:v>
                </c:pt>
                <c:pt idx="13">
                  <c:v>25.9</c:v>
                </c:pt>
                <c:pt idx="14">
                  <c:v>26</c:v>
                </c:pt>
                <c:pt idx="15">
                  <c:v>26.6</c:v>
                </c:pt>
                <c:pt idx="16">
                  <c:v>26.5</c:v>
                </c:pt>
                <c:pt idx="17">
                  <c:v>25.8</c:v>
                </c:pt>
                <c:pt idx="18">
                  <c:v>26.2</c:v>
                </c:pt>
                <c:pt idx="19">
                  <c:v>26.8</c:v>
                </c:pt>
                <c:pt idx="20">
                  <c:v>26.2</c:v>
                </c:pt>
                <c:pt idx="21">
                  <c:v>26.2</c:v>
                </c:pt>
                <c:pt idx="22">
                  <c:v>26.7</c:v>
                </c:pt>
                <c:pt idx="23">
                  <c:v>26.4</c:v>
                </c:pt>
                <c:pt idx="24">
                  <c:v>26.1</c:v>
                </c:pt>
                <c:pt idx="25">
                  <c:v>25</c:v>
                </c:pt>
                <c:pt idx="26">
                  <c:v>24.5</c:v>
                </c:pt>
                <c:pt idx="27">
                  <c:v>25.8</c:v>
                </c:pt>
                <c:pt idx="28">
                  <c:v>26.2</c:v>
                </c:pt>
                <c:pt idx="29">
                  <c:v>26.4</c:v>
                </c:pt>
                <c:pt idx="30">
                  <c:v>26.1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213-4EDC-917D-64CAF30D909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38683776"/>
        <c:axId val="-138675072"/>
        <c:extLst/>
      </c:stockChart>
      <c:valAx>
        <c:axId val="-13867670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8684320"/>
        <c:crosses val="max"/>
        <c:crossBetween val="between"/>
      </c:valAx>
      <c:catAx>
        <c:axId val="-138684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8676704"/>
        <c:crossesAt val="0"/>
        <c:auto val="1"/>
        <c:lblAlgn val="ctr"/>
        <c:lblOffset val="100"/>
        <c:noMultiLvlLbl val="0"/>
      </c:catAx>
      <c:valAx>
        <c:axId val="-13867507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8683776"/>
        <c:crosses val="autoZero"/>
        <c:crossBetween val="between"/>
      </c:valAx>
      <c:catAx>
        <c:axId val="-13868377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3867507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ตราด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(11.76667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102.8833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Data!$B$131:$AF$131</c:f>
              <c:numCache>
                <c:formatCode>0.0</c:formatCode>
                <c:ptCount val="31"/>
                <c:pt idx="0">
                  <c:v>22.9</c:v>
                </c:pt>
                <c:pt idx="1">
                  <c:v>28.7</c:v>
                </c:pt>
                <c:pt idx="2">
                  <c:v>85.1</c:v>
                </c:pt>
                <c:pt idx="3">
                  <c:v>106.6</c:v>
                </c:pt>
                <c:pt idx="4">
                  <c:v>60</c:v>
                </c:pt>
                <c:pt idx="5">
                  <c:v>184.4</c:v>
                </c:pt>
                <c:pt idx="6">
                  <c:v>38.299999999999997</c:v>
                </c:pt>
                <c:pt idx="7">
                  <c:v>54.3</c:v>
                </c:pt>
                <c:pt idx="8">
                  <c:v>89.6</c:v>
                </c:pt>
                <c:pt idx="9">
                  <c:v>48.4</c:v>
                </c:pt>
                <c:pt idx="10">
                  <c:v>46.9</c:v>
                </c:pt>
                <c:pt idx="11">
                  <c:v>61.7</c:v>
                </c:pt>
                <c:pt idx="12">
                  <c:v>13.5</c:v>
                </c:pt>
                <c:pt idx="13">
                  <c:v>5.8</c:v>
                </c:pt>
                <c:pt idx="14">
                  <c:v>4.3</c:v>
                </c:pt>
                <c:pt idx="15">
                  <c:v>27</c:v>
                </c:pt>
                <c:pt idx="16">
                  <c:v>73.5</c:v>
                </c:pt>
                <c:pt idx="17">
                  <c:v>0</c:v>
                </c:pt>
                <c:pt idx="18">
                  <c:v>0.9</c:v>
                </c:pt>
                <c:pt idx="19">
                  <c:v>55.3</c:v>
                </c:pt>
                <c:pt idx="20">
                  <c:v>20.5</c:v>
                </c:pt>
                <c:pt idx="21">
                  <c:v>21.5</c:v>
                </c:pt>
                <c:pt idx="22">
                  <c:v>59.8</c:v>
                </c:pt>
                <c:pt idx="23">
                  <c:v>8</c:v>
                </c:pt>
                <c:pt idx="24">
                  <c:v>21.7</c:v>
                </c:pt>
                <c:pt idx="25">
                  <c:v>0.6</c:v>
                </c:pt>
                <c:pt idx="26">
                  <c:v>9.5</c:v>
                </c:pt>
                <c:pt idx="27">
                  <c:v>8.6999999999999993</c:v>
                </c:pt>
                <c:pt idx="28">
                  <c:v>72.599999999999994</c:v>
                </c:pt>
                <c:pt idx="29">
                  <c:v>11.6</c:v>
                </c:pt>
                <c:pt idx="30">
                  <c:v>18.5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B3-45B2-965D-5A0EB981496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38679424"/>
        <c:axId val="-13868323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Data!$B$129:$AF$129</c:f>
              <c:numCache>
                <c:formatCode>0.0</c:formatCode>
                <c:ptCount val="31"/>
                <c:pt idx="0">
                  <c:v>30.6</c:v>
                </c:pt>
                <c:pt idx="1">
                  <c:v>28</c:v>
                </c:pt>
                <c:pt idx="2">
                  <c:v>30.2</c:v>
                </c:pt>
                <c:pt idx="3">
                  <c:v>28</c:v>
                </c:pt>
                <c:pt idx="4">
                  <c:v>27</c:v>
                </c:pt>
                <c:pt idx="5">
                  <c:v>26.9</c:v>
                </c:pt>
                <c:pt idx="6">
                  <c:v>34</c:v>
                </c:pt>
                <c:pt idx="7">
                  <c:v>30.2</c:v>
                </c:pt>
                <c:pt idx="8">
                  <c:v>27.8</c:v>
                </c:pt>
                <c:pt idx="9">
                  <c:v>28.3</c:v>
                </c:pt>
                <c:pt idx="10">
                  <c:v>28.3</c:v>
                </c:pt>
                <c:pt idx="11">
                  <c:v>27.5</c:v>
                </c:pt>
                <c:pt idx="12">
                  <c:v>30.5</c:v>
                </c:pt>
                <c:pt idx="13">
                  <c:v>31.5</c:v>
                </c:pt>
                <c:pt idx="14">
                  <c:v>31.7</c:v>
                </c:pt>
                <c:pt idx="15">
                  <c:v>30.6</c:v>
                </c:pt>
                <c:pt idx="16">
                  <c:v>27</c:v>
                </c:pt>
                <c:pt idx="17">
                  <c:v>32</c:v>
                </c:pt>
                <c:pt idx="18">
                  <c:v>31.8</c:v>
                </c:pt>
                <c:pt idx="19">
                  <c:v>30.7</c:v>
                </c:pt>
                <c:pt idx="20">
                  <c:v>31.3</c:v>
                </c:pt>
                <c:pt idx="21">
                  <c:v>31.9</c:v>
                </c:pt>
                <c:pt idx="22">
                  <c:v>32</c:v>
                </c:pt>
                <c:pt idx="23">
                  <c:v>29.2</c:v>
                </c:pt>
                <c:pt idx="24">
                  <c:v>29.5</c:v>
                </c:pt>
                <c:pt idx="25">
                  <c:v>29.5</c:v>
                </c:pt>
                <c:pt idx="26">
                  <c:v>30</c:v>
                </c:pt>
                <c:pt idx="27">
                  <c:v>32.200000000000003</c:v>
                </c:pt>
                <c:pt idx="28">
                  <c:v>27.2</c:v>
                </c:pt>
                <c:pt idx="29">
                  <c:v>29</c:v>
                </c:pt>
                <c:pt idx="30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EB3-45B2-965D-5A0EB9814967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Data!$B$130:$AF$130</c:f>
              <c:numCache>
                <c:formatCode>0.0</c:formatCode>
                <c:ptCount val="31"/>
                <c:pt idx="0">
                  <c:v>24.2</c:v>
                </c:pt>
                <c:pt idx="1">
                  <c:v>25.7</c:v>
                </c:pt>
                <c:pt idx="2">
                  <c:v>25.2</c:v>
                </c:pt>
                <c:pt idx="3">
                  <c:v>24</c:v>
                </c:pt>
                <c:pt idx="4">
                  <c:v>23.5</c:v>
                </c:pt>
                <c:pt idx="5">
                  <c:v>24.4</c:v>
                </c:pt>
                <c:pt idx="6">
                  <c:v>21.5</c:v>
                </c:pt>
                <c:pt idx="7">
                  <c:v>24.8</c:v>
                </c:pt>
                <c:pt idx="8">
                  <c:v>25.1</c:v>
                </c:pt>
                <c:pt idx="9">
                  <c:v>26.5</c:v>
                </c:pt>
                <c:pt idx="10">
                  <c:v>25</c:v>
                </c:pt>
                <c:pt idx="11">
                  <c:v>23.9</c:v>
                </c:pt>
                <c:pt idx="12">
                  <c:v>24.1</c:v>
                </c:pt>
                <c:pt idx="13">
                  <c:v>24.5</c:v>
                </c:pt>
                <c:pt idx="14">
                  <c:v>25.2</c:v>
                </c:pt>
                <c:pt idx="15">
                  <c:v>26.7</c:v>
                </c:pt>
                <c:pt idx="16">
                  <c:v>25.6</c:v>
                </c:pt>
                <c:pt idx="17">
                  <c:v>24.3</c:v>
                </c:pt>
                <c:pt idx="18">
                  <c:v>24</c:v>
                </c:pt>
                <c:pt idx="19">
                  <c:v>24.6</c:v>
                </c:pt>
                <c:pt idx="20">
                  <c:v>23.8</c:v>
                </c:pt>
                <c:pt idx="21">
                  <c:v>25.5</c:v>
                </c:pt>
                <c:pt idx="22">
                  <c:v>24</c:v>
                </c:pt>
                <c:pt idx="23">
                  <c:v>24.5</c:v>
                </c:pt>
                <c:pt idx="24">
                  <c:v>25.6</c:v>
                </c:pt>
                <c:pt idx="25">
                  <c:v>25.6</c:v>
                </c:pt>
                <c:pt idx="26">
                  <c:v>25.2</c:v>
                </c:pt>
                <c:pt idx="27">
                  <c:v>25.8</c:v>
                </c:pt>
                <c:pt idx="28">
                  <c:v>25</c:v>
                </c:pt>
                <c:pt idx="29">
                  <c:v>25.2</c:v>
                </c:pt>
                <c:pt idx="30">
                  <c:v>25.9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EB3-45B2-965D-5A0EB981496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38678880"/>
        <c:axId val="-138681600"/>
        <c:extLst/>
      </c:stockChart>
      <c:valAx>
        <c:axId val="-138683232"/>
        <c:scaling>
          <c:orientation val="minMax"/>
          <c:max val="200"/>
          <c:min val="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8679424"/>
        <c:crosses val="max"/>
        <c:crossBetween val="between"/>
        <c:majorUnit val="20"/>
        <c:minorUnit val="20"/>
      </c:valAx>
      <c:catAx>
        <c:axId val="-138679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8683232"/>
        <c:crossesAt val="0"/>
        <c:auto val="1"/>
        <c:lblAlgn val="ctr"/>
        <c:lblOffset val="100"/>
        <c:noMultiLvlLbl val="0"/>
      </c:catAx>
      <c:valAx>
        <c:axId val="-13868160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8678880"/>
        <c:crosses val="autoZero"/>
        <c:crossBetween val="between"/>
      </c:valAx>
      <c:catAx>
        <c:axId val="-13867888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3868160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 dirty="0">
                <a:latin typeface="FreesiaUPC" panose="020B0604020202020204" pitchFamily="34" charset="-34"/>
                <a:cs typeface="FreesiaUPC" panose="020B0604020202020204" pitchFamily="34" charset="-34"/>
              </a:rPr>
              <a:t>สุราษฎร์ธานี</a:t>
            </a:r>
          </a:p>
          <a:p>
            <a:pPr>
              <a:defRPr/>
            </a:pP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(9.135556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 99.15194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 dirty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Data!$B$146:$AF$146</c:f>
              <c:numCache>
                <c:formatCode>0.0</c:formatCode>
                <c:ptCount val="31"/>
                <c:pt idx="0">
                  <c:v>0</c:v>
                </c:pt>
                <c:pt idx="1">
                  <c:v>3.6</c:v>
                </c:pt>
                <c:pt idx="2">
                  <c:v>2.6</c:v>
                </c:pt>
                <c:pt idx="3">
                  <c:v>1.3</c:v>
                </c:pt>
                <c:pt idx="4">
                  <c:v>17.8</c:v>
                </c:pt>
                <c:pt idx="5">
                  <c:v>0</c:v>
                </c:pt>
                <c:pt idx="6">
                  <c:v>0</c:v>
                </c:pt>
                <c:pt idx="7">
                  <c:v>0.01</c:v>
                </c:pt>
                <c:pt idx="8">
                  <c:v>11.5</c:v>
                </c:pt>
                <c:pt idx="9">
                  <c:v>2.2000000000000002</c:v>
                </c:pt>
                <c:pt idx="10">
                  <c:v>5.2</c:v>
                </c:pt>
                <c:pt idx="11">
                  <c:v>0.01</c:v>
                </c:pt>
                <c:pt idx="12">
                  <c:v>15.6</c:v>
                </c:pt>
                <c:pt idx="13">
                  <c:v>0</c:v>
                </c:pt>
                <c:pt idx="14">
                  <c:v>4.5999999999999996</c:v>
                </c:pt>
                <c:pt idx="15">
                  <c:v>0.4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1.2</c:v>
                </c:pt>
                <c:pt idx="20">
                  <c:v>0</c:v>
                </c:pt>
                <c:pt idx="21">
                  <c:v>0</c:v>
                </c:pt>
                <c:pt idx="22">
                  <c:v>1.5</c:v>
                </c:pt>
                <c:pt idx="23">
                  <c:v>0.8</c:v>
                </c:pt>
                <c:pt idx="24">
                  <c:v>2.6</c:v>
                </c:pt>
                <c:pt idx="25">
                  <c:v>3.5</c:v>
                </c:pt>
                <c:pt idx="26">
                  <c:v>1.6</c:v>
                </c:pt>
                <c:pt idx="27">
                  <c:v>0.3</c:v>
                </c:pt>
                <c:pt idx="28">
                  <c:v>7.8</c:v>
                </c:pt>
                <c:pt idx="29">
                  <c:v>10.6</c:v>
                </c:pt>
                <c:pt idx="30">
                  <c:v>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C0-4146-9178-9CA7F95FB08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38690304"/>
        <c:axId val="-13868268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Data!$B$144:$AF$144</c:f>
              <c:numCache>
                <c:formatCode>0.0</c:formatCode>
                <c:ptCount val="31"/>
                <c:pt idx="0">
                  <c:v>34.799999999999997</c:v>
                </c:pt>
                <c:pt idx="1">
                  <c:v>34.5</c:v>
                </c:pt>
                <c:pt idx="2">
                  <c:v>32</c:v>
                </c:pt>
                <c:pt idx="3">
                  <c:v>34.9</c:v>
                </c:pt>
                <c:pt idx="4">
                  <c:v>32</c:v>
                </c:pt>
                <c:pt idx="5">
                  <c:v>34.9</c:v>
                </c:pt>
                <c:pt idx="6">
                  <c:v>34.5</c:v>
                </c:pt>
                <c:pt idx="7">
                  <c:v>33</c:v>
                </c:pt>
                <c:pt idx="8">
                  <c:v>28.5</c:v>
                </c:pt>
                <c:pt idx="9">
                  <c:v>31.5</c:v>
                </c:pt>
                <c:pt idx="10">
                  <c:v>28.9</c:v>
                </c:pt>
                <c:pt idx="11">
                  <c:v>35.200000000000003</c:v>
                </c:pt>
                <c:pt idx="12">
                  <c:v>34.299999999999997</c:v>
                </c:pt>
                <c:pt idx="13">
                  <c:v>34</c:v>
                </c:pt>
                <c:pt idx="14">
                  <c:v>33.299999999999997</c:v>
                </c:pt>
                <c:pt idx="15">
                  <c:v>33</c:v>
                </c:pt>
                <c:pt idx="16">
                  <c:v>33.200000000000003</c:v>
                </c:pt>
                <c:pt idx="17">
                  <c:v>35.5</c:v>
                </c:pt>
                <c:pt idx="18">
                  <c:v>35.700000000000003</c:v>
                </c:pt>
                <c:pt idx="19">
                  <c:v>36</c:v>
                </c:pt>
                <c:pt idx="20">
                  <c:v>35</c:v>
                </c:pt>
                <c:pt idx="21">
                  <c:v>32.799999999999997</c:v>
                </c:pt>
                <c:pt idx="22">
                  <c:v>34</c:v>
                </c:pt>
                <c:pt idx="23">
                  <c:v>33.299999999999997</c:v>
                </c:pt>
                <c:pt idx="24">
                  <c:v>30</c:v>
                </c:pt>
                <c:pt idx="25">
                  <c:v>33</c:v>
                </c:pt>
                <c:pt idx="26">
                  <c:v>31</c:v>
                </c:pt>
                <c:pt idx="27">
                  <c:v>31</c:v>
                </c:pt>
                <c:pt idx="28">
                  <c:v>31.7</c:v>
                </c:pt>
                <c:pt idx="29">
                  <c:v>27</c:v>
                </c:pt>
                <c:pt idx="30">
                  <c:v>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3C0-4146-9178-9CA7F95FB08D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Data!$B$145:$AF$145</c:f>
              <c:numCache>
                <c:formatCode>0.0</c:formatCode>
                <c:ptCount val="31"/>
                <c:pt idx="0">
                  <c:v>24.2</c:v>
                </c:pt>
                <c:pt idx="1">
                  <c:v>24.8</c:v>
                </c:pt>
                <c:pt idx="2">
                  <c:v>24</c:v>
                </c:pt>
                <c:pt idx="3">
                  <c:v>24.9</c:v>
                </c:pt>
                <c:pt idx="4">
                  <c:v>24.5</c:v>
                </c:pt>
                <c:pt idx="5">
                  <c:v>24.5</c:v>
                </c:pt>
                <c:pt idx="6">
                  <c:v>23.5</c:v>
                </c:pt>
                <c:pt idx="7">
                  <c:v>24.8</c:v>
                </c:pt>
                <c:pt idx="8">
                  <c:v>25.5</c:v>
                </c:pt>
                <c:pt idx="9">
                  <c:v>23.6</c:v>
                </c:pt>
                <c:pt idx="10">
                  <c:v>24.5</c:v>
                </c:pt>
                <c:pt idx="11">
                  <c:v>23.5</c:v>
                </c:pt>
                <c:pt idx="12">
                  <c:v>24</c:v>
                </c:pt>
                <c:pt idx="13">
                  <c:v>23.8</c:v>
                </c:pt>
                <c:pt idx="14">
                  <c:v>24.5</c:v>
                </c:pt>
                <c:pt idx="15">
                  <c:v>24.3</c:v>
                </c:pt>
                <c:pt idx="16">
                  <c:v>24</c:v>
                </c:pt>
                <c:pt idx="17">
                  <c:v>22.8</c:v>
                </c:pt>
                <c:pt idx="18">
                  <c:v>22.5</c:v>
                </c:pt>
                <c:pt idx="19">
                  <c:v>22.4</c:v>
                </c:pt>
                <c:pt idx="20">
                  <c:v>24.5</c:v>
                </c:pt>
                <c:pt idx="21">
                  <c:v>24.5</c:v>
                </c:pt>
                <c:pt idx="22">
                  <c:v>24</c:v>
                </c:pt>
                <c:pt idx="23">
                  <c:v>24.6</c:v>
                </c:pt>
                <c:pt idx="24">
                  <c:v>23.9</c:v>
                </c:pt>
                <c:pt idx="25">
                  <c:v>23.5</c:v>
                </c:pt>
                <c:pt idx="26">
                  <c:v>24.4</c:v>
                </c:pt>
                <c:pt idx="27">
                  <c:v>23.9</c:v>
                </c:pt>
                <c:pt idx="28">
                  <c:v>23</c:v>
                </c:pt>
                <c:pt idx="29">
                  <c:v>23.5</c:v>
                </c:pt>
                <c:pt idx="30">
                  <c:v>23.5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3C0-4146-9178-9CA7F95FB08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38682144"/>
        <c:axId val="-138689760"/>
        <c:extLst/>
      </c:stockChart>
      <c:valAx>
        <c:axId val="-13868268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8690304"/>
        <c:crosses val="max"/>
        <c:crossBetween val="between"/>
      </c:valAx>
      <c:catAx>
        <c:axId val="-138690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8682688"/>
        <c:crossesAt val="0"/>
        <c:auto val="1"/>
        <c:lblAlgn val="ctr"/>
        <c:lblOffset val="100"/>
        <c:noMultiLvlLbl val="0"/>
      </c:catAx>
      <c:valAx>
        <c:axId val="-13868976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8682144"/>
        <c:crosses val="autoZero"/>
        <c:crossBetween val="between"/>
      </c:valAx>
      <c:catAx>
        <c:axId val="-13868214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3868976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นครศรีธรรมราช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(8.537778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99.96389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Data!$B$151:$AF$151</c:f>
              <c:numCache>
                <c:formatCode>0.0</c:formatCode>
                <c:ptCount val="31"/>
                <c:pt idx="0">
                  <c:v>5.7</c:v>
                </c:pt>
                <c:pt idx="1">
                  <c:v>8.1</c:v>
                </c:pt>
                <c:pt idx="2">
                  <c:v>0</c:v>
                </c:pt>
                <c:pt idx="3">
                  <c:v>1.8</c:v>
                </c:pt>
                <c:pt idx="4">
                  <c:v>2.6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5.0999999999999996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1.4</c:v>
                </c:pt>
                <c:pt idx="14">
                  <c:v>2.6</c:v>
                </c:pt>
                <c:pt idx="15">
                  <c:v>0.01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35.200000000000003</c:v>
                </c:pt>
                <c:pt idx="21">
                  <c:v>0</c:v>
                </c:pt>
                <c:pt idx="22">
                  <c:v>0</c:v>
                </c:pt>
                <c:pt idx="23">
                  <c:v>0.4</c:v>
                </c:pt>
                <c:pt idx="24">
                  <c:v>0</c:v>
                </c:pt>
                <c:pt idx="25">
                  <c:v>1.5</c:v>
                </c:pt>
                <c:pt idx="26">
                  <c:v>2.9</c:v>
                </c:pt>
                <c:pt idx="27">
                  <c:v>4.9000000000000004</c:v>
                </c:pt>
                <c:pt idx="28">
                  <c:v>10.6</c:v>
                </c:pt>
                <c:pt idx="29">
                  <c:v>4.7</c:v>
                </c:pt>
                <c:pt idx="30">
                  <c:v>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B5-4C80-8A36-63DFC830993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38689216"/>
        <c:axId val="-13868105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Data!$B$149:$AF$149</c:f>
              <c:numCache>
                <c:formatCode>0.0</c:formatCode>
                <c:ptCount val="31"/>
                <c:pt idx="0">
                  <c:v>35.1</c:v>
                </c:pt>
                <c:pt idx="1">
                  <c:v>34</c:v>
                </c:pt>
                <c:pt idx="2">
                  <c:v>33.700000000000003</c:v>
                </c:pt>
                <c:pt idx="3">
                  <c:v>35</c:v>
                </c:pt>
                <c:pt idx="4">
                  <c:v>33.799999999999997</c:v>
                </c:pt>
                <c:pt idx="5">
                  <c:v>35.700000000000003</c:v>
                </c:pt>
                <c:pt idx="6">
                  <c:v>34</c:v>
                </c:pt>
                <c:pt idx="7">
                  <c:v>35.5</c:v>
                </c:pt>
                <c:pt idx="8">
                  <c:v>33</c:v>
                </c:pt>
                <c:pt idx="9">
                  <c:v>34</c:v>
                </c:pt>
                <c:pt idx="10">
                  <c:v>33.299999999999997</c:v>
                </c:pt>
                <c:pt idx="11">
                  <c:v>36.200000000000003</c:v>
                </c:pt>
                <c:pt idx="12">
                  <c:v>35.700000000000003</c:v>
                </c:pt>
                <c:pt idx="13">
                  <c:v>35.700000000000003</c:v>
                </c:pt>
                <c:pt idx="14">
                  <c:v>35.4</c:v>
                </c:pt>
                <c:pt idx="15">
                  <c:v>33.700000000000003</c:v>
                </c:pt>
                <c:pt idx="16">
                  <c:v>34.4</c:v>
                </c:pt>
                <c:pt idx="17">
                  <c:v>34.299999999999997</c:v>
                </c:pt>
                <c:pt idx="18">
                  <c:v>36.200000000000003</c:v>
                </c:pt>
                <c:pt idx="19">
                  <c:v>37</c:v>
                </c:pt>
                <c:pt idx="20">
                  <c:v>36.6</c:v>
                </c:pt>
                <c:pt idx="21">
                  <c:v>34.6</c:v>
                </c:pt>
                <c:pt idx="22">
                  <c:v>35</c:v>
                </c:pt>
                <c:pt idx="23">
                  <c:v>35.200000000000003</c:v>
                </c:pt>
                <c:pt idx="24">
                  <c:v>31</c:v>
                </c:pt>
                <c:pt idx="25">
                  <c:v>31.5</c:v>
                </c:pt>
                <c:pt idx="26">
                  <c:v>33.5</c:v>
                </c:pt>
                <c:pt idx="27">
                  <c:v>34.200000000000003</c:v>
                </c:pt>
                <c:pt idx="28">
                  <c:v>33</c:v>
                </c:pt>
                <c:pt idx="29">
                  <c:v>27.9</c:v>
                </c:pt>
                <c:pt idx="30">
                  <c:v>34.5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DB5-4C80-8A36-63DFC8309936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Data!$B$150:$AF$150</c:f>
              <c:numCache>
                <c:formatCode>0.0</c:formatCode>
                <c:ptCount val="31"/>
                <c:pt idx="0">
                  <c:v>24.2</c:v>
                </c:pt>
                <c:pt idx="1">
                  <c:v>24.5</c:v>
                </c:pt>
                <c:pt idx="2">
                  <c:v>24.3</c:v>
                </c:pt>
                <c:pt idx="3">
                  <c:v>25.2</c:v>
                </c:pt>
                <c:pt idx="4">
                  <c:v>25.2</c:v>
                </c:pt>
                <c:pt idx="5">
                  <c:v>26.1</c:v>
                </c:pt>
                <c:pt idx="6">
                  <c:v>24.1</c:v>
                </c:pt>
                <c:pt idx="7">
                  <c:v>25.8</c:v>
                </c:pt>
                <c:pt idx="8">
                  <c:v>27.2</c:v>
                </c:pt>
                <c:pt idx="9">
                  <c:v>23.9</c:v>
                </c:pt>
                <c:pt idx="10">
                  <c:v>25.7</c:v>
                </c:pt>
                <c:pt idx="11">
                  <c:v>24.5</c:v>
                </c:pt>
                <c:pt idx="12">
                  <c:v>23.7</c:v>
                </c:pt>
                <c:pt idx="13">
                  <c:v>25.2</c:v>
                </c:pt>
                <c:pt idx="14">
                  <c:v>23.9</c:v>
                </c:pt>
                <c:pt idx="15">
                  <c:v>24.1</c:v>
                </c:pt>
                <c:pt idx="16">
                  <c:v>23.8</c:v>
                </c:pt>
                <c:pt idx="17">
                  <c:v>23</c:v>
                </c:pt>
                <c:pt idx="18">
                  <c:v>23.9</c:v>
                </c:pt>
                <c:pt idx="19">
                  <c:v>24.1</c:v>
                </c:pt>
                <c:pt idx="20">
                  <c:v>24.3</c:v>
                </c:pt>
                <c:pt idx="21">
                  <c:v>24.2</c:v>
                </c:pt>
                <c:pt idx="22">
                  <c:v>25.3</c:v>
                </c:pt>
                <c:pt idx="23">
                  <c:v>24.7</c:v>
                </c:pt>
                <c:pt idx="24">
                  <c:v>25</c:v>
                </c:pt>
                <c:pt idx="25">
                  <c:v>25.1</c:v>
                </c:pt>
                <c:pt idx="26">
                  <c:v>24.5</c:v>
                </c:pt>
                <c:pt idx="27">
                  <c:v>23.8</c:v>
                </c:pt>
                <c:pt idx="28">
                  <c:v>23.9</c:v>
                </c:pt>
                <c:pt idx="29">
                  <c:v>24.4</c:v>
                </c:pt>
                <c:pt idx="30">
                  <c:v>24.8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DB5-4C80-8A36-63DFC830993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35445376"/>
        <c:axId val="-138688672"/>
        <c:extLst/>
      </c:stockChart>
      <c:valAx>
        <c:axId val="-138681056"/>
        <c:scaling>
          <c:orientation val="minMax"/>
          <c:max val="30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8689216"/>
        <c:crosses val="max"/>
        <c:crossBetween val="between"/>
      </c:valAx>
      <c:catAx>
        <c:axId val="-138689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8681056"/>
        <c:crossesAt val="0"/>
        <c:auto val="1"/>
        <c:lblAlgn val="ctr"/>
        <c:lblOffset val="100"/>
        <c:noMultiLvlLbl val="0"/>
      </c:catAx>
      <c:valAx>
        <c:axId val="-13868867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5445376"/>
        <c:crosses val="autoZero"/>
        <c:crossBetween val="between"/>
      </c:valAx>
      <c:catAx>
        <c:axId val="-13544537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3868867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พังงา(ตะกั่วป่า)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(8.684167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98.25222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Data!$B$171:$AF$171</c:f>
              <c:numCache>
                <c:formatCode>0.0</c:formatCode>
                <c:ptCount val="31"/>
                <c:pt idx="0">
                  <c:v>7.9</c:v>
                </c:pt>
                <c:pt idx="1">
                  <c:v>0.5</c:v>
                </c:pt>
                <c:pt idx="2">
                  <c:v>0.2</c:v>
                </c:pt>
                <c:pt idx="3">
                  <c:v>0.5</c:v>
                </c:pt>
                <c:pt idx="4">
                  <c:v>2.7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114.6</c:v>
                </c:pt>
                <c:pt idx="9">
                  <c:v>14.3</c:v>
                </c:pt>
                <c:pt idx="10">
                  <c:v>27.2</c:v>
                </c:pt>
                <c:pt idx="11">
                  <c:v>5.4</c:v>
                </c:pt>
                <c:pt idx="12">
                  <c:v>6.6</c:v>
                </c:pt>
                <c:pt idx="13">
                  <c:v>13.2</c:v>
                </c:pt>
                <c:pt idx="14">
                  <c:v>17</c:v>
                </c:pt>
                <c:pt idx="15">
                  <c:v>17.8</c:v>
                </c:pt>
                <c:pt idx="16">
                  <c:v>37.4</c:v>
                </c:pt>
                <c:pt idx="17">
                  <c:v>0</c:v>
                </c:pt>
                <c:pt idx="18">
                  <c:v>0</c:v>
                </c:pt>
                <c:pt idx="19">
                  <c:v>3.2</c:v>
                </c:pt>
                <c:pt idx="20">
                  <c:v>54</c:v>
                </c:pt>
                <c:pt idx="21">
                  <c:v>21.1</c:v>
                </c:pt>
                <c:pt idx="22">
                  <c:v>19.3</c:v>
                </c:pt>
                <c:pt idx="23">
                  <c:v>18.8</c:v>
                </c:pt>
                <c:pt idx="24">
                  <c:v>11.9</c:v>
                </c:pt>
                <c:pt idx="25">
                  <c:v>60</c:v>
                </c:pt>
                <c:pt idx="26">
                  <c:v>1</c:v>
                </c:pt>
                <c:pt idx="27">
                  <c:v>40.200000000000003</c:v>
                </c:pt>
                <c:pt idx="28">
                  <c:v>65.400000000000006</c:v>
                </c:pt>
                <c:pt idx="29">
                  <c:v>44</c:v>
                </c:pt>
                <c:pt idx="30">
                  <c:v>26.6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28-4D0D-B334-D97A98817F2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35449184"/>
        <c:axId val="-13545081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Data!$B$169:$AF$169</c:f>
              <c:numCache>
                <c:formatCode>0.0</c:formatCode>
                <c:ptCount val="31"/>
                <c:pt idx="0">
                  <c:v>32.5</c:v>
                </c:pt>
                <c:pt idx="1">
                  <c:v>32.1</c:v>
                </c:pt>
                <c:pt idx="2">
                  <c:v>32</c:v>
                </c:pt>
                <c:pt idx="3">
                  <c:v>32</c:v>
                </c:pt>
                <c:pt idx="4">
                  <c:v>31.5</c:v>
                </c:pt>
                <c:pt idx="5">
                  <c:v>32.6</c:v>
                </c:pt>
                <c:pt idx="6">
                  <c:v>32.200000000000003</c:v>
                </c:pt>
                <c:pt idx="7">
                  <c:v>32</c:v>
                </c:pt>
                <c:pt idx="8">
                  <c:v>29.5</c:v>
                </c:pt>
                <c:pt idx="9">
                  <c:v>29.8</c:v>
                </c:pt>
                <c:pt idx="10">
                  <c:v>29</c:v>
                </c:pt>
                <c:pt idx="11">
                  <c:v>31.6</c:v>
                </c:pt>
                <c:pt idx="12">
                  <c:v>31.6</c:v>
                </c:pt>
                <c:pt idx="13">
                  <c:v>30.7</c:v>
                </c:pt>
                <c:pt idx="14">
                  <c:v>29.5</c:v>
                </c:pt>
                <c:pt idx="15">
                  <c:v>28</c:v>
                </c:pt>
                <c:pt idx="16">
                  <c:v>30.7</c:v>
                </c:pt>
                <c:pt idx="17">
                  <c:v>32.5</c:v>
                </c:pt>
                <c:pt idx="18">
                  <c:v>32</c:v>
                </c:pt>
                <c:pt idx="19">
                  <c:v>31.5</c:v>
                </c:pt>
                <c:pt idx="20">
                  <c:v>31.5</c:v>
                </c:pt>
                <c:pt idx="21">
                  <c:v>30.6</c:v>
                </c:pt>
                <c:pt idx="22">
                  <c:v>30.5</c:v>
                </c:pt>
                <c:pt idx="23">
                  <c:v>30.8</c:v>
                </c:pt>
                <c:pt idx="24">
                  <c:v>28</c:v>
                </c:pt>
                <c:pt idx="25">
                  <c:v>31.1</c:v>
                </c:pt>
                <c:pt idx="26">
                  <c:v>30.3</c:v>
                </c:pt>
                <c:pt idx="27">
                  <c:v>30.7</c:v>
                </c:pt>
                <c:pt idx="28">
                  <c:v>30.6</c:v>
                </c:pt>
                <c:pt idx="29">
                  <c:v>27.2</c:v>
                </c:pt>
                <c:pt idx="30">
                  <c:v>30.5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228-4D0D-B334-D97A98817F2C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Data!$B$170:$AF$170</c:f>
              <c:numCache>
                <c:formatCode>0.0</c:formatCode>
                <c:ptCount val="31"/>
                <c:pt idx="0">
                  <c:v>27.6</c:v>
                </c:pt>
                <c:pt idx="1">
                  <c:v>28</c:v>
                </c:pt>
                <c:pt idx="2">
                  <c:v>26.3</c:v>
                </c:pt>
                <c:pt idx="3">
                  <c:v>28</c:v>
                </c:pt>
                <c:pt idx="4">
                  <c:v>27.4</c:v>
                </c:pt>
                <c:pt idx="5">
                  <c:v>28.5</c:v>
                </c:pt>
                <c:pt idx="6">
                  <c:v>25.3</c:v>
                </c:pt>
                <c:pt idx="7">
                  <c:v>25.4</c:v>
                </c:pt>
                <c:pt idx="8">
                  <c:v>26.5</c:v>
                </c:pt>
                <c:pt idx="9">
                  <c:v>23.9</c:v>
                </c:pt>
                <c:pt idx="10">
                  <c:v>26</c:v>
                </c:pt>
                <c:pt idx="11">
                  <c:v>24.6</c:v>
                </c:pt>
                <c:pt idx="12">
                  <c:v>24.3</c:v>
                </c:pt>
                <c:pt idx="13">
                  <c:v>26.4</c:v>
                </c:pt>
                <c:pt idx="14">
                  <c:v>24.3</c:v>
                </c:pt>
                <c:pt idx="15">
                  <c:v>25.2</c:v>
                </c:pt>
                <c:pt idx="16">
                  <c:v>25.6</c:v>
                </c:pt>
                <c:pt idx="17">
                  <c:v>23.4</c:v>
                </c:pt>
                <c:pt idx="18">
                  <c:v>23.3</c:v>
                </c:pt>
                <c:pt idx="19">
                  <c:v>23.9</c:v>
                </c:pt>
                <c:pt idx="20">
                  <c:v>24.6</c:v>
                </c:pt>
                <c:pt idx="21">
                  <c:v>23.7</c:v>
                </c:pt>
                <c:pt idx="22">
                  <c:v>23.8</c:v>
                </c:pt>
                <c:pt idx="23">
                  <c:v>24.3</c:v>
                </c:pt>
                <c:pt idx="24">
                  <c:v>22.8</c:v>
                </c:pt>
                <c:pt idx="25">
                  <c:v>23.9</c:v>
                </c:pt>
                <c:pt idx="26">
                  <c:v>22.7</c:v>
                </c:pt>
                <c:pt idx="27">
                  <c:v>24.7</c:v>
                </c:pt>
                <c:pt idx="28">
                  <c:v>23.8</c:v>
                </c:pt>
                <c:pt idx="29">
                  <c:v>23.3</c:v>
                </c:pt>
                <c:pt idx="30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228-4D0D-B334-D97A98817F2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35448640"/>
        <c:axId val="-135450272"/>
        <c:extLst/>
      </c:stockChart>
      <c:valAx>
        <c:axId val="-135450816"/>
        <c:scaling>
          <c:orientation val="minMax"/>
          <c:max val="30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5449184"/>
        <c:crosses val="max"/>
        <c:crossBetween val="between"/>
      </c:valAx>
      <c:catAx>
        <c:axId val="-135449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5450816"/>
        <c:crossesAt val="0"/>
        <c:auto val="1"/>
        <c:lblAlgn val="ctr"/>
        <c:lblOffset val="100"/>
        <c:noMultiLvlLbl val="0"/>
      </c:catAx>
      <c:valAx>
        <c:axId val="-13545027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5448640"/>
        <c:crosses val="autoZero"/>
        <c:crossBetween val="between"/>
      </c:valAx>
      <c:catAx>
        <c:axId val="-13544864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3545027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ภูเก็ต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(8.1450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98.31444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Data!$B$176:$AF$176</c:f>
              <c:numCache>
                <c:formatCode>0.0</c:formatCode>
                <c:ptCount val="31"/>
                <c:pt idx="0">
                  <c:v>3</c:v>
                </c:pt>
                <c:pt idx="1">
                  <c:v>0.5</c:v>
                </c:pt>
                <c:pt idx="2">
                  <c:v>0</c:v>
                </c:pt>
                <c:pt idx="3">
                  <c:v>0.01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40.4</c:v>
                </c:pt>
                <c:pt idx="9">
                  <c:v>9.1</c:v>
                </c:pt>
                <c:pt idx="10">
                  <c:v>27.4</c:v>
                </c:pt>
                <c:pt idx="11">
                  <c:v>30.6</c:v>
                </c:pt>
                <c:pt idx="12">
                  <c:v>2.2000000000000002</c:v>
                </c:pt>
                <c:pt idx="13">
                  <c:v>8.8000000000000007</c:v>
                </c:pt>
                <c:pt idx="14">
                  <c:v>24.4</c:v>
                </c:pt>
                <c:pt idx="15">
                  <c:v>44.3</c:v>
                </c:pt>
                <c:pt idx="16">
                  <c:v>1.7</c:v>
                </c:pt>
                <c:pt idx="17">
                  <c:v>0</c:v>
                </c:pt>
                <c:pt idx="18">
                  <c:v>0</c:v>
                </c:pt>
                <c:pt idx="19">
                  <c:v>1.3</c:v>
                </c:pt>
                <c:pt idx="20">
                  <c:v>20.7</c:v>
                </c:pt>
                <c:pt idx="21">
                  <c:v>9.1999999999999993</c:v>
                </c:pt>
                <c:pt idx="22">
                  <c:v>39.6</c:v>
                </c:pt>
                <c:pt idx="23">
                  <c:v>17.5</c:v>
                </c:pt>
                <c:pt idx="24">
                  <c:v>1.3</c:v>
                </c:pt>
                <c:pt idx="25">
                  <c:v>0</c:v>
                </c:pt>
                <c:pt idx="26">
                  <c:v>0.6</c:v>
                </c:pt>
                <c:pt idx="27">
                  <c:v>8.6</c:v>
                </c:pt>
                <c:pt idx="28">
                  <c:v>32.799999999999997</c:v>
                </c:pt>
                <c:pt idx="29">
                  <c:v>60.2</c:v>
                </c:pt>
                <c:pt idx="30">
                  <c:v>50.6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D9-4A77-9291-0E443B1215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35448096"/>
        <c:axId val="-13544156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Data!$B$174:$AF$174</c:f>
              <c:numCache>
                <c:formatCode>0.0</c:formatCode>
                <c:ptCount val="31"/>
                <c:pt idx="0">
                  <c:v>32.9</c:v>
                </c:pt>
                <c:pt idx="1">
                  <c:v>33</c:v>
                </c:pt>
                <c:pt idx="2">
                  <c:v>32.6</c:v>
                </c:pt>
                <c:pt idx="3">
                  <c:v>32.799999999999997</c:v>
                </c:pt>
                <c:pt idx="4">
                  <c:v>33.299999999999997</c:v>
                </c:pt>
                <c:pt idx="5">
                  <c:v>33.299999999999997</c:v>
                </c:pt>
                <c:pt idx="6">
                  <c:v>32.9</c:v>
                </c:pt>
                <c:pt idx="7">
                  <c:v>33</c:v>
                </c:pt>
                <c:pt idx="8">
                  <c:v>30.7</c:v>
                </c:pt>
                <c:pt idx="9">
                  <c:v>30.6</c:v>
                </c:pt>
                <c:pt idx="10">
                  <c:v>30.3</c:v>
                </c:pt>
                <c:pt idx="11">
                  <c:v>32.9</c:v>
                </c:pt>
                <c:pt idx="12">
                  <c:v>32.4</c:v>
                </c:pt>
                <c:pt idx="13">
                  <c:v>32</c:v>
                </c:pt>
                <c:pt idx="14">
                  <c:v>30.7</c:v>
                </c:pt>
                <c:pt idx="15">
                  <c:v>29.9</c:v>
                </c:pt>
                <c:pt idx="16">
                  <c:v>31.1</c:v>
                </c:pt>
                <c:pt idx="17">
                  <c:v>32.5</c:v>
                </c:pt>
                <c:pt idx="18">
                  <c:v>31.9</c:v>
                </c:pt>
                <c:pt idx="19">
                  <c:v>32.4</c:v>
                </c:pt>
                <c:pt idx="20">
                  <c:v>32.200000000000003</c:v>
                </c:pt>
                <c:pt idx="21">
                  <c:v>30.9</c:v>
                </c:pt>
                <c:pt idx="22">
                  <c:v>31.5</c:v>
                </c:pt>
                <c:pt idx="23">
                  <c:v>30.7</c:v>
                </c:pt>
                <c:pt idx="24">
                  <c:v>30.4</c:v>
                </c:pt>
                <c:pt idx="25">
                  <c:v>31.8</c:v>
                </c:pt>
                <c:pt idx="26">
                  <c:v>30.7</c:v>
                </c:pt>
                <c:pt idx="27">
                  <c:v>31.8</c:v>
                </c:pt>
                <c:pt idx="28">
                  <c:v>30.8</c:v>
                </c:pt>
                <c:pt idx="29">
                  <c:v>27.6</c:v>
                </c:pt>
                <c:pt idx="30">
                  <c:v>32.200000000000003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AD9-4A77-9291-0E443B1215E9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Data!$B$175:$AF$175</c:f>
              <c:numCache>
                <c:formatCode>0.0</c:formatCode>
                <c:ptCount val="31"/>
                <c:pt idx="0">
                  <c:v>27.2</c:v>
                </c:pt>
                <c:pt idx="1">
                  <c:v>24.1</c:v>
                </c:pt>
                <c:pt idx="2">
                  <c:v>24</c:v>
                </c:pt>
                <c:pt idx="3">
                  <c:v>26.9</c:v>
                </c:pt>
                <c:pt idx="4">
                  <c:v>27.1</c:v>
                </c:pt>
                <c:pt idx="5">
                  <c:v>27.5</c:v>
                </c:pt>
                <c:pt idx="6">
                  <c:v>27.2</c:v>
                </c:pt>
                <c:pt idx="7">
                  <c:v>26.9</c:v>
                </c:pt>
                <c:pt idx="8">
                  <c:v>27.4</c:v>
                </c:pt>
                <c:pt idx="9">
                  <c:v>24.9</c:v>
                </c:pt>
                <c:pt idx="10">
                  <c:v>24.1</c:v>
                </c:pt>
                <c:pt idx="11">
                  <c:v>23.1</c:v>
                </c:pt>
                <c:pt idx="12">
                  <c:v>22.6</c:v>
                </c:pt>
                <c:pt idx="13">
                  <c:v>23.8</c:v>
                </c:pt>
                <c:pt idx="14">
                  <c:v>25</c:v>
                </c:pt>
                <c:pt idx="15">
                  <c:v>25.1</c:v>
                </c:pt>
                <c:pt idx="16">
                  <c:v>22.6</c:v>
                </c:pt>
                <c:pt idx="17">
                  <c:v>23.1</c:v>
                </c:pt>
                <c:pt idx="18">
                  <c:v>22.2</c:v>
                </c:pt>
                <c:pt idx="19">
                  <c:v>21.6</c:v>
                </c:pt>
                <c:pt idx="20">
                  <c:v>23.8</c:v>
                </c:pt>
                <c:pt idx="21">
                  <c:v>23.5</c:v>
                </c:pt>
                <c:pt idx="22">
                  <c:v>22.6</c:v>
                </c:pt>
                <c:pt idx="23">
                  <c:v>23.5</c:v>
                </c:pt>
                <c:pt idx="24">
                  <c:v>23.3</c:v>
                </c:pt>
                <c:pt idx="25">
                  <c:v>26.4</c:v>
                </c:pt>
                <c:pt idx="26">
                  <c:v>23.8</c:v>
                </c:pt>
                <c:pt idx="27">
                  <c:v>23</c:v>
                </c:pt>
                <c:pt idx="28">
                  <c:v>22.6</c:v>
                </c:pt>
                <c:pt idx="29">
                  <c:v>23.5</c:v>
                </c:pt>
                <c:pt idx="30">
                  <c:v>22.2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AD9-4A77-9291-0E443B1215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35443744"/>
        <c:axId val="-135441024"/>
        <c:extLst/>
      </c:stockChart>
      <c:valAx>
        <c:axId val="-13544156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5448096"/>
        <c:crosses val="max"/>
        <c:crossBetween val="between"/>
      </c:valAx>
      <c:catAx>
        <c:axId val="-135448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5441568"/>
        <c:crossesAt val="0"/>
        <c:auto val="1"/>
        <c:lblAlgn val="ctr"/>
        <c:lblOffset val="100"/>
        <c:noMultiLvlLbl val="0"/>
      </c:catAx>
      <c:valAx>
        <c:axId val="-13544102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5443744"/>
        <c:crosses val="autoZero"/>
        <c:crossBetween val="between"/>
      </c:valAx>
      <c:catAx>
        <c:axId val="-13544374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3544102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กระบี่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(8.103611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98.97528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Data!$B$181:$AF$181</c:f>
              <c:numCache>
                <c:formatCode>0.0</c:formatCode>
                <c:ptCount val="31"/>
                <c:pt idx="0">
                  <c:v>2.7</c:v>
                </c:pt>
                <c:pt idx="1">
                  <c:v>1.2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9</c:v>
                </c:pt>
                <c:pt idx="9">
                  <c:v>6.6</c:v>
                </c:pt>
                <c:pt idx="10">
                  <c:v>23.7</c:v>
                </c:pt>
                <c:pt idx="11">
                  <c:v>0</c:v>
                </c:pt>
                <c:pt idx="12">
                  <c:v>0.2</c:v>
                </c:pt>
                <c:pt idx="13">
                  <c:v>2.6</c:v>
                </c:pt>
                <c:pt idx="14">
                  <c:v>16.7</c:v>
                </c:pt>
                <c:pt idx="15">
                  <c:v>68.8</c:v>
                </c:pt>
                <c:pt idx="16">
                  <c:v>3.6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3.9</c:v>
                </c:pt>
                <c:pt idx="21">
                  <c:v>8</c:v>
                </c:pt>
                <c:pt idx="22">
                  <c:v>17.600000000000001</c:v>
                </c:pt>
                <c:pt idx="23">
                  <c:v>12.4</c:v>
                </c:pt>
                <c:pt idx="24">
                  <c:v>7.4</c:v>
                </c:pt>
                <c:pt idx="25">
                  <c:v>7.3</c:v>
                </c:pt>
                <c:pt idx="26">
                  <c:v>10.9</c:v>
                </c:pt>
                <c:pt idx="27">
                  <c:v>36</c:v>
                </c:pt>
                <c:pt idx="28">
                  <c:v>55.2</c:v>
                </c:pt>
                <c:pt idx="29">
                  <c:v>30.8</c:v>
                </c:pt>
                <c:pt idx="30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BE-4B3D-B662-E489DDB9CB1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35440480"/>
        <c:axId val="-13544700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Data!$B$179:$AF$179</c:f>
              <c:numCache>
                <c:formatCode>0.0</c:formatCode>
                <c:ptCount val="31"/>
                <c:pt idx="0">
                  <c:v>32.700000000000003</c:v>
                </c:pt>
                <c:pt idx="1">
                  <c:v>32</c:v>
                </c:pt>
                <c:pt idx="2">
                  <c:v>32</c:v>
                </c:pt>
                <c:pt idx="3">
                  <c:v>32.1</c:v>
                </c:pt>
                <c:pt idx="4">
                  <c:v>32.5</c:v>
                </c:pt>
                <c:pt idx="5">
                  <c:v>33.200000000000003</c:v>
                </c:pt>
                <c:pt idx="6">
                  <c:v>33.4</c:v>
                </c:pt>
                <c:pt idx="7">
                  <c:v>32.5</c:v>
                </c:pt>
                <c:pt idx="8">
                  <c:v>31.5</c:v>
                </c:pt>
                <c:pt idx="9">
                  <c:v>30.4</c:v>
                </c:pt>
                <c:pt idx="10">
                  <c:v>29.4</c:v>
                </c:pt>
                <c:pt idx="11">
                  <c:v>32.799999999999997</c:v>
                </c:pt>
                <c:pt idx="12">
                  <c:v>33.1</c:v>
                </c:pt>
                <c:pt idx="13">
                  <c:v>31.4</c:v>
                </c:pt>
                <c:pt idx="14">
                  <c:v>31</c:v>
                </c:pt>
                <c:pt idx="15">
                  <c:v>28.5</c:v>
                </c:pt>
                <c:pt idx="16">
                  <c:v>30.7</c:v>
                </c:pt>
                <c:pt idx="17">
                  <c:v>34</c:v>
                </c:pt>
                <c:pt idx="18">
                  <c:v>33</c:v>
                </c:pt>
                <c:pt idx="19">
                  <c:v>33.1</c:v>
                </c:pt>
                <c:pt idx="20">
                  <c:v>32.9</c:v>
                </c:pt>
                <c:pt idx="21">
                  <c:v>31.8</c:v>
                </c:pt>
                <c:pt idx="22">
                  <c:v>31.7</c:v>
                </c:pt>
                <c:pt idx="23">
                  <c:v>31</c:v>
                </c:pt>
                <c:pt idx="24">
                  <c:v>29</c:v>
                </c:pt>
                <c:pt idx="25">
                  <c:v>30</c:v>
                </c:pt>
                <c:pt idx="26">
                  <c:v>31.7</c:v>
                </c:pt>
                <c:pt idx="27">
                  <c:v>30.5</c:v>
                </c:pt>
                <c:pt idx="28">
                  <c:v>29</c:v>
                </c:pt>
                <c:pt idx="29">
                  <c:v>26.5</c:v>
                </c:pt>
                <c:pt idx="30">
                  <c:v>31.7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FBE-4B3D-B662-E489DDB9CB1D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Data!$B$180:$AF$180</c:f>
              <c:numCache>
                <c:formatCode>0.0</c:formatCode>
                <c:ptCount val="31"/>
                <c:pt idx="0">
                  <c:v>24.2</c:v>
                </c:pt>
                <c:pt idx="1">
                  <c:v>23</c:v>
                </c:pt>
                <c:pt idx="2">
                  <c:v>23</c:v>
                </c:pt>
                <c:pt idx="3">
                  <c:v>24.8</c:v>
                </c:pt>
                <c:pt idx="4">
                  <c:v>24</c:v>
                </c:pt>
                <c:pt idx="5">
                  <c:v>23.8</c:v>
                </c:pt>
                <c:pt idx="6">
                  <c:v>23.1</c:v>
                </c:pt>
                <c:pt idx="7">
                  <c:v>24.6</c:v>
                </c:pt>
                <c:pt idx="8">
                  <c:v>24.5</c:v>
                </c:pt>
                <c:pt idx="9">
                  <c:v>23</c:v>
                </c:pt>
                <c:pt idx="10">
                  <c:v>23.4</c:v>
                </c:pt>
                <c:pt idx="11">
                  <c:v>22.5</c:v>
                </c:pt>
                <c:pt idx="12">
                  <c:v>23</c:v>
                </c:pt>
                <c:pt idx="13">
                  <c:v>24.1</c:v>
                </c:pt>
                <c:pt idx="14">
                  <c:v>24.1</c:v>
                </c:pt>
                <c:pt idx="15">
                  <c:v>23.6</c:v>
                </c:pt>
                <c:pt idx="16">
                  <c:v>22.6</c:v>
                </c:pt>
                <c:pt idx="17">
                  <c:v>22.2</c:v>
                </c:pt>
                <c:pt idx="18">
                  <c:v>22.3</c:v>
                </c:pt>
                <c:pt idx="19">
                  <c:v>22.3</c:v>
                </c:pt>
                <c:pt idx="20">
                  <c:v>22</c:v>
                </c:pt>
                <c:pt idx="21">
                  <c:v>23.1</c:v>
                </c:pt>
                <c:pt idx="22">
                  <c:v>23</c:v>
                </c:pt>
                <c:pt idx="23">
                  <c:v>23.4</c:v>
                </c:pt>
                <c:pt idx="24">
                  <c:v>22</c:v>
                </c:pt>
                <c:pt idx="25">
                  <c:v>23</c:v>
                </c:pt>
                <c:pt idx="26">
                  <c:v>22.3</c:v>
                </c:pt>
                <c:pt idx="27">
                  <c:v>22.4</c:v>
                </c:pt>
                <c:pt idx="28">
                  <c:v>22</c:v>
                </c:pt>
                <c:pt idx="29">
                  <c:v>22.6</c:v>
                </c:pt>
                <c:pt idx="30">
                  <c:v>22.9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FBE-4B3D-B662-E489DDB9CB1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35452992"/>
        <c:axId val="-135453536"/>
        <c:extLst/>
      </c:stockChart>
      <c:valAx>
        <c:axId val="-13544700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5440480"/>
        <c:crosses val="max"/>
        <c:crossBetween val="between"/>
      </c:valAx>
      <c:catAx>
        <c:axId val="-135440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5447008"/>
        <c:crossesAt val="0"/>
        <c:auto val="1"/>
        <c:lblAlgn val="ctr"/>
        <c:lblOffset val="100"/>
        <c:noMultiLvlLbl val="0"/>
      </c:catAx>
      <c:valAx>
        <c:axId val="-13545353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5452992"/>
        <c:crosses val="autoZero"/>
        <c:crossBetween val="between"/>
      </c:valAx>
      <c:catAx>
        <c:axId val="-13545299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3545353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สงขลา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(7.182111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100.60770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Data!$B$156:$AF$156</c:f>
              <c:numCache>
                <c:formatCode>0.0</c:formatCode>
                <c:ptCount val="31"/>
                <c:pt idx="0">
                  <c:v>0.7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3.7</c:v>
                </c:pt>
                <c:pt idx="9">
                  <c:v>11.8</c:v>
                </c:pt>
                <c:pt idx="10">
                  <c:v>0.9</c:v>
                </c:pt>
                <c:pt idx="11">
                  <c:v>0</c:v>
                </c:pt>
                <c:pt idx="12">
                  <c:v>0.01</c:v>
                </c:pt>
                <c:pt idx="13">
                  <c:v>0</c:v>
                </c:pt>
                <c:pt idx="14">
                  <c:v>4.5999999999999996</c:v>
                </c:pt>
                <c:pt idx="15">
                  <c:v>0</c:v>
                </c:pt>
                <c:pt idx="16">
                  <c:v>0.3</c:v>
                </c:pt>
                <c:pt idx="17">
                  <c:v>2.8</c:v>
                </c:pt>
                <c:pt idx="18">
                  <c:v>0</c:v>
                </c:pt>
                <c:pt idx="19">
                  <c:v>0</c:v>
                </c:pt>
                <c:pt idx="20">
                  <c:v>4.3</c:v>
                </c:pt>
                <c:pt idx="21">
                  <c:v>1.1000000000000001</c:v>
                </c:pt>
                <c:pt idx="22">
                  <c:v>0</c:v>
                </c:pt>
                <c:pt idx="23">
                  <c:v>0</c:v>
                </c:pt>
                <c:pt idx="24">
                  <c:v>2.2000000000000002</c:v>
                </c:pt>
                <c:pt idx="25">
                  <c:v>0.01</c:v>
                </c:pt>
                <c:pt idx="26">
                  <c:v>2.2000000000000002</c:v>
                </c:pt>
                <c:pt idx="27">
                  <c:v>0</c:v>
                </c:pt>
                <c:pt idx="28">
                  <c:v>1</c:v>
                </c:pt>
                <c:pt idx="29">
                  <c:v>16.8</c:v>
                </c:pt>
                <c:pt idx="30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51-4746-B9F9-E9F0729C16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35454624"/>
        <c:axId val="-13545244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Data!$B$154:$AF$154</c:f>
              <c:numCache>
                <c:formatCode>0.0</c:formatCode>
                <c:ptCount val="31"/>
                <c:pt idx="0">
                  <c:v>33.5</c:v>
                </c:pt>
                <c:pt idx="1">
                  <c:v>35.1</c:v>
                </c:pt>
                <c:pt idx="2">
                  <c:v>34.9</c:v>
                </c:pt>
                <c:pt idx="3">
                  <c:v>35.1</c:v>
                </c:pt>
                <c:pt idx="4">
                  <c:v>36</c:v>
                </c:pt>
                <c:pt idx="5">
                  <c:v>36.299999999999997</c:v>
                </c:pt>
                <c:pt idx="6">
                  <c:v>34.700000000000003</c:v>
                </c:pt>
                <c:pt idx="7">
                  <c:v>33.799999999999997</c:v>
                </c:pt>
                <c:pt idx="8">
                  <c:v>33.5</c:v>
                </c:pt>
                <c:pt idx="9">
                  <c:v>33</c:v>
                </c:pt>
                <c:pt idx="10">
                  <c:v>34.299999999999997</c:v>
                </c:pt>
                <c:pt idx="11">
                  <c:v>34.6</c:v>
                </c:pt>
                <c:pt idx="12">
                  <c:v>33.6</c:v>
                </c:pt>
                <c:pt idx="13">
                  <c:v>33.200000000000003</c:v>
                </c:pt>
                <c:pt idx="14">
                  <c:v>33.200000000000003</c:v>
                </c:pt>
                <c:pt idx="15">
                  <c:v>33.299999999999997</c:v>
                </c:pt>
                <c:pt idx="16">
                  <c:v>34.299999999999997</c:v>
                </c:pt>
                <c:pt idx="17">
                  <c:v>31.9</c:v>
                </c:pt>
                <c:pt idx="18">
                  <c:v>35.799999999999997</c:v>
                </c:pt>
                <c:pt idx="19">
                  <c:v>36.9</c:v>
                </c:pt>
                <c:pt idx="20">
                  <c:v>34.5</c:v>
                </c:pt>
                <c:pt idx="21">
                  <c:v>34.799999999999997</c:v>
                </c:pt>
                <c:pt idx="22">
                  <c:v>33.5</c:v>
                </c:pt>
                <c:pt idx="23">
                  <c:v>33.4</c:v>
                </c:pt>
                <c:pt idx="24">
                  <c:v>29.3</c:v>
                </c:pt>
                <c:pt idx="25">
                  <c:v>33.1</c:v>
                </c:pt>
                <c:pt idx="26">
                  <c:v>31.4</c:v>
                </c:pt>
                <c:pt idx="27">
                  <c:v>34.6</c:v>
                </c:pt>
                <c:pt idx="28">
                  <c:v>30.6</c:v>
                </c:pt>
                <c:pt idx="29">
                  <c:v>32.6</c:v>
                </c:pt>
                <c:pt idx="30">
                  <c:v>34.9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451-4746-B9F9-E9F0729C16C7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Data!$B$155:$AF$155</c:f>
              <c:numCache>
                <c:formatCode>0.0</c:formatCode>
                <c:ptCount val="31"/>
                <c:pt idx="0">
                  <c:v>25.6</c:v>
                </c:pt>
                <c:pt idx="1">
                  <c:v>25.3</c:v>
                </c:pt>
                <c:pt idx="2">
                  <c:v>25.7</c:v>
                </c:pt>
                <c:pt idx="3">
                  <c:v>26.1</c:v>
                </c:pt>
                <c:pt idx="4">
                  <c:v>26.6</c:v>
                </c:pt>
                <c:pt idx="5">
                  <c:v>26.9</c:v>
                </c:pt>
                <c:pt idx="6">
                  <c:v>26.4</c:v>
                </c:pt>
                <c:pt idx="7">
                  <c:v>26.9</c:v>
                </c:pt>
                <c:pt idx="8">
                  <c:v>26.1</c:v>
                </c:pt>
                <c:pt idx="9">
                  <c:v>24.5</c:v>
                </c:pt>
                <c:pt idx="10">
                  <c:v>23.5</c:v>
                </c:pt>
                <c:pt idx="11">
                  <c:v>26</c:v>
                </c:pt>
                <c:pt idx="12">
                  <c:v>26</c:v>
                </c:pt>
                <c:pt idx="13">
                  <c:v>26.9</c:v>
                </c:pt>
                <c:pt idx="14">
                  <c:v>25.9</c:v>
                </c:pt>
                <c:pt idx="15">
                  <c:v>25.3</c:v>
                </c:pt>
                <c:pt idx="16">
                  <c:v>25.3</c:v>
                </c:pt>
                <c:pt idx="17">
                  <c:v>26.1</c:v>
                </c:pt>
                <c:pt idx="18">
                  <c:v>23.5</c:v>
                </c:pt>
                <c:pt idx="19">
                  <c:v>26.7</c:v>
                </c:pt>
                <c:pt idx="20">
                  <c:v>26</c:v>
                </c:pt>
                <c:pt idx="21">
                  <c:v>24.2</c:v>
                </c:pt>
                <c:pt idx="22">
                  <c:v>25.7</c:v>
                </c:pt>
                <c:pt idx="23">
                  <c:v>25.9</c:v>
                </c:pt>
                <c:pt idx="24">
                  <c:v>25.2</c:v>
                </c:pt>
                <c:pt idx="25">
                  <c:v>25.4</c:v>
                </c:pt>
                <c:pt idx="26">
                  <c:v>25.9</c:v>
                </c:pt>
                <c:pt idx="27">
                  <c:v>25.3</c:v>
                </c:pt>
                <c:pt idx="28">
                  <c:v>25.6</c:v>
                </c:pt>
                <c:pt idx="29">
                  <c:v>24.7</c:v>
                </c:pt>
                <c:pt idx="30">
                  <c:v>23.8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451-4746-B9F9-E9F0729C16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35439392"/>
        <c:axId val="-135442112"/>
        <c:extLst/>
      </c:stockChart>
      <c:valAx>
        <c:axId val="-13545244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5454624"/>
        <c:crosses val="max"/>
        <c:crossBetween val="between"/>
      </c:valAx>
      <c:catAx>
        <c:axId val="-135454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5452448"/>
        <c:crossesAt val="0"/>
        <c:auto val="1"/>
        <c:lblAlgn val="ctr"/>
        <c:lblOffset val="100"/>
        <c:noMultiLvlLbl val="0"/>
      </c:catAx>
      <c:valAx>
        <c:axId val="-13544211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5439392"/>
        <c:crosses val="autoZero"/>
        <c:crossBetween val="between"/>
      </c:valAx>
      <c:catAx>
        <c:axId val="-13543939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3544211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เชียงใหม่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(18.79000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98.97694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Data!$B$16:$AF$16</c:f>
              <c:numCache>
                <c:formatCode>0.0</c:formatCode>
                <c:ptCount val="31"/>
                <c:pt idx="0">
                  <c:v>4.5</c:v>
                </c:pt>
                <c:pt idx="1">
                  <c:v>1.4</c:v>
                </c:pt>
                <c:pt idx="2">
                  <c:v>0.01</c:v>
                </c:pt>
                <c:pt idx="3">
                  <c:v>16.899999999999999</c:v>
                </c:pt>
                <c:pt idx="4">
                  <c:v>18.3</c:v>
                </c:pt>
                <c:pt idx="5">
                  <c:v>0.6</c:v>
                </c:pt>
                <c:pt idx="6">
                  <c:v>0.01</c:v>
                </c:pt>
                <c:pt idx="7">
                  <c:v>0.01</c:v>
                </c:pt>
                <c:pt idx="8">
                  <c:v>13</c:v>
                </c:pt>
                <c:pt idx="9">
                  <c:v>31.4</c:v>
                </c:pt>
                <c:pt idx="10">
                  <c:v>0.2</c:v>
                </c:pt>
                <c:pt idx="11">
                  <c:v>4.4000000000000004</c:v>
                </c:pt>
                <c:pt idx="12">
                  <c:v>0.6</c:v>
                </c:pt>
                <c:pt idx="13">
                  <c:v>10.9</c:v>
                </c:pt>
                <c:pt idx="14">
                  <c:v>0.5</c:v>
                </c:pt>
                <c:pt idx="15">
                  <c:v>14.6</c:v>
                </c:pt>
                <c:pt idx="16">
                  <c:v>8.1999999999999993</c:v>
                </c:pt>
                <c:pt idx="17">
                  <c:v>0.01</c:v>
                </c:pt>
                <c:pt idx="18">
                  <c:v>2.2999999999999998</c:v>
                </c:pt>
                <c:pt idx="19">
                  <c:v>0.3</c:v>
                </c:pt>
                <c:pt idx="20">
                  <c:v>3.1</c:v>
                </c:pt>
                <c:pt idx="21">
                  <c:v>45.6</c:v>
                </c:pt>
                <c:pt idx="22">
                  <c:v>15.4</c:v>
                </c:pt>
                <c:pt idx="23">
                  <c:v>5.8</c:v>
                </c:pt>
                <c:pt idx="24">
                  <c:v>0</c:v>
                </c:pt>
                <c:pt idx="25">
                  <c:v>22.1</c:v>
                </c:pt>
                <c:pt idx="26">
                  <c:v>2.6</c:v>
                </c:pt>
                <c:pt idx="27">
                  <c:v>0.01</c:v>
                </c:pt>
                <c:pt idx="28">
                  <c:v>0.4</c:v>
                </c:pt>
                <c:pt idx="29">
                  <c:v>9.1999999999999993</c:v>
                </c:pt>
                <c:pt idx="30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A9-4817-88AE-FFB98B49E70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91822880"/>
        <c:axId val="-19182233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Data!$B$14:$AF$14</c:f>
              <c:numCache>
                <c:formatCode>0.0</c:formatCode>
                <c:ptCount val="31"/>
                <c:pt idx="0">
                  <c:v>31.9</c:v>
                </c:pt>
                <c:pt idx="1">
                  <c:v>30.7</c:v>
                </c:pt>
                <c:pt idx="2">
                  <c:v>32.5</c:v>
                </c:pt>
                <c:pt idx="3">
                  <c:v>26.3</c:v>
                </c:pt>
                <c:pt idx="4">
                  <c:v>27</c:v>
                </c:pt>
                <c:pt idx="5">
                  <c:v>30.7</c:v>
                </c:pt>
                <c:pt idx="6">
                  <c:v>30.5</c:v>
                </c:pt>
                <c:pt idx="7">
                  <c:v>33.5</c:v>
                </c:pt>
                <c:pt idx="8">
                  <c:v>31.5</c:v>
                </c:pt>
                <c:pt idx="9">
                  <c:v>32.700000000000003</c:v>
                </c:pt>
                <c:pt idx="10">
                  <c:v>31.5</c:v>
                </c:pt>
                <c:pt idx="11">
                  <c:v>33.5</c:v>
                </c:pt>
                <c:pt idx="12">
                  <c:v>32.299999999999997</c:v>
                </c:pt>
                <c:pt idx="13">
                  <c:v>30.7</c:v>
                </c:pt>
                <c:pt idx="14">
                  <c:v>32.5</c:v>
                </c:pt>
                <c:pt idx="15">
                  <c:v>31</c:v>
                </c:pt>
                <c:pt idx="16">
                  <c:v>28.5</c:v>
                </c:pt>
                <c:pt idx="17">
                  <c:v>33.5</c:v>
                </c:pt>
                <c:pt idx="18">
                  <c:v>34.6</c:v>
                </c:pt>
                <c:pt idx="19">
                  <c:v>34.5</c:v>
                </c:pt>
                <c:pt idx="20">
                  <c:v>33.200000000000003</c:v>
                </c:pt>
                <c:pt idx="21">
                  <c:v>33.6</c:v>
                </c:pt>
                <c:pt idx="22">
                  <c:v>32</c:v>
                </c:pt>
                <c:pt idx="23">
                  <c:v>30.5</c:v>
                </c:pt>
                <c:pt idx="24">
                  <c:v>34</c:v>
                </c:pt>
                <c:pt idx="25">
                  <c:v>34.200000000000003</c:v>
                </c:pt>
                <c:pt idx="26">
                  <c:v>35.299999999999997</c:v>
                </c:pt>
                <c:pt idx="27">
                  <c:v>32.700000000000003</c:v>
                </c:pt>
                <c:pt idx="28">
                  <c:v>33.5</c:v>
                </c:pt>
                <c:pt idx="29">
                  <c:v>31.4</c:v>
                </c:pt>
                <c:pt idx="30">
                  <c:v>30.5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9A9-4817-88AE-FFB98B49E70E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Data!$B$15:$AF$15</c:f>
              <c:numCache>
                <c:formatCode>0.0</c:formatCode>
                <c:ptCount val="31"/>
                <c:pt idx="0">
                  <c:v>24.2</c:v>
                </c:pt>
                <c:pt idx="1">
                  <c:v>24.6</c:v>
                </c:pt>
                <c:pt idx="2">
                  <c:v>24.5</c:v>
                </c:pt>
                <c:pt idx="3">
                  <c:v>25.8</c:v>
                </c:pt>
                <c:pt idx="4">
                  <c:v>23.9</c:v>
                </c:pt>
                <c:pt idx="5">
                  <c:v>23.9</c:v>
                </c:pt>
                <c:pt idx="6">
                  <c:v>24</c:v>
                </c:pt>
                <c:pt idx="7">
                  <c:v>24.4</c:v>
                </c:pt>
                <c:pt idx="8">
                  <c:v>26.4</c:v>
                </c:pt>
                <c:pt idx="9">
                  <c:v>25.4</c:v>
                </c:pt>
                <c:pt idx="10">
                  <c:v>25.2</c:v>
                </c:pt>
                <c:pt idx="11">
                  <c:v>25.3</c:v>
                </c:pt>
                <c:pt idx="12">
                  <c:v>24</c:v>
                </c:pt>
                <c:pt idx="13">
                  <c:v>25.6</c:v>
                </c:pt>
                <c:pt idx="14">
                  <c:v>24.3</c:v>
                </c:pt>
                <c:pt idx="15">
                  <c:v>24.9</c:v>
                </c:pt>
                <c:pt idx="16">
                  <c:v>24.6</c:v>
                </c:pt>
                <c:pt idx="17">
                  <c:v>24</c:v>
                </c:pt>
                <c:pt idx="18">
                  <c:v>24.4</c:v>
                </c:pt>
                <c:pt idx="19">
                  <c:v>24.5</c:v>
                </c:pt>
                <c:pt idx="20">
                  <c:v>25.3</c:v>
                </c:pt>
                <c:pt idx="21">
                  <c:v>25</c:v>
                </c:pt>
                <c:pt idx="22">
                  <c:v>24.1</c:v>
                </c:pt>
                <c:pt idx="23">
                  <c:v>24</c:v>
                </c:pt>
                <c:pt idx="24">
                  <c:v>24.5</c:v>
                </c:pt>
                <c:pt idx="25">
                  <c:v>25.1</c:v>
                </c:pt>
                <c:pt idx="26">
                  <c:v>24.5</c:v>
                </c:pt>
                <c:pt idx="27">
                  <c:v>24.1</c:v>
                </c:pt>
                <c:pt idx="28">
                  <c:v>25.8</c:v>
                </c:pt>
                <c:pt idx="29">
                  <c:v>25.7</c:v>
                </c:pt>
                <c:pt idx="30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9A9-4817-88AE-FFB98B49E70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91823968"/>
        <c:axId val="-191821248"/>
        <c:extLst/>
      </c:stockChart>
      <c:valAx>
        <c:axId val="-19182233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91822880"/>
        <c:crosses val="max"/>
        <c:crossBetween val="between"/>
      </c:valAx>
      <c:catAx>
        <c:axId val="-191822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91822336"/>
        <c:crosses val="autoZero"/>
        <c:auto val="1"/>
        <c:lblAlgn val="ctr"/>
        <c:lblOffset val="100"/>
        <c:noMultiLvlLbl val="0"/>
      </c:catAx>
      <c:valAx>
        <c:axId val="-19182124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91823968"/>
        <c:crosses val="autoZero"/>
        <c:crossBetween val="between"/>
      </c:valAx>
      <c:catAx>
        <c:axId val="-19182396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918212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ขอนแก่น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(16.46111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102.78970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Data!$B$56:$AF$56</c:f>
              <c:numCache>
                <c:formatCode>0.0</c:formatCode>
                <c:ptCount val="31"/>
                <c:pt idx="0">
                  <c:v>0.2</c:v>
                </c:pt>
                <c:pt idx="1">
                  <c:v>0</c:v>
                </c:pt>
                <c:pt idx="2">
                  <c:v>2.2000000000000002</c:v>
                </c:pt>
                <c:pt idx="3">
                  <c:v>0</c:v>
                </c:pt>
                <c:pt idx="4">
                  <c:v>0.01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3.2</c:v>
                </c:pt>
                <c:pt idx="9">
                  <c:v>33.6</c:v>
                </c:pt>
                <c:pt idx="10">
                  <c:v>0.1</c:v>
                </c:pt>
                <c:pt idx="11">
                  <c:v>0.2</c:v>
                </c:pt>
                <c:pt idx="12">
                  <c:v>1.5</c:v>
                </c:pt>
                <c:pt idx="13">
                  <c:v>25.3</c:v>
                </c:pt>
                <c:pt idx="14">
                  <c:v>1.7</c:v>
                </c:pt>
                <c:pt idx="15">
                  <c:v>0.4</c:v>
                </c:pt>
                <c:pt idx="16">
                  <c:v>1.6</c:v>
                </c:pt>
                <c:pt idx="17">
                  <c:v>0.01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28</c:v>
                </c:pt>
                <c:pt idx="22">
                  <c:v>4.7</c:v>
                </c:pt>
                <c:pt idx="23">
                  <c:v>10.8</c:v>
                </c:pt>
                <c:pt idx="24">
                  <c:v>6.5</c:v>
                </c:pt>
                <c:pt idx="25">
                  <c:v>3.8</c:v>
                </c:pt>
                <c:pt idx="26">
                  <c:v>11.9</c:v>
                </c:pt>
                <c:pt idx="27">
                  <c:v>2.4</c:v>
                </c:pt>
                <c:pt idx="28">
                  <c:v>15.5</c:v>
                </c:pt>
                <c:pt idx="29">
                  <c:v>57.1</c:v>
                </c:pt>
                <c:pt idx="30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43-4BE5-8197-5538190C736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87400544"/>
        <c:axId val="-18740707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25"/>
              <c:layout>
                <c:manualLayout>
                  <c:x val="-2.284618268870248E-2"/>
                  <c:y val="-4.21230855976588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643-4BE5-8197-5538190C7367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Data!$B$54:$AF$54</c:f>
              <c:numCache>
                <c:formatCode>0.0</c:formatCode>
                <c:ptCount val="31"/>
                <c:pt idx="0">
                  <c:v>30.6</c:v>
                </c:pt>
                <c:pt idx="1">
                  <c:v>33.200000000000003</c:v>
                </c:pt>
                <c:pt idx="2">
                  <c:v>34.200000000000003</c:v>
                </c:pt>
                <c:pt idx="3">
                  <c:v>31.8</c:v>
                </c:pt>
                <c:pt idx="4">
                  <c:v>33.6</c:v>
                </c:pt>
                <c:pt idx="5">
                  <c:v>34.799999999999997</c:v>
                </c:pt>
                <c:pt idx="6">
                  <c:v>35.4</c:v>
                </c:pt>
                <c:pt idx="7">
                  <c:v>36.9</c:v>
                </c:pt>
                <c:pt idx="8">
                  <c:v>34.200000000000003</c:v>
                </c:pt>
                <c:pt idx="9">
                  <c:v>34.200000000000003</c:v>
                </c:pt>
                <c:pt idx="10">
                  <c:v>34</c:v>
                </c:pt>
                <c:pt idx="11">
                  <c:v>33.5</c:v>
                </c:pt>
                <c:pt idx="12">
                  <c:v>29.6</c:v>
                </c:pt>
                <c:pt idx="13">
                  <c:v>33.799999999999997</c:v>
                </c:pt>
                <c:pt idx="14">
                  <c:v>35</c:v>
                </c:pt>
                <c:pt idx="15">
                  <c:v>34.4</c:v>
                </c:pt>
                <c:pt idx="16">
                  <c:v>35</c:v>
                </c:pt>
                <c:pt idx="17">
                  <c:v>35.6</c:v>
                </c:pt>
                <c:pt idx="18">
                  <c:v>35.299999999999997</c:v>
                </c:pt>
                <c:pt idx="19">
                  <c:v>33.1</c:v>
                </c:pt>
                <c:pt idx="20">
                  <c:v>34.200000000000003</c:v>
                </c:pt>
                <c:pt idx="21">
                  <c:v>33.6</c:v>
                </c:pt>
                <c:pt idx="22">
                  <c:v>33.6</c:v>
                </c:pt>
                <c:pt idx="23">
                  <c:v>31.4</c:v>
                </c:pt>
                <c:pt idx="24">
                  <c:v>32.6</c:v>
                </c:pt>
                <c:pt idx="25">
                  <c:v>30.5</c:v>
                </c:pt>
                <c:pt idx="26">
                  <c:v>29.2</c:v>
                </c:pt>
                <c:pt idx="27">
                  <c:v>33.5</c:v>
                </c:pt>
                <c:pt idx="28">
                  <c:v>31.3</c:v>
                </c:pt>
                <c:pt idx="29">
                  <c:v>29.5</c:v>
                </c:pt>
                <c:pt idx="30">
                  <c:v>30.5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643-4BE5-8197-5538190C7367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Data!$B$55:$AF$55</c:f>
              <c:numCache>
                <c:formatCode>0.0</c:formatCode>
                <c:ptCount val="31"/>
                <c:pt idx="0">
                  <c:v>24.2</c:v>
                </c:pt>
                <c:pt idx="1">
                  <c:v>24</c:v>
                </c:pt>
                <c:pt idx="2">
                  <c:v>25.5</c:v>
                </c:pt>
                <c:pt idx="3">
                  <c:v>24.5</c:v>
                </c:pt>
                <c:pt idx="4">
                  <c:v>25.4</c:v>
                </c:pt>
                <c:pt idx="5">
                  <c:v>25.5</c:v>
                </c:pt>
                <c:pt idx="6">
                  <c:v>26.1</c:v>
                </c:pt>
                <c:pt idx="7">
                  <c:v>26</c:v>
                </c:pt>
                <c:pt idx="8">
                  <c:v>26</c:v>
                </c:pt>
                <c:pt idx="9">
                  <c:v>25</c:v>
                </c:pt>
                <c:pt idx="10">
                  <c:v>24.8</c:v>
                </c:pt>
                <c:pt idx="11">
                  <c:v>25.8</c:v>
                </c:pt>
                <c:pt idx="12">
                  <c:v>26.5</c:v>
                </c:pt>
                <c:pt idx="13">
                  <c:v>25.5</c:v>
                </c:pt>
                <c:pt idx="14">
                  <c:v>24.5</c:v>
                </c:pt>
                <c:pt idx="15">
                  <c:v>26.5</c:v>
                </c:pt>
                <c:pt idx="16">
                  <c:v>26.2</c:v>
                </c:pt>
                <c:pt idx="17">
                  <c:v>25.4</c:v>
                </c:pt>
                <c:pt idx="18">
                  <c:v>26.5</c:v>
                </c:pt>
                <c:pt idx="19">
                  <c:v>25</c:v>
                </c:pt>
                <c:pt idx="20">
                  <c:v>25</c:v>
                </c:pt>
                <c:pt idx="21">
                  <c:v>25.6</c:v>
                </c:pt>
                <c:pt idx="22">
                  <c:v>24.2</c:v>
                </c:pt>
                <c:pt idx="23">
                  <c:v>24.8</c:v>
                </c:pt>
                <c:pt idx="24">
                  <c:v>24.4</c:v>
                </c:pt>
                <c:pt idx="25">
                  <c:v>23.1</c:v>
                </c:pt>
                <c:pt idx="26">
                  <c:v>24.5</c:v>
                </c:pt>
                <c:pt idx="27">
                  <c:v>24.5</c:v>
                </c:pt>
                <c:pt idx="28">
                  <c:v>24.8</c:v>
                </c:pt>
                <c:pt idx="29">
                  <c:v>25.3</c:v>
                </c:pt>
                <c:pt idx="30">
                  <c:v>22.6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643-4BE5-8197-5538190C736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87396192"/>
        <c:axId val="-187406528"/>
        <c:extLst/>
      </c:stockChart>
      <c:valAx>
        <c:axId val="-18740707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87400544"/>
        <c:crosses val="max"/>
        <c:crossBetween val="between"/>
      </c:valAx>
      <c:catAx>
        <c:axId val="-187400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87407072"/>
        <c:crossesAt val="0"/>
        <c:auto val="1"/>
        <c:lblAlgn val="ctr"/>
        <c:lblOffset val="100"/>
        <c:noMultiLvlLbl val="0"/>
      </c:catAx>
      <c:valAx>
        <c:axId val="-18740652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87396192"/>
        <c:crosses val="autoZero"/>
        <c:crossBetween val="between"/>
      </c:valAx>
      <c:catAx>
        <c:axId val="-18739619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8740652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พระนครศรีอยุธยา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(14.53472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100.7250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Data!$B$96:$AF$96</c:f>
              <c:numCache>
                <c:formatCode>0.0</c:formatCode>
                <c:ptCount val="31"/>
                <c:pt idx="0">
                  <c:v>0.6</c:v>
                </c:pt>
                <c:pt idx="1">
                  <c:v>0.3</c:v>
                </c:pt>
                <c:pt idx="2">
                  <c:v>0.4</c:v>
                </c:pt>
                <c:pt idx="3">
                  <c:v>2.1</c:v>
                </c:pt>
                <c:pt idx="4">
                  <c:v>6.6</c:v>
                </c:pt>
                <c:pt idx="5">
                  <c:v>0.2</c:v>
                </c:pt>
                <c:pt idx="6">
                  <c:v>0.9</c:v>
                </c:pt>
                <c:pt idx="7">
                  <c:v>5.8</c:v>
                </c:pt>
                <c:pt idx="8">
                  <c:v>14.7</c:v>
                </c:pt>
                <c:pt idx="9">
                  <c:v>0.3</c:v>
                </c:pt>
                <c:pt idx="10">
                  <c:v>13.6</c:v>
                </c:pt>
                <c:pt idx="11">
                  <c:v>0</c:v>
                </c:pt>
                <c:pt idx="12">
                  <c:v>3.9</c:v>
                </c:pt>
                <c:pt idx="13">
                  <c:v>15.5</c:v>
                </c:pt>
                <c:pt idx="14">
                  <c:v>0</c:v>
                </c:pt>
                <c:pt idx="15">
                  <c:v>5</c:v>
                </c:pt>
                <c:pt idx="16">
                  <c:v>0</c:v>
                </c:pt>
                <c:pt idx="17">
                  <c:v>0</c:v>
                </c:pt>
                <c:pt idx="18">
                  <c:v>0.5</c:v>
                </c:pt>
                <c:pt idx="19">
                  <c:v>12.6</c:v>
                </c:pt>
                <c:pt idx="20">
                  <c:v>16.8</c:v>
                </c:pt>
                <c:pt idx="21">
                  <c:v>2.9</c:v>
                </c:pt>
                <c:pt idx="22">
                  <c:v>0</c:v>
                </c:pt>
                <c:pt idx="23">
                  <c:v>1.2</c:v>
                </c:pt>
                <c:pt idx="24">
                  <c:v>1</c:v>
                </c:pt>
                <c:pt idx="25">
                  <c:v>0</c:v>
                </c:pt>
                <c:pt idx="26">
                  <c:v>0</c:v>
                </c:pt>
                <c:pt idx="27">
                  <c:v>2.1</c:v>
                </c:pt>
                <c:pt idx="28">
                  <c:v>2</c:v>
                </c:pt>
                <c:pt idx="29">
                  <c:v>2.4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F4-4BC8-93D9-2453DABFFCA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40774544"/>
        <c:axId val="-14078433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Data!$B$94:$AF$94</c:f>
              <c:numCache>
                <c:formatCode>0.0</c:formatCode>
                <c:ptCount val="31"/>
                <c:pt idx="0">
                  <c:v>31</c:v>
                </c:pt>
                <c:pt idx="1">
                  <c:v>36</c:v>
                </c:pt>
                <c:pt idx="2">
                  <c:v>32.6</c:v>
                </c:pt>
                <c:pt idx="3">
                  <c:v>31.1</c:v>
                </c:pt>
                <c:pt idx="4">
                  <c:v>33</c:v>
                </c:pt>
                <c:pt idx="5">
                  <c:v>33.700000000000003</c:v>
                </c:pt>
                <c:pt idx="6">
                  <c:v>32</c:v>
                </c:pt>
                <c:pt idx="7">
                  <c:v>33.700000000000003</c:v>
                </c:pt>
                <c:pt idx="8">
                  <c:v>32.700000000000003</c:v>
                </c:pt>
                <c:pt idx="9">
                  <c:v>34</c:v>
                </c:pt>
                <c:pt idx="10">
                  <c:v>34</c:v>
                </c:pt>
                <c:pt idx="11">
                  <c:v>33</c:v>
                </c:pt>
                <c:pt idx="12">
                  <c:v>34.700000000000003</c:v>
                </c:pt>
                <c:pt idx="13">
                  <c:v>34.200000000000003</c:v>
                </c:pt>
                <c:pt idx="14">
                  <c:v>34.6</c:v>
                </c:pt>
                <c:pt idx="15">
                  <c:v>34.4</c:v>
                </c:pt>
                <c:pt idx="16">
                  <c:v>33.4</c:v>
                </c:pt>
                <c:pt idx="17">
                  <c:v>33.799999999999997</c:v>
                </c:pt>
                <c:pt idx="18">
                  <c:v>33.700000000000003</c:v>
                </c:pt>
                <c:pt idx="19">
                  <c:v>33.799999999999997</c:v>
                </c:pt>
                <c:pt idx="20">
                  <c:v>33.6</c:v>
                </c:pt>
                <c:pt idx="21">
                  <c:v>34</c:v>
                </c:pt>
                <c:pt idx="22">
                  <c:v>34</c:v>
                </c:pt>
                <c:pt idx="23">
                  <c:v>34.5</c:v>
                </c:pt>
                <c:pt idx="24">
                  <c:v>35</c:v>
                </c:pt>
                <c:pt idx="25">
                  <c:v>32.6</c:v>
                </c:pt>
                <c:pt idx="26">
                  <c:v>32.1</c:v>
                </c:pt>
                <c:pt idx="27">
                  <c:v>35</c:v>
                </c:pt>
                <c:pt idx="28">
                  <c:v>32.1</c:v>
                </c:pt>
                <c:pt idx="29">
                  <c:v>29</c:v>
                </c:pt>
                <c:pt idx="30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FF4-4BC8-93D9-2453DABFFCAD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Data!$B$95:$AF$95</c:f>
              <c:numCache>
                <c:formatCode>0.0</c:formatCode>
                <c:ptCount val="31"/>
                <c:pt idx="0">
                  <c:v>25.5</c:v>
                </c:pt>
                <c:pt idx="1">
                  <c:v>23.1</c:v>
                </c:pt>
                <c:pt idx="2">
                  <c:v>25.5</c:v>
                </c:pt>
                <c:pt idx="3">
                  <c:v>24.7</c:v>
                </c:pt>
                <c:pt idx="4">
                  <c:v>24</c:v>
                </c:pt>
                <c:pt idx="5">
                  <c:v>25</c:v>
                </c:pt>
                <c:pt idx="6">
                  <c:v>25.5</c:v>
                </c:pt>
                <c:pt idx="7">
                  <c:v>24.4</c:v>
                </c:pt>
                <c:pt idx="8">
                  <c:v>24.6</c:v>
                </c:pt>
                <c:pt idx="9">
                  <c:v>24.6</c:v>
                </c:pt>
                <c:pt idx="10">
                  <c:v>25.8</c:v>
                </c:pt>
                <c:pt idx="11">
                  <c:v>25</c:v>
                </c:pt>
                <c:pt idx="12">
                  <c:v>25.6</c:v>
                </c:pt>
                <c:pt idx="13">
                  <c:v>25.6</c:v>
                </c:pt>
                <c:pt idx="14">
                  <c:v>24.2</c:v>
                </c:pt>
                <c:pt idx="15">
                  <c:v>26.1</c:v>
                </c:pt>
                <c:pt idx="16">
                  <c:v>25</c:v>
                </c:pt>
                <c:pt idx="17">
                  <c:v>24.8</c:v>
                </c:pt>
                <c:pt idx="18">
                  <c:v>25.5</c:v>
                </c:pt>
                <c:pt idx="19">
                  <c:v>24.4</c:v>
                </c:pt>
                <c:pt idx="20">
                  <c:v>24.8</c:v>
                </c:pt>
                <c:pt idx="21">
                  <c:v>24.5</c:v>
                </c:pt>
                <c:pt idx="22">
                  <c:v>25</c:v>
                </c:pt>
                <c:pt idx="23">
                  <c:v>26.3</c:v>
                </c:pt>
                <c:pt idx="24">
                  <c:v>25</c:v>
                </c:pt>
                <c:pt idx="25">
                  <c:v>25</c:v>
                </c:pt>
                <c:pt idx="26">
                  <c:v>25.1</c:v>
                </c:pt>
                <c:pt idx="27">
                  <c:v>25.2</c:v>
                </c:pt>
                <c:pt idx="28">
                  <c:v>25.4</c:v>
                </c:pt>
                <c:pt idx="29">
                  <c:v>24.7</c:v>
                </c:pt>
                <c:pt idx="30">
                  <c:v>24.6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FF4-4BC8-93D9-2453DABFFCA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40772368"/>
        <c:axId val="-140773456"/>
        <c:extLst/>
      </c:stockChart>
      <c:valAx>
        <c:axId val="-14078433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40774544"/>
        <c:crosses val="max"/>
        <c:crossBetween val="between"/>
      </c:valAx>
      <c:catAx>
        <c:axId val="-140774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40784336"/>
        <c:crossesAt val="0"/>
        <c:auto val="1"/>
        <c:lblAlgn val="ctr"/>
        <c:lblOffset val="100"/>
        <c:noMultiLvlLbl val="0"/>
      </c:catAx>
      <c:valAx>
        <c:axId val="-14077345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40772368"/>
        <c:crosses val="autoZero"/>
        <c:crossBetween val="between"/>
      </c:valAx>
      <c:catAx>
        <c:axId val="-14077236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4077345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นครราชสีมา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(14.96831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102.08600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Data!$B$66:$AF$66</c:f>
              <c:numCache>
                <c:formatCode>0.0</c:formatCode>
                <c:ptCount val="31"/>
                <c:pt idx="0">
                  <c:v>0.3</c:v>
                </c:pt>
                <c:pt idx="1">
                  <c:v>0.3</c:v>
                </c:pt>
                <c:pt idx="2">
                  <c:v>0.1</c:v>
                </c:pt>
                <c:pt idx="3">
                  <c:v>0.01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0.01</c:v>
                </c:pt>
                <c:pt idx="8">
                  <c:v>0.2</c:v>
                </c:pt>
                <c:pt idx="9">
                  <c:v>0.2</c:v>
                </c:pt>
                <c:pt idx="10">
                  <c:v>1.1000000000000001</c:v>
                </c:pt>
                <c:pt idx="11">
                  <c:v>9.4</c:v>
                </c:pt>
                <c:pt idx="12">
                  <c:v>3.9</c:v>
                </c:pt>
                <c:pt idx="13">
                  <c:v>0.7</c:v>
                </c:pt>
                <c:pt idx="14">
                  <c:v>0</c:v>
                </c:pt>
                <c:pt idx="15">
                  <c:v>0.5</c:v>
                </c:pt>
                <c:pt idx="16">
                  <c:v>26.6</c:v>
                </c:pt>
                <c:pt idx="17">
                  <c:v>0</c:v>
                </c:pt>
                <c:pt idx="18">
                  <c:v>0</c:v>
                </c:pt>
                <c:pt idx="19">
                  <c:v>3.8</c:v>
                </c:pt>
                <c:pt idx="20">
                  <c:v>0.8</c:v>
                </c:pt>
                <c:pt idx="21">
                  <c:v>0.6</c:v>
                </c:pt>
                <c:pt idx="22">
                  <c:v>1</c:v>
                </c:pt>
                <c:pt idx="23">
                  <c:v>0.9</c:v>
                </c:pt>
                <c:pt idx="24">
                  <c:v>36.700000000000003</c:v>
                </c:pt>
                <c:pt idx="25">
                  <c:v>0.01</c:v>
                </c:pt>
                <c:pt idx="26">
                  <c:v>0.01</c:v>
                </c:pt>
                <c:pt idx="27">
                  <c:v>6</c:v>
                </c:pt>
                <c:pt idx="28">
                  <c:v>6.3</c:v>
                </c:pt>
                <c:pt idx="29">
                  <c:v>56.2</c:v>
                </c:pt>
                <c:pt idx="30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CC-42CC-B077-DD7B9B1D72F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87402176"/>
        <c:axId val="-18740272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Data!$B$64:$AF$64</c:f>
              <c:numCache>
                <c:formatCode>0.0</c:formatCode>
                <c:ptCount val="31"/>
                <c:pt idx="0">
                  <c:v>32.200000000000003</c:v>
                </c:pt>
                <c:pt idx="1">
                  <c:v>33.5</c:v>
                </c:pt>
                <c:pt idx="2">
                  <c:v>34.200000000000003</c:v>
                </c:pt>
                <c:pt idx="3">
                  <c:v>32.6</c:v>
                </c:pt>
                <c:pt idx="4">
                  <c:v>35.700000000000003</c:v>
                </c:pt>
                <c:pt idx="5">
                  <c:v>35.6</c:v>
                </c:pt>
                <c:pt idx="6">
                  <c:v>36.5</c:v>
                </c:pt>
                <c:pt idx="7">
                  <c:v>35</c:v>
                </c:pt>
                <c:pt idx="8">
                  <c:v>35.6</c:v>
                </c:pt>
                <c:pt idx="9">
                  <c:v>35</c:v>
                </c:pt>
                <c:pt idx="10">
                  <c:v>36.700000000000003</c:v>
                </c:pt>
                <c:pt idx="11">
                  <c:v>36.299999999999997</c:v>
                </c:pt>
                <c:pt idx="12">
                  <c:v>35.1</c:v>
                </c:pt>
                <c:pt idx="13">
                  <c:v>35</c:v>
                </c:pt>
                <c:pt idx="14">
                  <c:v>36.4</c:v>
                </c:pt>
                <c:pt idx="15">
                  <c:v>36.5</c:v>
                </c:pt>
                <c:pt idx="16">
                  <c:v>35.1</c:v>
                </c:pt>
                <c:pt idx="17">
                  <c:v>35</c:v>
                </c:pt>
                <c:pt idx="18">
                  <c:v>34.700000000000003</c:v>
                </c:pt>
                <c:pt idx="19">
                  <c:v>34.5</c:v>
                </c:pt>
                <c:pt idx="20">
                  <c:v>35.6</c:v>
                </c:pt>
                <c:pt idx="21">
                  <c:v>34.4</c:v>
                </c:pt>
                <c:pt idx="22">
                  <c:v>35.1</c:v>
                </c:pt>
                <c:pt idx="23">
                  <c:v>32.799999999999997</c:v>
                </c:pt>
                <c:pt idx="24">
                  <c:v>34.9</c:v>
                </c:pt>
                <c:pt idx="25">
                  <c:v>32.299999999999997</c:v>
                </c:pt>
                <c:pt idx="26">
                  <c:v>32.4</c:v>
                </c:pt>
                <c:pt idx="27">
                  <c:v>34.299999999999997</c:v>
                </c:pt>
                <c:pt idx="28">
                  <c:v>29.6</c:v>
                </c:pt>
                <c:pt idx="29">
                  <c:v>24.9</c:v>
                </c:pt>
                <c:pt idx="30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ACC-42CC-B077-DD7B9B1D72F7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Data!$B$65:$AF$65</c:f>
              <c:numCache>
                <c:formatCode>0.0</c:formatCode>
                <c:ptCount val="31"/>
                <c:pt idx="0">
                  <c:v>23.8</c:v>
                </c:pt>
                <c:pt idx="1">
                  <c:v>23.3</c:v>
                </c:pt>
                <c:pt idx="2">
                  <c:v>25.9</c:v>
                </c:pt>
                <c:pt idx="3">
                  <c:v>25.8</c:v>
                </c:pt>
                <c:pt idx="4">
                  <c:v>26</c:v>
                </c:pt>
                <c:pt idx="5">
                  <c:v>26.2</c:v>
                </c:pt>
                <c:pt idx="6">
                  <c:v>26.3</c:v>
                </c:pt>
                <c:pt idx="7">
                  <c:v>26.2</c:v>
                </c:pt>
                <c:pt idx="8">
                  <c:v>26.3</c:v>
                </c:pt>
                <c:pt idx="9">
                  <c:v>25.4</c:v>
                </c:pt>
                <c:pt idx="10">
                  <c:v>26.3</c:v>
                </c:pt>
                <c:pt idx="11">
                  <c:v>25.1</c:v>
                </c:pt>
                <c:pt idx="12">
                  <c:v>26.2</c:v>
                </c:pt>
                <c:pt idx="13">
                  <c:v>24.9</c:v>
                </c:pt>
                <c:pt idx="14">
                  <c:v>24.8</c:v>
                </c:pt>
                <c:pt idx="15">
                  <c:v>26.5</c:v>
                </c:pt>
                <c:pt idx="16">
                  <c:v>24.8</c:v>
                </c:pt>
                <c:pt idx="17">
                  <c:v>24.8</c:v>
                </c:pt>
                <c:pt idx="18">
                  <c:v>25.8</c:v>
                </c:pt>
                <c:pt idx="19">
                  <c:v>24.5</c:v>
                </c:pt>
                <c:pt idx="20">
                  <c:v>24.2</c:v>
                </c:pt>
                <c:pt idx="21">
                  <c:v>25</c:v>
                </c:pt>
                <c:pt idx="22">
                  <c:v>25.7</c:v>
                </c:pt>
                <c:pt idx="23">
                  <c:v>25.8</c:v>
                </c:pt>
                <c:pt idx="24">
                  <c:v>24.8</c:v>
                </c:pt>
                <c:pt idx="25">
                  <c:v>23.6</c:v>
                </c:pt>
                <c:pt idx="26">
                  <c:v>25.2</c:v>
                </c:pt>
                <c:pt idx="27">
                  <c:v>25.8</c:v>
                </c:pt>
                <c:pt idx="28">
                  <c:v>24.6</c:v>
                </c:pt>
                <c:pt idx="29">
                  <c:v>23.8</c:v>
                </c:pt>
                <c:pt idx="30">
                  <c:v>23.7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ACC-42CC-B077-DD7B9B1D72F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87399456"/>
        <c:axId val="-187400000"/>
        <c:extLst/>
      </c:stockChart>
      <c:valAx>
        <c:axId val="-18740272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87402176"/>
        <c:crosses val="max"/>
        <c:crossBetween val="between"/>
      </c:valAx>
      <c:catAx>
        <c:axId val="-187402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87402720"/>
        <c:crossesAt val="0"/>
        <c:auto val="1"/>
        <c:lblAlgn val="ctr"/>
        <c:lblOffset val="100"/>
        <c:noMultiLvlLbl val="0"/>
      </c:catAx>
      <c:valAx>
        <c:axId val="-18740000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87399456"/>
        <c:crosses val="autoZero"/>
        <c:crossBetween val="between"/>
      </c:valAx>
      <c:catAx>
        <c:axId val="-18739945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8740000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กาญจนบุรี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(14.0225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99.53583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Data!$B$86:$AF$86</c:f>
              <c:numCache>
                <c:formatCode>0.0</c:formatCode>
                <c:ptCount val="31"/>
                <c:pt idx="0">
                  <c:v>0.01</c:v>
                </c:pt>
                <c:pt idx="1">
                  <c:v>0.3</c:v>
                </c:pt>
                <c:pt idx="2">
                  <c:v>6.2</c:v>
                </c:pt>
                <c:pt idx="3">
                  <c:v>0.8</c:v>
                </c:pt>
                <c:pt idx="4">
                  <c:v>5.0999999999999996</c:v>
                </c:pt>
                <c:pt idx="5">
                  <c:v>1.6</c:v>
                </c:pt>
                <c:pt idx="6">
                  <c:v>3.5</c:v>
                </c:pt>
                <c:pt idx="7">
                  <c:v>3.4</c:v>
                </c:pt>
                <c:pt idx="8">
                  <c:v>0</c:v>
                </c:pt>
                <c:pt idx="9">
                  <c:v>0.01</c:v>
                </c:pt>
                <c:pt idx="10">
                  <c:v>23.8</c:v>
                </c:pt>
                <c:pt idx="11">
                  <c:v>0.4</c:v>
                </c:pt>
                <c:pt idx="12">
                  <c:v>1.3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0.01</c:v>
                </c:pt>
                <c:pt idx="17">
                  <c:v>0.01</c:v>
                </c:pt>
                <c:pt idx="18">
                  <c:v>0.4</c:v>
                </c:pt>
                <c:pt idx="19">
                  <c:v>0.01</c:v>
                </c:pt>
                <c:pt idx="20">
                  <c:v>0</c:v>
                </c:pt>
                <c:pt idx="21">
                  <c:v>0.01</c:v>
                </c:pt>
                <c:pt idx="22">
                  <c:v>0</c:v>
                </c:pt>
                <c:pt idx="23">
                  <c:v>0.01</c:v>
                </c:pt>
                <c:pt idx="24">
                  <c:v>9.1</c:v>
                </c:pt>
                <c:pt idx="25">
                  <c:v>2.9</c:v>
                </c:pt>
                <c:pt idx="26">
                  <c:v>1</c:v>
                </c:pt>
                <c:pt idx="27">
                  <c:v>0.01</c:v>
                </c:pt>
                <c:pt idx="28">
                  <c:v>0</c:v>
                </c:pt>
                <c:pt idx="29">
                  <c:v>0.2</c:v>
                </c:pt>
                <c:pt idx="30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8A-4BEA-B921-6AA27B20493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40785424"/>
        <c:axId val="-14077889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Data!$B$84:$AF$84</c:f>
              <c:numCache>
                <c:formatCode>0.0</c:formatCode>
                <c:ptCount val="31"/>
                <c:pt idx="0">
                  <c:v>32.700000000000003</c:v>
                </c:pt>
                <c:pt idx="1">
                  <c:v>32.700000000000003</c:v>
                </c:pt>
                <c:pt idx="2">
                  <c:v>31.7</c:v>
                </c:pt>
                <c:pt idx="3">
                  <c:v>31</c:v>
                </c:pt>
                <c:pt idx="4">
                  <c:v>31.6</c:v>
                </c:pt>
                <c:pt idx="5">
                  <c:v>30.3</c:v>
                </c:pt>
                <c:pt idx="6">
                  <c:v>32.5</c:v>
                </c:pt>
                <c:pt idx="7">
                  <c:v>30</c:v>
                </c:pt>
                <c:pt idx="8">
                  <c:v>33.6</c:v>
                </c:pt>
                <c:pt idx="9">
                  <c:v>31.6</c:v>
                </c:pt>
                <c:pt idx="10">
                  <c:v>33</c:v>
                </c:pt>
                <c:pt idx="11">
                  <c:v>33.799999999999997</c:v>
                </c:pt>
                <c:pt idx="12">
                  <c:v>33</c:v>
                </c:pt>
                <c:pt idx="13">
                  <c:v>33.700000000000003</c:v>
                </c:pt>
                <c:pt idx="14">
                  <c:v>35.5</c:v>
                </c:pt>
                <c:pt idx="15">
                  <c:v>35.700000000000003</c:v>
                </c:pt>
                <c:pt idx="16">
                  <c:v>33.6</c:v>
                </c:pt>
                <c:pt idx="17">
                  <c:v>35.299999999999997</c:v>
                </c:pt>
                <c:pt idx="18">
                  <c:v>34.200000000000003</c:v>
                </c:pt>
                <c:pt idx="19">
                  <c:v>33.1</c:v>
                </c:pt>
                <c:pt idx="20">
                  <c:v>34.700000000000003</c:v>
                </c:pt>
                <c:pt idx="21">
                  <c:v>32.5</c:v>
                </c:pt>
                <c:pt idx="22">
                  <c:v>34.1</c:v>
                </c:pt>
                <c:pt idx="23">
                  <c:v>32.5</c:v>
                </c:pt>
                <c:pt idx="24">
                  <c:v>34.5</c:v>
                </c:pt>
                <c:pt idx="25">
                  <c:v>31.1</c:v>
                </c:pt>
                <c:pt idx="26">
                  <c:v>31.7</c:v>
                </c:pt>
                <c:pt idx="27">
                  <c:v>37.5</c:v>
                </c:pt>
                <c:pt idx="28">
                  <c:v>34.5</c:v>
                </c:pt>
                <c:pt idx="29">
                  <c:v>31.8</c:v>
                </c:pt>
                <c:pt idx="30">
                  <c:v>32.200000000000003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58A-4BEA-B921-6AA27B20493E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Data!$B$85:$AF$85</c:f>
              <c:numCache>
                <c:formatCode>0.0</c:formatCode>
                <c:ptCount val="31"/>
                <c:pt idx="0">
                  <c:v>24.4</c:v>
                </c:pt>
                <c:pt idx="1">
                  <c:v>24</c:v>
                </c:pt>
                <c:pt idx="2">
                  <c:v>24.5</c:v>
                </c:pt>
                <c:pt idx="3">
                  <c:v>23</c:v>
                </c:pt>
                <c:pt idx="4">
                  <c:v>23.1</c:v>
                </c:pt>
                <c:pt idx="5">
                  <c:v>23.5</c:v>
                </c:pt>
                <c:pt idx="6">
                  <c:v>23.5</c:v>
                </c:pt>
                <c:pt idx="7">
                  <c:v>23.7</c:v>
                </c:pt>
                <c:pt idx="8">
                  <c:v>23.5</c:v>
                </c:pt>
                <c:pt idx="9">
                  <c:v>24.8</c:v>
                </c:pt>
                <c:pt idx="10">
                  <c:v>24.2</c:v>
                </c:pt>
                <c:pt idx="11">
                  <c:v>23.3</c:v>
                </c:pt>
                <c:pt idx="12">
                  <c:v>24.4</c:v>
                </c:pt>
                <c:pt idx="13">
                  <c:v>24.7</c:v>
                </c:pt>
                <c:pt idx="14">
                  <c:v>24.4</c:v>
                </c:pt>
                <c:pt idx="15">
                  <c:v>25.6</c:v>
                </c:pt>
                <c:pt idx="16">
                  <c:v>24.9</c:v>
                </c:pt>
                <c:pt idx="17">
                  <c:v>24.7</c:v>
                </c:pt>
                <c:pt idx="18">
                  <c:v>24</c:v>
                </c:pt>
                <c:pt idx="19">
                  <c:v>24.3</c:v>
                </c:pt>
                <c:pt idx="20">
                  <c:v>23.9</c:v>
                </c:pt>
                <c:pt idx="21">
                  <c:v>24.6</c:v>
                </c:pt>
                <c:pt idx="22">
                  <c:v>24.2</c:v>
                </c:pt>
                <c:pt idx="23">
                  <c:v>24.6</c:v>
                </c:pt>
                <c:pt idx="24">
                  <c:v>24.1</c:v>
                </c:pt>
                <c:pt idx="25">
                  <c:v>23</c:v>
                </c:pt>
                <c:pt idx="26">
                  <c:v>23.5</c:v>
                </c:pt>
                <c:pt idx="27">
                  <c:v>23.4</c:v>
                </c:pt>
                <c:pt idx="28">
                  <c:v>23.5</c:v>
                </c:pt>
                <c:pt idx="29">
                  <c:v>25.2</c:v>
                </c:pt>
                <c:pt idx="30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58A-4BEA-B921-6AA27B20493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40775632"/>
        <c:axId val="-140782704"/>
        <c:extLst/>
      </c:stockChart>
      <c:valAx>
        <c:axId val="-14077889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40785424"/>
        <c:crosses val="max"/>
        <c:crossBetween val="between"/>
      </c:valAx>
      <c:catAx>
        <c:axId val="-140785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40778896"/>
        <c:crossesAt val="0"/>
        <c:auto val="1"/>
        <c:lblAlgn val="ctr"/>
        <c:lblOffset val="100"/>
        <c:noMultiLvlLbl val="0"/>
      </c:catAx>
      <c:valAx>
        <c:axId val="-14078270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40775632"/>
        <c:crosses val="autoZero"/>
        <c:crossBetween val="between"/>
      </c:valAx>
      <c:catAx>
        <c:axId val="-14077563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4078270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 dirty="0">
                <a:latin typeface="FreesiaUPC" panose="020B0604020202020204" pitchFamily="34" charset="-34"/>
                <a:cs typeface="FreesiaUPC" panose="020B0604020202020204" pitchFamily="34" charset="-34"/>
              </a:rPr>
              <a:t>กรุงเทพมหานคร</a:t>
            </a:r>
          </a:p>
          <a:p>
            <a:pPr>
              <a:defRPr/>
            </a:pP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(13.72639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 100.5600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 dirty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Data!$B$101:$AF$101</c:f>
              <c:numCache>
                <c:formatCode>0.0</c:formatCode>
                <c:ptCount val="31"/>
                <c:pt idx="0">
                  <c:v>0.5</c:v>
                </c:pt>
                <c:pt idx="1">
                  <c:v>0.2</c:v>
                </c:pt>
                <c:pt idx="2">
                  <c:v>0.5</c:v>
                </c:pt>
                <c:pt idx="3">
                  <c:v>14.3</c:v>
                </c:pt>
                <c:pt idx="4">
                  <c:v>15.1</c:v>
                </c:pt>
                <c:pt idx="5">
                  <c:v>15.9</c:v>
                </c:pt>
                <c:pt idx="6">
                  <c:v>2.7</c:v>
                </c:pt>
                <c:pt idx="7">
                  <c:v>0.3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11.5</c:v>
                </c:pt>
                <c:pt idx="20">
                  <c:v>0</c:v>
                </c:pt>
                <c:pt idx="21">
                  <c:v>19.5</c:v>
                </c:pt>
                <c:pt idx="22">
                  <c:v>0</c:v>
                </c:pt>
                <c:pt idx="23">
                  <c:v>0</c:v>
                </c:pt>
                <c:pt idx="24">
                  <c:v>5.7</c:v>
                </c:pt>
                <c:pt idx="25">
                  <c:v>6.5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1.4</c:v>
                </c:pt>
                <c:pt idx="30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4A-4983-9A38-B8B98CBD0D3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40783792"/>
        <c:axId val="-14078651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Data!$B$99:$AF$99</c:f>
              <c:numCache>
                <c:formatCode>0.0</c:formatCode>
                <c:ptCount val="31"/>
                <c:pt idx="0">
                  <c:v>32.200000000000003</c:v>
                </c:pt>
                <c:pt idx="1">
                  <c:v>33.700000000000003</c:v>
                </c:pt>
                <c:pt idx="2">
                  <c:v>33.1</c:v>
                </c:pt>
                <c:pt idx="3">
                  <c:v>31.6</c:v>
                </c:pt>
                <c:pt idx="4">
                  <c:v>33.1</c:v>
                </c:pt>
                <c:pt idx="5">
                  <c:v>33.200000000000003</c:v>
                </c:pt>
                <c:pt idx="6">
                  <c:v>32.4</c:v>
                </c:pt>
                <c:pt idx="7">
                  <c:v>32</c:v>
                </c:pt>
                <c:pt idx="8">
                  <c:v>31.9</c:v>
                </c:pt>
                <c:pt idx="9">
                  <c:v>33.299999999999997</c:v>
                </c:pt>
                <c:pt idx="10">
                  <c:v>33</c:v>
                </c:pt>
                <c:pt idx="11">
                  <c:v>33.799999999999997</c:v>
                </c:pt>
                <c:pt idx="12">
                  <c:v>32.799999999999997</c:v>
                </c:pt>
                <c:pt idx="13">
                  <c:v>33.5</c:v>
                </c:pt>
                <c:pt idx="14">
                  <c:v>35.700000000000003</c:v>
                </c:pt>
                <c:pt idx="15">
                  <c:v>35.200000000000003</c:v>
                </c:pt>
                <c:pt idx="16">
                  <c:v>33.299999999999997</c:v>
                </c:pt>
                <c:pt idx="17">
                  <c:v>34.200000000000003</c:v>
                </c:pt>
                <c:pt idx="18">
                  <c:v>35.299999999999997</c:v>
                </c:pt>
                <c:pt idx="19">
                  <c:v>35.5</c:v>
                </c:pt>
                <c:pt idx="20">
                  <c:v>37.1</c:v>
                </c:pt>
                <c:pt idx="21">
                  <c:v>33.9</c:v>
                </c:pt>
                <c:pt idx="22">
                  <c:v>32.5</c:v>
                </c:pt>
                <c:pt idx="23">
                  <c:v>34</c:v>
                </c:pt>
                <c:pt idx="24">
                  <c:v>33.5</c:v>
                </c:pt>
                <c:pt idx="25">
                  <c:v>33.6</c:v>
                </c:pt>
                <c:pt idx="26">
                  <c:v>32.700000000000003</c:v>
                </c:pt>
                <c:pt idx="27">
                  <c:v>34.6</c:v>
                </c:pt>
                <c:pt idx="28">
                  <c:v>32.700000000000003</c:v>
                </c:pt>
                <c:pt idx="29">
                  <c:v>32.700000000000003</c:v>
                </c:pt>
                <c:pt idx="30">
                  <c:v>32.700000000000003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14A-4983-9A38-B8B98CBD0D3B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Data!$B$100:$AF$100</c:f>
              <c:numCache>
                <c:formatCode>0.0</c:formatCode>
                <c:ptCount val="31"/>
                <c:pt idx="0">
                  <c:v>26.7</c:v>
                </c:pt>
                <c:pt idx="1">
                  <c:v>26.1</c:v>
                </c:pt>
                <c:pt idx="2">
                  <c:v>27</c:v>
                </c:pt>
                <c:pt idx="3">
                  <c:v>26</c:v>
                </c:pt>
                <c:pt idx="4">
                  <c:v>24.4</c:v>
                </c:pt>
                <c:pt idx="5">
                  <c:v>25.3</c:v>
                </c:pt>
                <c:pt idx="6">
                  <c:v>25.3</c:v>
                </c:pt>
                <c:pt idx="7">
                  <c:v>25.7</c:v>
                </c:pt>
                <c:pt idx="8">
                  <c:v>26</c:v>
                </c:pt>
                <c:pt idx="9">
                  <c:v>27.2</c:v>
                </c:pt>
                <c:pt idx="10">
                  <c:v>27.4</c:v>
                </c:pt>
                <c:pt idx="11">
                  <c:v>26.7</c:v>
                </c:pt>
                <c:pt idx="12">
                  <c:v>27.6</c:v>
                </c:pt>
                <c:pt idx="13">
                  <c:v>27.2</c:v>
                </c:pt>
                <c:pt idx="14">
                  <c:v>26.5</c:v>
                </c:pt>
                <c:pt idx="15">
                  <c:v>27.7</c:v>
                </c:pt>
                <c:pt idx="16">
                  <c:v>27.2</c:v>
                </c:pt>
                <c:pt idx="17">
                  <c:v>27.6</c:v>
                </c:pt>
                <c:pt idx="18">
                  <c:v>27.8</c:v>
                </c:pt>
                <c:pt idx="19">
                  <c:v>27.3</c:v>
                </c:pt>
                <c:pt idx="20">
                  <c:v>26.2</c:v>
                </c:pt>
                <c:pt idx="21">
                  <c:v>27.5</c:v>
                </c:pt>
                <c:pt idx="22">
                  <c:v>25.5</c:v>
                </c:pt>
                <c:pt idx="23">
                  <c:v>26.2</c:v>
                </c:pt>
                <c:pt idx="24">
                  <c:v>26.2</c:v>
                </c:pt>
                <c:pt idx="25">
                  <c:v>26</c:v>
                </c:pt>
                <c:pt idx="26">
                  <c:v>25.5</c:v>
                </c:pt>
                <c:pt idx="27">
                  <c:v>26.5</c:v>
                </c:pt>
                <c:pt idx="28">
                  <c:v>26.3</c:v>
                </c:pt>
                <c:pt idx="29">
                  <c:v>26</c:v>
                </c:pt>
                <c:pt idx="30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14A-4983-9A38-B8B98CBD0D3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40787056"/>
        <c:axId val="-140787600"/>
        <c:extLst/>
      </c:stockChart>
      <c:valAx>
        <c:axId val="-140786512"/>
        <c:scaling>
          <c:orientation val="minMax"/>
          <c:max val="20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40783792"/>
        <c:crosses val="max"/>
        <c:crossBetween val="between"/>
      </c:valAx>
      <c:catAx>
        <c:axId val="-140783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40786512"/>
        <c:crossesAt val="0"/>
        <c:auto val="1"/>
        <c:lblAlgn val="ctr"/>
        <c:lblOffset val="100"/>
        <c:noMultiLvlLbl val="0"/>
      </c:catAx>
      <c:valAx>
        <c:axId val="-14078760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40787056"/>
        <c:crosses val="autoZero"/>
        <c:crossBetween val="between"/>
      </c:valAx>
      <c:catAx>
        <c:axId val="-14078705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4078760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ชลบุรี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(13.36667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100.98333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Data!$B$116:$AF$116</c:f>
              <c:numCache>
                <c:formatCode>0.0</c:formatCode>
                <c:ptCount val="31"/>
                <c:pt idx="0">
                  <c:v>2.2000000000000002</c:v>
                </c:pt>
                <c:pt idx="1">
                  <c:v>0</c:v>
                </c:pt>
                <c:pt idx="2">
                  <c:v>0.01</c:v>
                </c:pt>
                <c:pt idx="3">
                  <c:v>6.7</c:v>
                </c:pt>
                <c:pt idx="4">
                  <c:v>4.3</c:v>
                </c:pt>
                <c:pt idx="5">
                  <c:v>28.6</c:v>
                </c:pt>
                <c:pt idx="6">
                  <c:v>0</c:v>
                </c:pt>
                <c:pt idx="7">
                  <c:v>3</c:v>
                </c:pt>
                <c:pt idx="8">
                  <c:v>4.5</c:v>
                </c:pt>
                <c:pt idx="9">
                  <c:v>0</c:v>
                </c:pt>
                <c:pt idx="10">
                  <c:v>0.01</c:v>
                </c:pt>
                <c:pt idx="11">
                  <c:v>0.2</c:v>
                </c:pt>
                <c:pt idx="12">
                  <c:v>0</c:v>
                </c:pt>
                <c:pt idx="13">
                  <c:v>7.7</c:v>
                </c:pt>
                <c:pt idx="14">
                  <c:v>0</c:v>
                </c:pt>
                <c:pt idx="15">
                  <c:v>0.6</c:v>
                </c:pt>
                <c:pt idx="16">
                  <c:v>0</c:v>
                </c:pt>
                <c:pt idx="17">
                  <c:v>0</c:v>
                </c:pt>
                <c:pt idx="18">
                  <c:v>9.3000000000000007</c:v>
                </c:pt>
                <c:pt idx="19">
                  <c:v>0.01</c:v>
                </c:pt>
                <c:pt idx="20">
                  <c:v>0</c:v>
                </c:pt>
                <c:pt idx="21">
                  <c:v>0</c:v>
                </c:pt>
                <c:pt idx="22">
                  <c:v>5.6</c:v>
                </c:pt>
                <c:pt idx="23">
                  <c:v>0.6</c:v>
                </c:pt>
                <c:pt idx="24">
                  <c:v>2.4</c:v>
                </c:pt>
                <c:pt idx="25">
                  <c:v>0.2</c:v>
                </c:pt>
                <c:pt idx="26">
                  <c:v>0</c:v>
                </c:pt>
                <c:pt idx="27">
                  <c:v>8.6</c:v>
                </c:pt>
                <c:pt idx="28">
                  <c:v>0.4</c:v>
                </c:pt>
                <c:pt idx="29">
                  <c:v>0.01</c:v>
                </c:pt>
                <c:pt idx="30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EA-4428-857F-F6112A6C2D7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39446352"/>
        <c:axId val="-13945723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Data!$B$114:$AF$114</c:f>
              <c:numCache>
                <c:formatCode>0.0</c:formatCode>
                <c:ptCount val="31"/>
                <c:pt idx="0">
                  <c:v>31.3</c:v>
                </c:pt>
                <c:pt idx="1">
                  <c:v>32.299999999999997</c:v>
                </c:pt>
                <c:pt idx="2">
                  <c:v>32.299999999999997</c:v>
                </c:pt>
                <c:pt idx="3">
                  <c:v>31.8</c:v>
                </c:pt>
                <c:pt idx="4">
                  <c:v>32.799999999999997</c:v>
                </c:pt>
                <c:pt idx="5">
                  <c:v>33</c:v>
                </c:pt>
                <c:pt idx="6">
                  <c:v>32</c:v>
                </c:pt>
                <c:pt idx="7">
                  <c:v>31.5</c:v>
                </c:pt>
                <c:pt idx="8">
                  <c:v>32.5</c:v>
                </c:pt>
                <c:pt idx="9">
                  <c:v>32.5</c:v>
                </c:pt>
                <c:pt idx="10">
                  <c:v>33.5</c:v>
                </c:pt>
                <c:pt idx="11">
                  <c:v>34.299999999999997</c:v>
                </c:pt>
                <c:pt idx="12">
                  <c:v>33</c:v>
                </c:pt>
                <c:pt idx="13">
                  <c:v>33.299999999999997</c:v>
                </c:pt>
                <c:pt idx="14">
                  <c:v>34.700000000000003</c:v>
                </c:pt>
                <c:pt idx="15">
                  <c:v>34.299999999999997</c:v>
                </c:pt>
                <c:pt idx="16">
                  <c:v>33</c:v>
                </c:pt>
                <c:pt idx="17">
                  <c:v>34.799999999999997</c:v>
                </c:pt>
                <c:pt idx="18">
                  <c:v>35.1</c:v>
                </c:pt>
                <c:pt idx="19">
                  <c:v>33</c:v>
                </c:pt>
                <c:pt idx="20">
                  <c:v>34.5</c:v>
                </c:pt>
                <c:pt idx="21">
                  <c:v>34.799999999999997</c:v>
                </c:pt>
                <c:pt idx="22">
                  <c:v>33.5</c:v>
                </c:pt>
                <c:pt idx="23">
                  <c:v>34</c:v>
                </c:pt>
                <c:pt idx="24">
                  <c:v>34</c:v>
                </c:pt>
                <c:pt idx="25">
                  <c:v>32</c:v>
                </c:pt>
                <c:pt idx="26">
                  <c:v>33.5</c:v>
                </c:pt>
                <c:pt idx="27">
                  <c:v>34.799999999999997</c:v>
                </c:pt>
                <c:pt idx="28">
                  <c:v>31.7</c:v>
                </c:pt>
                <c:pt idx="29">
                  <c:v>32.700000000000003</c:v>
                </c:pt>
                <c:pt idx="30">
                  <c:v>31.5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AEA-4428-857F-F6112A6C2D75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Data!$B$115:$AF$115</c:f>
              <c:numCache>
                <c:formatCode>0.0</c:formatCode>
                <c:ptCount val="31"/>
                <c:pt idx="0">
                  <c:v>25</c:v>
                </c:pt>
                <c:pt idx="1">
                  <c:v>26.7</c:v>
                </c:pt>
                <c:pt idx="2">
                  <c:v>26.7</c:v>
                </c:pt>
                <c:pt idx="3">
                  <c:v>26.7</c:v>
                </c:pt>
                <c:pt idx="4">
                  <c:v>25.6</c:v>
                </c:pt>
                <c:pt idx="5">
                  <c:v>27</c:v>
                </c:pt>
                <c:pt idx="6">
                  <c:v>25.5</c:v>
                </c:pt>
                <c:pt idx="7">
                  <c:v>26.7</c:v>
                </c:pt>
                <c:pt idx="8">
                  <c:v>26.5</c:v>
                </c:pt>
                <c:pt idx="9">
                  <c:v>27.3</c:v>
                </c:pt>
                <c:pt idx="10">
                  <c:v>27</c:v>
                </c:pt>
                <c:pt idx="11">
                  <c:v>25.5</c:v>
                </c:pt>
                <c:pt idx="12">
                  <c:v>26.8</c:v>
                </c:pt>
                <c:pt idx="13">
                  <c:v>27.7</c:v>
                </c:pt>
                <c:pt idx="14">
                  <c:v>24.5</c:v>
                </c:pt>
                <c:pt idx="15">
                  <c:v>27.4</c:v>
                </c:pt>
                <c:pt idx="16">
                  <c:v>27.7</c:v>
                </c:pt>
                <c:pt idx="17">
                  <c:v>26.8</c:v>
                </c:pt>
                <c:pt idx="18">
                  <c:v>27</c:v>
                </c:pt>
                <c:pt idx="19">
                  <c:v>25.5</c:v>
                </c:pt>
                <c:pt idx="20">
                  <c:v>26.4</c:v>
                </c:pt>
                <c:pt idx="21">
                  <c:v>27.3</c:v>
                </c:pt>
                <c:pt idx="22">
                  <c:v>27.4</c:v>
                </c:pt>
                <c:pt idx="23">
                  <c:v>25.5</c:v>
                </c:pt>
                <c:pt idx="24">
                  <c:v>26.7</c:v>
                </c:pt>
                <c:pt idx="25">
                  <c:v>25.6</c:v>
                </c:pt>
                <c:pt idx="26">
                  <c:v>25.5</c:v>
                </c:pt>
                <c:pt idx="27">
                  <c:v>25.8</c:v>
                </c:pt>
                <c:pt idx="28">
                  <c:v>25.3</c:v>
                </c:pt>
                <c:pt idx="29">
                  <c:v>26.5</c:v>
                </c:pt>
                <c:pt idx="30">
                  <c:v>27.1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AEA-4428-857F-F6112A6C2D7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39460496"/>
        <c:axId val="-139456688"/>
        <c:extLst/>
      </c:stockChart>
      <c:valAx>
        <c:axId val="-13945723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9446352"/>
        <c:crosses val="max"/>
        <c:crossBetween val="between"/>
      </c:valAx>
      <c:catAx>
        <c:axId val="-139446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9457232"/>
        <c:crossesAt val="0"/>
        <c:auto val="1"/>
        <c:lblAlgn val="ctr"/>
        <c:lblOffset val="100"/>
        <c:noMultiLvlLbl val="0"/>
      </c:catAx>
      <c:valAx>
        <c:axId val="-13945668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9460496"/>
        <c:crosses val="autoZero"/>
        <c:crossBetween val="between"/>
      </c:valAx>
      <c:catAx>
        <c:axId val="-13946049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3945668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เพชรบุรี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(12.99944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100.06060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Data!$B$136:$AF$136</c:f>
              <c:numCache>
                <c:formatCode>0.0</c:formatCode>
                <c:ptCount val="31"/>
                <c:pt idx="0">
                  <c:v>0</c:v>
                </c:pt>
                <c:pt idx="1">
                  <c:v>4.2</c:v>
                </c:pt>
                <c:pt idx="2">
                  <c:v>3</c:v>
                </c:pt>
                <c:pt idx="3">
                  <c:v>2.5</c:v>
                </c:pt>
                <c:pt idx="4">
                  <c:v>4.0999999999999996</c:v>
                </c:pt>
                <c:pt idx="5">
                  <c:v>3.6</c:v>
                </c:pt>
                <c:pt idx="6">
                  <c:v>0.5</c:v>
                </c:pt>
                <c:pt idx="7">
                  <c:v>7.5</c:v>
                </c:pt>
                <c:pt idx="8">
                  <c:v>27.9</c:v>
                </c:pt>
                <c:pt idx="9">
                  <c:v>0.4</c:v>
                </c:pt>
                <c:pt idx="10">
                  <c:v>18</c:v>
                </c:pt>
                <c:pt idx="11">
                  <c:v>1.8</c:v>
                </c:pt>
                <c:pt idx="12">
                  <c:v>9.1</c:v>
                </c:pt>
                <c:pt idx="13">
                  <c:v>0</c:v>
                </c:pt>
                <c:pt idx="14">
                  <c:v>16.8</c:v>
                </c:pt>
                <c:pt idx="15">
                  <c:v>12.6</c:v>
                </c:pt>
                <c:pt idx="16">
                  <c:v>0</c:v>
                </c:pt>
                <c:pt idx="17">
                  <c:v>1.1000000000000001</c:v>
                </c:pt>
                <c:pt idx="18">
                  <c:v>0</c:v>
                </c:pt>
                <c:pt idx="19">
                  <c:v>32.200000000000003</c:v>
                </c:pt>
                <c:pt idx="20">
                  <c:v>0.7</c:v>
                </c:pt>
                <c:pt idx="21">
                  <c:v>0</c:v>
                </c:pt>
                <c:pt idx="22">
                  <c:v>0</c:v>
                </c:pt>
                <c:pt idx="23">
                  <c:v>0.01</c:v>
                </c:pt>
                <c:pt idx="24">
                  <c:v>3.4</c:v>
                </c:pt>
                <c:pt idx="25">
                  <c:v>4.4000000000000004</c:v>
                </c:pt>
                <c:pt idx="26">
                  <c:v>0.2</c:v>
                </c:pt>
                <c:pt idx="27">
                  <c:v>1.6</c:v>
                </c:pt>
                <c:pt idx="28">
                  <c:v>6.3</c:v>
                </c:pt>
                <c:pt idx="29">
                  <c:v>0.01</c:v>
                </c:pt>
                <c:pt idx="3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0F-4B8F-BCD1-F986324D0A9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38676160"/>
        <c:axId val="-13868704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Data!$B$134:$AF$134</c:f>
              <c:numCache>
                <c:formatCode>0.0</c:formatCode>
                <c:ptCount val="31"/>
                <c:pt idx="0">
                  <c:v>30.8</c:v>
                </c:pt>
                <c:pt idx="1">
                  <c:v>30.3</c:v>
                </c:pt>
                <c:pt idx="2">
                  <c:v>31.6</c:v>
                </c:pt>
                <c:pt idx="3">
                  <c:v>31.3</c:v>
                </c:pt>
                <c:pt idx="4">
                  <c:v>32.299999999999997</c:v>
                </c:pt>
                <c:pt idx="5">
                  <c:v>31.7</c:v>
                </c:pt>
                <c:pt idx="6">
                  <c:v>32.299999999999997</c:v>
                </c:pt>
                <c:pt idx="7">
                  <c:v>31.4</c:v>
                </c:pt>
                <c:pt idx="8">
                  <c:v>33.9</c:v>
                </c:pt>
                <c:pt idx="9">
                  <c:v>31.2</c:v>
                </c:pt>
                <c:pt idx="10">
                  <c:v>32.6</c:v>
                </c:pt>
                <c:pt idx="11">
                  <c:v>32.4</c:v>
                </c:pt>
                <c:pt idx="12">
                  <c:v>33.5</c:v>
                </c:pt>
                <c:pt idx="13">
                  <c:v>32.799999999999997</c:v>
                </c:pt>
                <c:pt idx="14">
                  <c:v>34.799999999999997</c:v>
                </c:pt>
                <c:pt idx="15">
                  <c:v>34.6</c:v>
                </c:pt>
                <c:pt idx="16">
                  <c:v>33.9</c:v>
                </c:pt>
                <c:pt idx="17">
                  <c:v>34.6</c:v>
                </c:pt>
                <c:pt idx="18">
                  <c:v>35.1</c:v>
                </c:pt>
                <c:pt idx="19">
                  <c:v>35.200000000000003</c:v>
                </c:pt>
                <c:pt idx="20">
                  <c:v>33.799999999999997</c:v>
                </c:pt>
                <c:pt idx="21">
                  <c:v>34.299999999999997</c:v>
                </c:pt>
                <c:pt idx="22">
                  <c:v>33.6</c:v>
                </c:pt>
                <c:pt idx="23">
                  <c:v>33.4</c:v>
                </c:pt>
                <c:pt idx="24">
                  <c:v>33.200000000000003</c:v>
                </c:pt>
                <c:pt idx="25">
                  <c:v>30.3</c:v>
                </c:pt>
                <c:pt idx="26">
                  <c:v>32.5</c:v>
                </c:pt>
                <c:pt idx="27">
                  <c:v>33.4</c:v>
                </c:pt>
                <c:pt idx="28">
                  <c:v>32.9</c:v>
                </c:pt>
                <c:pt idx="29">
                  <c:v>32</c:v>
                </c:pt>
                <c:pt idx="30">
                  <c:v>30.5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E0F-4B8F-BCD1-F986324D0A99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Data!$B$135:$AF$135</c:f>
              <c:numCache>
                <c:formatCode>0.0</c:formatCode>
                <c:ptCount val="31"/>
                <c:pt idx="0">
                  <c:v>24.6</c:v>
                </c:pt>
                <c:pt idx="1">
                  <c:v>26.6</c:v>
                </c:pt>
                <c:pt idx="2">
                  <c:v>24.4</c:v>
                </c:pt>
                <c:pt idx="3">
                  <c:v>24.3</c:v>
                </c:pt>
                <c:pt idx="4">
                  <c:v>25.3</c:v>
                </c:pt>
                <c:pt idx="5">
                  <c:v>25.8</c:v>
                </c:pt>
                <c:pt idx="6">
                  <c:v>25.4</c:v>
                </c:pt>
                <c:pt idx="7">
                  <c:v>25.7</c:v>
                </c:pt>
                <c:pt idx="8">
                  <c:v>25.3</c:v>
                </c:pt>
                <c:pt idx="9">
                  <c:v>26.7</c:v>
                </c:pt>
                <c:pt idx="10">
                  <c:v>26.7</c:v>
                </c:pt>
                <c:pt idx="11">
                  <c:v>24.9</c:v>
                </c:pt>
                <c:pt idx="12">
                  <c:v>26</c:v>
                </c:pt>
                <c:pt idx="13">
                  <c:v>26</c:v>
                </c:pt>
                <c:pt idx="14">
                  <c:v>26.5</c:v>
                </c:pt>
                <c:pt idx="15">
                  <c:v>27</c:v>
                </c:pt>
                <c:pt idx="16">
                  <c:v>26</c:v>
                </c:pt>
                <c:pt idx="17">
                  <c:v>26.2</c:v>
                </c:pt>
                <c:pt idx="18">
                  <c:v>25.5</c:v>
                </c:pt>
                <c:pt idx="19">
                  <c:v>26.8</c:v>
                </c:pt>
                <c:pt idx="20">
                  <c:v>26.3</c:v>
                </c:pt>
                <c:pt idx="21">
                  <c:v>26.7</c:v>
                </c:pt>
                <c:pt idx="22">
                  <c:v>27.1</c:v>
                </c:pt>
                <c:pt idx="23">
                  <c:v>26.5</c:v>
                </c:pt>
                <c:pt idx="24">
                  <c:v>26.2</c:v>
                </c:pt>
                <c:pt idx="25">
                  <c:v>24.9</c:v>
                </c:pt>
                <c:pt idx="26">
                  <c:v>25.5</c:v>
                </c:pt>
                <c:pt idx="27">
                  <c:v>26.1</c:v>
                </c:pt>
                <c:pt idx="28">
                  <c:v>25.9</c:v>
                </c:pt>
                <c:pt idx="29">
                  <c:v>26</c:v>
                </c:pt>
                <c:pt idx="30">
                  <c:v>26.1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E0F-4B8F-BCD1-F986324D0A9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38686496"/>
        <c:axId val="-138678336"/>
        <c:extLst/>
      </c:stockChart>
      <c:valAx>
        <c:axId val="-13868704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8676160"/>
        <c:crosses val="max"/>
        <c:crossBetween val="between"/>
      </c:valAx>
      <c:catAx>
        <c:axId val="-138676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8687040"/>
        <c:crossesAt val="0"/>
        <c:auto val="1"/>
        <c:lblAlgn val="ctr"/>
        <c:lblOffset val="100"/>
        <c:noMultiLvlLbl val="0"/>
      </c:catAx>
      <c:valAx>
        <c:axId val="-13867833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8686496"/>
        <c:crosses val="autoZero"/>
        <c:crossBetween val="between"/>
      </c:valAx>
      <c:catAx>
        <c:axId val="-13868649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3867833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 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0.11136</cdr:x>
      <cdr:y>0.1533</cdr:y>
    </cdr:to>
    <cdr:pic>
      <cdr:nvPicPr>
        <cdr:cNvPr id="7" name="Picture 6">
          <a:extLst xmlns:a="http://schemas.openxmlformats.org/drawingml/2006/main">
            <a:ext uri="{FF2B5EF4-FFF2-40B4-BE49-F238E27FC236}">
              <a16:creationId xmlns:a16="http://schemas.microsoft.com/office/drawing/2014/main" id="{BC7C43E2-06C8-42BC-808E-A56325F0177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 cstate="print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4400" cy="914400"/>
        </a:xfrm>
        <a:prstGeom xmlns:a="http://schemas.openxmlformats.org/drawingml/2006/main" prst="rect">
          <a:avLst/>
        </a:prstGeom>
      </cdr:spPr>
    </cdr:pic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0.05194</cdr:y>
    </cdr:from>
    <cdr:to>
      <cdr:x>0.25421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5D2B03F-B5E0-4BD8-9762-7595292EEE6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0.42454</cdr:x>
      <cdr:y>0.94302</cdr:y>
    </cdr:from>
    <cdr:to>
      <cdr:x>0.44542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A0BB71B8-FD5A-4D80-B51B-24CE982493F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0.05043</cdr:y>
    </cdr:from>
    <cdr:to>
      <cdr:x>0.25312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0458E05-0075-4F44-A427-CAA5D4C6FD77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D8AF509-131A-4F6B-A113-C10DDCC83FC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0.42564</cdr:x>
      <cdr:y>0.9415</cdr:y>
    </cdr:from>
    <cdr:to>
      <cdr:x>0.44652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893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0.57399</cdr:x>
      <cdr:y>0.9415</cdr:y>
    </cdr:from>
    <cdr:to>
      <cdr:x>0.59487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752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37159FE8-3218-4624-AE8D-AD57A6783CD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0.42894</cdr:x>
      <cdr:y>0.93999</cdr:y>
    </cdr:from>
    <cdr:to>
      <cdr:x>0.44982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179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0.93848</cdr:y>
    </cdr:from>
    <cdr:to>
      <cdr:x>0.59267</cdr:x>
      <cdr:y>0.95966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0867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0.01026</cdr:x>
      <cdr:y>0.00656</cdr:y>
    </cdr:from>
    <cdr:to>
      <cdr:x>0.11539</cdr:x>
      <cdr:y>0.15179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87F206F-5756-47F3-864F-4394982C5D79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88893" y="41284"/>
          <a:ext cx="911241" cy="914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0.42454</cdr:x>
      <cdr:y>0.9415</cdr:y>
    </cdr:from>
    <cdr:to>
      <cdr:x>0.44542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0.9415</cdr:y>
    </cdr:from>
    <cdr:to>
      <cdr:x>0.59597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0.05346</cdr:y>
    </cdr:from>
    <cdr:to>
      <cdr:x>0.25312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D3C716A-5683-4D78-8599-A2E70090E50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0.05043</cdr:y>
    </cdr:from>
    <cdr:to>
      <cdr:x>0.25202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450D5AA-72FE-45AA-B7BA-ADC36EB00DE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0.57289</cdr:x>
      <cdr:y>0.9415</cdr:y>
    </cdr:from>
    <cdr:to>
      <cdr:x>0.59377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657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0.05043</cdr:y>
    </cdr:from>
    <cdr:to>
      <cdr:x>0.25531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7343E88A-6E31-4705-931B-229A85C558B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0.93999</cdr:y>
    </cdr:from>
    <cdr:to>
      <cdr:x>0.59927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0.05346</cdr:y>
    </cdr:from>
    <cdr:to>
      <cdr:x>0.25202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0.11136</cdr:x>
      <cdr:y>0.1533</cdr:y>
    </cdr:to>
    <cdr:pic>
      <cdr:nvPicPr>
        <cdr:cNvPr id="7" name="Picture 6">
          <a:extLst xmlns:a="http://schemas.openxmlformats.org/drawingml/2006/main">
            <a:ext uri="{FF2B5EF4-FFF2-40B4-BE49-F238E27FC236}">
              <a16:creationId xmlns:a16="http://schemas.microsoft.com/office/drawing/2014/main" id="{622C1F4D-2022-4E78-ACAF-5B305A62D600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 cstate="print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4400" cy="914400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0.04892</cdr:y>
    </cdr:from>
    <cdr:to>
      <cdr:x>0.25312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B7FFB18-625B-4E2F-A74A-1A240D800026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0.93999</cdr:y>
    </cdr:from>
    <cdr:to>
      <cdr:x>0.44872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0.0474</cdr:y>
    </cdr:from>
    <cdr:to>
      <cdr:x>0.25312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3C35C90-7B02-4BFE-A79D-9E2728A0302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414C3DC-A4BC-49B6-81D1-FA94C1DE5FE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0.43004</cdr:x>
      <cdr:y>0.9415</cdr:y>
    </cdr:from>
    <cdr:to>
      <cdr:x>0.45092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274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0.57729</cdr:x>
      <cdr:y>0.93999</cdr:y>
    </cdr:from>
    <cdr:to>
      <cdr:x>0.59817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038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ACDCEFA-4425-458F-BD95-0B96496AB1F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0.04589</cdr:y>
    </cdr:from>
    <cdr:to>
      <cdr:x>0.25421</cdr:x>
      <cdr:y>0.10389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889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82F34FF-DC13-47AE-8A3F-ADF31C3FC92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0.57949</cdr:x>
      <cdr:y>0.93999</cdr:y>
    </cdr:from>
    <cdr:to>
      <cdr:x>0.60037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228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0.05194</cdr:y>
    </cdr:from>
    <cdr:to>
      <cdr:x>0.25531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50CAA70-A8BC-48C3-98C5-3D7D9BD0C2A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0.93696</cdr:y>
    </cdr:from>
    <cdr:to>
      <cdr:x>0.59927</cdr:x>
      <cdr:y>0.95814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8991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0.05497</cdr:y>
    </cdr:from>
    <cdr:to>
      <cdr:x>0.25531</cdr:x>
      <cdr:y>0.11297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460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สิงหาคม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4409B3B5-6A29-4E63-85A4-6DB64A7283F1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0.93999</cdr:y>
    </cdr:from>
    <cdr:to>
      <cdr:x>0.44762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773" y="1048838"/>
            <a:ext cx="7466092" cy="2231190"/>
          </a:xfrm>
        </p:spPr>
        <p:txBody>
          <a:bodyPr anchor="b"/>
          <a:lstStyle>
            <a:lvl1pPr algn="ctr">
              <a:defRPr sz="56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957" y="3366072"/>
            <a:ext cx="6587729" cy="1547294"/>
          </a:xfrm>
        </p:spPr>
        <p:txBody>
          <a:bodyPr/>
          <a:lstStyle>
            <a:lvl1pPr marL="0" indent="0" algn="ctr">
              <a:buNone/>
              <a:defRPr sz="2243"/>
            </a:lvl1pPr>
            <a:lvl2pPr marL="427253" indent="0" algn="ctr">
              <a:buNone/>
              <a:defRPr sz="1869"/>
            </a:lvl2pPr>
            <a:lvl3pPr marL="854507" indent="0" algn="ctr">
              <a:buNone/>
              <a:defRPr sz="1682"/>
            </a:lvl3pPr>
            <a:lvl4pPr marL="1281760" indent="0" algn="ctr">
              <a:buNone/>
              <a:defRPr sz="1495"/>
            </a:lvl4pPr>
            <a:lvl5pPr marL="1709014" indent="0" algn="ctr">
              <a:buNone/>
              <a:defRPr sz="1495"/>
            </a:lvl5pPr>
            <a:lvl6pPr marL="2136267" indent="0" algn="ctr">
              <a:buNone/>
              <a:defRPr sz="1495"/>
            </a:lvl6pPr>
            <a:lvl7pPr marL="2563520" indent="0" algn="ctr">
              <a:buNone/>
              <a:defRPr sz="1495"/>
            </a:lvl7pPr>
            <a:lvl8pPr marL="2990774" indent="0" algn="ctr">
              <a:buNone/>
              <a:defRPr sz="1495"/>
            </a:lvl8pPr>
            <a:lvl9pPr marL="3418027" indent="0" algn="ctr">
              <a:buNone/>
              <a:defRPr sz="149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912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659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85791" y="341206"/>
            <a:ext cx="1893972" cy="543110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3876" y="341206"/>
            <a:ext cx="5572120" cy="543110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13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22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301" y="1597737"/>
            <a:ext cx="7575888" cy="2665857"/>
          </a:xfrm>
        </p:spPr>
        <p:txBody>
          <a:bodyPr anchor="b"/>
          <a:lstStyle>
            <a:lvl1pPr>
              <a:defRPr sz="56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301" y="4288812"/>
            <a:ext cx="7575888" cy="1401911"/>
          </a:xfrm>
        </p:spPr>
        <p:txBody>
          <a:bodyPr/>
          <a:lstStyle>
            <a:lvl1pPr marL="0" indent="0">
              <a:buNone/>
              <a:defRPr sz="2243">
                <a:solidFill>
                  <a:schemeClr val="tx1"/>
                </a:solidFill>
              </a:defRPr>
            </a:lvl1pPr>
            <a:lvl2pPr marL="427253" indent="0">
              <a:buNone/>
              <a:defRPr sz="1869">
                <a:solidFill>
                  <a:schemeClr val="tx1">
                    <a:tint val="75000"/>
                  </a:schemeClr>
                </a:solidFill>
              </a:defRPr>
            </a:lvl2pPr>
            <a:lvl3pPr marL="854507" indent="0">
              <a:buNone/>
              <a:defRPr sz="1682">
                <a:solidFill>
                  <a:schemeClr val="tx1">
                    <a:tint val="75000"/>
                  </a:schemeClr>
                </a:solidFill>
              </a:defRPr>
            </a:lvl3pPr>
            <a:lvl4pPr marL="1281760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4pPr>
            <a:lvl5pPr marL="1709014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5pPr>
            <a:lvl6pPr marL="2136267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6pPr>
            <a:lvl7pPr marL="2563520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7pPr>
            <a:lvl8pPr marL="2990774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8pPr>
            <a:lvl9pPr marL="3418027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5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3875" y="1706031"/>
            <a:ext cx="3733046" cy="40662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6717" y="1706031"/>
            <a:ext cx="3733046" cy="40662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603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341209"/>
            <a:ext cx="7575888" cy="12387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5020" y="1571031"/>
            <a:ext cx="3715890" cy="769938"/>
          </a:xfrm>
        </p:spPr>
        <p:txBody>
          <a:bodyPr anchor="b"/>
          <a:lstStyle>
            <a:lvl1pPr marL="0" indent="0">
              <a:buNone/>
              <a:defRPr sz="2243" b="1"/>
            </a:lvl1pPr>
            <a:lvl2pPr marL="427253" indent="0">
              <a:buNone/>
              <a:defRPr sz="1869" b="1"/>
            </a:lvl2pPr>
            <a:lvl3pPr marL="854507" indent="0">
              <a:buNone/>
              <a:defRPr sz="1682" b="1"/>
            </a:lvl3pPr>
            <a:lvl4pPr marL="1281760" indent="0">
              <a:buNone/>
              <a:defRPr sz="1495" b="1"/>
            </a:lvl4pPr>
            <a:lvl5pPr marL="1709014" indent="0">
              <a:buNone/>
              <a:defRPr sz="1495" b="1"/>
            </a:lvl5pPr>
            <a:lvl6pPr marL="2136267" indent="0">
              <a:buNone/>
              <a:defRPr sz="1495" b="1"/>
            </a:lvl6pPr>
            <a:lvl7pPr marL="2563520" indent="0">
              <a:buNone/>
              <a:defRPr sz="1495" b="1"/>
            </a:lvl7pPr>
            <a:lvl8pPr marL="2990774" indent="0">
              <a:buNone/>
              <a:defRPr sz="1495" b="1"/>
            </a:lvl8pPr>
            <a:lvl9pPr marL="3418027" indent="0">
              <a:buNone/>
              <a:defRPr sz="149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5020" y="2340969"/>
            <a:ext cx="3715890" cy="34432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7" y="1571031"/>
            <a:ext cx="3734190" cy="769938"/>
          </a:xfrm>
        </p:spPr>
        <p:txBody>
          <a:bodyPr anchor="b"/>
          <a:lstStyle>
            <a:lvl1pPr marL="0" indent="0">
              <a:buNone/>
              <a:defRPr sz="2243" b="1"/>
            </a:lvl1pPr>
            <a:lvl2pPr marL="427253" indent="0">
              <a:buNone/>
              <a:defRPr sz="1869" b="1"/>
            </a:lvl2pPr>
            <a:lvl3pPr marL="854507" indent="0">
              <a:buNone/>
              <a:defRPr sz="1682" b="1"/>
            </a:lvl3pPr>
            <a:lvl4pPr marL="1281760" indent="0">
              <a:buNone/>
              <a:defRPr sz="1495" b="1"/>
            </a:lvl4pPr>
            <a:lvl5pPr marL="1709014" indent="0">
              <a:buNone/>
              <a:defRPr sz="1495" b="1"/>
            </a:lvl5pPr>
            <a:lvl6pPr marL="2136267" indent="0">
              <a:buNone/>
              <a:defRPr sz="1495" b="1"/>
            </a:lvl6pPr>
            <a:lvl7pPr marL="2563520" indent="0">
              <a:buNone/>
              <a:defRPr sz="1495" b="1"/>
            </a:lvl7pPr>
            <a:lvl8pPr marL="2990774" indent="0">
              <a:buNone/>
              <a:defRPr sz="1495" b="1"/>
            </a:lvl8pPr>
            <a:lvl9pPr marL="3418027" indent="0">
              <a:buNone/>
              <a:defRPr sz="149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46717" y="2340969"/>
            <a:ext cx="3734190" cy="34432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39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7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16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427249"/>
            <a:ext cx="2832952" cy="1495372"/>
          </a:xfrm>
        </p:spPr>
        <p:txBody>
          <a:bodyPr anchor="b"/>
          <a:lstStyle>
            <a:lvl1pPr>
              <a:defRPr sz="29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4192" y="922741"/>
            <a:ext cx="4446717" cy="4554358"/>
          </a:xfrm>
        </p:spPr>
        <p:txBody>
          <a:bodyPr/>
          <a:lstStyle>
            <a:lvl1pPr>
              <a:defRPr sz="2990"/>
            </a:lvl1pPr>
            <a:lvl2pPr>
              <a:defRPr sz="2617"/>
            </a:lvl2pPr>
            <a:lvl3pPr>
              <a:defRPr sz="2243"/>
            </a:lvl3pPr>
            <a:lvl4pPr>
              <a:defRPr sz="1869"/>
            </a:lvl4pPr>
            <a:lvl5pPr>
              <a:defRPr sz="1869"/>
            </a:lvl5pPr>
            <a:lvl6pPr>
              <a:defRPr sz="1869"/>
            </a:lvl6pPr>
            <a:lvl7pPr>
              <a:defRPr sz="1869"/>
            </a:lvl7pPr>
            <a:lvl8pPr>
              <a:defRPr sz="1869"/>
            </a:lvl8pPr>
            <a:lvl9pPr>
              <a:defRPr sz="186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19" y="1922622"/>
            <a:ext cx="2832952" cy="3561894"/>
          </a:xfrm>
        </p:spPr>
        <p:txBody>
          <a:bodyPr/>
          <a:lstStyle>
            <a:lvl1pPr marL="0" indent="0">
              <a:buNone/>
              <a:defRPr sz="1495"/>
            </a:lvl1pPr>
            <a:lvl2pPr marL="427253" indent="0">
              <a:buNone/>
              <a:defRPr sz="1308"/>
            </a:lvl2pPr>
            <a:lvl3pPr marL="854507" indent="0">
              <a:buNone/>
              <a:defRPr sz="1121"/>
            </a:lvl3pPr>
            <a:lvl4pPr marL="1281760" indent="0">
              <a:buNone/>
              <a:defRPr sz="935"/>
            </a:lvl4pPr>
            <a:lvl5pPr marL="1709014" indent="0">
              <a:buNone/>
              <a:defRPr sz="935"/>
            </a:lvl5pPr>
            <a:lvl6pPr marL="2136267" indent="0">
              <a:buNone/>
              <a:defRPr sz="935"/>
            </a:lvl6pPr>
            <a:lvl7pPr marL="2563520" indent="0">
              <a:buNone/>
              <a:defRPr sz="935"/>
            </a:lvl7pPr>
            <a:lvl8pPr marL="2990774" indent="0">
              <a:buNone/>
              <a:defRPr sz="935"/>
            </a:lvl8pPr>
            <a:lvl9pPr marL="3418027" indent="0">
              <a:buNone/>
              <a:defRPr sz="93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690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427249"/>
            <a:ext cx="2832952" cy="1495372"/>
          </a:xfrm>
        </p:spPr>
        <p:txBody>
          <a:bodyPr anchor="b"/>
          <a:lstStyle>
            <a:lvl1pPr>
              <a:defRPr sz="29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34192" y="922741"/>
            <a:ext cx="4446717" cy="4554358"/>
          </a:xfrm>
        </p:spPr>
        <p:txBody>
          <a:bodyPr anchor="t"/>
          <a:lstStyle>
            <a:lvl1pPr marL="0" indent="0">
              <a:buNone/>
              <a:defRPr sz="2990"/>
            </a:lvl1pPr>
            <a:lvl2pPr marL="427253" indent="0">
              <a:buNone/>
              <a:defRPr sz="2617"/>
            </a:lvl2pPr>
            <a:lvl3pPr marL="854507" indent="0">
              <a:buNone/>
              <a:defRPr sz="2243"/>
            </a:lvl3pPr>
            <a:lvl4pPr marL="1281760" indent="0">
              <a:buNone/>
              <a:defRPr sz="1869"/>
            </a:lvl4pPr>
            <a:lvl5pPr marL="1709014" indent="0">
              <a:buNone/>
              <a:defRPr sz="1869"/>
            </a:lvl5pPr>
            <a:lvl6pPr marL="2136267" indent="0">
              <a:buNone/>
              <a:defRPr sz="1869"/>
            </a:lvl6pPr>
            <a:lvl7pPr marL="2563520" indent="0">
              <a:buNone/>
              <a:defRPr sz="1869"/>
            </a:lvl7pPr>
            <a:lvl8pPr marL="2990774" indent="0">
              <a:buNone/>
              <a:defRPr sz="1869"/>
            </a:lvl8pPr>
            <a:lvl9pPr marL="3418027" indent="0">
              <a:buNone/>
              <a:defRPr sz="186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19" y="1922622"/>
            <a:ext cx="2832952" cy="3561894"/>
          </a:xfrm>
        </p:spPr>
        <p:txBody>
          <a:bodyPr/>
          <a:lstStyle>
            <a:lvl1pPr marL="0" indent="0">
              <a:buNone/>
              <a:defRPr sz="1495"/>
            </a:lvl1pPr>
            <a:lvl2pPr marL="427253" indent="0">
              <a:buNone/>
              <a:defRPr sz="1308"/>
            </a:lvl2pPr>
            <a:lvl3pPr marL="854507" indent="0">
              <a:buNone/>
              <a:defRPr sz="1121"/>
            </a:lvl3pPr>
            <a:lvl4pPr marL="1281760" indent="0">
              <a:buNone/>
              <a:defRPr sz="935"/>
            </a:lvl4pPr>
            <a:lvl5pPr marL="1709014" indent="0">
              <a:buNone/>
              <a:defRPr sz="935"/>
            </a:lvl5pPr>
            <a:lvl6pPr marL="2136267" indent="0">
              <a:buNone/>
              <a:defRPr sz="935"/>
            </a:lvl6pPr>
            <a:lvl7pPr marL="2563520" indent="0">
              <a:buNone/>
              <a:defRPr sz="935"/>
            </a:lvl7pPr>
            <a:lvl8pPr marL="2990774" indent="0">
              <a:buNone/>
              <a:defRPr sz="935"/>
            </a:lvl8pPr>
            <a:lvl9pPr marL="3418027" indent="0">
              <a:buNone/>
              <a:defRPr sz="93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817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875" y="341209"/>
            <a:ext cx="7575888" cy="12387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875" y="1706031"/>
            <a:ext cx="7575888" cy="40662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3877" y="5939952"/>
            <a:ext cx="1976319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4D418-B9C2-487C-9C18-48F775FB9DA1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9580" y="5939952"/>
            <a:ext cx="2964478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446" y="5939952"/>
            <a:ext cx="1976319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29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854507" rtl="0" eaLnBrk="1" latinLnBrk="0" hangingPunct="1">
        <a:lnSpc>
          <a:spcPct val="90000"/>
        </a:lnSpc>
        <a:spcBef>
          <a:spcPct val="0"/>
        </a:spcBef>
        <a:buNone/>
        <a:defRPr sz="41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3627" indent="-213627" algn="l" defTabSz="854507" rtl="0" eaLnBrk="1" latinLnBrk="0" hangingPunct="1">
        <a:lnSpc>
          <a:spcPct val="90000"/>
        </a:lnSpc>
        <a:spcBef>
          <a:spcPts val="935"/>
        </a:spcBef>
        <a:buFont typeface="Arial" panose="020B0604020202020204" pitchFamily="34" charset="0"/>
        <a:buChar char="•"/>
        <a:defRPr sz="2617" kern="1200">
          <a:solidFill>
            <a:schemeClr val="tx1"/>
          </a:solidFill>
          <a:latin typeface="+mn-lt"/>
          <a:ea typeface="+mn-ea"/>
          <a:cs typeface="+mn-cs"/>
        </a:defRPr>
      </a:lvl1pPr>
      <a:lvl2pPr marL="640880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2243" kern="1200">
          <a:solidFill>
            <a:schemeClr val="tx1"/>
          </a:solidFill>
          <a:latin typeface="+mn-lt"/>
          <a:ea typeface="+mn-ea"/>
          <a:cs typeface="+mn-cs"/>
        </a:defRPr>
      </a:lvl2pPr>
      <a:lvl3pPr marL="1068134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869" kern="1200">
          <a:solidFill>
            <a:schemeClr val="tx1"/>
          </a:solidFill>
          <a:latin typeface="+mn-lt"/>
          <a:ea typeface="+mn-ea"/>
          <a:cs typeface="+mn-cs"/>
        </a:defRPr>
      </a:lvl3pPr>
      <a:lvl4pPr marL="1495387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4pPr>
      <a:lvl5pPr marL="1922640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5pPr>
      <a:lvl6pPr marL="2349894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6pPr>
      <a:lvl7pPr marL="2777147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7pPr>
      <a:lvl8pPr marL="3204401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8pPr>
      <a:lvl9pPr marL="3631654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1pPr>
      <a:lvl2pPr marL="427253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2pPr>
      <a:lvl3pPr marL="854507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3pPr>
      <a:lvl4pPr marL="1281760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4pPr>
      <a:lvl5pPr marL="1709014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5pPr>
      <a:lvl6pPr marL="2136267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6pPr>
      <a:lvl7pPr marL="2563520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7pPr>
      <a:lvl8pPr marL="2990774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8pPr>
      <a:lvl9pPr marL="3418027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F7E9804-6A7F-4DF1-89CD-6C7DDB403C14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6129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B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6336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F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1706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D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0226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20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12974"/>
              </p:ext>
            </p:extLst>
          </p:nvPr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628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21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1929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1793B038-2101-4BB9-A862-5847C43E243E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31689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2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7199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2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06454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22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5419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13FFA78-8A49-496C-B333-DFBA756858EA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7212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7CFBB71-DED5-4BF1-8E45-AD42BF090594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9787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E6032A1-9AC9-46FA-9A47-921E20D6A9C4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593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2258579-8C9A-4C13-B476-388D7FA8E11C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1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5849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B0EBE5B-48ED-4879-9224-42809904D27F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4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3477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5823113-30E8-4C7E-B77B-C0414EB4AE05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7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084288"/>
              </p:ext>
            </p:extLst>
          </p:nvPr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4439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A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4201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2170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272</TotalTime>
  <Words>407</Words>
  <Application>Microsoft Office PowerPoint</Application>
  <PresentationFormat>Custom</PresentationFormat>
  <Paragraphs>109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AngsanaUPC</vt:lpstr>
      <vt:lpstr>Arial</vt:lpstr>
      <vt:lpstr>Calibri</vt:lpstr>
      <vt:lpstr>Calibri Light</vt:lpstr>
      <vt:lpstr>FreesiaUPC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Chanattha Saengrattanayon</dc:creator>
  <cp:lastModifiedBy>Chanattha Saengrattanayon</cp:lastModifiedBy>
  <cp:revision>44</cp:revision>
  <dcterms:created xsi:type="dcterms:W3CDTF">2018-10-25T13:21:08Z</dcterms:created>
  <dcterms:modified xsi:type="dcterms:W3CDTF">2019-09-04T06:46:03Z</dcterms:modified>
</cp:coreProperties>
</file>