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drawings/drawing1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8783638" cy="6408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40" autoAdjust="0"/>
    <p:restoredTop sz="94660"/>
  </p:normalViewPr>
  <p:slideViewPr>
    <p:cSldViewPr snapToGrid="0">
      <p:cViewPr varScale="1">
        <p:scale>
          <a:sx n="57" d="100"/>
          <a:sy n="57" d="100"/>
        </p:scale>
        <p:origin x="36" y="1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oct2019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oct2019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oct2019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oct2019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oct2019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oct2019.xlsx" TargetMode="Externa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oct2019.xlsx" TargetMode="Externa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oct2019.xlsx" TargetMode="Externa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chartUserShapes" Target="../drawings/drawing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oct2019.xlsx" TargetMode="Externa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oct2019.xlsx" TargetMode="External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chartUserShapes" Target="../drawings/drawing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oct2019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oct2019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oct2019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oct2019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oct2019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oct2019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oct2019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oct2019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เชียงราย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(19.96139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 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99.88139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Data!$B$11:$AE$11</c:f>
              <c:numCache>
                <c:formatCode>0.0</c:formatCode>
                <c:ptCount val="30"/>
                <c:pt idx="0">
                  <c:v>0</c:v>
                </c:pt>
                <c:pt idx="1">
                  <c:v>0.4</c:v>
                </c:pt>
                <c:pt idx="2">
                  <c:v>0</c:v>
                </c:pt>
                <c:pt idx="3">
                  <c:v>0.01</c:v>
                </c:pt>
                <c:pt idx="4">
                  <c:v>0</c:v>
                </c:pt>
                <c:pt idx="5">
                  <c:v>0.01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34.5</c:v>
                </c:pt>
                <c:pt idx="10">
                  <c:v>1.1000000000000001</c:v>
                </c:pt>
                <c:pt idx="11">
                  <c:v>0</c:v>
                </c:pt>
                <c:pt idx="12">
                  <c:v>30.1</c:v>
                </c:pt>
                <c:pt idx="13">
                  <c:v>7.4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1.2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5.5</c:v>
                </c:pt>
                <c:pt idx="22">
                  <c:v>0.6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FB-4263-A0BD-C23214D2AF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923120624"/>
        <c:axId val="-92312225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Data!$B$9:$AE$9</c:f>
              <c:numCache>
                <c:formatCode>0.0</c:formatCode>
                <c:ptCount val="30"/>
                <c:pt idx="0">
                  <c:v>33</c:v>
                </c:pt>
                <c:pt idx="1">
                  <c:v>33.9</c:v>
                </c:pt>
                <c:pt idx="2">
                  <c:v>34.5</c:v>
                </c:pt>
                <c:pt idx="3">
                  <c:v>34.299999999999997</c:v>
                </c:pt>
                <c:pt idx="4">
                  <c:v>32</c:v>
                </c:pt>
                <c:pt idx="5">
                  <c:v>31.3</c:v>
                </c:pt>
                <c:pt idx="6">
                  <c:v>31.6</c:v>
                </c:pt>
                <c:pt idx="7">
                  <c:v>32.4</c:v>
                </c:pt>
                <c:pt idx="8">
                  <c:v>32.9</c:v>
                </c:pt>
                <c:pt idx="9">
                  <c:v>33.1</c:v>
                </c:pt>
                <c:pt idx="10">
                  <c:v>33.5</c:v>
                </c:pt>
                <c:pt idx="11">
                  <c:v>33.9</c:v>
                </c:pt>
                <c:pt idx="12">
                  <c:v>35</c:v>
                </c:pt>
                <c:pt idx="13">
                  <c:v>28.4</c:v>
                </c:pt>
                <c:pt idx="14">
                  <c:v>32.200000000000003</c:v>
                </c:pt>
                <c:pt idx="15">
                  <c:v>33.700000000000003</c:v>
                </c:pt>
                <c:pt idx="16">
                  <c:v>33.299999999999997</c:v>
                </c:pt>
                <c:pt idx="17">
                  <c:v>32</c:v>
                </c:pt>
                <c:pt idx="18">
                  <c:v>32.6</c:v>
                </c:pt>
                <c:pt idx="19">
                  <c:v>33.200000000000003</c:v>
                </c:pt>
                <c:pt idx="20">
                  <c:v>33.6</c:v>
                </c:pt>
                <c:pt idx="21">
                  <c:v>33.700000000000003</c:v>
                </c:pt>
                <c:pt idx="22">
                  <c:v>33.200000000000003</c:v>
                </c:pt>
                <c:pt idx="23">
                  <c:v>33.9</c:v>
                </c:pt>
                <c:pt idx="24">
                  <c:v>32.4</c:v>
                </c:pt>
                <c:pt idx="25">
                  <c:v>33.299999999999997</c:v>
                </c:pt>
                <c:pt idx="26">
                  <c:v>33.799999999999997</c:v>
                </c:pt>
                <c:pt idx="27">
                  <c:v>34.299999999999997</c:v>
                </c:pt>
                <c:pt idx="28">
                  <c:v>34.1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3FB-4263-A0BD-C23214D2AF71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Data!$B$10:$AE$10</c:f>
              <c:numCache>
                <c:formatCode>0.0</c:formatCode>
                <c:ptCount val="30"/>
                <c:pt idx="0">
                  <c:v>22</c:v>
                </c:pt>
                <c:pt idx="1">
                  <c:v>22.6</c:v>
                </c:pt>
                <c:pt idx="2">
                  <c:v>23.1</c:v>
                </c:pt>
                <c:pt idx="3">
                  <c:v>22.6</c:v>
                </c:pt>
                <c:pt idx="4">
                  <c:v>21.5</c:v>
                </c:pt>
                <c:pt idx="5">
                  <c:v>23.5</c:v>
                </c:pt>
                <c:pt idx="6">
                  <c:v>21.5</c:v>
                </c:pt>
                <c:pt idx="7">
                  <c:v>21.1</c:v>
                </c:pt>
                <c:pt idx="8">
                  <c:v>21.5</c:v>
                </c:pt>
                <c:pt idx="9">
                  <c:v>21.8</c:v>
                </c:pt>
                <c:pt idx="10">
                  <c:v>22.7</c:v>
                </c:pt>
                <c:pt idx="11">
                  <c:v>22.6</c:v>
                </c:pt>
                <c:pt idx="12">
                  <c:v>23.4</c:v>
                </c:pt>
                <c:pt idx="13">
                  <c:v>22.5</c:v>
                </c:pt>
                <c:pt idx="14">
                  <c:v>22.1</c:v>
                </c:pt>
                <c:pt idx="15">
                  <c:v>23</c:v>
                </c:pt>
                <c:pt idx="16">
                  <c:v>22.1</c:v>
                </c:pt>
                <c:pt idx="17">
                  <c:v>22.8</c:v>
                </c:pt>
                <c:pt idx="18">
                  <c:v>22.3</c:v>
                </c:pt>
                <c:pt idx="19">
                  <c:v>22.4</c:v>
                </c:pt>
                <c:pt idx="20">
                  <c:v>21.5</c:v>
                </c:pt>
                <c:pt idx="21">
                  <c:v>22.4</c:v>
                </c:pt>
                <c:pt idx="22">
                  <c:v>21.8</c:v>
                </c:pt>
                <c:pt idx="23">
                  <c:v>21.6</c:v>
                </c:pt>
                <c:pt idx="24">
                  <c:v>22.4</c:v>
                </c:pt>
                <c:pt idx="25">
                  <c:v>22.6</c:v>
                </c:pt>
                <c:pt idx="26">
                  <c:v>23</c:v>
                </c:pt>
                <c:pt idx="27">
                  <c:v>22.5</c:v>
                </c:pt>
                <c:pt idx="28">
                  <c:v>22.6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3FB-4263-A0BD-C23214D2AF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923120080"/>
        <c:axId val="-923123344"/>
        <c:extLst/>
      </c:stockChart>
      <c:valAx>
        <c:axId val="-92312225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23120624"/>
        <c:crosses val="max"/>
        <c:crossBetween val="between"/>
      </c:valAx>
      <c:catAx>
        <c:axId val="-923120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23122256"/>
        <c:crosses val="autoZero"/>
        <c:auto val="1"/>
        <c:lblAlgn val="ctr"/>
        <c:lblOffset val="100"/>
        <c:noMultiLvlLbl val="0"/>
      </c:catAx>
      <c:valAx>
        <c:axId val="-923123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23120080"/>
        <c:crosses val="autoZero"/>
        <c:crossBetween val="between"/>
      </c:valAx>
      <c:catAx>
        <c:axId val="-92312008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92312334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ระยอง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(12.63222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101.3436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Data!$B$121:$AE$121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5.7</c:v>
                </c:pt>
                <c:pt idx="5">
                  <c:v>0.3</c:v>
                </c:pt>
                <c:pt idx="6">
                  <c:v>0</c:v>
                </c:pt>
                <c:pt idx="7">
                  <c:v>0.01</c:v>
                </c:pt>
                <c:pt idx="8">
                  <c:v>0</c:v>
                </c:pt>
                <c:pt idx="9">
                  <c:v>0.5</c:v>
                </c:pt>
                <c:pt idx="10">
                  <c:v>0</c:v>
                </c:pt>
                <c:pt idx="11">
                  <c:v>0.2</c:v>
                </c:pt>
                <c:pt idx="12">
                  <c:v>6.9</c:v>
                </c:pt>
                <c:pt idx="13">
                  <c:v>0</c:v>
                </c:pt>
                <c:pt idx="14">
                  <c:v>6.4</c:v>
                </c:pt>
                <c:pt idx="15">
                  <c:v>0.01</c:v>
                </c:pt>
                <c:pt idx="16">
                  <c:v>0</c:v>
                </c:pt>
                <c:pt idx="17">
                  <c:v>21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0.2</c:v>
                </c:pt>
                <c:pt idx="25">
                  <c:v>0.01</c:v>
                </c:pt>
                <c:pt idx="26">
                  <c:v>0</c:v>
                </c:pt>
                <c:pt idx="27">
                  <c:v>42.4</c:v>
                </c:pt>
                <c:pt idx="2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26-44FD-8290-D955234B104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880297776"/>
        <c:axId val="-88029832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Data!$B$119:$AE$119</c:f>
              <c:numCache>
                <c:formatCode>0.0</c:formatCode>
                <c:ptCount val="30"/>
                <c:pt idx="0">
                  <c:v>32</c:v>
                </c:pt>
                <c:pt idx="1">
                  <c:v>32.5</c:v>
                </c:pt>
                <c:pt idx="2">
                  <c:v>32.5</c:v>
                </c:pt>
                <c:pt idx="3">
                  <c:v>32.5</c:v>
                </c:pt>
                <c:pt idx="4">
                  <c:v>32.200000000000003</c:v>
                </c:pt>
                <c:pt idx="5">
                  <c:v>31</c:v>
                </c:pt>
                <c:pt idx="6">
                  <c:v>31.8</c:v>
                </c:pt>
                <c:pt idx="7">
                  <c:v>32.799999999999997</c:v>
                </c:pt>
                <c:pt idx="8">
                  <c:v>32.5</c:v>
                </c:pt>
                <c:pt idx="9">
                  <c:v>32</c:v>
                </c:pt>
                <c:pt idx="10">
                  <c:v>32.700000000000003</c:v>
                </c:pt>
                <c:pt idx="11">
                  <c:v>32.200000000000003</c:v>
                </c:pt>
                <c:pt idx="12">
                  <c:v>32.700000000000003</c:v>
                </c:pt>
                <c:pt idx="13">
                  <c:v>32.200000000000003</c:v>
                </c:pt>
                <c:pt idx="14">
                  <c:v>33.700000000000003</c:v>
                </c:pt>
                <c:pt idx="15">
                  <c:v>34.200000000000003</c:v>
                </c:pt>
                <c:pt idx="16">
                  <c:v>33</c:v>
                </c:pt>
                <c:pt idx="17">
                  <c:v>33.5</c:v>
                </c:pt>
                <c:pt idx="18">
                  <c:v>33.700000000000003</c:v>
                </c:pt>
                <c:pt idx="19">
                  <c:v>31.8</c:v>
                </c:pt>
                <c:pt idx="20">
                  <c:v>34.799999999999997</c:v>
                </c:pt>
                <c:pt idx="21">
                  <c:v>33.5</c:v>
                </c:pt>
                <c:pt idx="22">
                  <c:v>32.5</c:v>
                </c:pt>
                <c:pt idx="23">
                  <c:v>33.200000000000003</c:v>
                </c:pt>
                <c:pt idx="24">
                  <c:v>33.200000000000003</c:v>
                </c:pt>
                <c:pt idx="25">
                  <c:v>34.5</c:v>
                </c:pt>
                <c:pt idx="26">
                  <c:v>33</c:v>
                </c:pt>
                <c:pt idx="27">
                  <c:v>34.200000000000003</c:v>
                </c:pt>
                <c:pt idx="28">
                  <c:v>32.5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126-44FD-8290-D955234B104F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Data!$B$120:$AE$120</c:f>
              <c:numCache>
                <c:formatCode>0.0</c:formatCode>
                <c:ptCount val="30"/>
                <c:pt idx="0">
                  <c:v>27.5</c:v>
                </c:pt>
                <c:pt idx="1">
                  <c:v>28.3</c:v>
                </c:pt>
                <c:pt idx="2">
                  <c:v>27.6</c:v>
                </c:pt>
                <c:pt idx="3">
                  <c:v>28.4</c:v>
                </c:pt>
                <c:pt idx="4">
                  <c:v>25.3</c:v>
                </c:pt>
                <c:pt idx="5">
                  <c:v>23.9</c:v>
                </c:pt>
                <c:pt idx="6">
                  <c:v>24.3</c:v>
                </c:pt>
                <c:pt idx="7">
                  <c:v>24.5</c:v>
                </c:pt>
                <c:pt idx="8">
                  <c:v>24.4</c:v>
                </c:pt>
                <c:pt idx="9">
                  <c:v>24.8</c:v>
                </c:pt>
                <c:pt idx="10">
                  <c:v>24.6</c:v>
                </c:pt>
                <c:pt idx="11">
                  <c:v>25.7</c:v>
                </c:pt>
                <c:pt idx="12">
                  <c:v>25.7</c:v>
                </c:pt>
                <c:pt idx="13">
                  <c:v>25</c:v>
                </c:pt>
                <c:pt idx="14">
                  <c:v>24.8</c:v>
                </c:pt>
                <c:pt idx="15">
                  <c:v>25</c:v>
                </c:pt>
                <c:pt idx="16">
                  <c:v>26.2</c:v>
                </c:pt>
                <c:pt idx="17">
                  <c:v>25.8</c:v>
                </c:pt>
                <c:pt idx="18">
                  <c:v>25</c:v>
                </c:pt>
                <c:pt idx="19">
                  <c:v>26.5</c:v>
                </c:pt>
                <c:pt idx="20">
                  <c:v>25.2</c:v>
                </c:pt>
                <c:pt idx="21">
                  <c:v>25.3</c:v>
                </c:pt>
                <c:pt idx="22">
                  <c:v>24.8</c:v>
                </c:pt>
                <c:pt idx="23">
                  <c:v>26.3</c:v>
                </c:pt>
                <c:pt idx="24">
                  <c:v>26</c:v>
                </c:pt>
                <c:pt idx="25">
                  <c:v>24.9</c:v>
                </c:pt>
                <c:pt idx="26">
                  <c:v>25.5</c:v>
                </c:pt>
                <c:pt idx="27">
                  <c:v>25</c:v>
                </c:pt>
                <c:pt idx="28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126-44FD-8290-D955234B104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882567408"/>
        <c:axId val="-882568496"/>
        <c:extLst/>
      </c:stockChart>
      <c:valAx>
        <c:axId val="-88029832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80297776"/>
        <c:crosses val="max"/>
        <c:crossBetween val="between"/>
      </c:valAx>
      <c:catAx>
        <c:axId val="-880297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80298320"/>
        <c:crossesAt val="0"/>
        <c:auto val="1"/>
        <c:lblAlgn val="ctr"/>
        <c:lblOffset val="100"/>
        <c:noMultiLvlLbl val="0"/>
      </c:catAx>
      <c:valAx>
        <c:axId val="-88256849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82567408"/>
        <c:crosses val="autoZero"/>
        <c:crossBetween val="between"/>
      </c:valAx>
      <c:catAx>
        <c:axId val="-88256740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88256849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ประจวบคีรีขันธ์(หัวหิน)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(12.58611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99.9625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Data!$B$141:$AE$141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11.8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16.600000000000001</c:v>
                </c:pt>
                <c:pt idx="13">
                  <c:v>0</c:v>
                </c:pt>
                <c:pt idx="14">
                  <c:v>9.1999999999999993</c:v>
                </c:pt>
                <c:pt idx="15">
                  <c:v>5.5</c:v>
                </c:pt>
                <c:pt idx="16">
                  <c:v>4.9000000000000004</c:v>
                </c:pt>
                <c:pt idx="17">
                  <c:v>20.7</c:v>
                </c:pt>
                <c:pt idx="18">
                  <c:v>13.8</c:v>
                </c:pt>
                <c:pt idx="19">
                  <c:v>2.1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24.6</c:v>
                </c:pt>
                <c:pt idx="28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21-4A67-9A26-0E1EF8F29EC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882571760"/>
        <c:axId val="-88257339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Data!$B$139:$AE$139</c:f>
              <c:numCache>
                <c:formatCode>0.0</c:formatCode>
                <c:ptCount val="30"/>
                <c:pt idx="0">
                  <c:v>32.4</c:v>
                </c:pt>
                <c:pt idx="1">
                  <c:v>32.1</c:v>
                </c:pt>
                <c:pt idx="2">
                  <c:v>32.5</c:v>
                </c:pt>
                <c:pt idx="3">
                  <c:v>31.5</c:v>
                </c:pt>
                <c:pt idx="4">
                  <c:v>31.6</c:v>
                </c:pt>
                <c:pt idx="5">
                  <c:v>29.8</c:v>
                </c:pt>
                <c:pt idx="6">
                  <c:v>31.4</c:v>
                </c:pt>
                <c:pt idx="7">
                  <c:v>30.7</c:v>
                </c:pt>
                <c:pt idx="8">
                  <c:v>31.3</c:v>
                </c:pt>
                <c:pt idx="9">
                  <c:v>31.2</c:v>
                </c:pt>
                <c:pt idx="10">
                  <c:v>31.8</c:v>
                </c:pt>
                <c:pt idx="11">
                  <c:v>31.6</c:v>
                </c:pt>
                <c:pt idx="12">
                  <c:v>32</c:v>
                </c:pt>
                <c:pt idx="13">
                  <c:v>30.7</c:v>
                </c:pt>
                <c:pt idx="14">
                  <c:v>32.200000000000003</c:v>
                </c:pt>
                <c:pt idx="15">
                  <c:v>31.5</c:v>
                </c:pt>
                <c:pt idx="16">
                  <c:v>30.8</c:v>
                </c:pt>
                <c:pt idx="17">
                  <c:v>32.700000000000003</c:v>
                </c:pt>
                <c:pt idx="18">
                  <c:v>32.9</c:v>
                </c:pt>
                <c:pt idx="19">
                  <c:v>31.2</c:v>
                </c:pt>
                <c:pt idx="20">
                  <c:v>32.6</c:v>
                </c:pt>
                <c:pt idx="21">
                  <c:v>32.700000000000003</c:v>
                </c:pt>
                <c:pt idx="22">
                  <c:v>32.5</c:v>
                </c:pt>
                <c:pt idx="23">
                  <c:v>32.4</c:v>
                </c:pt>
                <c:pt idx="24">
                  <c:v>32</c:v>
                </c:pt>
                <c:pt idx="25">
                  <c:v>33.5</c:v>
                </c:pt>
                <c:pt idx="26">
                  <c:v>31.3</c:v>
                </c:pt>
                <c:pt idx="27">
                  <c:v>32.5</c:v>
                </c:pt>
                <c:pt idx="28">
                  <c:v>32.5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021-4A67-9A26-0E1EF8F29ECA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Data!$B$140:$AE$140</c:f>
              <c:numCache>
                <c:formatCode>0.0</c:formatCode>
                <c:ptCount val="30"/>
                <c:pt idx="0">
                  <c:v>25.8</c:v>
                </c:pt>
                <c:pt idx="1">
                  <c:v>25.6</c:v>
                </c:pt>
                <c:pt idx="2">
                  <c:v>25.8</c:v>
                </c:pt>
                <c:pt idx="3">
                  <c:v>25</c:v>
                </c:pt>
                <c:pt idx="4">
                  <c:v>25.1</c:v>
                </c:pt>
                <c:pt idx="5">
                  <c:v>23.4</c:v>
                </c:pt>
                <c:pt idx="6">
                  <c:v>25</c:v>
                </c:pt>
                <c:pt idx="7">
                  <c:v>25.2</c:v>
                </c:pt>
                <c:pt idx="8">
                  <c:v>25.4</c:v>
                </c:pt>
                <c:pt idx="9">
                  <c:v>25.3</c:v>
                </c:pt>
                <c:pt idx="10">
                  <c:v>25.6</c:v>
                </c:pt>
                <c:pt idx="11">
                  <c:v>25.5</c:v>
                </c:pt>
                <c:pt idx="12">
                  <c:v>26.2</c:v>
                </c:pt>
                <c:pt idx="13">
                  <c:v>24.4</c:v>
                </c:pt>
                <c:pt idx="14">
                  <c:v>24.9</c:v>
                </c:pt>
                <c:pt idx="15">
                  <c:v>25</c:v>
                </c:pt>
                <c:pt idx="16">
                  <c:v>25.7</c:v>
                </c:pt>
                <c:pt idx="17">
                  <c:v>27.2</c:v>
                </c:pt>
                <c:pt idx="18">
                  <c:v>25.7</c:v>
                </c:pt>
                <c:pt idx="19">
                  <c:v>24.7</c:v>
                </c:pt>
                <c:pt idx="20">
                  <c:v>25.4</c:v>
                </c:pt>
                <c:pt idx="21">
                  <c:v>25.7</c:v>
                </c:pt>
                <c:pt idx="22">
                  <c:v>25.7</c:v>
                </c:pt>
                <c:pt idx="23">
                  <c:v>25.7</c:v>
                </c:pt>
                <c:pt idx="24">
                  <c:v>25.6</c:v>
                </c:pt>
                <c:pt idx="25">
                  <c:v>25.9</c:v>
                </c:pt>
                <c:pt idx="26">
                  <c:v>26.6</c:v>
                </c:pt>
                <c:pt idx="27">
                  <c:v>25.7</c:v>
                </c:pt>
                <c:pt idx="28">
                  <c:v>24.5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021-4A67-9A26-0E1EF8F29EC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882570672"/>
        <c:axId val="-882572848"/>
        <c:extLst/>
      </c:stockChart>
      <c:valAx>
        <c:axId val="-88257339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82571760"/>
        <c:crosses val="max"/>
        <c:crossBetween val="between"/>
      </c:valAx>
      <c:catAx>
        <c:axId val="-882571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82573392"/>
        <c:crossesAt val="0"/>
        <c:auto val="1"/>
        <c:lblAlgn val="ctr"/>
        <c:lblOffset val="100"/>
        <c:noMultiLvlLbl val="0"/>
      </c:catAx>
      <c:valAx>
        <c:axId val="-88257284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82570672"/>
        <c:crosses val="autoZero"/>
        <c:crossBetween val="between"/>
      </c:valAx>
      <c:catAx>
        <c:axId val="-88257067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88257284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ตราด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(11.76667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102.8833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Data!$B$131:$AE$131</c:f>
              <c:numCache>
                <c:formatCode>0.0</c:formatCode>
                <c:ptCount val="30"/>
                <c:pt idx="0">
                  <c:v>3.4</c:v>
                </c:pt>
                <c:pt idx="1">
                  <c:v>22.4</c:v>
                </c:pt>
                <c:pt idx="2">
                  <c:v>0</c:v>
                </c:pt>
                <c:pt idx="3">
                  <c:v>19.899999999999999</c:v>
                </c:pt>
                <c:pt idx="4">
                  <c:v>0.2</c:v>
                </c:pt>
                <c:pt idx="5">
                  <c:v>0.4</c:v>
                </c:pt>
                <c:pt idx="6">
                  <c:v>8.1</c:v>
                </c:pt>
                <c:pt idx="7">
                  <c:v>6.2</c:v>
                </c:pt>
                <c:pt idx="8">
                  <c:v>1.8</c:v>
                </c:pt>
                <c:pt idx="9">
                  <c:v>16.899999999999999</c:v>
                </c:pt>
                <c:pt idx="10">
                  <c:v>0.9</c:v>
                </c:pt>
                <c:pt idx="11">
                  <c:v>0</c:v>
                </c:pt>
                <c:pt idx="12">
                  <c:v>4.4000000000000004</c:v>
                </c:pt>
                <c:pt idx="13">
                  <c:v>3.6</c:v>
                </c:pt>
                <c:pt idx="14">
                  <c:v>6.3</c:v>
                </c:pt>
                <c:pt idx="15">
                  <c:v>5.8</c:v>
                </c:pt>
                <c:pt idx="16">
                  <c:v>8.1999999999999993</c:v>
                </c:pt>
                <c:pt idx="17">
                  <c:v>2.2999999999999998</c:v>
                </c:pt>
                <c:pt idx="18">
                  <c:v>1.5</c:v>
                </c:pt>
                <c:pt idx="19">
                  <c:v>0</c:v>
                </c:pt>
                <c:pt idx="20">
                  <c:v>0</c:v>
                </c:pt>
                <c:pt idx="21">
                  <c:v>6.1</c:v>
                </c:pt>
                <c:pt idx="22">
                  <c:v>2.4</c:v>
                </c:pt>
                <c:pt idx="23">
                  <c:v>12.3</c:v>
                </c:pt>
                <c:pt idx="24">
                  <c:v>0.6</c:v>
                </c:pt>
                <c:pt idx="25">
                  <c:v>0</c:v>
                </c:pt>
                <c:pt idx="26">
                  <c:v>10.4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2F-4061-BDDD-2B2B2B30E3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882567952"/>
        <c:axId val="-88257121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Data!$B$129:$AE$129</c:f>
              <c:numCache>
                <c:formatCode>0.0</c:formatCode>
                <c:ptCount val="30"/>
                <c:pt idx="0">
                  <c:v>32.799999999999997</c:v>
                </c:pt>
                <c:pt idx="1">
                  <c:v>32.799999999999997</c:v>
                </c:pt>
                <c:pt idx="2">
                  <c:v>32.799999999999997</c:v>
                </c:pt>
                <c:pt idx="3">
                  <c:v>33.6</c:v>
                </c:pt>
                <c:pt idx="4">
                  <c:v>33.4</c:v>
                </c:pt>
                <c:pt idx="5">
                  <c:v>32.1</c:v>
                </c:pt>
                <c:pt idx="6">
                  <c:v>33.200000000000003</c:v>
                </c:pt>
                <c:pt idx="7">
                  <c:v>32.5</c:v>
                </c:pt>
                <c:pt idx="8">
                  <c:v>33.200000000000003</c:v>
                </c:pt>
                <c:pt idx="9">
                  <c:v>33.299999999999997</c:v>
                </c:pt>
                <c:pt idx="10">
                  <c:v>33</c:v>
                </c:pt>
                <c:pt idx="11">
                  <c:v>31.8</c:v>
                </c:pt>
                <c:pt idx="12">
                  <c:v>33.700000000000003</c:v>
                </c:pt>
                <c:pt idx="13">
                  <c:v>33.200000000000003</c:v>
                </c:pt>
                <c:pt idx="14">
                  <c:v>34.200000000000003</c:v>
                </c:pt>
                <c:pt idx="15">
                  <c:v>33</c:v>
                </c:pt>
                <c:pt idx="16">
                  <c:v>33.700000000000003</c:v>
                </c:pt>
                <c:pt idx="17">
                  <c:v>34.5</c:v>
                </c:pt>
                <c:pt idx="18">
                  <c:v>34.799999999999997</c:v>
                </c:pt>
                <c:pt idx="19">
                  <c:v>30.8</c:v>
                </c:pt>
                <c:pt idx="20">
                  <c:v>34.9</c:v>
                </c:pt>
                <c:pt idx="21">
                  <c:v>34.5</c:v>
                </c:pt>
                <c:pt idx="22">
                  <c:v>34</c:v>
                </c:pt>
                <c:pt idx="23">
                  <c:v>34</c:v>
                </c:pt>
                <c:pt idx="24">
                  <c:v>34.200000000000003</c:v>
                </c:pt>
                <c:pt idx="25">
                  <c:v>34</c:v>
                </c:pt>
                <c:pt idx="26">
                  <c:v>33.799999999999997</c:v>
                </c:pt>
                <c:pt idx="27">
                  <c:v>34.5</c:v>
                </c:pt>
                <c:pt idx="28">
                  <c:v>34.5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72F-4061-BDDD-2B2B2B30E30F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Data!$B$130:$AE$130</c:f>
              <c:numCache>
                <c:formatCode>0.0</c:formatCode>
                <c:ptCount val="30"/>
                <c:pt idx="0">
                  <c:v>24.9</c:v>
                </c:pt>
                <c:pt idx="1">
                  <c:v>24.3</c:v>
                </c:pt>
                <c:pt idx="2">
                  <c:v>24.2</c:v>
                </c:pt>
                <c:pt idx="3">
                  <c:v>24.2</c:v>
                </c:pt>
                <c:pt idx="4">
                  <c:v>23.5</c:v>
                </c:pt>
                <c:pt idx="5">
                  <c:v>24.6</c:v>
                </c:pt>
                <c:pt idx="6">
                  <c:v>23.6</c:v>
                </c:pt>
                <c:pt idx="7">
                  <c:v>23.5</c:v>
                </c:pt>
                <c:pt idx="8">
                  <c:v>23.5</c:v>
                </c:pt>
                <c:pt idx="9">
                  <c:v>23.8</c:v>
                </c:pt>
                <c:pt idx="10">
                  <c:v>23</c:v>
                </c:pt>
                <c:pt idx="11">
                  <c:v>24.6</c:v>
                </c:pt>
                <c:pt idx="12">
                  <c:v>24</c:v>
                </c:pt>
                <c:pt idx="13">
                  <c:v>23.1</c:v>
                </c:pt>
                <c:pt idx="14">
                  <c:v>23.1</c:v>
                </c:pt>
                <c:pt idx="15">
                  <c:v>23.8</c:v>
                </c:pt>
                <c:pt idx="16">
                  <c:v>25.2</c:v>
                </c:pt>
                <c:pt idx="17">
                  <c:v>24.5</c:v>
                </c:pt>
                <c:pt idx="18">
                  <c:v>24.5</c:v>
                </c:pt>
                <c:pt idx="19">
                  <c:v>25.3</c:v>
                </c:pt>
                <c:pt idx="20">
                  <c:v>24.1</c:v>
                </c:pt>
                <c:pt idx="21">
                  <c:v>24.1</c:v>
                </c:pt>
                <c:pt idx="22">
                  <c:v>24.3</c:v>
                </c:pt>
                <c:pt idx="23">
                  <c:v>24</c:v>
                </c:pt>
                <c:pt idx="24">
                  <c:v>24</c:v>
                </c:pt>
                <c:pt idx="25">
                  <c:v>24</c:v>
                </c:pt>
                <c:pt idx="26">
                  <c:v>25.3</c:v>
                </c:pt>
                <c:pt idx="27">
                  <c:v>24.8</c:v>
                </c:pt>
                <c:pt idx="28">
                  <c:v>25.2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72F-4061-BDDD-2B2B2B30E3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882575568"/>
        <c:axId val="-882576656"/>
        <c:extLst/>
      </c:stockChart>
      <c:valAx>
        <c:axId val="-88257121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82567952"/>
        <c:crosses val="max"/>
        <c:crossBetween val="between"/>
      </c:valAx>
      <c:catAx>
        <c:axId val="-882567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82571216"/>
        <c:crossesAt val="0"/>
        <c:auto val="1"/>
        <c:lblAlgn val="ctr"/>
        <c:lblOffset val="100"/>
        <c:noMultiLvlLbl val="0"/>
      </c:catAx>
      <c:valAx>
        <c:axId val="-88257665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82575568"/>
        <c:crosses val="autoZero"/>
        <c:crossBetween val="between"/>
      </c:valAx>
      <c:catAx>
        <c:axId val="-88257556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88257665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สุราษฎร์ธานี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(9.135556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99.15194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Data!$B$146:$AE$146</c:f>
              <c:numCache>
                <c:formatCode>0.0</c:formatCode>
                <c:ptCount val="30"/>
                <c:pt idx="0">
                  <c:v>4.5</c:v>
                </c:pt>
                <c:pt idx="1">
                  <c:v>0</c:v>
                </c:pt>
                <c:pt idx="2">
                  <c:v>0</c:v>
                </c:pt>
                <c:pt idx="3">
                  <c:v>49.1</c:v>
                </c:pt>
                <c:pt idx="4">
                  <c:v>1.8</c:v>
                </c:pt>
                <c:pt idx="5">
                  <c:v>13.9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0.01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1.3</c:v>
                </c:pt>
                <c:pt idx="14">
                  <c:v>0.8</c:v>
                </c:pt>
                <c:pt idx="15">
                  <c:v>8.3000000000000007</c:v>
                </c:pt>
                <c:pt idx="16">
                  <c:v>24.3</c:v>
                </c:pt>
                <c:pt idx="17">
                  <c:v>9.6999999999999993</c:v>
                </c:pt>
                <c:pt idx="18">
                  <c:v>10.7</c:v>
                </c:pt>
                <c:pt idx="19">
                  <c:v>73.7</c:v>
                </c:pt>
                <c:pt idx="20">
                  <c:v>27.7</c:v>
                </c:pt>
                <c:pt idx="21">
                  <c:v>0</c:v>
                </c:pt>
                <c:pt idx="22">
                  <c:v>0</c:v>
                </c:pt>
                <c:pt idx="23">
                  <c:v>0.4</c:v>
                </c:pt>
                <c:pt idx="24">
                  <c:v>0.6</c:v>
                </c:pt>
                <c:pt idx="25">
                  <c:v>0</c:v>
                </c:pt>
                <c:pt idx="26">
                  <c:v>2.2000000000000002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F4-4E30-B1FC-F0D47C4415E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882569584"/>
        <c:axId val="-88257012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Data!$B$144:$AE$144</c:f>
              <c:numCache>
                <c:formatCode>0.0</c:formatCode>
                <c:ptCount val="30"/>
                <c:pt idx="0">
                  <c:v>34.799999999999997</c:v>
                </c:pt>
                <c:pt idx="1">
                  <c:v>34.5</c:v>
                </c:pt>
                <c:pt idx="2">
                  <c:v>34.299999999999997</c:v>
                </c:pt>
                <c:pt idx="3">
                  <c:v>34.5</c:v>
                </c:pt>
                <c:pt idx="4">
                  <c:v>34.5</c:v>
                </c:pt>
                <c:pt idx="5">
                  <c:v>32</c:v>
                </c:pt>
                <c:pt idx="6">
                  <c:v>33</c:v>
                </c:pt>
                <c:pt idx="7">
                  <c:v>32.5</c:v>
                </c:pt>
                <c:pt idx="8">
                  <c:v>33.700000000000003</c:v>
                </c:pt>
                <c:pt idx="9">
                  <c:v>32.5</c:v>
                </c:pt>
                <c:pt idx="10">
                  <c:v>33.799999999999997</c:v>
                </c:pt>
                <c:pt idx="11">
                  <c:v>34.5</c:v>
                </c:pt>
                <c:pt idx="12">
                  <c:v>34.200000000000003</c:v>
                </c:pt>
                <c:pt idx="13">
                  <c:v>28.5</c:v>
                </c:pt>
                <c:pt idx="14">
                  <c:v>31</c:v>
                </c:pt>
                <c:pt idx="15">
                  <c:v>31</c:v>
                </c:pt>
                <c:pt idx="16">
                  <c:v>30</c:v>
                </c:pt>
                <c:pt idx="17">
                  <c:v>29.5</c:v>
                </c:pt>
                <c:pt idx="18">
                  <c:v>28.3</c:v>
                </c:pt>
                <c:pt idx="19">
                  <c:v>29.5</c:v>
                </c:pt>
                <c:pt idx="20">
                  <c:v>29.9</c:v>
                </c:pt>
                <c:pt idx="21">
                  <c:v>33.700000000000003</c:v>
                </c:pt>
                <c:pt idx="22">
                  <c:v>33</c:v>
                </c:pt>
                <c:pt idx="23">
                  <c:v>34.6</c:v>
                </c:pt>
                <c:pt idx="24">
                  <c:v>33</c:v>
                </c:pt>
                <c:pt idx="25">
                  <c:v>32.1</c:v>
                </c:pt>
                <c:pt idx="26">
                  <c:v>32</c:v>
                </c:pt>
                <c:pt idx="27">
                  <c:v>32.6</c:v>
                </c:pt>
                <c:pt idx="28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BF4-4E30-B1FC-F0D47C4415EC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Data!$B$145:$AE$145</c:f>
              <c:numCache>
                <c:formatCode>0.0</c:formatCode>
                <c:ptCount val="30"/>
                <c:pt idx="0">
                  <c:v>22.7</c:v>
                </c:pt>
                <c:pt idx="1">
                  <c:v>23</c:v>
                </c:pt>
                <c:pt idx="2">
                  <c:v>23.5</c:v>
                </c:pt>
                <c:pt idx="3">
                  <c:v>23.3</c:v>
                </c:pt>
                <c:pt idx="4">
                  <c:v>23.5</c:v>
                </c:pt>
                <c:pt idx="5">
                  <c:v>23.5</c:v>
                </c:pt>
                <c:pt idx="6">
                  <c:v>24</c:v>
                </c:pt>
                <c:pt idx="7">
                  <c:v>23.2</c:v>
                </c:pt>
                <c:pt idx="8">
                  <c:v>23.5</c:v>
                </c:pt>
                <c:pt idx="9">
                  <c:v>24</c:v>
                </c:pt>
                <c:pt idx="10">
                  <c:v>23.8</c:v>
                </c:pt>
                <c:pt idx="11">
                  <c:v>23.4</c:v>
                </c:pt>
                <c:pt idx="12">
                  <c:v>23.7</c:v>
                </c:pt>
                <c:pt idx="13">
                  <c:v>23.3</c:v>
                </c:pt>
                <c:pt idx="14">
                  <c:v>23</c:v>
                </c:pt>
                <c:pt idx="15">
                  <c:v>23.5</c:v>
                </c:pt>
                <c:pt idx="16">
                  <c:v>23.2</c:v>
                </c:pt>
                <c:pt idx="17">
                  <c:v>23.6</c:v>
                </c:pt>
                <c:pt idx="18">
                  <c:v>23.5</c:v>
                </c:pt>
                <c:pt idx="19">
                  <c:v>24.2</c:v>
                </c:pt>
                <c:pt idx="20">
                  <c:v>24.4</c:v>
                </c:pt>
                <c:pt idx="21">
                  <c:v>23.2</c:v>
                </c:pt>
                <c:pt idx="22">
                  <c:v>24.4</c:v>
                </c:pt>
                <c:pt idx="23">
                  <c:v>24.4</c:v>
                </c:pt>
                <c:pt idx="24">
                  <c:v>23.7</c:v>
                </c:pt>
                <c:pt idx="25">
                  <c:v>23.8</c:v>
                </c:pt>
                <c:pt idx="26">
                  <c:v>24.1</c:v>
                </c:pt>
                <c:pt idx="27">
                  <c:v>21.1</c:v>
                </c:pt>
                <c:pt idx="28">
                  <c:v>23.9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BF4-4E30-B1FC-F0D47C4415E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882566864"/>
        <c:axId val="-882569040"/>
        <c:extLst/>
      </c:stockChart>
      <c:valAx>
        <c:axId val="-88257012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82569584"/>
        <c:crosses val="max"/>
        <c:crossBetween val="between"/>
      </c:valAx>
      <c:catAx>
        <c:axId val="-882569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82570128"/>
        <c:crossesAt val="0"/>
        <c:auto val="1"/>
        <c:lblAlgn val="ctr"/>
        <c:lblOffset val="100"/>
        <c:noMultiLvlLbl val="0"/>
      </c:catAx>
      <c:valAx>
        <c:axId val="-88256904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82566864"/>
        <c:crosses val="autoZero"/>
        <c:crossBetween val="between"/>
      </c:valAx>
      <c:catAx>
        <c:axId val="-88256686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88256904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นครศรีธรรมราช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(8.537778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99.96389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Data!$B$151:$AE$151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10.9</c:v>
                </c:pt>
                <c:pt idx="5">
                  <c:v>0</c:v>
                </c:pt>
                <c:pt idx="6">
                  <c:v>1.2</c:v>
                </c:pt>
                <c:pt idx="7">
                  <c:v>5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9.9</c:v>
                </c:pt>
                <c:pt idx="13">
                  <c:v>22</c:v>
                </c:pt>
                <c:pt idx="14">
                  <c:v>9.4</c:v>
                </c:pt>
                <c:pt idx="15">
                  <c:v>17.7</c:v>
                </c:pt>
                <c:pt idx="16">
                  <c:v>25</c:v>
                </c:pt>
                <c:pt idx="17">
                  <c:v>20.6</c:v>
                </c:pt>
                <c:pt idx="18">
                  <c:v>29</c:v>
                </c:pt>
                <c:pt idx="19">
                  <c:v>102.8</c:v>
                </c:pt>
                <c:pt idx="20">
                  <c:v>12.8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0.7</c:v>
                </c:pt>
                <c:pt idx="25">
                  <c:v>17.600000000000001</c:v>
                </c:pt>
                <c:pt idx="26">
                  <c:v>6.8</c:v>
                </c:pt>
                <c:pt idx="27">
                  <c:v>8.6999999999999993</c:v>
                </c:pt>
                <c:pt idx="28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8C-4986-972B-5531B3FBA7F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882565232"/>
        <c:axId val="-88256632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Data!$B$149:$AE$149</c:f>
              <c:numCache>
                <c:formatCode>0.0</c:formatCode>
                <c:ptCount val="30"/>
                <c:pt idx="0">
                  <c:v>33.1</c:v>
                </c:pt>
                <c:pt idx="1">
                  <c:v>33.5</c:v>
                </c:pt>
                <c:pt idx="2">
                  <c:v>33</c:v>
                </c:pt>
                <c:pt idx="3">
                  <c:v>33.799999999999997</c:v>
                </c:pt>
                <c:pt idx="4">
                  <c:v>32.9</c:v>
                </c:pt>
                <c:pt idx="5">
                  <c:v>32</c:v>
                </c:pt>
                <c:pt idx="6">
                  <c:v>32</c:v>
                </c:pt>
                <c:pt idx="7">
                  <c:v>32.299999999999997</c:v>
                </c:pt>
                <c:pt idx="8">
                  <c:v>32.5</c:v>
                </c:pt>
                <c:pt idx="9">
                  <c:v>32.9</c:v>
                </c:pt>
                <c:pt idx="10">
                  <c:v>32.5</c:v>
                </c:pt>
                <c:pt idx="11">
                  <c:v>33.200000000000003</c:v>
                </c:pt>
                <c:pt idx="12">
                  <c:v>33</c:v>
                </c:pt>
                <c:pt idx="13">
                  <c:v>30.3</c:v>
                </c:pt>
                <c:pt idx="14">
                  <c:v>31.3</c:v>
                </c:pt>
                <c:pt idx="15">
                  <c:v>31.5</c:v>
                </c:pt>
                <c:pt idx="16">
                  <c:v>30.6</c:v>
                </c:pt>
                <c:pt idx="17">
                  <c:v>25.9</c:v>
                </c:pt>
                <c:pt idx="18">
                  <c:v>29.1</c:v>
                </c:pt>
                <c:pt idx="19">
                  <c:v>30.5</c:v>
                </c:pt>
                <c:pt idx="20">
                  <c:v>26.9</c:v>
                </c:pt>
                <c:pt idx="21">
                  <c:v>32.1</c:v>
                </c:pt>
                <c:pt idx="22">
                  <c:v>33</c:v>
                </c:pt>
                <c:pt idx="23">
                  <c:v>32.700000000000003</c:v>
                </c:pt>
                <c:pt idx="24">
                  <c:v>33.200000000000003</c:v>
                </c:pt>
                <c:pt idx="25">
                  <c:v>31.2</c:v>
                </c:pt>
                <c:pt idx="26">
                  <c:v>31.5</c:v>
                </c:pt>
                <c:pt idx="27">
                  <c:v>30.5</c:v>
                </c:pt>
                <c:pt idx="28">
                  <c:v>31.8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E8C-4986-972B-5531B3FBA7FF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Data!$B$150:$AE$150</c:f>
              <c:numCache>
                <c:formatCode>0.0</c:formatCode>
                <c:ptCount val="30"/>
                <c:pt idx="0">
                  <c:v>23.5</c:v>
                </c:pt>
                <c:pt idx="1">
                  <c:v>24</c:v>
                </c:pt>
                <c:pt idx="2">
                  <c:v>23.4</c:v>
                </c:pt>
                <c:pt idx="3">
                  <c:v>23.4</c:v>
                </c:pt>
                <c:pt idx="4">
                  <c:v>24.1</c:v>
                </c:pt>
                <c:pt idx="5">
                  <c:v>23</c:v>
                </c:pt>
                <c:pt idx="6">
                  <c:v>23.5</c:v>
                </c:pt>
                <c:pt idx="7">
                  <c:v>24</c:v>
                </c:pt>
                <c:pt idx="8">
                  <c:v>24.2</c:v>
                </c:pt>
                <c:pt idx="9">
                  <c:v>23.7</c:v>
                </c:pt>
                <c:pt idx="10">
                  <c:v>23.8</c:v>
                </c:pt>
                <c:pt idx="11">
                  <c:v>24.4</c:v>
                </c:pt>
                <c:pt idx="12">
                  <c:v>23.9</c:v>
                </c:pt>
                <c:pt idx="13">
                  <c:v>23.9</c:v>
                </c:pt>
                <c:pt idx="14">
                  <c:v>23.2</c:v>
                </c:pt>
                <c:pt idx="15">
                  <c:v>23.3</c:v>
                </c:pt>
                <c:pt idx="16">
                  <c:v>24.1</c:v>
                </c:pt>
                <c:pt idx="17">
                  <c:v>23.3</c:v>
                </c:pt>
                <c:pt idx="18">
                  <c:v>23.3</c:v>
                </c:pt>
                <c:pt idx="19">
                  <c:v>24.2</c:v>
                </c:pt>
                <c:pt idx="20">
                  <c:v>23.9</c:v>
                </c:pt>
                <c:pt idx="21">
                  <c:v>23.1</c:v>
                </c:pt>
                <c:pt idx="22">
                  <c:v>24.5</c:v>
                </c:pt>
                <c:pt idx="23">
                  <c:v>24.4</c:v>
                </c:pt>
                <c:pt idx="24">
                  <c:v>24.4</c:v>
                </c:pt>
                <c:pt idx="25">
                  <c:v>24.4</c:v>
                </c:pt>
                <c:pt idx="26">
                  <c:v>24.2</c:v>
                </c:pt>
                <c:pt idx="27">
                  <c:v>24</c:v>
                </c:pt>
                <c:pt idx="28">
                  <c:v>24.1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E8C-4986-972B-5531B3FBA7F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879965936"/>
        <c:axId val="-882564144"/>
        <c:extLst/>
      </c:stockChart>
      <c:valAx>
        <c:axId val="-882566320"/>
        <c:scaling>
          <c:orientation val="minMax"/>
          <c:max val="18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82565232"/>
        <c:crosses val="max"/>
        <c:crossBetween val="between"/>
      </c:valAx>
      <c:catAx>
        <c:axId val="-882565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82566320"/>
        <c:crossesAt val="0"/>
        <c:auto val="1"/>
        <c:lblAlgn val="ctr"/>
        <c:lblOffset val="100"/>
        <c:noMultiLvlLbl val="0"/>
      </c:catAx>
      <c:valAx>
        <c:axId val="-88256414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79965936"/>
        <c:crosses val="autoZero"/>
        <c:crossBetween val="between"/>
      </c:valAx>
      <c:catAx>
        <c:axId val="-87996593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88256414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พังงา(ตะกั่วป่า)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(8.684167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98.25222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Data!$B$171:$AE$171</c:f>
              <c:numCache>
                <c:formatCode>0.0</c:formatCode>
                <c:ptCount val="30"/>
                <c:pt idx="0">
                  <c:v>9.6</c:v>
                </c:pt>
                <c:pt idx="1">
                  <c:v>2.4</c:v>
                </c:pt>
                <c:pt idx="2">
                  <c:v>22</c:v>
                </c:pt>
                <c:pt idx="3">
                  <c:v>15.8</c:v>
                </c:pt>
                <c:pt idx="4">
                  <c:v>1.7</c:v>
                </c:pt>
                <c:pt idx="5">
                  <c:v>0</c:v>
                </c:pt>
                <c:pt idx="6">
                  <c:v>1.6</c:v>
                </c:pt>
                <c:pt idx="7">
                  <c:v>5.5</c:v>
                </c:pt>
                <c:pt idx="8">
                  <c:v>7.6</c:v>
                </c:pt>
                <c:pt idx="9">
                  <c:v>3.8</c:v>
                </c:pt>
                <c:pt idx="10">
                  <c:v>0.3</c:v>
                </c:pt>
                <c:pt idx="11">
                  <c:v>7.1</c:v>
                </c:pt>
                <c:pt idx="12">
                  <c:v>3.4</c:v>
                </c:pt>
                <c:pt idx="13">
                  <c:v>0.8</c:v>
                </c:pt>
                <c:pt idx="14">
                  <c:v>17.7</c:v>
                </c:pt>
                <c:pt idx="15">
                  <c:v>10.199999999999999</c:v>
                </c:pt>
                <c:pt idx="16">
                  <c:v>0</c:v>
                </c:pt>
                <c:pt idx="17">
                  <c:v>2.7</c:v>
                </c:pt>
                <c:pt idx="18">
                  <c:v>0</c:v>
                </c:pt>
                <c:pt idx="19">
                  <c:v>0.1</c:v>
                </c:pt>
                <c:pt idx="20">
                  <c:v>0</c:v>
                </c:pt>
                <c:pt idx="21">
                  <c:v>14.4</c:v>
                </c:pt>
                <c:pt idx="22">
                  <c:v>1.2</c:v>
                </c:pt>
                <c:pt idx="23">
                  <c:v>9.3000000000000007</c:v>
                </c:pt>
                <c:pt idx="24">
                  <c:v>11.4</c:v>
                </c:pt>
                <c:pt idx="25">
                  <c:v>6.2</c:v>
                </c:pt>
                <c:pt idx="26">
                  <c:v>49.8</c:v>
                </c:pt>
                <c:pt idx="27">
                  <c:v>0</c:v>
                </c:pt>
                <c:pt idx="28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83-43F5-92C2-42A260D717C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879959952"/>
        <c:axId val="-87996865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Data!$B$169:$AE$169</c:f>
              <c:numCache>
                <c:formatCode>0.0</c:formatCode>
                <c:ptCount val="30"/>
                <c:pt idx="0">
                  <c:v>31.5</c:v>
                </c:pt>
                <c:pt idx="1">
                  <c:v>32</c:v>
                </c:pt>
                <c:pt idx="2">
                  <c:v>31</c:v>
                </c:pt>
                <c:pt idx="3">
                  <c:v>31.2</c:v>
                </c:pt>
                <c:pt idx="4">
                  <c:v>31.2</c:v>
                </c:pt>
                <c:pt idx="5">
                  <c:v>32</c:v>
                </c:pt>
                <c:pt idx="6">
                  <c:v>31.5</c:v>
                </c:pt>
                <c:pt idx="7">
                  <c:v>32.5</c:v>
                </c:pt>
                <c:pt idx="8">
                  <c:v>31.5</c:v>
                </c:pt>
                <c:pt idx="9">
                  <c:v>31.8</c:v>
                </c:pt>
                <c:pt idx="10">
                  <c:v>32</c:v>
                </c:pt>
                <c:pt idx="11">
                  <c:v>32</c:v>
                </c:pt>
                <c:pt idx="12">
                  <c:v>32</c:v>
                </c:pt>
                <c:pt idx="13">
                  <c:v>31.7</c:v>
                </c:pt>
                <c:pt idx="14">
                  <c:v>31.6</c:v>
                </c:pt>
                <c:pt idx="15">
                  <c:v>32</c:v>
                </c:pt>
                <c:pt idx="16">
                  <c:v>32</c:v>
                </c:pt>
                <c:pt idx="17">
                  <c:v>31.6</c:v>
                </c:pt>
                <c:pt idx="18">
                  <c:v>31.6</c:v>
                </c:pt>
                <c:pt idx="19">
                  <c:v>31.7</c:v>
                </c:pt>
                <c:pt idx="20">
                  <c:v>30</c:v>
                </c:pt>
                <c:pt idx="21">
                  <c:v>32.5</c:v>
                </c:pt>
                <c:pt idx="22">
                  <c:v>31</c:v>
                </c:pt>
                <c:pt idx="23">
                  <c:v>31.5</c:v>
                </c:pt>
                <c:pt idx="24">
                  <c:v>30.8</c:v>
                </c:pt>
                <c:pt idx="25">
                  <c:v>31.2</c:v>
                </c:pt>
                <c:pt idx="26">
                  <c:v>31</c:v>
                </c:pt>
                <c:pt idx="27">
                  <c:v>31.7</c:v>
                </c:pt>
                <c:pt idx="28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083-43F5-92C2-42A260D717CC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Data!$B$170:$AE$170</c:f>
              <c:numCache>
                <c:formatCode>0.0</c:formatCode>
                <c:ptCount val="30"/>
                <c:pt idx="0">
                  <c:v>22.7</c:v>
                </c:pt>
                <c:pt idx="1">
                  <c:v>24.4</c:v>
                </c:pt>
                <c:pt idx="2">
                  <c:v>24</c:v>
                </c:pt>
                <c:pt idx="3">
                  <c:v>23.8</c:v>
                </c:pt>
                <c:pt idx="4">
                  <c:v>23.2</c:v>
                </c:pt>
                <c:pt idx="5">
                  <c:v>23.5</c:v>
                </c:pt>
                <c:pt idx="6">
                  <c:v>24.3</c:v>
                </c:pt>
                <c:pt idx="7">
                  <c:v>23.2</c:v>
                </c:pt>
                <c:pt idx="8">
                  <c:v>23.2</c:v>
                </c:pt>
                <c:pt idx="9">
                  <c:v>23.2</c:v>
                </c:pt>
                <c:pt idx="10">
                  <c:v>23</c:v>
                </c:pt>
                <c:pt idx="11">
                  <c:v>24.5</c:v>
                </c:pt>
                <c:pt idx="12">
                  <c:v>24.6</c:v>
                </c:pt>
                <c:pt idx="13">
                  <c:v>23.4</c:v>
                </c:pt>
                <c:pt idx="14">
                  <c:v>23.2</c:v>
                </c:pt>
                <c:pt idx="15">
                  <c:v>23.1</c:v>
                </c:pt>
                <c:pt idx="16">
                  <c:v>23.4</c:v>
                </c:pt>
                <c:pt idx="17">
                  <c:v>24</c:v>
                </c:pt>
                <c:pt idx="18">
                  <c:v>23.8</c:v>
                </c:pt>
                <c:pt idx="19">
                  <c:v>23.6</c:v>
                </c:pt>
                <c:pt idx="20">
                  <c:v>24.7</c:v>
                </c:pt>
                <c:pt idx="21">
                  <c:v>23.6</c:v>
                </c:pt>
                <c:pt idx="22">
                  <c:v>23.9</c:v>
                </c:pt>
                <c:pt idx="23">
                  <c:v>23.8</c:v>
                </c:pt>
                <c:pt idx="24">
                  <c:v>23.8</c:v>
                </c:pt>
                <c:pt idx="25">
                  <c:v>23.8</c:v>
                </c:pt>
                <c:pt idx="26">
                  <c:v>23.9</c:v>
                </c:pt>
                <c:pt idx="27">
                  <c:v>22.8</c:v>
                </c:pt>
                <c:pt idx="28">
                  <c:v>23.8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083-43F5-92C2-42A260D717C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879976272"/>
        <c:axId val="-879974096"/>
        <c:extLst/>
      </c:stockChart>
      <c:valAx>
        <c:axId val="-879968656"/>
        <c:scaling>
          <c:orientation val="minMax"/>
          <c:max val="16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79959952"/>
        <c:crosses val="max"/>
        <c:crossBetween val="between"/>
      </c:valAx>
      <c:catAx>
        <c:axId val="-87995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79968656"/>
        <c:crossesAt val="0"/>
        <c:auto val="1"/>
        <c:lblAlgn val="ctr"/>
        <c:lblOffset val="100"/>
        <c:noMultiLvlLbl val="0"/>
      </c:catAx>
      <c:valAx>
        <c:axId val="-87997409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79976272"/>
        <c:crosses val="autoZero"/>
        <c:crossBetween val="between"/>
      </c:valAx>
      <c:catAx>
        <c:axId val="-87997627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87997409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ภูเก็ต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(8.1450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98.31444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Data!$B$176:$AE$176</c:f>
              <c:numCache>
                <c:formatCode>0.0</c:formatCode>
                <c:ptCount val="30"/>
                <c:pt idx="0">
                  <c:v>0.2</c:v>
                </c:pt>
                <c:pt idx="1">
                  <c:v>8.4</c:v>
                </c:pt>
                <c:pt idx="2">
                  <c:v>1.6</c:v>
                </c:pt>
                <c:pt idx="3">
                  <c:v>4.5999999999999996</c:v>
                </c:pt>
                <c:pt idx="4">
                  <c:v>1.1000000000000001</c:v>
                </c:pt>
                <c:pt idx="5">
                  <c:v>5.0999999999999996</c:v>
                </c:pt>
                <c:pt idx="6">
                  <c:v>3.7</c:v>
                </c:pt>
                <c:pt idx="7">
                  <c:v>13</c:v>
                </c:pt>
                <c:pt idx="8">
                  <c:v>5.7</c:v>
                </c:pt>
                <c:pt idx="9">
                  <c:v>0.6</c:v>
                </c:pt>
                <c:pt idx="10">
                  <c:v>1</c:v>
                </c:pt>
                <c:pt idx="11">
                  <c:v>0</c:v>
                </c:pt>
                <c:pt idx="12">
                  <c:v>5.4</c:v>
                </c:pt>
                <c:pt idx="13">
                  <c:v>0</c:v>
                </c:pt>
                <c:pt idx="14">
                  <c:v>2.9</c:v>
                </c:pt>
                <c:pt idx="15">
                  <c:v>0</c:v>
                </c:pt>
                <c:pt idx="16">
                  <c:v>0.01</c:v>
                </c:pt>
                <c:pt idx="17">
                  <c:v>4.5</c:v>
                </c:pt>
                <c:pt idx="18">
                  <c:v>3</c:v>
                </c:pt>
                <c:pt idx="19">
                  <c:v>3.4</c:v>
                </c:pt>
                <c:pt idx="20">
                  <c:v>0.1</c:v>
                </c:pt>
                <c:pt idx="21">
                  <c:v>0.8</c:v>
                </c:pt>
                <c:pt idx="22">
                  <c:v>1.2</c:v>
                </c:pt>
                <c:pt idx="23">
                  <c:v>23</c:v>
                </c:pt>
                <c:pt idx="24">
                  <c:v>13.3</c:v>
                </c:pt>
                <c:pt idx="25">
                  <c:v>0</c:v>
                </c:pt>
                <c:pt idx="26">
                  <c:v>3.8</c:v>
                </c:pt>
                <c:pt idx="27">
                  <c:v>0.9</c:v>
                </c:pt>
                <c:pt idx="28">
                  <c:v>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1E-4D9E-88B8-667DF5D9470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879962672"/>
        <c:axId val="-87996920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Data!$B$174:$AE$174</c:f>
              <c:numCache>
                <c:formatCode>0.0</c:formatCode>
                <c:ptCount val="30"/>
                <c:pt idx="0">
                  <c:v>32</c:v>
                </c:pt>
                <c:pt idx="1">
                  <c:v>32.1</c:v>
                </c:pt>
                <c:pt idx="2">
                  <c:v>31.4</c:v>
                </c:pt>
                <c:pt idx="3">
                  <c:v>31.5</c:v>
                </c:pt>
                <c:pt idx="4">
                  <c:v>31.4</c:v>
                </c:pt>
                <c:pt idx="5">
                  <c:v>32</c:v>
                </c:pt>
                <c:pt idx="6">
                  <c:v>31.4</c:v>
                </c:pt>
                <c:pt idx="7">
                  <c:v>33.1</c:v>
                </c:pt>
                <c:pt idx="8">
                  <c:v>31.7</c:v>
                </c:pt>
                <c:pt idx="9">
                  <c:v>32</c:v>
                </c:pt>
                <c:pt idx="10">
                  <c:v>32.1</c:v>
                </c:pt>
                <c:pt idx="11">
                  <c:v>32.299999999999997</c:v>
                </c:pt>
                <c:pt idx="12">
                  <c:v>32.4</c:v>
                </c:pt>
                <c:pt idx="13">
                  <c:v>31.8</c:v>
                </c:pt>
                <c:pt idx="14">
                  <c:v>33</c:v>
                </c:pt>
                <c:pt idx="15">
                  <c:v>33.5</c:v>
                </c:pt>
                <c:pt idx="16">
                  <c:v>31.6</c:v>
                </c:pt>
                <c:pt idx="17">
                  <c:v>31.6</c:v>
                </c:pt>
                <c:pt idx="18">
                  <c:v>32.200000000000003</c:v>
                </c:pt>
                <c:pt idx="19">
                  <c:v>33.1</c:v>
                </c:pt>
                <c:pt idx="20">
                  <c:v>29.2</c:v>
                </c:pt>
                <c:pt idx="21">
                  <c:v>33.6</c:v>
                </c:pt>
                <c:pt idx="22">
                  <c:v>31.9</c:v>
                </c:pt>
                <c:pt idx="23">
                  <c:v>32.5</c:v>
                </c:pt>
                <c:pt idx="24">
                  <c:v>31.6</c:v>
                </c:pt>
                <c:pt idx="25">
                  <c:v>32.1</c:v>
                </c:pt>
                <c:pt idx="26">
                  <c:v>32.700000000000003</c:v>
                </c:pt>
                <c:pt idx="27">
                  <c:v>30.9</c:v>
                </c:pt>
                <c:pt idx="28">
                  <c:v>32.6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A1E-4D9E-88B8-667DF5D94703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Data!$B$175:$AE$175</c:f>
              <c:numCache>
                <c:formatCode>0.0</c:formatCode>
                <c:ptCount val="30"/>
                <c:pt idx="0">
                  <c:v>23.4</c:v>
                </c:pt>
                <c:pt idx="1">
                  <c:v>22.2</c:v>
                </c:pt>
                <c:pt idx="2">
                  <c:v>22.1</c:v>
                </c:pt>
                <c:pt idx="3">
                  <c:v>23.1</c:v>
                </c:pt>
                <c:pt idx="4">
                  <c:v>23</c:v>
                </c:pt>
                <c:pt idx="5">
                  <c:v>22.1</c:v>
                </c:pt>
                <c:pt idx="6">
                  <c:v>23.5</c:v>
                </c:pt>
                <c:pt idx="7">
                  <c:v>22.3</c:v>
                </c:pt>
                <c:pt idx="8">
                  <c:v>22.1</c:v>
                </c:pt>
                <c:pt idx="9">
                  <c:v>22.3</c:v>
                </c:pt>
                <c:pt idx="10">
                  <c:v>22.8</c:v>
                </c:pt>
                <c:pt idx="11">
                  <c:v>22.4</c:v>
                </c:pt>
                <c:pt idx="12">
                  <c:v>23.4</c:v>
                </c:pt>
                <c:pt idx="13">
                  <c:v>22.8</c:v>
                </c:pt>
                <c:pt idx="14">
                  <c:v>21.8</c:v>
                </c:pt>
                <c:pt idx="15">
                  <c:v>22</c:v>
                </c:pt>
                <c:pt idx="16">
                  <c:v>23.1</c:v>
                </c:pt>
                <c:pt idx="17">
                  <c:v>22.4</c:v>
                </c:pt>
                <c:pt idx="18">
                  <c:v>22.6</c:v>
                </c:pt>
                <c:pt idx="19">
                  <c:v>22.5</c:v>
                </c:pt>
                <c:pt idx="20">
                  <c:v>23.4</c:v>
                </c:pt>
                <c:pt idx="21">
                  <c:v>23.6</c:v>
                </c:pt>
                <c:pt idx="22">
                  <c:v>22.4</c:v>
                </c:pt>
                <c:pt idx="23">
                  <c:v>22.4</c:v>
                </c:pt>
                <c:pt idx="24">
                  <c:v>22.7</c:v>
                </c:pt>
                <c:pt idx="25">
                  <c:v>22.1</c:v>
                </c:pt>
                <c:pt idx="26">
                  <c:v>22.3</c:v>
                </c:pt>
                <c:pt idx="27">
                  <c:v>21.1</c:v>
                </c:pt>
                <c:pt idx="28">
                  <c:v>21.6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A1E-4D9E-88B8-667DF5D9470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879970832"/>
        <c:axId val="-879971376"/>
        <c:extLst/>
      </c:stockChart>
      <c:valAx>
        <c:axId val="-879969200"/>
        <c:scaling>
          <c:orientation val="minMax"/>
          <c:max val="16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79962672"/>
        <c:crosses val="max"/>
        <c:crossBetween val="between"/>
      </c:valAx>
      <c:catAx>
        <c:axId val="-879962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79969200"/>
        <c:crossesAt val="0"/>
        <c:auto val="1"/>
        <c:lblAlgn val="ctr"/>
        <c:lblOffset val="100"/>
        <c:noMultiLvlLbl val="0"/>
      </c:catAx>
      <c:valAx>
        <c:axId val="-87997137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79970832"/>
        <c:crosses val="autoZero"/>
        <c:crossBetween val="between"/>
      </c:valAx>
      <c:catAx>
        <c:axId val="-87997083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87997137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กระบี่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(8.103611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98.97528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Data!$B$181:$AE$181</c:f>
              <c:numCache>
                <c:formatCode>0.0</c:formatCode>
                <c:ptCount val="30"/>
                <c:pt idx="0">
                  <c:v>1.4</c:v>
                </c:pt>
                <c:pt idx="1">
                  <c:v>5.9</c:v>
                </c:pt>
                <c:pt idx="2">
                  <c:v>0</c:v>
                </c:pt>
                <c:pt idx="3">
                  <c:v>0.2</c:v>
                </c:pt>
                <c:pt idx="4">
                  <c:v>1.7</c:v>
                </c:pt>
                <c:pt idx="5">
                  <c:v>3</c:v>
                </c:pt>
                <c:pt idx="6">
                  <c:v>31.4</c:v>
                </c:pt>
                <c:pt idx="7">
                  <c:v>2.2000000000000002</c:v>
                </c:pt>
                <c:pt idx="8">
                  <c:v>25</c:v>
                </c:pt>
                <c:pt idx="9">
                  <c:v>5.2</c:v>
                </c:pt>
                <c:pt idx="10">
                  <c:v>0</c:v>
                </c:pt>
                <c:pt idx="11">
                  <c:v>0</c:v>
                </c:pt>
                <c:pt idx="12">
                  <c:v>5.8</c:v>
                </c:pt>
                <c:pt idx="13">
                  <c:v>0</c:v>
                </c:pt>
                <c:pt idx="14">
                  <c:v>1.6</c:v>
                </c:pt>
                <c:pt idx="15">
                  <c:v>2</c:v>
                </c:pt>
                <c:pt idx="16">
                  <c:v>3</c:v>
                </c:pt>
                <c:pt idx="17">
                  <c:v>6.6</c:v>
                </c:pt>
                <c:pt idx="18">
                  <c:v>0.8</c:v>
                </c:pt>
                <c:pt idx="19">
                  <c:v>1.2</c:v>
                </c:pt>
                <c:pt idx="20">
                  <c:v>1.3</c:v>
                </c:pt>
                <c:pt idx="21">
                  <c:v>10</c:v>
                </c:pt>
                <c:pt idx="22">
                  <c:v>5.4</c:v>
                </c:pt>
                <c:pt idx="23">
                  <c:v>4</c:v>
                </c:pt>
                <c:pt idx="24">
                  <c:v>14.6</c:v>
                </c:pt>
                <c:pt idx="25">
                  <c:v>0</c:v>
                </c:pt>
                <c:pt idx="26">
                  <c:v>9</c:v>
                </c:pt>
                <c:pt idx="27">
                  <c:v>9</c:v>
                </c:pt>
                <c:pt idx="28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8B-40F9-8B06-A2D4FA22E23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879966480"/>
        <c:axId val="-87996811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Data!$B$179:$AE$179</c:f>
              <c:numCache>
                <c:formatCode>0.0</c:formatCode>
                <c:ptCount val="30"/>
                <c:pt idx="0">
                  <c:v>32.5</c:v>
                </c:pt>
                <c:pt idx="1">
                  <c:v>32.4</c:v>
                </c:pt>
                <c:pt idx="2">
                  <c:v>32.200000000000003</c:v>
                </c:pt>
                <c:pt idx="3">
                  <c:v>32.4</c:v>
                </c:pt>
                <c:pt idx="4">
                  <c:v>31.5</c:v>
                </c:pt>
                <c:pt idx="5">
                  <c:v>32.5</c:v>
                </c:pt>
                <c:pt idx="6">
                  <c:v>33.299999999999997</c:v>
                </c:pt>
                <c:pt idx="7">
                  <c:v>33.5</c:v>
                </c:pt>
                <c:pt idx="8">
                  <c:v>34</c:v>
                </c:pt>
                <c:pt idx="9">
                  <c:v>32.299999999999997</c:v>
                </c:pt>
                <c:pt idx="10">
                  <c:v>33</c:v>
                </c:pt>
                <c:pt idx="11">
                  <c:v>32.700000000000003</c:v>
                </c:pt>
                <c:pt idx="12">
                  <c:v>33.1</c:v>
                </c:pt>
                <c:pt idx="13">
                  <c:v>32</c:v>
                </c:pt>
                <c:pt idx="14">
                  <c:v>32.5</c:v>
                </c:pt>
                <c:pt idx="15">
                  <c:v>31.3</c:v>
                </c:pt>
                <c:pt idx="16">
                  <c:v>31.1</c:v>
                </c:pt>
                <c:pt idx="17">
                  <c:v>27.4</c:v>
                </c:pt>
                <c:pt idx="18">
                  <c:v>31.7</c:v>
                </c:pt>
                <c:pt idx="19">
                  <c:v>32.5</c:v>
                </c:pt>
                <c:pt idx="20">
                  <c:v>27.5</c:v>
                </c:pt>
                <c:pt idx="21">
                  <c:v>34.700000000000003</c:v>
                </c:pt>
                <c:pt idx="22">
                  <c:v>32.799999999999997</c:v>
                </c:pt>
                <c:pt idx="23">
                  <c:v>32.5</c:v>
                </c:pt>
                <c:pt idx="24">
                  <c:v>32.5</c:v>
                </c:pt>
                <c:pt idx="25">
                  <c:v>31.2</c:v>
                </c:pt>
                <c:pt idx="26">
                  <c:v>32.299999999999997</c:v>
                </c:pt>
                <c:pt idx="27">
                  <c:v>30</c:v>
                </c:pt>
                <c:pt idx="28">
                  <c:v>34.799999999999997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C8B-40F9-8B06-A2D4FA22E23F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Data!$B$185:$AE$185</c:f>
              <c:numCache>
                <c:formatCode>0.0</c:formatCode>
                <c:ptCount val="30"/>
                <c:pt idx="0">
                  <c:v>23.5</c:v>
                </c:pt>
                <c:pt idx="1">
                  <c:v>23.7</c:v>
                </c:pt>
                <c:pt idx="2">
                  <c:v>22.4</c:v>
                </c:pt>
                <c:pt idx="3">
                  <c:v>24.1</c:v>
                </c:pt>
                <c:pt idx="4">
                  <c:v>25.2</c:v>
                </c:pt>
                <c:pt idx="5">
                  <c:v>23.3</c:v>
                </c:pt>
                <c:pt idx="6">
                  <c:v>23.7</c:v>
                </c:pt>
                <c:pt idx="7">
                  <c:v>22.7</c:v>
                </c:pt>
                <c:pt idx="8">
                  <c:v>24.8</c:v>
                </c:pt>
                <c:pt idx="9">
                  <c:v>21.8</c:v>
                </c:pt>
                <c:pt idx="10">
                  <c:v>23.9</c:v>
                </c:pt>
                <c:pt idx="11">
                  <c:v>22.7</c:v>
                </c:pt>
                <c:pt idx="12">
                  <c:v>25.6</c:v>
                </c:pt>
                <c:pt idx="13">
                  <c:v>23.8</c:v>
                </c:pt>
                <c:pt idx="14">
                  <c:v>24.4</c:v>
                </c:pt>
                <c:pt idx="15">
                  <c:v>24</c:v>
                </c:pt>
                <c:pt idx="16">
                  <c:v>25</c:v>
                </c:pt>
                <c:pt idx="17">
                  <c:v>24.9</c:v>
                </c:pt>
                <c:pt idx="18">
                  <c:v>25.6</c:v>
                </c:pt>
                <c:pt idx="19">
                  <c:v>25.3</c:v>
                </c:pt>
                <c:pt idx="20">
                  <c:v>25.3</c:v>
                </c:pt>
                <c:pt idx="21">
                  <c:v>23.9</c:v>
                </c:pt>
                <c:pt idx="22">
                  <c:v>24.2</c:v>
                </c:pt>
                <c:pt idx="23">
                  <c:v>23.6</c:v>
                </c:pt>
                <c:pt idx="24">
                  <c:v>23.6</c:v>
                </c:pt>
                <c:pt idx="25">
                  <c:v>23.7</c:v>
                </c:pt>
                <c:pt idx="26">
                  <c:v>25</c:v>
                </c:pt>
                <c:pt idx="27">
                  <c:v>24.1</c:v>
                </c:pt>
                <c:pt idx="28">
                  <c:v>23.4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C8B-40F9-8B06-A2D4FA22E23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879965392"/>
        <c:axId val="-879975728"/>
        <c:extLst/>
      </c:stockChart>
      <c:valAx>
        <c:axId val="-87996811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79966480"/>
        <c:crosses val="max"/>
        <c:crossBetween val="between"/>
      </c:valAx>
      <c:catAx>
        <c:axId val="-879966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79968112"/>
        <c:crossesAt val="0"/>
        <c:auto val="1"/>
        <c:lblAlgn val="ctr"/>
        <c:lblOffset val="100"/>
        <c:noMultiLvlLbl val="0"/>
      </c:catAx>
      <c:valAx>
        <c:axId val="-87997572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79965392"/>
        <c:crosses val="autoZero"/>
        <c:crossBetween val="between"/>
      </c:valAx>
      <c:catAx>
        <c:axId val="-87996539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87997572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สงขลา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(7.182111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100.60770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Data!$B$156:$AE$156</c:f>
              <c:numCache>
                <c:formatCode>0.0</c:formatCode>
                <c:ptCount val="30"/>
                <c:pt idx="0">
                  <c:v>0.01</c:v>
                </c:pt>
                <c:pt idx="1">
                  <c:v>0</c:v>
                </c:pt>
                <c:pt idx="2">
                  <c:v>0.01</c:v>
                </c:pt>
                <c:pt idx="3">
                  <c:v>1.1000000000000001</c:v>
                </c:pt>
                <c:pt idx="4">
                  <c:v>0</c:v>
                </c:pt>
                <c:pt idx="5">
                  <c:v>0</c:v>
                </c:pt>
                <c:pt idx="6">
                  <c:v>0.01</c:v>
                </c:pt>
                <c:pt idx="7">
                  <c:v>53.7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0.3</c:v>
                </c:pt>
                <c:pt idx="13">
                  <c:v>11.2</c:v>
                </c:pt>
                <c:pt idx="14">
                  <c:v>0.1</c:v>
                </c:pt>
                <c:pt idx="15">
                  <c:v>28.5</c:v>
                </c:pt>
                <c:pt idx="16">
                  <c:v>14.8</c:v>
                </c:pt>
                <c:pt idx="17">
                  <c:v>31</c:v>
                </c:pt>
                <c:pt idx="18">
                  <c:v>15.3</c:v>
                </c:pt>
                <c:pt idx="19">
                  <c:v>15.3</c:v>
                </c:pt>
                <c:pt idx="20">
                  <c:v>12.3</c:v>
                </c:pt>
                <c:pt idx="21">
                  <c:v>0.01</c:v>
                </c:pt>
                <c:pt idx="22">
                  <c:v>0.4</c:v>
                </c:pt>
                <c:pt idx="23">
                  <c:v>0</c:v>
                </c:pt>
                <c:pt idx="24">
                  <c:v>11.2</c:v>
                </c:pt>
                <c:pt idx="25">
                  <c:v>1</c:v>
                </c:pt>
                <c:pt idx="26">
                  <c:v>4.4000000000000004</c:v>
                </c:pt>
                <c:pt idx="27">
                  <c:v>6.8</c:v>
                </c:pt>
                <c:pt idx="28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F6-471A-948A-20D8458C4CE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879962128"/>
        <c:axId val="-87996104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Data!$B$154:$AE$154</c:f>
              <c:numCache>
                <c:formatCode>0.0</c:formatCode>
                <c:ptCount val="30"/>
                <c:pt idx="0">
                  <c:v>32.799999999999997</c:v>
                </c:pt>
                <c:pt idx="1">
                  <c:v>33.4</c:v>
                </c:pt>
                <c:pt idx="2">
                  <c:v>33.299999999999997</c:v>
                </c:pt>
                <c:pt idx="3">
                  <c:v>32.9</c:v>
                </c:pt>
                <c:pt idx="4">
                  <c:v>30.9</c:v>
                </c:pt>
                <c:pt idx="5">
                  <c:v>31.6</c:v>
                </c:pt>
                <c:pt idx="6">
                  <c:v>31.1</c:v>
                </c:pt>
                <c:pt idx="7">
                  <c:v>31.7</c:v>
                </c:pt>
                <c:pt idx="8">
                  <c:v>30.1</c:v>
                </c:pt>
                <c:pt idx="9">
                  <c:v>32.9</c:v>
                </c:pt>
                <c:pt idx="10">
                  <c:v>31.5</c:v>
                </c:pt>
                <c:pt idx="11">
                  <c:v>31.8</c:v>
                </c:pt>
                <c:pt idx="12">
                  <c:v>32.1</c:v>
                </c:pt>
                <c:pt idx="13">
                  <c:v>31.6</c:v>
                </c:pt>
                <c:pt idx="14">
                  <c:v>31.2</c:v>
                </c:pt>
                <c:pt idx="15">
                  <c:v>31.4</c:v>
                </c:pt>
                <c:pt idx="16">
                  <c:v>30.3</c:v>
                </c:pt>
                <c:pt idx="17">
                  <c:v>29.2</c:v>
                </c:pt>
                <c:pt idx="18">
                  <c:v>29.6</c:v>
                </c:pt>
                <c:pt idx="19">
                  <c:v>31.3</c:v>
                </c:pt>
                <c:pt idx="20">
                  <c:v>28.9</c:v>
                </c:pt>
                <c:pt idx="21">
                  <c:v>30.6</c:v>
                </c:pt>
                <c:pt idx="22">
                  <c:v>31.6</c:v>
                </c:pt>
                <c:pt idx="23">
                  <c:v>31.6</c:v>
                </c:pt>
                <c:pt idx="24">
                  <c:v>31.7</c:v>
                </c:pt>
                <c:pt idx="25">
                  <c:v>31.6</c:v>
                </c:pt>
                <c:pt idx="26">
                  <c:v>31.6</c:v>
                </c:pt>
                <c:pt idx="27">
                  <c:v>30.2</c:v>
                </c:pt>
                <c:pt idx="28">
                  <c:v>30.8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CF6-471A-948A-20D8458C4CE5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Data!$B$155:$AE$155</c:f>
              <c:numCache>
                <c:formatCode>0.0</c:formatCode>
                <c:ptCount val="30"/>
                <c:pt idx="0">
                  <c:v>24.8</c:v>
                </c:pt>
                <c:pt idx="1">
                  <c:v>24.6</c:v>
                </c:pt>
                <c:pt idx="2">
                  <c:v>24.4</c:v>
                </c:pt>
                <c:pt idx="3">
                  <c:v>24.5</c:v>
                </c:pt>
                <c:pt idx="4">
                  <c:v>24.9</c:v>
                </c:pt>
                <c:pt idx="5">
                  <c:v>24.6</c:v>
                </c:pt>
                <c:pt idx="6">
                  <c:v>24.4</c:v>
                </c:pt>
                <c:pt idx="7">
                  <c:v>24.7</c:v>
                </c:pt>
                <c:pt idx="8">
                  <c:v>23.7</c:v>
                </c:pt>
                <c:pt idx="9">
                  <c:v>24.3</c:v>
                </c:pt>
                <c:pt idx="10">
                  <c:v>23.7</c:v>
                </c:pt>
                <c:pt idx="11">
                  <c:v>24.4</c:v>
                </c:pt>
                <c:pt idx="12">
                  <c:v>25.2</c:v>
                </c:pt>
                <c:pt idx="13">
                  <c:v>24.9</c:v>
                </c:pt>
                <c:pt idx="14">
                  <c:v>24.9</c:v>
                </c:pt>
                <c:pt idx="15">
                  <c:v>25.1</c:v>
                </c:pt>
                <c:pt idx="16">
                  <c:v>24.7</c:v>
                </c:pt>
                <c:pt idx="17">
                  <c:v>24.5</c:v>
                </c:pt>
                <c:pt idx="18">
                  <c:v>25.1</c:v>
                </c:pt>
                <c:pt idx="19">
                  <c:v>24.9</c:v>
                </c:pt>
                <c:pt idx="20">
                  <c:v>25.3</c:v>
                </c:pt>
                <c:pt idx="21">
                  <c:v>24.9</c:v>
                </c:pt>
                <c:pt idx="22">
                  <c:v>24.6</c:v>
                </c:pt>
                <c:pt idx="23">
                  <c:v>25.1</c:v>
                </c:pt>
                <c:pt idx="24">
                  <c:v>24.4</c:v>
                </c:pt>
                <c:pt idx="25">
                  <c:v>24.6</c:v>
                </c:pt>
                <c:pt idx="26">
                  <c:v>25.1</c:v>
                </c:pt>
                <c:pt idx="27">
                  <c:v>25.1</c:v>
                </c:pt>
                <c:pt idx="28">
                  <c:v>24.7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CF6-471A-948A-20D8458C4CE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879963216"/>
        <c:axId val="-879973008"/>
        <c:extLst/>
      </c:stockChart>
      <c:valAx>
        <c:axId val="-87996104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79962128"/>
        <c:crosses val="max"/>
        <c:crossBetween val="between"/>
      </c:valAx>
      <c:catAx>
        <c:axId val="-879962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79961040"/>
        <c:crossesAt val="0"/>
        <c:auto val="1"/>
        <c:lblAlgn val="ctr"/>
        <c:lblOffset val="100"/>
        <c:noMultiLvlLbl val="0"/>
      </c:catAx>
      <c:valAx>
        <c:axId val="-87997300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79963216"/>
        <c:crosses val="autoZero"/>
        <c:crossBetween val="between"/>
      </c:valAx>
      <c:catAx>
        <c:axId val="-87996321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87997300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เชียงใหม่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(18.79000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 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98.97694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Data!$B$16:$AE$16</c:f>
              <c:numCache>
                <c:formatCode>0.0</c:formatCode>
                <c:ptCount val="30"/>
                <c:pt idx="0">
                  <c:v>12.2</c:v>
                </c:pt>
                <c:pt idx="1">
                  <c:v>0</c:v>
                </c:pt>
                <c:pt idx="2">
                  <c:v>0</c:v>
                </c:pt>
                <c:pt idx="3">
                  <c:v>40.700000000000003</c:v>
                </c:pt>
                <c:pt idx="4">
                  <c:v>0</c:v>
                </c:pt>
                <c:pt idx="5">
                  <c:v>16.5</c:v>
                </c:pt>
                <c:pt idx="6">
                  <c:v>0.01</c:v>
                </c:pt>
                <c:pt idx="7">
                  <c:v>0</c:v>
                </c:pt>
                <c:pt idx="8">
                  <c:v>0</c:v>
                </c:pt>
                <c:pt idx="9">
                  <c:v>3.7</c:v>
                </c:pt>
                <c:pt idx="10">
                  <c:v>0.2</c:v>
                </c:pt>
                <c:pt idx="11">
                  <c:v>1.3</c:v>
                </c:pt>
                <c:pt idx="12">
                  <c:v>6.1</c:v>
                </c:pt>
                <c:pt idx="13">
                  <c:v>61.1</c:v>
                </c:pt>
                <c:pt idx="14">
                  <c:v>0.01</c:v>
                </c:pt>
                <c:pt idx="15">
                  <c:v>0</c:v>
                </c:pt>
                <c:pt idx="16">
                  <c:v>0.01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18.2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15.5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9E-4C60-A89F-7CC407D3386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923118992"/>
        <c:axId val="-92311790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Data!$B$14:$AE$14</c:f>
              <c:numCache>
                <c:formatCode>0.0</c:formatCode>
                <c:ptCount val="30"/>
                <c:pt idx="0">
                  <c:v>35.200000000000003</c:v>
                </c:pt>
                <c:pt idx="1">
                  <c:v>35</c:v>
                </c:pt>
                <c:pt idx="2">
                  <c:v>36</c:v>
                </c:pt>
                <c:pt idx="3">
                  <c:v>35.299999999999997</c:v>
                </c:pt>
                <c:pt idx="4">
                  <c:v>32.200000000000003</c:v>
                </c:pt>
                <c:pt idx="5">
                  <c:v>33.299999999999997</c:v>
                </c:pt>
                <c:pt idx="6">
                  <c:v>33.9</c:v>
                </c:pt>
                <c:pt idx="7">
                  <c:v>35.700000000000003</c:v>
                </c:pt>
                <c:pt idx="8">
                  <c:v>34.5</c:v>
                </c:pt>
                <c:pt idx="9">
                  <c:v>34.5</c:v>
                </c:pt>
                <c:pt idx="10">
                  <c:v>34</c:v>
                </c:pt>
                <c:pt idx="11">
                  <c:v>34.799999999999997</c:v>
                </c:pt>
                <c:pt idx="12">
                  <c:v>34.700000000000003</c:v>
                </c:pt>
                <c:pt idx="13">
                  <c:v>29.4</c:v>
                </c:pt>
                <c:pt idx="14">
                  <c:v>32.700000000000003</c:v>
                </c:pt>
                <c:pt idx="15">
                  <c:v>33</c:v>
                </c:pt>
                <c:pt idx="16">
                  <c:v>33.4</c:v>
                </c:pt>
                <c:pt idx="17">
                  <c:v>33.799999999999997</c:v>
                </c:pt>
                <c:pt idx="18">
                  <c:v>33.6</c:v>
                </c:pt>
                <c:pt idx="19">
                  <c:v>33.799999999999997</c:v>
                </c:pt>
                <c:pt idx="20">
                  <c:v>34.299999999999997</c:v>
                </c:pt>
                <c:pt idx="21">
                  <c:v>35</c:v>
                </c:pt>
                <c:pt idx="22">
                  <c:v>35</c:v>
                </c:pt>
                <c:pt idx="23">
                  <c:v>36.5</c:v>
                </c:pt>
                <c:pt idx="24">
                  <c:v>31.8</c:v>
                </c:pt>
                <c:pt idx="25">
                  <c:v>34.5</c:v>
                </c:pt>
                <c:pt idx="26">
                  <c:v>35</c:v>
                </c:pt>
                <c:pt idx="27">
                  <c:v>35.5</c:v>
                </c:pt>
                <c:pt idx="28">
                  <c:v>34.6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59E-4C60-A89F-7CC407D33868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Data!$B$15:$AE$15</c:f>
              <c:numCache>
                <c:formatCode>0.0</c:formatCode>
                <c:ptCount val="30"/>
                <c:pt idx="0">
                  <c:v>24.2</c:v>
                </c:pt>
                <c:pt idx="1">
                  <c:v>22.9</c:v>
                </c:pt>
                <c:pt idx="2">
                  <c:v>24</c:v>
                </c:pt>
                <c:pt idx="3">
                  <c:v>24.1</c:v>
                </c:pt>
                <c:pt idx="4">
                  <c:v>23.2</c:v>
                </c:pt>
                <c:pt idx="5">
                  <c:v>23.4</c:v>
                </c:pt>
                <c:pt idx="6">
                  <c:v>22.2</c:v>
                </c:pt>
                <c:pt idx="7">
                  <c:v>22.9</c:v>
                </c:pt>
                <c:pt idx="8">
                  <c:v>22.5</c:v>
                </c:pt>
                <c:pt idx="9">
                  <c:v>24</c:v>
                </c:pt>
                <c:pt idx="10">
                  <c:v>23.4</c:v>
                </c:pt>
                <c:pt idx="11">
                  <c:v>23.9</c:v>
                </c:pt>
                <c:pt idx="12">
                  <c:v>25</c:v>
                </c:pt>
                <c:pt idx="13">
                  <c:v>23.9</c:v>
                </c:pt>
                <c:pt idx="14">
                  <c:v>21.9</c:v>
                </c:pt>
                <c:pt idx="15">
                  <c:v>23</c:v>
                </c:pt>
                <c:pt idx="16">
                  <c:v>23.5</c:v>
                </c:pt>
                <c:pt idx="17">
                  <c:v>23.1</c:v>
                </c:pt>
                <c:pt idx="18">
                  <c:v>23.3</c:v>
                </c:pt>
                <c:pt idx="19">
                  <c:v>23.5</c:v>
                </c:pt>
                <c:pt idx="20">
                  <c:v>22.9</c:v>
                </c:pt>
                <c:pt idx="21">
                  <c:v>23.5</c:v>
                </c:pt>
                <c:pt idx="22">
                  <c:v>24</c:v>
                </c:pt>
                <c:pt idx="23">
                  <c:v>24.5</c:v>
                </c:pt>
                <c:pt idx="24">
                  <c:v>24.3</c:v>
                </c:pt>
                <c:pt idx="25">
                  <c:v>23.5</c:v>
                </c:pt>
                <c:pt idx="26">
                  <c:v>23.7</c:v>
                </c:pt>
                <c:pt idx="27">
                  <c:v>24.1</c:v>
                </c:pt>
                <c:pt idx="28">
                  <c:v>24.2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59E-4C60-A89F-7CC407D3386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923114640"/>
        <c:axId val="-923114096"/>
        <c:extLst/>
      </c:stockChart>
      <c:valAx>
        <c:axId val="-92311790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23118992"/>
        <c:crosses val="max"/>
        <c:crossBetween val="between"/>
      </c:valAx>
      <c:catAx>
        <c:axId val="-923118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23117904"/>
        <c:crosses val="autoZero"/>
        <c:auto val="1"/>
        <c:lblAlgn val="ctr"/>
        <c:lblOffset val="100"/>
        <c:noMultiLvlLbl val="0"/>
      </c:catAx>
      <c:valAx>
        <c:axId val="-92311409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23114640"/>
        <c:crosses val="autoZero"/>
        <c:crossBetween val="between"/>
      </c:valAx>
      <c:catAx>
        <c:axId val="-92311464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92311409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ขอนแก่น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(16.46111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102.78970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Data!$B$56:$AE$56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6</c:v>
                </c:pt>
                <c:pt idx="4">
                  <c:v>4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12.2</c:v>
                </c:pt>
                <c:pt idx="15">
                  <c:v>0.6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0.01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17-46C0-A059-837A0E8237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873829680"/>
        <c:axId val="-87384056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25"/>
              <c:layout>
                <c:manualLayout>
                  <c:x val="-2.284618268870248E-2"/>
                  <c:y val="-4.21230855976588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317-46C0-A059-837A0E823771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Data!$B$54:$AE$54</c:f>
              <c:numCache>
                <c:formatCode>0.0</c:formatCode>
                <c:ptCount val="30"/>
                <c:pt idx="0">
                  <c:v>35</c:v>
                </c:pt>
                <c:pt idx="1">
                  <c:v>35.5</c:v>
                </c:pt>
                <c:pt idx="2">
                  <c:v>35.6</c:v>
                </c:pt>
                <c:pt idx="3">
                  <c:v>34.700000000000003</c:v>
                </c:pt>
                <c:pt idx="4">
                  <c:v>32.4</c:v>
                </c:pt>
                <c:pt idx="5">
                  <c:v>33.200000000000003</c:v>
                </c:pt>
                <c:pt idx="6">
                  <c:v>33.5</c:v>
                </c:pt>
                <c:pt idx="7">
                  <c:v>34</c:v>
                </c:pt>
                <c:pt idx="8">
                  <c:v>34</c:v>
                </c:pt>
                <c:pt idx="9">
                  <c:v>34.4</c:v>
                </c:pt>
                <c:pt idx="10">
                  <c:v>35.5</c:v>
                </c:pt>
                <c:pt idx="11">
                  <c:v>35.200000000000003</c:v>
                </c:pt>
                <c:pt idx="12">
                  <c:v>34.700000000000003</c:v>
                </c:pt>
                <c:pt idx="13">
                  <c:v>33.9</c:v>
                </c:pt>
                <c:pt idx="14">
                  <c:v>33.6</c:v>
                </c:pt>
                <c:pt idx="15">
                  <c:v>32.6</c:v>
                </c:pt>
                <c:pt idx="16">
                  <c:v>33.200000000000003</c:v>
                </c:pt>
                <c:pt idx="17">
                  <c:v>33.4</c:v>
                </c:pt>
                <c:pt idx="18">
                  <c:v>33.200000000000003</c:v>
                </c:pt>
                <c:pt idx="19">
                  <c:v>33.5</c:v>
                </c:pt>
                <c:pt idx="20">
                  <c:v>34.4</c:v>
                </c:pt>
                <c:pt idx="21">
                  <c:v>35.4</c:v>
                </c:pt>
                <c:pt idx="22">
                  <c:v>36.5</c:v>
                </c:pt>
                <c:pt idx="23">
                  <c:v>36.5</c:v>
                </c:pt>
                <c:pt idx="24">
                  <c:v>34.700000000000003</c:v>
                </c:pt>
                <c:pt idx="25">
                  <c:v>34.5</c:v>
                </c:pt>
                <c:pt idx="26">
                  <c:v>35.5</c:v>
                </c:pt>
                <c:pt idx="27">
                  <c:v>35.200000000000003</c:v>
                </c:pt>
                <c:pt idx="28">
                  <c:v>33.5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317-46C0-A059-837A0E823771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Data!$B$55:$AE$55</c:f>
              <c:numCache>
                <c:formatCode>0.0</c:formatCode>
                <c:ptCount val="30"/>
                <c:pt idx="0">
                  <c:v>24.3</c:v>
                </c:pt>
                <c:pt idx="1">
                  <c:v>25.1</c:v>
                </c:pt>
                <c:pt idx="2">
                  <c:v>24.6</c:v>
                </c:pt>
                <c:pt idx="3">
                  <c:v>25.2</c:v>
                </c:pt>
                <c:pt idx="4">
                  <c:v>23</c:v>
                </c:pt>
                <c:pt idx="5">
                  <c:v>22.5</c:v>
                </c:pt>
                <c:pt idx="6">
                  <c:v>23.4</c:v>
                </c:pt>
                <c:pt idx="7">
                  <c:v>24</c:v>
                </c:pt>
                <c:pt idx="8">
                  <c:v>24.6</c:v>
                </c:pt>
                <c:pt idx="9">
                  <c:v>25.4</c:v>
                </c:pt>
                <c:pt idx="10">
                  <c:v>24.4</c:v>
                </c:pt>
                <c:pt idx="11">
                  <c:v>25.2</c:v>
                </c:pt>
                <c:pt idx="12">
                  <c:v>24.3</c:v>
                </c:pt>
                <c:pt idx="13">
                  <c:v>22.5</c:v>
                </c:pt>
                <c:pt idx="14">
                  <c:v>23.8</c:v>
                </c:pt>
                <c:pt idx="15">
                  <c:v>23.3</c:v>
                </c:pt>
                <c:pt idx="16">
                  <c:v>23.8</c:v>
                </c:pt>
                <c:pt idx="17">
                  <c:v>23</c:v>
                </c:pt>
                <c:pt idx="18">
                  <c:v>22.8</c:v>
                </c:pt>
                <c:pt idx="19">
                  <c:v>23.5</c:v>
                </c:pt>
                <c:pt idx="20">
                  <c:v>23.4</c:v>
                </c:pt>
                <c:pt idx="21">
                  <c:v>23.5</c:v>
                </c:pt>
                <c:pt idx="22">
                  <c:v>24.5</c:v>
                </c:pt>
                <c:pt idx="23">
                  <c:v>24.9</c:v>
                </c:pt>
                <c:pt idx="24">
                  <c:v>25.6</c:v>
                </c:pt>
                <c:pt idx="25">
                  <c:v>24.2</c:v>
                </c:pt>
                <c:pt idx="26">
                  <c:v>24</c:v>
                </c:pt>
                <c:pt idx="27">
                  <c:v>24</c:v>
                </c:pt>
                <c:pt idx="28">
                  <c:v>24.6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317-46C0-A059-837A0E8237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873827504"/>
        <c:axId val="-873831312"/>
        <c:extLst/>
      </c:stockChart>
      <c:valAx>
        <c:axId val="-87384056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73829680"/>
        <c:crosses val="max"/>
        <c:crossBetween val="between"/>
      </c:valAx>
      <c:catAx>
        <c:axId val="-873829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73840560"/>
        <c:crossesAt val="0"/>
        <c:auto val="1"/>
        <c:lblAlgn val="ctr"/>
        <c:lblOffset val="100"/>
        <c:noMultiLvlLbl val="0"/>
      </c:catAx>
      <c:valAx>
        <c:axId val="-87383131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73827504"/>
        <c:crosses val="autoZero"/>
        <c:crossBetween val="between"/>
      </c:valAx>
      <c:catAx>
        <c:axId val="-87382750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87383131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พระนครศรีอยุธยา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(14.53472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100.7250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Data!$B$96:$AE$96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3.3</c:v>
                </c:pt>
                <c:pt idx="5">
                  <c:v>0.6</c:v>
                </c:pt>
                <c:pt idx="6">
                  <c:v>10.7</c:v>
                </c:pt>
                <c:pt idx="7">
                  <c:v>2.6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6.1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0D-4D5E-940D-1369D97D7AE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922496656"/>
        <c:axId val="-92249774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Data!$B$94:$AE$94</c:f>
              <c:numCache>
                <c:formatCode>0.0</c:formatCode>
                <c:ptCount val="30"/>
                <c:pt idx="0">
                  <c:v>35</c:v>
                </c:pt>
                <c:pt idx="1">
                  <c:v>35.1</c:v>
                </c:pt>
                <c:pt idx="2">
                  <c:v>35.1</c:v>
                </c:pt>
                <c:pt idx="3">
                  <c:v>34.700000000000003</c:v>
                </c:pt>
                <c:pt idx="4">
                  <c:v>33.5</c:v>
                </c:pt>
                <c:pt idx="5">
                  <c:v>33.799999999999997</c:v>
                </c:pt>
                <c:pt idx="6">
                  <c:v>34.700000000000003</c:v>
                </c:pt>
                <c:pt idx="7">
                  <c:v>34.5</c:v>
                </c:pt>
                <c:pt idx="8">
                  <c:v>34.6</c:v>
                </c:pt>
                <c:pt idx="9">
                  <c:v>35</c:v>
                </c:pt>
                <c:pt idx="10">
                  <c:v>35.6</c:v>
                </c:pt>
                <c:pt idx="11">
                  <c:v>35.299999999999997</c:v>
                </c:pt>
                <c:pt idx="12">
                  <c:v>35.4</c:v>
                </c:pt>
                <c:pt idx="13">
                  <c:v>35.5</c:v>
                </c:pt>
                <c:pt idx="14">
                  <c:v>34.5</c:v>
                </c:pt>
                <c:pt idx="15">
                  <c:v>34.4</c:v>
                </c:pt>
                <c:pt idx="16">
                  <c:v>34.6</c:v>
                </c:pt>
                <c:pt idx="17">
                  <c:v>34.4</c:v>
                </c:pt>
                <c:pt idx="18">
                  <c:v>35.1</c:v>
                </c:pt>
                <c:pt idx="19">
                  <c:v>34.700000000000003</c:v>
                </c:pt>
                <c:pt idx="20">
                  <c:v>36.4</c:v>
                </c:pt>
                <c:pt idx="21">
                  <c:v>36.299999999999997</c:v>
                </c:pt>
                <c:pt idx="22">
                  <c:v>37</c:v>
                </c:pt>
                <c:pt idx="23">
                  <c:v>37.1</c:v>
                </c:pt>
                <c:pt idx="24">
                  <c:v>37</c:v>
                </c:pt>
                <c:pt idx="25">
                  <c:v>36.6</c:v>
                </c:pt>
                <c:pt idx="26">
                  <c:v>36.6</c:v>
                </c:pt>
                <c:pt idx="27">
                  <c:v>37.1</c:v>
                </c:pt>
                <c:pt idx="28">
                  <c:v>35.799999999999997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60D-4D5E-940D-1369D97D7AE5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Data!$B$95:$AE$95</c:f>
              <c:numCache>
                <c:formatCode>0.0</c:formatCode>
                <c:ptCount val="30"/>
                <c:pt idx="0">
                  <c:v>26</c:v>
                </c:pt>
                <c:pt idx="1">
                  <c:v>25.7</c:v>
                </c:pt>
                <c:pt idx="2">
                  <c:v>26.2</c:v>
                </c:pt>
                <c:pt idx="3">
                  <c:v>24.2</c:v>
                </c:pt>
                <c:pt idx="4">
                  <c:v>25.2</c:v>
                </c:pt>
                <c:pt idx="5">
                  <c:v>23.6</c:v>
                </c:pt>
                <c:pt idx="6">
                  <c:v>23</c:v>
                </c:pt>
                <c:pt idx="7">
                  <c:v>24</c:v>
                </c:pt>
                <c:pt idx="8">
                  <c:v>24.5</c:v>
                </c:pt>
                <c:pt idx="9">
                  <c:v>24</c:v>
                </c:pt>
                <c:pt idx="10">
                  <c:v>24</c:v>
                </c:pt>
                <c:pt idx="11">
                  <c:v>26</c:v>
                </c:pt>
                <c:pt idx="12">
                  <c:v>24</c:v>
                </c:pt>
                <c:pt idx="13">
                  <c:v>25.4</c:v>
                </c:pt>
                <c:pt idx="14">
                  <c:v>24.1</c:v>
                </c:pt>
                <c:pt idx="15">
                  <c:v>25</c:v>
                </c:pt>
                <c:pt idx="16">
                  <c:v>25.3</c:v>
                </c:pt>
                <c:pt idx="17">
                  <c:v>25</c:v>
                </c:pt>
                <c:pt idx="18">
                  <c:v>25.6</c:v>
                </c:pt>
                <c:pt idx="19">
                  <c:v>24.8</c:v>
                </c:pt>
                <c:pt idx="20">
                  <c:v>23.5</c:v>
                </c:pt>
                <c:pt idx="21">
                  <c:v>24.3</c:v>
                </c:pt>
                <c:pt idx="22">
                  <c:v>25</c:v>
                </c:pt>
                <c:pt idx="23">
                  <c:v>26.3</c:v>
                </c:pt>
                <c:pt idx="24">
                  <c:v>25.5</c:v>
                </c:pt>
                <c:pt idx="25">
                  <c:v>25.5</c:v>
                </c:pt>
                <c:pt idx="26">
                  <c:v>25.2</c:v>
                </c:pt>
                <c:pt idx="27">
                  <c:v>25</c:v>
                </c:pt>
                <c:pt idx="28">
                  <c:v>25.4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60D-4D5E-940D-1369D97D7AE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922503184"/>
        <c:axId val="-922503728"/>
        <c:extLst/>
      </c:stockChart>
      <c:valAx>
        <c:axId val="-92249774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22496656"/>
        <c:crosses val="max"/>
        <c:crossBetween val="between"/>
      </c:valAx>
      <c:catAx>
        <c:axId val="-922496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22497744"/>
        <c:crossesAt val="0"/>
        <c:auto val="1"/>
        <c:lblAlgn val="ctr"/>
        <c:lblOffset val="100"/>
        <c:noMultiLvlLbl val="0"/>
      </c:catAx>
      <c:valAx>
        <c:axId val="-92250372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22503184"/>
        <c:crosses val="autoZero"/>
        <c:crossBetween val="between"/>
      </c:valAx>
      <c:catAx>
        <c:axId val="-92250318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92250372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นครราชสีมา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(14.96831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102.08600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Data!$B$66:$AE$66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0.4</c:v>
                </c:pt>
                <c:pt idx="3">
                  <c:v>0</c:v>
                </c:pt>
                <c:pt idx="4">
                  <c:v>28</c:v>
                </c:pt>
                <c:pt idx="5">
                  <c:v>0</c:v>
                </c:pt>
                <c:pt idx="6">
                  <c:v>0.01</c:v>
                </c:pt>
                <c:pt idx="7">
                  <c:v>0</c:v>
                </c:pt>
                <c:pt idx="8">
                  <c:v>0</c:v>
                </c:pt>
                <c:pt idx="9">
                  <c:v>45.9</c:v>
                </c:pt>
                <c:pt idx="10">
                  <c:v>0</c:v>
                </c:pt>
                <c:pt idx="11">
                  <c:v>0.01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7D-4BB6-99B2-60D7A517E0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873832944"/>
        <c:axId val="-87382587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Data!$B$64:$AE$64</c:f>
              <c:numCache>
                <c:formatCode>0.0</c:formatCode>
                <c:ptCount val="30"/>
                <c:pt idx="0">
                  <c:v>35</c:v>
                </c:pt>
                <c:pt idx="1">
                  <c:v>34.5</c:v>
                </c:pt>
                <c:pt idx="2">
                  <c:v>34.299999999999997</c:v>
                </c:pt>
                <c:pt idx="3">
                  <c:v>34.200000000000003</c:v>
                </c:pt>
                <c:pt idx="4">
                  <c:v>28.5</c:v>
                </c:pt>
                <c:pt idx="5">
                  <c:v>30.8</c:v>
                </c:pt>
                <c:pt idx="6">
                  <c:v>31.5</c:v>
                </c:pt>
                <c:pt idx="7">
                  <c:v>32.799999999999997</c:v>
                </c:pt>
                <c:pt idx="8">
                  <c:v>31</c:v>
                </c:pt>
                <c:pt idx="9">
                  <c:v>32</c:v>
                </c:pt>
                <c:pt idx="10">
                  <c:v>34</c:v>
                </c:pt>
                <c:pt idx="11">
                  <c:v>32.700000000000003</c:v>
                </c:pt>
                <c:pt idx="12">
                  <c:v>33.1</c:v>
                </c:pt>
                <c:pt idx="13">
                  <c:v>32.4</c:v>
                </c:pt>
                <c:pt idx="14">
                  <c:v>32.1</c:v>
                </c:pt>
                <c:pt idx="15">
                  <c:v>32.1</c:v>
                </c:pt>
                <c:pt idx="16">
                  <c:v>32.6</c:v>
                </c:pt>
                <c:pt idx="17">
                  <c:v>32.5</c:v>
                </c:pt>
                <c:pt idx="18">
                  <c:v>32.200000000000003</c:v>
                </c:pt>
                <c:pt idx="19">
                  <c:v>32.299999999999997</c:v>
                </c:pt>
                <c:pt idx="20">
                  <c:v>33.6</c:v>
                </c:pt>
                <c:pt idx="21">
                  <c:v>33.700000000000003</c:v>
                </c:pt>
                <c:pt idx="22">
                  <c:v>35.5</c:v>
                </c:pt>
                <c:pt idx="23">
                  <c:v>35.799999999999997</c:v>
                </c:pt>
                <c:pt idx="24">
                  <c:v>35.1</c:v>
                </c:pt>
                <c:pt idx="25">
                  <c:v>33.6</c:v>
                </c:pt>
                <c:pt idx="26">
                  <c:v>34</c:v>
                </c:pt>
                <c:pt idx="27">
                  <c:v>34.700000000000003</c:v>
                </c:pt>
                <c:pt idx="28">
                  <c:v>33.1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17D-4BB6-99B2-60D7A517E019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Data!$B$65:$AE$65</c:f>
              <c:numCache>
                <c:formatCode>0.0</c:formatCode>
                <c:ptCount val="30"/>
                <c:pt idx="0">
                  <c:v>25.7</c:v>
                </c:pt>
                <c:pt idx="1">
                  <c:v>25.1</c:v>
                </c:pt>
                <c:pt idx="2">
                  <c:v>24.4</c:v>
                </c:pt>
                <c:pt idx="3">
                  <c:v>24</c:v>
                </c:pt>
                <c:pt idx="4">
                  <c:v>24.2</c:v>
                </c:pt>
                <c:pt idx="5">
                  <c:v>22.4</c:v>
                </c:pt>
                <c:pt idx="6">
                  <c:v>22.5</c:v>
                </c:pt>
                <c:pt idx="7">
                  <c:v>23.8</c:v>
                </c:pt>
                <c:pt idx="8">
                  <c:v>24.3</c:v>
                </c:pt>
                <c:pt idx="9">
                  <c:v>24.1</c:v>
                </c:pt>
                <c:pt idx="10">
                  <c:v>23.1</c:v>
                </c:pt>
                <c:pt idx="11">
                  <c:v>25</c:v>
                </c:pt>
                <c:pt idx="12">
                  <c:v>23.2</c:v>
                </c:pt>
                <c:pt idx="13">
                  <c:v>24.3</c:v>
                </c:pt>
                <c:pt idx="14">
                  <c:v>24.5</c:v>
                </c:pt>
                <c:pt idx="15">
                  <c:v>24.2</c:v>
                </c:pt>
                <c:pt idx="16">
                  <c:v>24.5</c:v>
                </c:pt>
                <c:pt idx="17">
                  <c:v>23.3</c:v>
                </c:pt>
                <c:pt idx="18">
                  <c:v>23.6</c:v>
                </c:pt>
                <c:pt idx="19">
                  <c:v>23.7</c:v>
                </c:pt>
                <c:pt idx="20">
                  <c:v>23</c:v>
                </c:pt>
                <c:pt idx="21">
                  <c:v>24</c:v>
                </c:pt>
                <c:pt idx="22">
                  <c:v>23.8</c:v>
                </c:pt>
                <c:pt idx="23">
                  <c:v>24.1</c:v>
                </c:pt>
                <c:pt idx="24">
                  <c:v>24.9</c:v>
                </c:pt>
                <c:pt idx="25">
                  <c:v>25</c:v>
                </c:pt>
                <c:pt idx="26">
                  <c:v>24.9</c:v>
                </c:pt>
                <c:pt idx="27">
                  <c:v>24.8</c:v>
                </c:pt>
                <c:pt idx="28">
                  <c:v>24.7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17D-4BB6-99B2-60D7A517E0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873830224"/>
        <c:axId val="-873830768"/>
        <c:extLst/>
      </c:stockChart>
      <c:valAx>
        <c:axId val="-87382587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73832944"/>
        <c:crosses val="max"/>
        <c:crossBetween val="between"/>
      </c:valAx>
      <c:catAx>
        <c:axId val="-873832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73825872"/>
        <c:crossesAt val="0"/>
        <c:auto val="1"/>
        <c:lblAlgn val="ctr"/>
        <c:lblOffset val="100"/>
        <c:noMultiLvlLbl val="0"/>
      </c:catAx>
      <c:valAx>
        <c:axId val="-87383076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73830224"/>
        <c:crosses val="autoZero"/>
        <c:crossBetween val="between"/>
      </c:valAx>
      <c:catAx>
        <c:axId val="-87383022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87383076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กาญจนบุรี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(14.0225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99.53583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Data!$B$86:$AE$86</c:f>
              <c:numCache>
                <c:formatCode>0.0</c:formatCode>
                <c:ptCount val="30"/>
                <c:pt idx="0">
                  <c:v>6.5</c:v>
                </c:pt>
                <c:pt idx="1">
                  <c:v>0</c:v>
                </c:pt>
                <c:pt idx="2">
                  <c:v>1.8</c:v>
                </c:pt>
                <c:pt idx="3">
                  <c:v>7.2</c:v>
                </c:pt>
                <c:pt idx="4">
                  <c:v>0</c:v>
                </c:pt>
                <c:pt idx="5">
                  <c:v>0</c:v>
                </c:pt>
                <c:pt idx="6">
                  <c:v>10.9</c:v>
                </c:pt>
                <c:pt idx="7">
                  <c:v>0</c:v>
                </c:pt>
                <c:pt idx="8">
                  <c:v>63.8</c:v>
                </c:pt>
                <c:pt idx="9">
                  <c:v>5.4</c:v>
                </c:pt>
                <c:pt idx="10">
                  <c:v>0.01</c:v>
                </c:pt>
                <c:pt idx="11">
                  <c:v>0</c:v>
                </c:pt>
                <c:pt idx="12">
                  <c:v>19.399999999999999</c:v>
                </c:pt>
                <c:pt idx="13">
                  <c:v>9.6</c:v>
                </c:pt>
                <c:pt idx="14">
                  <c:v>0</c:v>
                </c:pt>
                <c:pt idx="15">
                  <c:v>0</c:v>
                </c:pt>
                <c:pt idx="16">
                  <c:v>0.2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C5-4F65-BA79-46D9E58229D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922508080"/>
        <c:axId val="-92249611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Data!$B$84:$AE$84</c:f>
              <c:numCache>
                <c:formatCode>0.0</c:formatCode>
                <c:ptCount val="30"/>
                <c:pt idx="0">
                  <c:v>36.6</c:v>
                </c:pt>
                <c:pt idx="1">
                  <c:v>36.200000000000003</c:v>
                </c:pt>
                <c:pt idx="2">
                  <c:v>36</c:v>
                </c:pt>
                <c:pt idx="3">
                  <c:v>35.9</c:v>
                </c:pt>
                <c:pt idx="4">
                  <c:v>34</c:v>
                </c:pt>
                <c:pt idx="5">
                  <c:v>33.200000000000003</c:v>
                </c:pt>
                <c:pt idx="6">
                  <c:v>33.5</c:v>
                </c:pt>
                <c:pt idx="7">
                  <c:v>34</c:v>
                </c:pt>
                <c:pt idx="8">
                  <c:v>34.799999999999997</c:v>
                </c:pt>
                <c:pt idx="9">
                  <c:v>34</c:v>
                </c:pt>
                <c:pt idx="10">
                  <c:v>35</c:v>
                </c:pt>
                <c:pt idx="11">
                  <c:v>33.799999999999997</c:v>
                </c:pt>
                <c:pt idx="12">
                  <c:v>33.5</c:v>
                </c:pt>
                <c:pt idx="13">
                  <c:v>32</c:v>
                </c:pt>
                <c:pt idx="14">
                  <c:v>33.5</c:v>
                </c:pt>
                <c:pt idx="15">
                  <c:v>33.1</c:v>
                </c:pt>
                <c:pt idx="16">
                  <c:v>33.4</c:v>
                </c:pt>
                <c:pt idx="17">
                  <c:v>34.4</c:v>
                </c:pt>
                <c:pt idx="18">
                  <c:v>34</c:v>
                </c:pt>
                <c:pt idx="19">
                  <c:v>33</c:v>
                </c:pt>
                <c:pt idx="20">
                  <c:v>34.799999999999997</c:v>
                </c:pt>
                <c:pt idx="21">
                  <c:v>35.5</c:v>
                </c:pt>
                <c:pt idx="22">
                  <c:v>36.299999999999997</c:v>
                </c:pt>
                <c:pt idx="23">
                  <c:v>36.200000000000003</c:v>
                </c:pt>
                <c:pt idx="24">
                  <c:v>35.299999999999997</c:v>
                </c:pt>
                <c:pt idx="25">
                  <c:v>35.5</c:v>
                </c:pt>
                <c:pt idx="26">
                  <c:v>35.6</c:v>
                </c:pt>
                <c:pt idx="27">
                  <c:v>36</c:v>
                </c:pt>
                <c:pt idx="28">
                  <c:v>35.4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FC5-4F65-BA79-46D9E58229DA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Data!$B$85:$AE$85</c:f>
              <c:numCache>
                <c:formatCode>0.0</c:formatCode>
                <c:ptCount val="30"/>
                <c:pt idx="0">
                  <c:v>24.1</c:v>
                </c:pt>
                <c:pt idx="1">
                  <c:v>24.5</c:v>
                </c:pt>
                <c:pt idx="2">
                  <c:v>24.7</c:v>
                </c:pt>
                <c:pt idx="3">
                  <c:v>22.3</c:v>
                </c:pt>
                <c:pt idx="4">
                  <c:v>22.3</c:v>
                </c:pt>
                <c:pt idx="5">
                  <c:v>22.7</c:v>
                </c:pt>
                <c:pt idx="6">
                  <c:v>23.4</c:v>
                </c:pt>
                <c:pt idx="7">
                  <c:v>22.7</c:v>
                </c:pt>
                <c:pt idx="8">
                  <c:v>23.9</c:v>
                </c:pt>
                <c:pt idx="9">
                  <c:v>23</c:v>
                </c:pt>
                <c:pt idx="10">
                  <c:v>23.2</c:v>
                </c:pt>
                <c:pt idx="11">
                  <c:v>23</c:v>
                </c:pt>
                <c:pt idx="12">
                  <c:v>24.5</c:v>
                </c:pt>
                <c:pt idx="13">
                  <c:v>22.5</c:v>
                </c:pt>
                <c:pt idx="14">
                  <c:v>22.8</c:v>
                </c:pt>
                <c:pt idx="15">
                  <c:v>23.9</c:v>
                </c:pt>
                <c:pt idx="16">
                  <c:v>24</c:v>
                </c:pt>
                <c:pt idx="17">
                  <c:v>23.8</c:v>
                </c:pt>
                <c:pt idx="18">
                  <c:v>23.3</c:v>
                </c:pt>
                <c:pt idx="19">
                  <c:v>24.4</c:v>
                </c:pt>
                <c:pt idx="20">
                  <c:v>23.4</c:v>
                </c:pt>
                <c:pt idx="21">
                  <c:v>22.3</c:v>
                </c:pt>
                <c:pt idx="22">
                  <c:v>23.2</c:v>
                </c:pt>
                <c:pt idx="23">
                  <c:v>24.8</c:v>
                </c:pt>
                <c:pt idx="24">
                  <c:v>23.8</c:v>
                </c:pt>
                <c:pt idx="25">
                  <c:v>23.9</c:v>
                </c:pt>
                <c:pt idx="26">
                  <c:v>24.6</c:v>
                </c:pt>
                <c:pt idx="27">
                  <c:v>23.9</c:v>
                </c:pt>
                <c:pt idx="28">
                  <c:v>23.9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FC5-4F65-BA79-46D9E58229D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922497200"/>
        <c:axId val="-922500464"/>
        <c:extLst/>
      </c:stockChart>
      <c:valAx>
        <c:axId val="-92249611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22508080"/>
        <c:crosses val="max"/>
        <c:crossBetween val="between"/>
      </c:valAx>
      <c:catAx>
        <c:axId val="-922508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22496112"/>
        <c:crossesAt val="0"/>
        <c:auto val="1"/>
        <c:lblAlgn val="ctr"/>
        <c:lblOffset val="100"/>
        <c:noMultiLvlLbl val="0"/>
      </c:catAx>
      <c:valAx>
        <c:axId val="-92250046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22497200"/>
        <c:crosses val="autoZero"/>
        <c:crossBetween val="between"/>
      </c:valAx>
      <c:catAx>
        <c:axId val="-92249720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92250046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กรุงเทพมหานคร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(13.72639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100.5600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Data!$B$101:$AE$101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14</c:v>
                </c:pt>
                <c:pt idx="4">
                  <c:v>12.5</c:v>
                </c:pt>
                <c:pt idx="5">
                  <c:v>16.399999999999999</c:v>
                </c:pt>
                <c:pt idx="6">
                  <c:v>1.3</c:v>
                </c:pt>
                <c:pt idx="7">
                  <c:v>0</c:v>
                </c:pt>
                <c:pt idx="8">
                  <c:v>0.7</c:v>
                </c:pt>
                <c:pt idx="9">
                  <c:v>52</c:v>
                </c:pt>
                <c:pt idx="10">
                  <c:v>0</c:v>
                </c:pt>
                <c:pt idx="11">
                  <c:v>0</c:v>
                </c:pt>
                <c:pt idx="12">
                  <c:v>14.2</c:v>
                </c:pt>
                <c:pt idx="13">
                  <c:v>0</c:v>
                </c:pt>
                <c:pt idx="14">
                  <c:v>1.6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0.1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36.5</c:v>
                </c:pt>
                <c:pt idx="27">
                  <c:v>6.2</c:v>
                </c:pt>
                <c:pt idx="28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94-44EF-BFE3-011D8A1A13D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922501552"/>
        <c:axId val="-92250209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Data!$B$99:$AE$99</c:f>
              <c:numCache>
                <c:formatCode>0.0</c:formatCode>
                <c:ptCount val="30"/>
                <c:pt idx="0">
                  <c:v>34.4</c:v>
                </c:pt>
                <c:pt idx="1">
                  <c:v>34.700000000000003</c:v>
                </c:pt>
                <c:pt idx="2">
                  <c:v>35.5</c:v>
                </c:pt>
                <c:pt idx="3">
                  <c:v>33.5</c:v>
                </c:pt>
                <c:pt idx="4">
                  <c:v>34.299999999999997</c:v>
                </c:pt>
                <c:pt idx="5">
                  <c:v>32.5</c:v>
                </c:pt>
                <c:pt idx="6">
                  <c:v>32.299999999999997</c:v>
                </c:pt>
                <c:pt idx="7">
                  <c:v>35.4</c:v>
                </c:pt>
                <c:pt idx="8">
                  <c:v>34.9</c:v>
                </c:pt>
                <c:pt idx="9">
                  <c:v>35.700000000000003</c:v>
                </c:pt>
                <c:pt idx="10">
                  <c:v>34.5</c:v>
                </c:pt>
                <c:pt idx="11">
                  <c:v>34.5</c:v>
                </c:pt>
                <c:pt idx="12">
                  <c:v>35.200000000000003</c:v>
                </c:pt>
                <c:pt idx="13">
                  <c:v>34.700000000000003</c:v>
                </c:pt>
                <c:pt idx="14">
                  <c:v>35.299999999999997</c:v>
                </c:pt>
                <c:pt idx="15">
                  <c:v>35.299999999999997</c:v>
                </c:pt>
                <c:pt idx="16">
                  <c:v>34.5</c:v>
                </c:pt>
                <c:pt idx="17">
                  <c:v>35.6</c:v>
                </c:pt>
                <c:pt idx="18">
                  <c:v>35.700000000000003</c:v>
                </c:pt>
                <c:pt idx="19">
                  <c:v>34.5</c:v>
                </c:pt>
                <c:pt idx="20">
                  <c:v>35.299999999999997</c:v>
                </c:pt>
                <c:pt idx="21">
                  <c:v>34.5</c:v>
                </c:pt>
                <c:pt idx="22">
                  <c:v>35.5</c:v>
                </c:pt>
                <c:pt idx="23">
                  <c:v>35.200000000000003</c:v>
                </c:pt>
                <c:pt idx="24">
                  <c:v>35.5</c:v>
                </c:pt>
                <c:pt idx="25">
                  <c:v>35.799999999999997</c:v>
                </c:pt>
                <c:pt idx="26">
                  <c:v>36.6</c:v>
                </c:pt>
                <c:pt idx="27">
                  <c:v>37.6</c:v>
                </c:pt>
                <c:pt idx="28">
                  <c:v>34.9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094-44EF-BFE3-011D8A1A13D2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Data!$B$100:$AE$100</c:f>
              <c:numCache>
                <c:formatCode>0.0</c:formatCode>
                <c:ptCount val="30"/>
                <c:pt idx="0">
                  <c:v>27.5</c:v>
                </c:pt>
                <c:pt idx="1">
                  <c:v>26</c:v>
                </c:pt>
                <c:pt idx="2">
                  <c:v>27.2</c:v>
                </c:pt>
                <c:pt idx="3">
                  <c:v>26.5</c:v>
                </c:pt>
                <c:pt idx="4">
                  <c:v>24.9</c:v>
                </c:pt>
                <c:pt idx="5">
                  <c:v>24.7</c:v>
                </c:pt>
                <c:pt idx="6">
                  <c:v>24.6</c:v>
                </c:pt>
                <c:pt idx="7">
                  <c:v>24.5</c:v>
                </c:pt>
                <c:pt idx="8">
                  <c:v>26</c:v>
                </c:pt>
                <c:pt idx="9">
                  <c:v>26</c:v>
                </c:pt>
                <c:pt idx="10">
                  <c:v>24</c:v>
                </c:pt>
                <c:pt idx="11">
                  <c:v>25.3</c:v>
                </c:pt>
                <c:pt idx="12">
                  <c:v>26.6</c:v>
                </c:pt>
                <c:pt idx="13">
                  <c:v>24.8</c:v>
                </c:pt>
                <c:pt idx="14">
                  <c:v>26</c:v>
                </c:pt>
                <c:pt idx="15">
                  <c:v>26.5</c:v>
                </c:pt>
                <c:pt idx="16">
                  <c:v>27.3</c:v>
                </c:pt>
                <c:pt idx="17">
                  <c:v>27.4</c:v>
                </c:pt>
                <c:pt idx="18">
                  <c:v>27</c:v>
                </c:pt>
                <c:pt idx="19">
                  <c:v>27</c:v>
                </c:pt>
                <c:pt idx="20">
                  <c:v>27.2</c:v>
                </c:pt>
                <c:pt idx="21">
                  <c:v>27.1</c:v>
                </c:pt>
                <c:pt idx="22">
                  <c:v>27.6</c:v>
                </c:pt>
                <c:pt idx="23">
                  <c:v>28.5</c:v>
                </c:pt>
                <c:pt idx="24">
                  <c:v>27.3</c:v>
                </c:pt>
                <c:pt idx="25">
                  <c:v>26.5</c:v>
                </c:pt>
                <c:pt idx="26">
                  <c:v>27.7</c:v>
                </c:pt>
                <c:pt idx="27">
                  <c:v>26.5</c:v>
                </c:pt>
                <c:pt idx="28">
                  <c:v>26.5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094-44EF-BFE3-011D8A1A13D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922495024"/>
        <c:axId val="-922499376"/>
        <c:extLst/>
      </c:stockChart>
      <c:valAx>
        <c:axId val="-922502096"/>
        <c:scaling>
          <c:orientation val="minMax"/>
          <c:max val="20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22501552"/>
        <c:crosses val="max"/>
        <c:crossBetween val="between"/>
      </c:valAx>
      <c:catAx>
        <c:axId val="-922501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22502096"/>
        <c:crossesAt val="0"/>
        <c:auto val="1"/>
        <c:lblAlgn val="ctr"/>
        <c:lblOffset val="100"/>
        <c:noMultiLvlLbl val="0"/>
      </c:catAx>
      <c:valAx>
        <c:axId val="-92249937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22495024"/>
        <c:crosses val="autoZero"/>
        <c:crossBetween val="between"/>
      </c:valAx>
      <c:catAx>
        <c:axId val="-92249502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92249937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ชลบุรี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(13.36667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100.98333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Data!$B$116:$AE$116</c:f>
              <c:numCache>
                <c:formatCode>0.0</c:formatCode>
                <c:ptCount val="30"/>
                <c:pt idx="0">
                  <c:v>0</c:v>
                </c:pt>
                <c:pt idx="1">
                  <c:v>18.2</c:v>
                </c:pt>
                <c:pt idx="2">
                  <c:v>0</c:v>
                </c:pt>
                <c:pt idx="3">
                  <c:v>15.7</c:v>
                </c:pt>
                <c:pt idx="4">
                  <c:v>13.2</c:v>
                </c:pt>
                <c:pt idx="5">
                  <c:v>2</c:v>
                </c:pt>
                <c:pt idx="6">
                  <c:v>3.7</c:v>
                </c:pt>
                <c:pt idx="7">
                  <c:v>23.3</c:v>
                </c:pt>
                <c:pt idx="8">
                  <c:v>0</c:v>
                </c:pt>
                <c:pt idx="9">
                  <c:v>5.8</c:v>
                </c:pt>
                <c:pt idx="10">
                  <c:v>4.5</c:v>
                </c:pt>
                <c:pt idx="11">
                  <c:v>0</c:v>
                </c:pt>
                <c:pt idx="12">
                  <c:v>1.2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4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3.9</c:v>
                </c:pt>
                <c:pt idx="25">
                  <c:v>0.3</c:v>
                </c:pt>
                <c:pt idx="26">
                  <c:v>12.6</c:v>
                </c:pt>
                <c:pt idx="27">
                  <c:v>16.7</c:v>
                </c:pt>
                <c:pt idx="2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1E-43E7-B2CF-949698E6EAC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880301040"/>
        <c:axId val="-88029342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Data!$B$114:$AE$114</c:f>
              <c:numCache>
                <c:formatCode>0.0</c:formatCode>
                <c:ptCount val="30"/>
                <c:pt idx="0">
                  <c:v>34.5</c:v>
                </c:pt>
                <c:pt idx="1">
                  <c:v>34.799999999999997</c:v>
                </c:pt>
                <c:pt idx="2">
                  <c:v>34.200000000000003</c:v>
                </c:pt>
                <c:pt idx="3">
                  <c:v>33</c:v>
                </c:pt>
                <c:pt idx="4">
                  <c:v>33.200000000000003</c:v>
                </c:pt>
                <c:pt idx="5">
                  <c:v>30.8</c:v>
                </c:pt>
                <c:pt idx="6">
                  <c:v>31.8</c:v>
                </c:pt>
                <c:pt idx="7">
                  <c:v>34.799999999999997</c:v>
                </c:pt>
                <c:pt idx="8">
                  <c:v>33.5</c:v>
                </c:pt>
                <c:pt idx="9">
                  <c:v>33.700000000000003</c:v>
                </c:pt>
                <c:pt idx="10">
                  <c:v>33.700000000000003</c:v>
                </c:pt>
                <c:pt idx="11">
                  <c:v>33.799999999999997</c:v>
                </c:pt>
                <c:pt idx="12">
                  <c:v>33.299999999999997</c:v>
                </c:pt>
                <c:pt idx="13">
                  <c:v>35</c:v>
                </c:pt>
                <c:pt idx="14">
                  <c:v>35.200000000000003</c:v>
                </c:pt>
                <c:pt idx="15">
                  <c:v>34.6</c:v>
                </c:pt>
                <c:pt idx="16">
                  <c:v>35.200000000000003</c:v>
                </c:pt>
                <c:pt idx="17">
                  <c:v>35.200000000000003</c:v>
                </c:pt>
                <c:pt idx="18">
                  <c:v>35.200000000000003</c:v>
                </c:pt>
                <c:pt idx="19">
                  <c:v>34.200000000000003</c:v>
                </c:pt>
                <c:pt idx="20">
                  <c:v>36</c:v>
                </c:pt>
                <c:pt idx="21">
                  <c:v>34</c:v>
                </c:pt>
                <c:pt idx="22">
                  <c:v>34</c:v>
                </c:pt>
                <c:pt idx="23">
                  <c:v>34.299999999999997</c:v>
                </c:pt>
                <c:pt idx="24">
                  <c:v>35.5</c:v>
                </c:pt>
                <c:pt idx="25">
                  <c:v>36</c:v>
                </c:pt>
                <c:pt idx="26">
                  <c:v>36.4</c:v>
                </c:pt>
                <c:pt idx="27">
                  <c:v>35.700000000000003</c:v>
                </c:pt>
                <c:pt idx="28">
                  <c:v>34.299999999999997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31E-43E7-B2CF-949698E6EACC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Data!$B$115:$AE$115</c:f>
              <c:numCache>
                <c:formatCode>0.0</c:formatCode>
                <c:ptCount val="30"/>
                <c:pt idx="0">
                  <c:v>27.6</c:v>
                </c:pt>
                <c:pt idx="1">
                  <c:v>26</c:v>
                </c:pt>
                <c:pt idx="2">
                  <c:v>26</c:v>
                </c:pt>
                <c:pt idx="3">
                  <c:v>25.5</c:v>
                </c:pt>
                <c:pt idx="4">
                  <c:v>24.3</c:v>
                </c:pt>
                <c:pt idx="5">
                  <c:v>23.8</c:v>
                </c:pt>
                <c:pt idx="6">
                  <c:v>24.1</c:v>
                </c:pt>
                <c:pt idx="7">
                  <c:v>24</c:v>
                </c:pt>
                <c:pt idx="8">
                  <c:v>24</c:v>
                </c:pt>
                <c:pt idx="9">
                  <c:v>26</c:v>
                </c:pt>
                <c:pt idx="10">
                  <c:v>25</c:v>
                </c:pt>
                <c:pt idx="11">
                  <c:v>24</c:v>
                </c:pt>
                <c:pt idx="12">
                  <c:v>25.2</c:v>
                </c:pt>
                <c:pt idx="13">
                  <c:v>25</c:v>
                </c:pt>
                <c:pt idx="14">
                  <c:v>25</c:v>
                </c:pt>
                <c:pt idx="15">
                  <c:v>25.5</c:v>
                </c:pt>
                <c:pt idx="16">
                  <c:v>26.7</c:v>
                </c:pt>
                <c:pt idx="17">
                  <c:v>26.5</c:v>
                </c:pt>
                <c:pt idx="18">
                  <c:v>26.4</c:v>
                </c:pt>
                <c:pt idx="19">
                  <c:v>26.5</c:v>
                </c:pt>
                <c:pt idx="20">
                  <c:v>26.5</c:v>
                </c:pt>
                <c:pt idx="21">
                  <c:v>26.2</c:v>
                </c:pt>
                <c:pt idx="22">
                  <c:v>26</c:v>
                </c:pt>
                <c:pt idx="23">
                  <c:v>26.8</c:v>
                </c:pt>
                <c:pt idx="24">
                  <c:v>26.5</c:v>
                </c:pt>
                <c:pt idx="25">
                  <c:v>26</c:v>
                </c:pt>
                <c:pt idx="26">
                  <c:v>26.4</c:v>
                </c:pt>
                <c:pt idx="27">
                  <c:v>25.8</c:v>
                </c:pt>
                <c:pt idx="28">
                  <c:v>23.5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31E-43E7-B2CF-949698E6EAC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880293968"/>
        <c:axId val="-880294512"/>
        <c:extLst/>
      </c:stockChart>
      <c:valAx>
        <c:axId val="-88029342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80301040"/>
        <c:crosses val="max"/>
        <c:crossBetween val="between"/>
      </c:valAx>
      <c:catAx>
        <c:axId val="-880301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80293424"/>
        <c:crossesAt val="0"/>
        <c:auto val="1"/>
        <c:lblAlgn val="ctr"/>
        <c:lblOffset val="100"/>
        <c:noMultiLvlLbl val="0"/>
      </c:catAx>
      <c:valAx>
        <c:axId val="-88029451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80293968"/>
        <c:crosses val="autoZero"/>
        <c:crossBetween val="between"/>
      </c:valAx>
      <c:catAx>
        <c:axId val="-88029396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88029451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เพชรบุรี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(12.99944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100.06060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Data!$B$136:$AE$136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6.7</c:v>
                </c:pt>
                <c:pt idx="5">
                  <c:v>4.3</c:v>
                </c:pt>
                <c:pt idx="6">
                  <c:v>2.2000000000000002</c:v>
                </c:pt>
                <c:pt idx="7">
                  <c:v>14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0.7</c:v>
                </c:pt>
                <c:pt idx="12">
                  <c:v>8.4</c:v>
                </c:pt>
                <c:pt idx="13">
                  <c:v>1.2</c:v>
                </c:pt>
                <c:pt idx="14">
                  <c:v>0.01</c:v>
                </c:pt>
                <c:pt idx="15">
                  <c:v>0</c:v>
                </c:pt>
                <c:pt idx="16">
                  <c:v>0</c:v>
                </c:pt>
                <c:pt idx="17">
                  <c:v>0.8</c:v>
                </c:pt>
                <c:pt idx="18">
                  <c:v>0.01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3.7</c:v>
                </c:pt>
                <c:pt idx="28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1C-4E5D-A1BF-4D04398EEA8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882565776"/>
        <c:axId val="-88257502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Data!$B$134:$AE$134</c:f>
              <c:numCache>
                <c:formatCode>0.0</c:formatCode>
                <c:ptCount val="30"/>
                <c:pt idx="0">
                  <c:v>35.799999999999997</c:v>
                </c:pt>
                <c:pt idx="1">
                  <c:v>35.6</c:v>
                </c:pt>
                <c:pt idx="2">
                  <c:v>34.200000000000003</c:v>
                </c:pt>
                <c:pt idx="3">
                  <c:v>34.9</c:v>
                </c:pt>
                <c:pt idx="4">
                  <c:v>33.700000000000003</c:v>
                </c:pt>
                <c:pt idx="5">
                  <c:v>33.1</c:v>
                </c:pt>
                <c:pt idx="6">
                  <c:v>32.799999999999997</c:v>
                </c:pt>
                <c:pt idx="7">
                  <c:v>33.5</c:v>
                </c:pt>
                <c:pt idx="8">
                  <c:v>34.1</c:v>
                </c:pt>
                <c:pt idx="9">
                  <c:v>34.4</c:v>
                </c:pt>
                <c:pt idx="10">
                  <c:v>34.6</c:v>
                </c:pt>
                <c:pt idx="11">
                  <c:v>34.799999999999997</c:v>
                </c:pt>
                <c:pt idx="12">
                  <c:v>35.1</c:v>
                </c:pt>
                <c:pt idx="13">
                  <c:v>33</c:v>
                </c:pt>
                <c:pt idx="14">
                  <c:v>33.200000000000003</c:v>
                </c:pt>
                <c:pt idx="15">
                  <c:v>34.1</c:v>
                </c:pt>
                <c:pt idx="16">
                  <c:v>33.6</c:v>
                </c:pt>
                <c:pt idx="17">
                  <c:v>34.6</c:v>
                </c:pt>
                <c:pt idx="18">
                  <c:v>34.4</c:v>
                </c:pt>
                <c:pt idx="19">
                  <c:v>32.4</c:v>
                </c:pt>
                <c:pt idx="20">
                  <c:v>35.9</c:v>
                </c:pt>
                <c:pt idx="21">
                  <c:v>36.799999999999997</c:v>
                </c:pt>
                <c:pt idx="22">
                  <c:v>36.5</c:v>
                </c:pt>
                <c:pt idx="23">
                  <c:v>35.6</c:v>
                </c:pt>
                <c:pt idx="24">
                  <c:v>36.5</c:v>
                </c:pt>
                <c:pt idx="25">
                  <c:v>36</c:v>
                </c:pt>
                <c:pt idx="26">
                  <c:v>36.5</c:v>
                </c:pt>
                <c:pt idx="27">
                  <c:v>34.4</c:v>
                </c:pt>
                <c:pt idx="28">
                  <c:v>33.4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51C-4E5D-A1BF-4D04398EEA8F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Data!$B$135:$AE$135</c:f>
              <c:numCache>
                <c:formatCode>0.0</c:formatCode>
                <c:ptCount val="30"/>
                <c:pt idx="0">
                  <c:v>26</c:v>
                </c:pt>
                <c:pt idx="1">
                  <c:v>25.8</c:v>
                </c:pt>
                <c:pt idx="2">
                  <c:v>25.6</c:v>
                </c:pt>
                <c:pt idx="3">
                  <c:v>24.8</c:v>
                </c:pt>
                <c:pt idx="4">
                  <c:v>25.5</c:v>
                </c:pt>
                <c:pt idx="5">
                  <c:v>23.5</c:v>
                </c:pt>
                <c:pt idx="6">
                  <c:v>24.3</c:v>
                </c:pt>
                <c:pt idx="7">
                  <c:v>24.6</c:v>
                </c:pt>
                <c:pt idx="8">
                  <c:v>24.1</c:v>
                </c:pt>
                <c:pt idx="9">
                  <c:v>26.2</c:v>
                </c:pt>
                <c:pt idx="10">
                  <c:v>26.3</c:v>
                </c:pt>
                <c:pt idx="11">
                  <c:v>25.5</c:v>
                </c:pt>
                <c:pt idx="12">
                  <c:v>26.3</c:v>
                </c:pt>
                <c:pt idx="13">
                  <c:v>24</c:v>
                </c:pt>
                <c:pt idx="14">
                  <c:v>23.8</c:v>
                </c:pt>
                <c:pt idx="15">
                  <c:v>25.6</c:v>
                </c:pt>
                <c:pt idx="16">
                  <c:v>26.5</c:v>
                </c:pt>
                <c:pt idx="17">
                  <c:v>26.5</c:v>
                </c:pt>
                <c:pt idx="18">
                  <c:v>25.2</c:v>
                </c:pt>
                <c:pt idx="19">
                  <c:v>25.5</c:v>
                </c:pt>
                <c:pt idx="20">
                  <c:v>25.9</c:v>
                </c:pt>
                <c:pt idx="21">
                  <c:v>25.4</c:v>
                </c:pt>
                <c:pt idx="22">
                  <c:v>25.6</c:v>
                </c:pt>
                <c:pt idx="23">
                  <c:v>25.5</c:v>
                </c:pt>
                <c:pt idx="24">
                  <c:v>25.6</c:v>
                </c:pt>
                <c:pt idx="25">
                  <c:v>26.4</c:v>
                </c:pt>
                <c:pt idx="26">
                  <c:v>26.6</c:v>
                </c:pt>
                <c:pt idx="27">
                  <c:v>26.4</c:v>
                </c:pt>
                <c:pt idx="28">
                  <c:v>25.5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51C-4E5D-A1BF-4D04398EEA8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882574480"/>
        <c:axId val="-882573936"/>
        <c:extLst/>
      </c:stockChart>
      <c:valAx>
        <c:axId val="-88257502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82565776"/>
        <c:crosses val="max"/>
        <c:crossBetween val="between"/>
      </c:valAx>
      <c:catAx>
        <c:axId val="-882565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82575024"/>
        <c:crossesAt val="0"/>
        <c:auto val="1"/>
        <c:lblAlgn val="ctr"/>
        <c:lblOffset val="100"/>
        <c:noMultiLvlLbl val="0"/>
      </c:catAx>
      <c:valAx>
        <c:axId val="-88257393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82574480"/>
        <c:crosses val="autoZero"/>
        <c:crossBetween val="between"/>
      </c:valAx>
      <c:catAx>
        <c:axId val="-88257448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88257393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0.04892</cdr:y>
    </cdr:from>
    <cdr:to>
      <cdr:x>0.25421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 dirty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 2562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 dirty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A1DAD79-7EBF-4FAD-9AEC-9A7E3513FCC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793" y="50809"/>
          <a:ext cx="911241" cy="91437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0.9415</cdr:y>
    </cdr:from>
    <cdr:to>
      <cdr:x>0.59707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942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0.05194</cdr:y>
    </cdr:from>
    <cdr:to>
      <cdr:x>0.25421</cdr:x>
      <cdr:y>0.10994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270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D5D2B03F-B5E0-4BD8-9762-7595292EEE6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0.42454</cdr:x>
      <cdr:y>0.94302</cdr:y>
    </cdr:from>
    <cdr:to>
      <cdr:x>0.44542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79825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0.93999</cdr:y>
    </cdr:from>
    <cdr:to>
      <cdr:x>0.59707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942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0.04892</cdr:y>
    </cdr:from>
    <cdr:to>
      <cdr:x>0.25421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A0BB71B8-FD5A-4D80-B51B-24CE982493F3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0.93999</cdr:y>
    </cdr:from>
    <cdr:to>
      <cdr:x>0.59267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0.05043</cdr:y>
    </cdr:from>
    <cdr:to>
      <cdr:x>0.25312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 2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562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0458E05-0075-4F44-A427-CAA5D4C6FD77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0.93999</cdr:y>
    </cdr:from>
    <cdr:to>
      <cdr:x>0.59267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0.0474</cdr:y>
    </cdr:from>
    <cdr:to>
      <cdr:x>0.25421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D8AF509-131A-4F6B-A113-C10DDCC83FCA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0.42564</cdr:x>
      <cdr:y>0.9415</cdr:y>
    </cdr:from>
    <cdr:to>
      <cdr:x>0.44652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893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0.57399</cdr:x>
      <cdr:y>0.9415</cdr:y>
    </cdr:from>
    <cdr:to>
      <cdr:x>0.59487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7522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37159FE8-3218-4624-AE8D-AD57A6783CD3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0.42894</cdr:x>
      <cdr:y>0.93999</cdr:y>
    </cdr:from>
    <cdr:to>
      <cdr:x>0.44982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1792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0.93848</cdr:y>
    </cdr:from>
    <cdr:to>
      <cdr:x>0.59267</cdr:x>
      <cdr:y>0.95966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0867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0.01026</cdr:x>
      <cdr:y>0.00656</cdr:y>
    </cdr:from>
    <cdr:to>
      <cdr:x>0.11539</cdr:x>
      <cdr:y>0.15179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D87F206F-5756-47F3-864F-4394982C5D79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88893" y="41284"/>
          <a:ext cx="911241" cy="91437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</cdr:txBody>
    </cdr:sp>
  </cdr:relSizeAnchor>
  <cdr:relSizeAnchor xmlns:cdr="http://schemas.openxmlformats.org/drawingml/2006/chartDrawing">
    <cdr:from>
      <cdr:x>0.42454</cdr:x>
      <cdr:y>0.9415</cdr:y>
    </cdr:from>
    <cdr:to>
      <cdr:x>0.44542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7982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0.9415</cdr:y>
    </cdr:from>
    <cdr:to>
      <cdr:x>0.59597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847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0.05346</cdr:y>
    </cdr:from>
    <cdr:to>
      <cdr:x>0.25312</cdr:x>
      <cdr:y>0.11146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365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1D3C716A-5683-4D78-8599-A2E70090E50C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0.93999</cdr:y>
    </cdr:from>
    <cdr:to>
      <cdr:x>0.59707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942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0.11905</cdr:x>
      <cdr:y>0.05043</cdr:y>
    </cdr:from>
    <cdr:to>
      <cdr:x>0.25202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868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450D5AA-72FE-45AA-B7BA-ADC36EB00DEF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0.57289</cdr:x>
      <cdr:y>0.9415</cdr:y>
    </cdr:from>
    <cdr:to>
      <cdr:x>0.59377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657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0.05043</cdr:y>
    </cdr:from>
    <cdr:to>
      <cdr:x>0.25531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7343E88A-6E31-4705-931B-229A85C558BE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0.57839</cdr:x>
      <cdr:y>0.93999</cdr:y>
    </cdr:from>
    <cdr:to>
      <cdr:x>0.59927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501332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0.11905</cdr:x>
      <cdr:y>0.05346</cdr:y>
    </cdr:from>
    <cdr:to>
      <cdr:x>0.25202</cdr:x>
      <cdr:y>0.11146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868" y="3365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 2562</a:t>
          </a: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FBA23E5D-4D91-4161-A79F-832FBBF22460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0.9415</cdr:y>
    </cdr:from>
    <cdr:to>
      <cdr:x>0.59707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942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0.04892</cdr:y>
    </cdr:from>
    <cdr:to>
      <cdr:x>0.25312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BB7FFB18-625B-4E2F-A74A-1A240D800026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0.93999</cdr:y>
    </cdr:from>
    <cdr:to>
      <cdr:x>0.44872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0.0474</cdr:y>
    </cdr:from>
    <cdr:to>
      <cdr:x>0.25312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B3C35C90-7B02-4BFE-A79D-9E2728A0302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414C3DC-A4BC-49B6-81D1-FA94C1DE5FEF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0.43004</cdr:x>
      <cdr:y>0.9415</cdr:y>
    </cdr:from>
    <cdr:to>
      <cdr:x>0.45092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274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0.57729</cdr:x>
      <cdr:y>0.93999</cdr:y>
    </cdr:from>
    <cdr:to>
      <cdr:x>0.59817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500380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0.0474</cdr:y>
    </cdr:from>
    <cdr:to>
      <cdr:x>0.25421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ACDCEFA-4425-458F-BD95-0B96496AB1FA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0.04589</cdr:y>
    </cdr:from>
    <cdr:to>
      <cdr:x>0.25421</cdr:x>
      <cdr:y>0.10389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889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F82F34FF-DC13-47AE-8A3F-ADF31C3FC92E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0.57949</cdr:x>
      <cdr:y>0.93999</cdr:y>
    </cdr:from>
    <cdr:to>
      <cdr:x>0.60037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50228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0.05194</cdr:y>
    </cdr:from>
    <cdr:to>
      <cdr:x>0.25531</cdr:x>
      <cdr:y>0.10994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270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150CAA70-A8BC-48C3-98C5-3D7D9BD0C2AC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0.57839</cdr:x>
      <cdr:y>0.93696</cdr:y>
    </cdr:from>
    <cdr:to>
      <cdr:x>0.59927</cdr:x>
      <cdr:y>0.95814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5013325" y="58991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0.05497</cdr:y>
    </cdr:from>
    <cdr:to>
      <cdr:x>0.25531</cdr:x>
      <cdr:y>0.11297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460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4409B3B5-6A29-4E63-85A4-6DB64A7283F1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0.93999</cdr:y>
    </cdr:from>
    <cdr:to>
      <cdr:x>0.44762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773" y="1048838"/>
            <a:ext cx="7466092" cy="2231190"/>
          </a:xfrm>
        </p:spPr>
        <p:txBody>
          <a:bodyPr anchor="b"/>
          <a:lstStyle>
            <a:lvl1pPr algn="ctr">
              <a:defRPr sz="56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957" y="3366072"/>
            <a:ext cx="6587729" cy="1547294"/>
          </a:xfrm>
        </p:spPr>
        <p:txBody>
          <a:bodyPr/>
          <a:lstStyle>
            <a:lvl1pPr marL="0" indent="0" algn="ctr">
              <a:buNone/>
              <a:defRPr sz="2243"/>
            </a:lvl1pPr>
            <a:lvl2pPr marL="427253" indent="0" algn="ctr">
              <a:buNone/>
              <a:defRPr sz="1869"/>
            </a:lvl2pPr>
            <a:lvl3pPr marL="854507" indent="0" algn="ctr">
              <a:buNone/>
              <a:defRPr sz="1682"/>
            </a:lvl3pPr>
            <a:lvl4pPr marL="1281760" indent="0" algn="ctr">
              <a:buNone/>
              <a:defRPr sz="1495"/>
            </a:lvl4pPr>
            <a:lvl5pPr marL="1709014" indent="0" algn="ctr">
              <a:buNone/>
              <a:defRPr sz="1495"/>
            </a:lvl5pPr>
            <a:lvl6pPr marL="2136267" indent="0" algn="ctr">
              <a:buNone/>
              <a:defRPr sz="1495"/>
            </a:lvl6pPr>
            <a:lvl7pPr marL="2563520" indent="0" algn="ctr">
              <a:buNone/>
              <a:defRPr sz="1495"/>
            </a:lvl7pPr>
            <a:lvl8pPr marL="2990774" indent="0" algn="ctr">
              <a:buNone/>
              <a:defRPr sz="1495"/>
            </a:lvl8pPr>
            <a:lvl9pPr marL="3418027" indent="0" algn="ctr">
              <a:buNone/>
              <a:defRPr sz="149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912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59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5791" y="341206"/>
            <a:ext cx="1893972" cy="54311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3876" y="341206"/>
            <a:ext cx="5572120" cy="543110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13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22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301" y="1597737"/>
            <a:ext cx="7575888" cy="2665857"/>
          </a:xfrm>
        </p:spPr>
        <p:txBody>
          <a:bodyPr anchor="b"/>
          <a:lstStyle>
            <a:lvl1pPr>
              <a:defRPr sz="56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301" y="4288812"/>
            <a:ext cx="7575888" cy="1401911"/>
          </a:xfrm>
        </p:spPr>
        <p:txBody>
          <a:bodyPr/>
          <a:lstStyle>
            <a:lvl1pPr marL="0" indent="0">
              <a:buNone/>
              <a:defRPr sz="2243">
                <a:solidFill>
                  <a:schemeClr val="tx1"/>
                </a:solidFill>
              </a:defRPr>
            </a:lvl1pPr>
            <a:lvl2pPr marL="427253" indent="0">
              <a:buNone/>
              <a:defRPr sz="1869">
                <a:solidFill>
                  <a:schemeClr val="tx1">
                    <a:tint val="75000"/>
                  </a:schemeClr>
                </a:solidFill>
              </a:defRPr>
            </a:lvl2pPr>
            <a:lvl3pPr marL="854507" indent="0">
              <a:buNone/>
              <a:defRPr sz="1682">
                <a:solidFill>
                  <a:schemeClr val="tx1">
                    <a:tint val="75000"/>
                  </a:schemeClr>
                </a:solidFill>
              </a:defRPr>
            </a:lvl3pPr>
            <a:lvl4pPr marL="1281760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4pPr>
            <a:lvl5pPr marL="1709014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5pPr>
            <a:lvl6pPr marL="2136267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6pPr>
            <a:lvl7pPr marL="2563520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7pPr>
            <a:lvl8pPr marL="2990774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8pPr>
            <a:lvl9pPr marL="3418027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5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3875" y="1706031"/>
            <a:ext cx="3733046" cy="40662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6717" y="1706031"/>
            <a:ext cx="3733046" cy="40662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03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19" y="341209"/>
            <a:ext cx="7575888" cy="12387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5020" y="1571031"/>
            <a:ext cx="3715890" cy="769938"/>
          </a:xfrm>
        </p:spPr>
        <p:txBody>
          <a:bodyPr anchor="b"/>
          <a:lstStyle>
            <a:lvl1pPr marL="0" indent="0">
              <a:buNone/>
              <a:defRPr sz="2243" b="1"/>
            </a:lvl1pPr>
            <a:lvl2pPr marL="427253" indent="0">
              <a:buNone/>
              <a:defRPr sz="1869" b="1"/>
            </a:lvl2pPr>
            <a:lvl3pPr marL="854507" indent="0">
              <a:buNone/>
              <a:defRPr sz="1682" b="1"/>
            </a:lvl3pPr>
            <a:lvl4pPr marL="1281760" indent="0">
              <a:buNone/>
              <a:defRPr sz="1495" b="1"/>
            </a:lvl4pPr>
            <a:lvl5pPr marL="1709014" indent="0">
              <a:buNone/>
              <a:defRPr sz="1495" b="1"/>
            </a:lvl5pPr>
            <a:lvl6pPr marL="2136267" indent="0">
              <a:buNone/>
              <a:defRPr sz="1495" b="1"/>
            </a:lvl6pPr>
            <a:lvl7pPr marL="2563520" indent="0">
              <a:buNone/>
              <a:defRPr sz="1495" b="1"/>
            </a:lvl7pPr>
            <a:lvl8pPr marL="2990774" indent="0">
              <a:buNone/>
              <a:defRPr sz="1495" b="1"/>
            </a:lvl8pPr>
            <a:lvl9pPr marL="3418027" indent="0">
              <a:buNone/>
              <a:defRPr sz="149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5020" y="2340969"/>
            <a:ext cx="3715890" cy="34432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7" y="1571031"/>
            <a:ext cx="3734190" cy="769938"/>
          </a:xfrm>
        </p:spPr>
        <p:txBody>
          <a:bodyPr anchor="b"/>
          <a:lstStyle>
            <a:lvl1pPr marL="0" indent="0">
              <a:buNone/>
              <a:defRPr sz="2243" b="1"/>
            </a:lvl1pPr>
            <a:lvl2pPr marL="427253" indent="0">
              <a:buNone/>
              <a:defRPr sz="1869" b="1"/>
            </a:lvl2pPr>
            <a:lvl3pPr marL="854507" indent="0">
              <a:buNone/>
              <a:defRPr sz="1682" b="1"/>
            </a:lvl3pPr>
            <a:lvl4pPr marL="1281760" indent="0">
              <a:buNone/>
              <a:defRPr sz="1495" b="1"/>
            </a:lvl4pPr>
            <a:lvl5pPr marL="1709014" indent="0">
              <a:buNone/>
              <a:defRPr sz="1495" b="1"/>
            </a:lvl5pPr>
            <a:lvl6pPr marL="2136267" indent="0">
              <a:buNone/>
              <a:defRPr sz="1495" b="1"/>
            </a:lvl6pPr>
            <a:lvl7pPr marL="2563520" indent="0">
              <a:buNone/>
              <a:defRPr sz="1495" b="1"/>
            </a:lvl7pPr>
            <a:lvl8pPr marL="2990774" indent="0">
              <a:buNone/>
              <a:defRPr sz="1495" b="1"/>
            </a:lvl8pPr>
            <a:lvl9pPr marL="3418027" indent="0">
              <a:buNone/>
              <a:defRPr sz="149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46717" y="2340969"/>
            <a:ext cx="3734190" cy="34432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39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16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19" y="427249"/>
            <a:ext cx="2832952" cy="1495372"/>
          </a:xfrm>
        </p:spPr>
        <p:txBody>
          <a:bodyPr anchor="b"/>
          <a:lstStyle>
            <a:lvl1pPr>
              <a:defRPr sz="29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192" y="922741"/>
            <a:ext cx="4446717" cy="4554358"/>
          </a:xfrm>
        </p:spPr>
        <p:txBody>
          <a:bodyPr/>
          <a:lstStyle>
            <a:lvl1pPr>
              <a:defRPr sz="2990"/>
            </a:lvl1pPr>
            <a:lvl2pPr>
              <a:defRPr sz="2617"/>
            </a:lvl2pPr>
            <a:lvl3pPr>
              <a:defRPr sz="2243"/>
            </a:lvl3pPr>
            <a:lvl4pPr>
              <a:defRPr sz="1869"/>
            </a:lvl4pPr>
            <a:lvl5pPr>
              <a:defRPr sz="1869"/>
            </a:lvl5pPr>
            <a:lvl6pPr>
              <a:defRPr sz="1869"/>
            </a:lvl6pPr>
            <a:lvl7pPr>
              <a:defRPr sz="1869"/>
            </a:lvl7pPr>
            <a:lvl8pPr>
              <a:defRPr sz="1869"/>
            </a:lvl8pPr>
            <a:lvl9pPr>
              <a:defRPr sz="186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5019" y="1922622"/>
            <a:ext cx="2832952" cy="3561894"/>
          </a:xfrm>
        </p:spPr>
        <p:txBody>
          <a:bodyPr/>
          <a:lstStyle>
            <a:lvl1pPr marL="0" indent="0">
              <a:buNone/>
              <a:defRPr sz="1495"/>
            </a:lvl1pPr>
            <a:lvl2pPr marL="427253" indent="0">
              <a:buNone/>
              <a:defRPr sz="1308"/>
            </a:lvl2pPr>
            <a:lvl3pPr marL="854507" indent="0">
              <a:buNone/>
              <a:defRPr sz="1121"/>
            </a:lvl3pPr>
            <a:lvl4pPr marL="1281760" indent="0">
              <a:buNone/>
              <a:defRPr sz="935"/>
            </a:lvl4pPr>
            <a:lvl5pPr marL="1709014" indent="0">
              <a:buNone/>
              <a:defRPr sz="935"/>
            </a:lvl5pPr>
            <a:lvl6pPr marL="2136267" indent="0">
              <a:buNone/>
              <a:defRPr sz="935"/>
            </a:lvl6pPr>
            <a:lvl7pPr marL="2563520" indent="0">
              <a:buNone/>
              <a:defRPr sz="935"/>
            </a:lvl7pPr>
            <a:lvl8pPr marL="2990774" indent="0">
              <a:buNone/>
              <a:defRPr sz="935"/>
            </a:lvl8pPr>
            <a:lvl9pPr marL="3418027" indent="0">
              <a:buNone/>
              <a:defRPr sz="93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690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19" y="427249"/>
            <a:ext cx="2832952" cy="1495372"/>
          </a:xfrm>
        </p:spPr>
        <p:txBody>
          <a:bodyPr anchor="b"/>
          <a:lstStyle>
            <a:lvl1pPr>
              <a:defRPr sz="29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34192" y="922741"/>
            <a:ext cx="4446717" cy="4554358"/>
          </a:xfrm>
        </p:spPr>
        <p:txBody>
          <a:bodyPr anchor="t"/>
          <a:lstStyle>
            <a:lvl1pPr marL="0" indent="0">
              <a:buNone/>
              <a:defRPr sz="2990"/>
            </a:lvl1pPr>
            <a:lvl2pPr marL="427253" indent="0">
              <a:buNone/>
              <a:defRPr sz="2617"/>
            </a:lvl2pPr>
            <a:lvl3pPr marL="854507" indent="0">
              <a:buNone/>
              <a:defRPr sz="2243"/>
            </a:lvl3pPr>
            <a:lvl4pPr marL="1281760" indent="0">
              <a:buNone/>
              <a:defRPr sz="1869"/>
            </a:lvl4pPr>
            <a:lvl5pPr marL="1709014" indent="0">
              <a:buNone/>
              <a:defRPr sz="1869"/>
            </a:lvl5pPr>
            <a:lvl6pPr marL="2136267" indent="0">
              <a:buNone/>
              <a:defRPr sz="1869"/>
            </a:lvl6pPr>
            <a:lvl7pPr marL="2563520" indent="0">
              <a:buNone/>
              <a:defRPr sz="1869"/>
            </a:lvl7pPr>
            <a:lvl8pPr marL="2990774" indent="0">
              <a:buNone/>
              <a:defRPr sz="1869"/>
            </a:lvl8pPr>
            <a:lvl9pPr marL="3418027" indent="0">
              <a:buNone/>
              <a:defRPr sz="186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5019" y="1922622"/>
            <a:ext cx="2832952" cy="3561894"/>
          </a:xfrm>
        </p:spPr>
        <p:txBody>
          <a:bodyPr/>
          <a:lstStyle>
            <a:lvl1pPr marL="0" indent="0">
              <a:buNone/>
              <a:defRPr sz="1495"/>
            </a:lvl1pPr>
            <a:lvl2pPr marL="427253" indent="0">
              <a:buNone/>
              <a:defRPr sz="1308"/>
            </a:lvl2pPr>
            <a:lvl3pPr marL="854507" indent="0">
              <a:buNone/>
              <a:defRPr sz="1121"/>
            </a:lvl3pPr>
            <a:lvl4pPr marL="1281760" indent="0">
              <a:buNone/>
              <a:defRPr sz="935"/>
            </a:lvl4pPr>
            <a:lvl5pPr marL="1709014" indent="0">
              <a:buNone/>
              <a:defRPr sz="935"/>
            </a:lvl5pPr>
            <a:lvl6pPr marL="2136267" indent="0">
              <a:buNone/>
              <a:defRPr sz="935"/>
            </a:lvl6pPr>
            <a:lvl7pPr marL="2563520" indent="0">
              <a:buNone/>
              <a:defRPr sz="935"/>
            </a:lvl7pPr>
            <a:lvl8pPr marL="2990774" indent="0">
              <a:buNone/>
              <a:defRPr sz="935"/>
            </a:lvl8pPr>
            <a:lvl9pPr marL="3418027" indent="0">
              <a:buNone/>
              <a:defRPr sz="93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17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875" y="341209"/>
            <a:ext cx="7575888" cy="1238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875" y="1706031"/>
            <a:ext cx="7575888" cy="4066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3877" y="5939952"/>
            <a:ext cx="1976319" cy="3412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4D418-B9C2-487C-9C18-48F775FB9DA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9580" y="5939952"/>
            <a:ext cx="2964478" cy="3412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446" y="5939952"/>
            <a:ext cx="1976319" cy="3412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9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854507" rtl="0" eaLnBrk="1" latinLnBrk="0" hangingPunct="1">
        <a:lnSpc>
          <a:spcPct val="90000"/>
        </a:lnSpc>
        <a:spcBef>
          <a:spcPct val="0"/>
        </a:spcBef>
        <a:buNone/>
        <a:defRPr sz="411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3627" indent="-213627" algn="l" defTabSz="854507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2617" kern="1200">
          <a:solidFill>
            <a:schemeClr val="tx1"/>
          </a:solidFill>
          <a:latin typeface="+mn-lt"/>
          <a:ea typeface="+mn-ea"/>
          <a:cs typeface="+mn-cs"/>
        </a:defRPr>
      </a:lvl1pPr>
      <a:lvl2pPr marL="640880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2243" kern="1200">
          <a:solidFill>
            <a:schemeClr val="tx1"/>
          </a:solidFill>
          <a:latin typeface="+mn-lt"/>
          <a:ea typeface="+mn-ea"/>
          <a:cs typeface="+mn-cs"/>
        </a:defRPr>
      </a:lvl2pPr>
      <a:lvl3pPr marL="1068134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869" kern="1200">
          <a:solidFill>
            <a:schemeClr val="tx1"/>
          </a:solidFill>
          <a:latin typeface="+mn-lt"/>
          <a:ea typeface="+mn-ea"/>
          <a:cs typeface="+mn-cs"/>
        </a:defRPr>
      </a:lvl3pPr>
      <a:lvl4pPr marL="1495387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4pPr>
      <a:lvl5pPr marL="1922640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5pPr>
      <a:lvl6pPr marL="2349894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6pPr>
      <a:lvl7pPr marL="2777147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7pPr>
      <a:lvl8pPr marL="3204401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8pPr>
      <a:lvl9pPr marL="3631654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1pPr>
      <a:lvl2pPr marL="427253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2pPr>
      <a:lvl3pPr marL="854507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3pPr>
      <a:lvl4pPr marL="1281760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4pPr>
      <a:lvl5pPr marL="1709014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5pPr>
      <a:lvl6pPr marL="2136267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6pPr>
      <a:lvl7pPr marL="2563520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7pPr>
      <a:lvl8pPr marL="2990774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8pPr>
      <a:lvl9pPr marL="3418027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F7E9804-6A7F-4DF1-89CD-6C7DDB403C14}"/>
              </a:ext>
            </a:extLst>
          </p:cNvPr>
          <p:cNvSpPr/>
          <p:nvPr/>
        </p:nvSpPr>
        <p:spPr>
          <a:xfrm>
            <a:off x="3686175" y="5959716"/>
            <a:ext cx="130244" cy="1394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6129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B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6336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F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1706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D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0226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2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628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21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1929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793B038-2101-4BB9-A862-5847C43E243E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3168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2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7199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2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0645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22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5419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13FFA78-8A49-496C-B333-DFBA756858EA}"/>
              </a:ext>
            </a:extLst>
          </p:cNvPr>
          <p:cNvSpPr/>
          <p:nvPr/>
        </p:nvSpPr>
        <p:spPr>
          <a:xfrm>
            <a:off x="3686175" y="5959716"/>
            <a:ext cx="130244" cy="1394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7212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7CFBB71-DED5-4BF1-8E45-AD42BF090594}"/>
              </a:ext>
            </a:extLst>
          </p:cNvPr>
          <p:cNvSpPr/>
          <p:nvPr/>
        </p:nvSpPr>
        <p:spPr>
          <a:xfrm>
            <a:off x="3686175" y="5959716"/>
            <a:ext cx="130244" cy="1394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E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9787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E6032A1-9AC9-46FA-9A47-921E20D6A9C4}"/>
              </a:ext>
            </a:extLst>
          </p:cNvPr>
          <p:cNvSpPr/>
          <p:nvPr/>
        </p:nvSpPr>
        <p:spPr>
          <a:xfrm>
            <a:off x="3686175" y="5959716"/>
            <a:ext cx="130244" cy="1394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1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593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2258579-8C9A-4C13-B476-388D7FA8E11C}"/>
              </a:ext>
            </a:extLst>
          </p:cNvPr>
          <p:cNvSpPr/>
          <p:nvPr/>
        </p:nvSpPr>
        <p:spPr>
          <a:xfrm>
            <a:off x="3686175" y="5959716"/>
            <a:ext cx="130244" cy="1394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1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5849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0EBE5B-48ED-4879-9224-42809904D27F}"/>
              </a:ext>
            </a:extLst>
          </p:cNvPr>
          <p:cNvSpPr/>
          <p:nvPr/>
        </p:nvSpPr>
        <p:spPr>
          <a:xfrm>
            <a:off x="3686175" y="5959716"/>
            <a:ext cx="130244" cy="1394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14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3477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5823113-30E8-4C7E-B77B-C0414EB4AE05}"/>
              </a:ext>
            </a:extLst>
          </p:cNvPr>
          <p:cNvSpPr/>
          <p:nvPr/>
        </p:nvSpPr>
        <p:spPr>
          <a:xfrm>
            <a:off x="3686175" y="5959716"/>
            <a:ext cx="130244" cy="1394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17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4439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A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4201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E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2170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1542</TotalTime>
  <Words>390</Words>
  <Application>Microsoft Office PowerPoint</Application>
  <PresentationFormat>Custom</PresentationFormat>
  <Paragraphs>109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AngsanaUPC</vt:lpstr>
      <vt:lpstr>Arial</vt:lpstr>
      <vt:lpstr>Calibri</vt:lpstr>
      <vt:lpstr>Calibri Light</vt:lpstr>
      <vt:lpstr>FreesiaUPC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Chanattha Saengrattanayon</dc:creator>
  <cp:lastModifiedBy>Chanattha Saengrattanayon</cp:lastModifiedBy>
  <cp:revision>51</cp:revision>
  <dcterms:created xsi:type="dcterms:W3CDTF">2018-10-25T13:21:08Z</dcterms:created>
  <dcterms:modified xsi:type="dcterms:W3CDTF">2019-11-07T06:32:13Z</dcterms:modified>
</cp:coreProperties>
</file>