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57" d="100"/>
          <a:sy n="57" d="100"/>
        </p:scale>
        <p:origin x="36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EEC_BigCity_Tourism\oct2019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Data!$B$11:$AE$11</c:f>
              <c:numCache>
                <c:formatCode>0.0</c:formatCode>
                <c:ptCount val="30"/>
                <c:pt idx="0">
                  <c:v>0</c:v>
                </c:pt>
                <c:pt idx="1">
                  <c:v>0.4</c:v>
                </c:pt>
                <c:pt idx="2">
                  <c:v>0</c:v>
                </c:pt>
                <c:pt idx="3">
                  <c:v>0.01</c:v>
                </c:pt>
                <c:pt idx="4">
                  <c:v>0</c:v>
                </c:pt>
                <c:pt idx="5">
                  <c:v>0.01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34.5</c:v>
                </c:pt>
                <c:pt idx="10">
                  <c:v>1.1000000000000001</c:v>
                </c:pt>
                <c:pt idx="11">
                  <c:v>0</c:v>
                </c:pt>
                <c:pt idx="12">
                  <c:v>30.1</c:v>
                </c:pt>
                <c:pt idx="13">
                  <c:v>7.4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5.5</c:v>
                </c:pt>
                <c:pt idx="22">
                  <c:v>0.6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FB-4263-A0BD-C23214D2AF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3120624"/>
        <c:axId val="-9231222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Data!$B$9:$AE$9</c:f>
              <c:numCache>
                <c:formatCode>0.0</c:formatCode>
                <c:ptCount val="30"/>
                <c:pt idx="0">
                  <c:v>33</c:v>
                </c:pt>
                <c:pt idx="1">
                  <c:v>33.9</c:v>
                </c:pt>
                <c:pt idx="2">
                  <c:v>34.5</c:v>
                </c:pt>
                <c:pt idx="3">
                  <c:v>34.299999999999997</c:v>
                </c:pt>
                <c:pt idx="4">
                  <c:v>32</c:v>
                </c:pt>
                <c:pt idx="5">
                  <c:v>31.3</c:v>
                </c:pt>
                <c:pt idx="6">
                  <c:v>31.6</c:v>
                </c:pt>
                <c:pt idx="7">
                  <c:v>32.4</c:v>
                </c:pt>
                <c:pt idx="8">
                  <c:v>32.9</c:v>
                </c:pt>
                <c:pt idx="9">
                  <c:v>33.1</c:v>
                </c:pt>
                <c:pt idx="10">
                  <c:v>33.5</c:v>
                </c:pt>
                <c:pt idx="11">
                  <c:v>33.9</c:v>
                </c:pt>
                <c:pt idx="12">
                  <c:v>35</c:v>
                </c:pt>
                <c:pt idx="13">
                  <c:v>28.4</c:v>
                </c:pt>
                <c:pt idx="14">
                  <c:v>32.200000000000003</c:v>
                </c:pt>
                <c:pt idx="15">
                  <c:v>33.700000000000003</c:v>
                </c:pt>
                <c:pt idx="16">
                  <c:v>33.299999999999997</c:v>
                </c:pt>
                <c:pt idx="17">
                  <c:v>32</c:v>
                </c:pt>
                <c:pt idx="18">
                  <c:v>32.6</c:v>
                </c:pt>
                <c:pt idx="19">
                  <c:v>33.200000000000003</c:v>
                </c:pt>
                <c:pt idx="20">
                  <c:v>33.6</c:v>
                </c:pt>
                <c:pt idx="21">
                  <c:v>33.700000000000003</c:v>
                </c:pt>
                <c:pt idx="22">
                  <c:v>33.200000000000003</c:v>
                </c:pt>
                <c:pt idx="23">
                  <c:v>33.9</c:v>
                </c:pt>
                <c:pt idx="24">
                  <c:v>32.4</c:v>
                </c:pt>
                <c:pt idx="25">
                  <c:v>33.299999999999997</c:v>
                </c:pt>
                <c:pt idx="26">
                  <c:v>33.799999999999997</c:v>
                </c:pt>
                <c:pt idx="27">
                  <c:v>34.299999999999997</c:v>
                </c:pt>
                <c:pt idx="28">
                  <c:v>34.1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FB-4263-A0BD-C23214D2AF7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Data!$B$10:$AE$10</c:f>
              <c:numCache>
                <c:formatCode>0.0</c:formatCode>
                <c:ptCount val="30"/>
                <c:pt idx="0">
                  <c:v>22</c:v>
                </c:pt>
                <c:pt idx="1">
                  <c:v>22.6</c:v>
                </c:pt>
                <c:pt idx="2">
                  <c:v>23.1</c:v>
                </c:pt>
                <c:pt idx="3">
                  <c:v>22.6</c:v>
                </c:pt>
                <c:pt idx="4">
                  <c:v>21.5</c:v>
                </c:pt>
                <c:pt idx="5">
                  <c:v>23.5</c:v>
                </c:pt>
                <c:pt idx="6">
                  <c:v>21.5</c:v>
                </c:pt>
                <c:pt idx="7">
                  <c:v>21.1</c:v>
                </c:pt>
                <c:pt idx="8">
                  <c:v>21.5</c:v>
                </c:pt>
                <c:pt idx="9">
                  <c:v>21.8</c:v>
                </c:pt>
                <c:pt idx="10">
                  <c:v>22.7</c:v>
                </c:pt>
                <c:pt idx="11">
                  <c:v>22.6</c:v>
                </c:pt>
                <c:pt idx="12">
                  <c:v>23.4</c:v>
                </c:pt>
                <c:pt idx="13">
                  <c:v>22.5</c:v>
                </c:pt>
                <c:pt idx="14">
                  <c:v>22.1</c:v>
                </c:pt>
                <c:pt idx="15">
                  <c:v>23</c:v>
                </c:pt>
                <c:pt idx="16">
                  <c:v>22.1</c:v>
                </c:pt>
                <c:pt idx="17">
                  <c:v>22.8</c:v>
                </c:pt>
                <c:pt idx="18">
                  <c:v>22.3</c:v>
                </c:pt>
                <c:pt idx="19">
                  <c:v>22.4</c:v>
                </c:pt>
                <c:pt idx="20">
                  <c:v>21.5</c:v>
                </c:pt>
                <c:pt idx="21">
                  <c:v>22.4</c:v>
                </c:pt>
                <c:pt idx="22">
                  <c:v>21.8</c:v>
                </c:pt>
                <c:pt idx="23">
                  <c:v>21.6</c:v>
                </c:pt>
                <c:pt idx="24">
                  <c:v>22.4</c:v>
                </c:pt>
                <c:pt idx="25">
                  <c:v>22.6</c:v>
                </c:pt>
                <c:pt idx="26">
                  <c:v>23</c:v>
                </c:pt>
                <c:pt idx="27">
                  <c:v>22.5</c:v>
                </c:pt>
                <c:pt idx="28">
                  <c:v>22.6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FB-4263-A0BD-C23214D2AF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3120080"/>
        <c:axId val="-923123344"/>
        <c:extLst/>
      </c:stockChart>
      <c:valAx>
        <c:axId val="-92312225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120624"/>
        <c:crosses val="max"/>
        <c:crossBetween val="between"/>
      </c:valAx>
      <c:catAx>
        <c:axId val="-92312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122256"/>
        <c:crosses val="autoZero"/>
        <c:auto val="1"/>
        <c:lblAlgn val="ctr"/>
        <c:lblOffset val="100"/>
        <c:noMultiLvlLbl val="0"/>
      </c:catAx>
      <c:valAx>
        <c:axId val="-92312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120080"/>
        <c:crosses val="autoZero"/>
        <c:crossBetween val="between"/>
      </c:valAx>
      <c:catAx>
        <c:axId val="-9231200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9231233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Data!$B$121:$AE$121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5.7</c:v>
                </c:pt>
                <c:pt idx="5">
                  <c:v>0.3</c:v>
                </c:pt>
                <c:pt idx="6">
                  <c:v>0</c:v>
                </c:pt>
                <c:pt idx="7">
                  <c:v>0.01</c:v>
                </c:pt>
                <c:pt idx="8">
                  <c:v>0</c:v>
                </c:pt>
                <c:pt idx="9">
                  <c:v>0.5</c:v>
                </c:pt>
                <c:pt idx="10">
                  <c:v>0</c:v>
                </c:pt>
                <c:pt idx="11">
                  <c:v>0.2</c:v>
                </c:pt>
                <c:pt idx="12">
                  <c:v>6.9</c:v>
                </c:pt>
                <c:pt idx="13">
                  <c:v>0</c:v>
                </c:pt>
                <c:pt idx="14">
                  <c:v>6.4</c:v>
                </c:pt>
                <c:pt idx="15">
                  <c:v>0.01</c:v>
                </c:pt>
                <c:pt idx="16">
                  <c:v>0</c:v>
                </c:pt>
                <c:pt idx="17">
                  <c:v>21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0.2</c:v>
                </c:pt>
                <c:pt idx="25">
                  <c:v>0.01</c:v>
                </c:pt>
                <c:pt idx="26">
                  <c:v>0</c:v>
                </c:pt>
                <c:pt idx="27">
                  <c:v>42.4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26-44FD-8290-D955234B10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0297776"/>
        <c:axId val="-8802983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Data!$B$119:$AE$119</c:f>
              <c:numCache>
                <c:formatCode>0.0</c:formatCode>
                <c:ptCount val="30"/>
                <c:pt idx="0">
                  <c:v>32</c:v>
                </c:pt>
                <c:pt idx="1">
                  <c:v>32.5</c:v>
                </c:pt>
                <c:pt idx="2">
                  <c:v>32.5</c:v>
                </c:pt>
                <c:pt idx="3">
                  <c:v>32.5</c:v>
                </c:pt>
                <c:pt idx="4">
                  <c:v>32.200000000000003</c:v>
                </c:pt>
                <c:pt idx="5">
                  <c:v>31</c:v>
                </c:pt>
                <c:pt idx="6">
                  <c:v>31.8</c:v>
                </c:pt>
                <c:pt idx="7">
                  <c:v>32.799999999999997</c:v>
                </c:pt>
                <c:pt idx="8">
                  <c:v>32.5</c:v>
                </c:pt>
                <c:pt idx="9">
                  <c:v>32</c:v>
                </c:pt>
                <c:pt idx="10">
                  <c:v>32.700000000000003</c:v>
                </c:pt>
                <c:pt idx="11">
                  <c:v>32.200000000000003</c:v>
                </c:pt>
                <c:pt idx="12">
                  <c:v>32.700000000000003</c:v>
                </c:pt>
                <c:pt idx="13">
                  <c:v>32.200000000000003</c:v>
                </c:pt>
                <c:pt idx="14">
                  <c:v>33.700000000000003</c:v>
                </c:pt>
                <c:pt idx="15">
                  <c:v>34.200000000000003</c:v>
                </c:pt>
                <c:pt idx="16">
                  <c:v>33</c:v>
                </c:pt>
                <c:pt idx="17">
                  <c:v>33.5</c:v>
                </c:pt>
                <c:pt idx="18">
                  <c:v>33.700000000000003</c:v>
                </c:pt>
                <c:pt idx="19">
                  <c:v>31.8</c:v>
                </c:pt>
                <c:pt idx="20">
                  <c:v>34.799999999999997</c:v>
                </c:pt>
                <c:pt idx="21">
                  <c:v>33.5</c:v>
                </c:pt>
                <c:pt idx="22">
                  <c:v>32.5</c:v>
                </c:pt>
                <c:pt idx="23">
                  <c:v>33.200000000000003</c:v>
                </c:pt>
                <c:pt idx="24">
                  <c:v>33.200000000000003</c:v>
                </c:pt>
                <c:pt idx="25">
                  <c:v>34.5</c:v>
                </c:pt>
                <c:pt idx="26">
                  <c:v>33</c:v>
                </c:pt>
                <c:pt idx="27">
                  <c:v>34.200000000000003</c:v>
                </c:pt>
                <c:pt idx="28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126-44FD-8290-D955234B104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Data!$B$120:$AE$120</c:f>
              <c:numCache>
                <c:formatCode>0.0</c:formatCode>
                <c:ptCount val="30"/>
                <c:pt idx="0">
                  <c:v>27.5</c:v>
                </c:pt>
                <c:pt idx="1">
                  <c:v>28.3</c:v>
                </c:pt>
                <c:pt idx="2">
                  <c:v>27.6</c:v>
                </c:pt>
                <c:pt idx="3">
                  <c:v>28.4</c:v>
                </c:pt>
                <c:pt idx="4">
                  <c:v>25.3</c:v>
                </c:pt>
                <c:pt idx="5">
                  <c:v>23.9</c:v>
                </c:pt>
                <c:pt idx="6">
                  <c:v>24.3</c:v>
                </c:pt>
                <c:pt idx="7">
                  <c:v>24.5</c:v>
                </c:pt>
                <c:pt idx="8">
                  <c:v>24.4</c:v>
                </c:pt>
                <c:pt idx="9">
                  <c:v>24.8</c:v>
                </c:pt>
                <c:pt idx="10">
                  <c:v>24.6</c:v>
                </c:pt>
                <c:pt idx="11">
                  <c:v>25.7</c:v>
                </c:pt>
                <c:pt idx="12">
                  <c:v>25.7</c:v>
                </c:pt>
                <c:pt idx="13">
                  <c:v>25</c:v>
                </c:pt>
                <c:pt idx="14">
                  <c:v>24.8</c:v>
                </c:pt>
                <c:pt idx="15">
                  <c:v>25</c:v>
                </c:pt>
                <c:pt idx="16">
                  <c:v>26.2</c:v>
                </c:pt>
                <c:pt idx="17">
                  <c:v>25.8</c:v>
                </c:pt>
                <c:pt idx="18">
                  <c:v>25</c:v>
                </c:pt>
                <c:pt idx="19">
                  <c:v>26.5</c:v>
                </c:pt>
                <c:pt idx="20">
                  <c:v>25.2</c:v>
                </c:pt>
                <c:pt idx="21">
                  <c:v>25.3</c:v>
                </c:pt>
                <c:pt idx="22">
                  <c:v>24.8</c:v>
                </c:pt>
                <c:pt idx="23">
                  <c:v>26.3</c:v>
                </c:pt>
                <c:pt idx="24">
                  <c:v>26</c:v>
                </c:pt>
                <c:pt idx="25">
                  <c:v>24.9</c:v>
                </c:pt>
                <c:pt idx="26">
                  <c:v>25.5</c:v>
                </c:pt>
                <c:pt idx="27">
                  <c:v>25</c:v>
                </c:pt>
                <c:pt idx="2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26-44FD-8290-D955234B10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67408"/>
        <c:axId val="-882568496"/>
        <c:extLst/>
      </c:stockChart>
      <c:valAx>
        <c:axId val="-8802983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0297776"/>
        <c:crosses val="max"/>
        <c:crossBetween val="between"/>
      </c:valAx>
      <c:catAx>
        <c:axId val="-88029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0298320"/>
        <c:crossesAt val="0"/>
        <c:auto val="1"/>
        <c:lblAlgn val="ctr"/>
        <c:lblOffset val="100"/>
        <c:noMultiLvlLbl val="0"/>
      </c:catAx>
      <c:valAx>
        <c:axId val="-8825684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67408"/>
        <c:crosses val="autoZero"/>
        <c:crossBetween val="between"/>
      </c:valAx>
      <c:catAx>
        <c:axId val="-8825674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825684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Data!$B$141:$AE$141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11.8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16.600000000000001</c:v>
                </c:pt>
                <c:pt idx="13">
                  <c:v>0</c:v>
                </c:pt>
                <c:pt idx="14">
                  <c:v>9.1999999999999993</c:v>
                </c:pt>
                <c:pt idx="15">
                  <c:v>5.5</c:v>
                </c:pt>
                <c:pt idx="16">
                  <c:v>4.9000000000000004</c:v>
                </c:pt>
                <c:pt idx="17">
                  <c:v>20.7</c:v>
                </c:pt>
                <c:pt idx="18">
                  <c:v>13.8</c:v>
                </c:pt>
                <c:pt idx="19">
                  <c:v>2.1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24.6</c:v>
                </c:pt>
                <c:pt idx="28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21-4A67-9A26-0E1EF8F29E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71760"/>
        <c:axId val="-8825733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Data!$B$139:$AE$139</c:f>
              <c:numCache>
                <c:formatCode>0.0</c:formatCode>
                <c:ptCount val="30"/>
                <c:pt idx="0">
                  <c:v>32.4</c:v>
                </c:pt>
                <c:pt idx="1">
                  <c:v>32.1</c:v>
                </c:pt>
                <c:pt idx="2">
                  <c:v>32.5</c:v>
                </c:pt>
                <c:pt idx="3">
                  <c:v>31.5</c:v>
                </c:pt>
                <c:pt idx="4">
                  <c:v>31.6</c:v>
                </c:pt>
                <c:pt idx="5">
                  <c:v>29.8</c:v>
                </c:pt>
                <c:pt idx="6">
                  <c:v>31.4</c:v>
                </c:pt>
                <c:pt idx="7">
                  <c:v>30.7</c:v>
                </c:pt>
                <c:pt idx="8">
                  <c:v>31.3</c:v>
                </c:pt>
                <c:pt idx="9">
                  <c:v>31.2</c:v>
                </c:pt>
                <c:pt idx="10">
                  <c:v>31.8</c:v>
                </c:pt>
                <c:pt idx="11">
                  <c:v>31.6</c:v>
                </c:pt>
                <c:pt idx="12">
                  <c:v>32</c:v>
                </c:pt>
                <c:pt idx="13">
                  <c:v>30.7</c:v>
                </c:pt>
                <c:pt idx="14">
                  <c:v>32.200000000000003</c:v>
                </c:pt>
                <c:pt idx="15">
                  <c:v>31.5</c:v>
                </c:pt>
                <c:pt idx="16">
                  <c:v>30.8</c:v>
                </c:pt>
                <c:pt idx="17">
                  <c:v>32.700000000000003</c:v>
                </c:pt>
                <c:pt idx="18">
                  <c:v>32.9</c:v>
                </c:pt>
                <c:pt idx="19">
                  <c:v>31.2</c:v>
                </c:pt>
                <c:pt idx="20">
                  <c:v>32.6</c:v>
                </c:pt>
                <c:pt idx="21">
                  <c:v>32.700000000000003</c:v>
                </c:pt>
                <c:pt idx="22">
                  <c:v>32.5</c:v>
                </c:pt>
                <c:pt idx="23">
                  <c:v>32.4</c:v>
                </c:pt>
                <c:pt idx="24">
                  <c:v>32</c:v>
                </c:pt>
                <c:pt idx="25">
                  <c:v>33.5</c:v>
                </c:pt>
                <c:pt idx="26">
                  <c:v>31.3</c:v>
                </c:pt>
                <c:pt idx="27">
                  <c:v>32.5</c:v>
                </c:pt>
                <c:pt idx="28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21-4A67-9A26-0E1EF8F29EC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Data!$B$140:$AE$140</c:f>
              <c:numCache>
                <c:formatCode>0.0</c:formatCode>
                <c:ptCount val="30"/>
                <c:pt idx="0">
                  <c:v>25.8</c:v>
                </c:pt>
                <c:pt idx="1">
                  <c:v>25.6</c:v>
                </c:pt>
                <c:pt idx="2">
                  <c:v>25.8</c:v>
                </c:pt>
                <c:pt idx="3">
                  <c:v>25</c:v>
                </c:pt>
                <c:pt idx="4">
                  <c:v>25.1</c:v>
                </c:pt>
                <c:pt idx="5">
                  <c:v>23.4</c:v>
                </c:pt>
                <c:pt idx="6">
                  <c:v>25</c:v>
                </c:pt>
                <c:pt idx="7">
                  <c:v>25.2</c:v>
                </c:pt>
                <c:pt idx="8">
                  <c:v>25.4</c:v>
                </c:pt>
                <c:pt idx="9">
                  <c:v>25.3</c:v>
                </c:pt>
                <c:pt idx="10">
                  <c:v>25.6</c:v>
                </c:pt>
                <c:pt idx="11">
                  <c:v>25.5</c:v>
                </c:pt>
                <c:pt idx="12">
                  <c:v>26.2</c:v>
                </c:pt>
                <c:pt idx="13">
                  <c:v>24.4</c:v>
                </c:pt>
                <c:pt idx="14">
                  <c:v>24.9</c:v>
                </c:pt>
                <c:pt idx="15">
                  <c:v>25</c:v>
                </c:pt>
                <c:pt idx="16">
                  <c:v>25.7</c:v>
                </c:pt>
                <c:pt idx="17">
                  <c:v>27.2</c:v>
                </c:pt>
                <c:pt idx="18">
                  <c:v>25.7</c:v>
                </c:pt>
                <c:pt idx="19">
                  <c:v>24.7</c:v>
                </c:pt>
                <c:pt idx="20">
                  <c:v>25.4</c:v>
                </c:pt>
                <c:pt idx="21">
                  <c:v>25.7</c:v>
                </c:pt>
                <c:pt idx="22">
                  <c:v>25.7</c:v>
                </c:pt>
                <c:pt idx="23">
                  <c:v>25.7</c:v>
                </c:pt>
                <c:pt idx="24">
                  <c:v>25.6</c:v>
                </c:pt>
                <c:pt idx="25">
                  <c:v>25.9</c:v>
                </c:pt>
                <c:pt idx="26">
                  <c:v>26.6</c:v>
                </c:pt>
                <c:pt idx="27">
                  <c:v>25.7</c:v>
                </c:pt>
                <c:pt idx="28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21-4A67-9A26-0E1EF8F29E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70672"/>
        <c:axId val="-882572848"/>
        <c:extLst/>
      </c:stockChart>
      <c:valAx>
        <c:axId val="-8825733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71760"/>
        <c:crosses val="max"/>
        <c:crossBetween val="between"/>
      </c:valAx>
      <c:catAx>
        <c:axId val="-88257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73392"/>
        <c:crossesAt val="0"/>
        <c:auto val="1"/>
        <c:lblAlgn val="ctr"/>
        <c:lblOffset val="100"/>
        <c:noMultiLvlLbl val="0"/>
      </c:catAx>
      <c:valAx>
        <c:axId val="-8825728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70672"/>
        <c:crosses val="autoZero"/>
        <c:crossBetween val="between"/>
      </c:valAx>
      <c:catAx>
        <c:axId val="-88257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825728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Data!$B$131:$AE$131</c:f>
              <c:numCache>
                <c:formatCode>0.0</c:formatCode>
                <c:ptCount val="30"/>
                <c:pt idx="0">
                  <c:v>3.4</c:v>
                </c:pt>
                <c:pt idx="1">
                  <c:v>22.4</c:v>
                </c:pt>
                <c:pt idx="2">
                  <c:v>0</c:v>
                </c:pt>
                <c:pt idx="3">
                  <c:v>19.899999999999999</c:v>
                </c:pt>
                <c:pt idx="4">
                  <c:v>0.2</c:v>
                </c:pt>
                <c:pt idx="5">
                  <c:v>0.4</c:v>
                </c:pt>
                <c:pt idx="6">
                  <c:v>8.1</c:v>
                </c:pt>
                <c:pt idx="7">
                  <c:v>6.2</c:v>
                </c:pt>
                <c:pt idx="8">
                  <c:v>1.8</c:v>
                </c:pt>
                <c:pt idx="9">
                  <c:v>16.899999999999999</c:v>
                </c:pt>
                <c:pt idx="10">
                  <c:v>0.9</c:v>
                </c:pt>
                <c:pt idx="11">
                  <c:v>0</c:v>
                </c:pt>
                <c:pt idx="12">
                  <c:v>4.4000000000000004</c:v>
                </c:pt>
                <c:pt idx="13">
                  <c:v>3.6</c:v>
                </c:pt>
                <c:pt idx="14">
                  <c:v>6.3</c:v>
                </c:pt>
                <c:pt idx="15">
                  <c:v>5.8</c:v>
                </c:pt>
                <c:pt idx="16">
                  <c:v>8.1999999999999993</c:v>
                </c:pt>
                <c:pt idx="17">
                  <c:v>2.2999999999999998</c:v>
                </c:pt>
                <c:pt idx="18">
                  <c:v>1.5</c:v>
                </c:pt>
                <c:pt idx="19">
                  <c:v>0</c:v>
                </c:pt>
                <c:pt idx="20">
                  <c:v>0</c:v>
                </c:pt>
                <c:pt idx="21">
                  <c:v>6.1</c:v>
                </c:pt>
                <c:pt idx="22">
                  <c:v>2.4</c:v>
                </c:pt>
                <c:pt idx="23">
                  <c:v>12.3</c:v>
                </c:pt>
                <c:pt idx="24">
                  <c:v>0.6</c:v>
                </c:pt>
                <c:pt idx="25">
                  <c:v>0</c:v>
                </c:pt>
                <c:pt idx="26">
                  <c:v>10.4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2F-4061-BDDD-2B2B2B30E3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67952"/>
        <c:axId val="-8825712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Data!$B$129:$AE$129</c:f>
              <c:numCache>
                <c:formatCode>0.0</c:formatCode>
                <c:ptCount val="30"/>
                <c:pt idx="0">
                  <c:v>32.799999999999997</c:v>
                </c:pt>
                <c:pt idx="1">
                  <c:v>32.799999999999997</c:v>
                </c:pt>
                <c:pt idx="2">
                  <c:v>32.799999999999997</c:v>
                </c:pt>
                <c:pt idx="3">
                  <c:v>33.6</c:v>
                </c:pt>
                <c:pt idx="4">
                  <c:v>33.4</c:v>
                </c:pt>
                <c:pt idx="5">
                  <c:v>32.1</c:v>
                </c:pt>
                <c:pt idx="6">
                  <c:v>33.200000000000003</c:v>
                </c:pt>
                <c:pt idx="7">
                  <c:v>32.5</c:v>
                </c:pt>
                <c:pt idx="8">
                  <c:v>33.200000000000003</c:v>
                </c:pt>
                <c:pt idx="9">
                  <c:v>33.299999999999997</c:v>
                </c:pt>
                <c:pt idx="10">
                  <c:v>33</c:v>
                </c:pt>
                <c:pt idx="11">
                  <c:v>31.8</c:v>
                </c:pt>
                <c:pt idx="12">
                  <c:v>33.700000000000003</c:v>
                </c:pt>
                <c:pt idx="13">
                  <c:v>33.200000000000003</c:v>
                </c:pt>
                <c:pt idx="14">
                  <c:v>34.200000000000003</c:v>
                </c:pt>
                <c:pt idx="15">
                  <c:v>33</c:v>
                </c:pt>
                <c:pt idx="16">
                  <c:v>33.700000000000003</c:v>
                </c:pt>
                <c:pt idx="17">
                  <c:v>34.5</c:v>
                </c:pt>
                <c:pt idx="18">
                  <c:v>34.799999999999997</c:v>
                </c:pt>
                <c:pt idx="19">
                  <c:v>30.8</c:v>
                </c:pt>
                <c:pt idx="20">
                  <c:v>34.9</c:v>
                </c:pt>
                <c:pt idx="21">
                  <c:v>34.5</c:v>
                </c:pt>
                <c:pt idx="22">
                  <c:v>34</c:v>
                </c:pt>
                <c:pt idx="23">
                  <c:v>34</c:v>
                </c:pt>
                <c:pt idx="24">
                  <c:v>34.200000000000003</c:v>
                </c:pt>
                <c:pt idx="25">
                  <c:v>34</c:v>
                </c:pt>
                <c:pt idx="26">
                  <c:v>33.799999999999997</c:v>
                </c:pt>
                <c:pt idx="27">
                  <c:v>34.5</c:v>
                </c:pt>
                <c:pt idx="28">
                  <c:v>34.5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72F-4061-BDDD-2B2B2B30E30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Data!$B$130:$AE$130</c:f>
              <c:numCache>
                <c:formatCode>0.0</c:formatCode>
                <c:ptCount val="30"/>
                <c:pt idx="0">
                  <c:v>24.9</c:v>
                </c:pt>
                <c:pt idx="1">
                  <c:v>24.3</c:v>
                </c:pt>
                <c:pt idx="2">
                  <c:v>24.2</c:v>
                </c:pt>
                <c:pt idx="3">
                  <c:v>24.2</c:v>
                </c:pt>
                <c:pt idx="4">
                  <c:v>23.5</c:v>
                </c:pt>
                <c:pt idx="5">
                  <c:v>24.6</c:v>
                </c:pt>
                <c:pt idx="6">
                  <c:v>23.6</c:v>
                </c:pt>
                <c:pt idx="7">
                  <c:v>23.5</c:v>
                </c:pt>
                <c:pt idx="8">
                  <c:v>23.5</c:v>
                </c:pt>
                <c:pt idx="9">
                  <c:v>23.8</c:v>
                </c:pt>
                <c:pt idx="10">
                  <c:v>23</c:v>
                </c:pt>
                <c:pt idx="11">
                  <c:v>24.6</c:v>
                </c:pt>
                <c:pt idx="12">
                  <c:v>24</c:v>
                </c:pt>
                <c:pt idx="13">
                  <c:v>23.1</c:v>
                </c:pt>
                <c:pt idx="14">
                  <c:v>23.1</c:v>
                </c:pt>
                <c:pt idx="15">
                  <c:v>23.8</c:v>
                </c:pt>
                <c:pt idx="16">
                  <c:v>25.2</c:v>
                </c:pt>
                <c:pt idx="17">
                  <c:v>24.5</c:v>
                </c:pt>
                <c:pt idx="18">
                  <c:v>24.5</c:v>
                </c:pt>
                <c:pt idx="19">
                  <c:v>25.3</c:v>
                </c:pt>
                <c:pt idx="20">
                  <c:v>24.1</c:v>
                </c:pt>
                <c:pt idx="21">
                  <c:v>24.1</c:v>
                </c:pt>
                <c:pt idx="22">
                  <c:v>24.3</c:v>
                </c:pt>
                <c:pt idx="23">
                  <c:v>24</c:v>
                </c:pt>
                <c:pt idx="24">
                  <c:v>24</c:v>
                </c:pt>
                <c:pt idx="25">
                  <c:v>24</c:v>
                </c:pt>
                <c:pt idx="26">
                  <c:v>25.3</c:v>
                </c:pt>
                <c:pt idx="27">
                  <c:v>24.8</c:v>
                </c:pt>
                <c:pt idx="28">
                  <c:v>25.2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2F-4061-BDDD-2B2B2B30E3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75568"/>
        <c:axId val="-882576656"/>
        <c:extLst/>
      </c:stockChart>
      <c:valAx>
        <c:axId val="-8825712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67952"/>
        <c:crosses val="max"/>
        <c:crossBetween val="between"/>
      </c:valAx>
      <c:catAx>
        <c:axId val="-882567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71216"/>
        <c:crossesAt val="0"/>
        <c:auto val="1"/>
        <c:lblAlgn val="ctr"/>
        <c:lblOffset val="100"/>
        <c:noMultiLvlLbl val="0"/>
      </c:catAx>
      <c:valAx>
        <c:axId val="-8825766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75568"/>
        <c:crosses val="autoZero"/>
        <c:crossBetween val="between"/>
      </c:valAx>
      <c:catAx>
        <c:axId val="-8825755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825766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Data!$B$146:$AE$146</c:f>
              <c:numCache>
                <c:formatCode>0.0</c:formatCode>
                <c:ptCount val="30"/>
                <c:pt idx="0">
                  <c:v>4.5</c:v>
                </c:pt>
                <c:pt idx="1">
                  <c:v>0</c:v>
                </c:pt>
                <c:pt idx="2">
                  <c:v>0</c:v>
                </c:pt>
                <c:pt idx="3">
                  <c:v>49.1</c:v>
                </c:pt>
                <c:pt idx="4">
                  <c:v>1.8</c:v>
                </c:pt>
                <c:pt idx="5">
                  <c:v>13.9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0.01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1.3</c:v>
                </c:pt>
                <c:pt idx="14">
                  <c:v>0.8</c:v>
                </c:pt>
                <c:pt idx="15">
                  <c:v>8.3000000000000007</c:v>
                </c:pt>
                <c:pt idx="16">
                  <c:v>24.3</c:v>
                </c:pt>
                <c:pt idx="17">
                  <c:v>9.6999999999999993</c:v>
                </c:pt>
                <c:pt idx="18">
                  <c:v>10.7</c:v>
                </c:pt>
                <c:pt idx="19">
                  <c:v>73.7</c:v>
                </c:pt>
                <c:pt idx="20">
                  <c:v>27.7</c:v>
                </c:pt>
                <c:pt idx="21">
                  <c:v>0</c:v>
                </c:pt>
                <c:pt idx="22">
                  <c:v>0</c:v>
                </c:pt>
                <c:pt idx="23">
                  <c:v>0.4</c:v>
                </c:pt>
                <c:pt idx="24">
                  <c:v>0.6</c:v>
                </c:pt>
                <c:pt idx="25">
                  <c:v>0</c:v>
                </c:pt>
                <c:pt idx="26">
                  <c:v>2.2000000000000002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F4-4E30-B1FC-F0D47C4415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69584"/>
        <c:axId val="-8825701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Data!$B$144:$AE$144</c:f>
              <c:numCache>
                <c:formatCode>0.0</c:formatCode>
                <c:ptCount val="30"/>
                <c:pt idx="0">
                  <c:v>34.799999999999997</c:v>
                </c:pt>
                <c:pt idx="1">
                  <c:v>34.5</c:v>
                </c:pt>
                <c:pt idx="2">
                  <c:v>34.299999999999997</c:v>
                </c:pt>
                <c:pt idx="3">
                  <c:v>34.5</c:v>
                </c:pt>
                <c:pt idx="4">
                  <c:v>34.5</c:v>
                </c:pt>
                <c:pt idx="5">
                  <c:v>32</c:v>
                </c:pt>
                <c:pt idx="6">
                  <c:v>33</c:v>
                </c:pt>
                <c:pt idx="7">
                  <c:v>32.5</c:v>
                </c:pt>
                <c:pt idx="8">
                  <c:v>33.700000000000003</c:v>
                </c:pt>
                <c:pt idx="9">
                  <c:v>32.5</c:v>
                </c:pt>
                <c:pt idx="10">
                  <c:v>33.799999999999997</c:v>
                </c:pt>
                <c:pt idx="11">
                  <c:v>34.5</c:v>
                </c:pt>
                <c:pt idx="12">
                  <c:v>34.200000000000003</c:v>
                </c:pt>
                <c:pt idx="13">
                  <c:v>28.5</c:v>
                </c:pt>
                <c:pt idx="14">
                  <c:v>31</c:v>
                </c:pt>
                <c:pt idx="15">
                  <c:v>31</c:v>
                </c:pt>
                <c:pt idx="16">
                  <c:v>30</c:v>
                </c:pt>
                <c:pt idx="17">
                  <c:v>29.5</c:v>
                </c:pt>
                <c:pt idx="18">
                  <c:v>28.3</c:v>
                </c:pt>
                <c:pt idx="19">
                  <c:v>29.5</c:v>
                </c:pt>
                <c:pt idx="20">
                  <c:v>29.9</c:v>
                </c:pt>
                <c:pt idx="21">
                  <c:v>33.700000000000003</c:v>
                </c:pt>
                <c:pt idx="22">
                  <c:v>33</c:v>
                </c:pt>
                <c:pt idx="23">
                  <c:v>34.6</c:v>
                </c:pt>
                <c:pt idx="24">
                  <c:v>33</c:v>
                </c:pt>
                <c:pt idx="25">
                  <c:v>32.1</c:v>
                </c:pt>
                <c:pt idx="26">
                  <c:v>32</c:v>
                </c:pt>
                <c:pt idx="27">
                  <c:v>32.6</c:v>
                </c:pt>
                <c:pt idx="28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F4-4E30-B1FC-F0D47C4415E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Data!$B$145:$AE$145</c:f>
              <c:numCache>
                <c:formatCode>0.0</c:formatCode>
                <c:ptCount val="30"/>
                <c:pt idx="0">
                  <c:v>22.7</c:v>
                </c:pt>
                <c:pt idx="1">
                  <c:v>23</c:v>
                </c:pt>
                <c:pt idx="2">
                  <c:v>23.5</c:v>
                </c:pt>
                <c:pt idx="3">
                  <c:v>23.3</c:v>
                </c:pt>
                <c:pt idx="4">
                  <c:v>23.5</c:v>
                </c:pt>
                <c:pt idx="5">
                  <c:v>23.5</c:v>
                </c:pt>
                <c:pt idx="6">
                  <c:v>24</c:v>
                </c:pt>
                <c:pt idx="7">
                  <c:v>23.2</c:v>
                </c:pt>
                <c:pt idx="8">
                  <c:v>23.5</c:v>
                </c:pt>
                <c:pt idx="9">
                  <c:v>24</c:v>
                </c:pt>
                <c:pt idx="10">
                  <c:v>23.8</c:v>
                </c:pt>
                <c:pt idx="11">
                  <c:v>23.4</c:v>
                </c:pt>
                <c:pt idx="12">
                  <c:v>23.7</c:v>
                </c:pt>
                <c:pt idx="13">
                  <c:v>23.3</c:v>
                </c:pt>
                <c:pt idx="14">
                  <c:v>23</c:v>
                </c:pt>
                <c:pt idx="15">
                  <c:v>23.5</c:v>
                </c:pt>
                <c:pt idx="16">
                  <c:v>23.2</c:v>
                </c:pt>
                <c:pt idx="17">
                  <c:v>23.6</c:v>
                </c:pt>
                <c:pt idx="18">
                  <c:v>23.5</c:v>
                </c:pt>
                <c:pt idx="19">
                  <c:v>24.2</c:v>
                </c:pt>
                <c:pt idx="20">
                  <c:v>24.4</c:v>
                </c:pt>
                <c:pt idx="21">
                  <c:v>23.2</c:v>
                </c:pt>
                <c:pt idx="22">
                  <c:v>24.4</c:v>
                </c:pt>
                <c:pt idx="23">
                  <c:v>24.4</c:v>
                </c:pt>
                <c:pt idx="24">
                  <c:v>23.7</c:v>
                </c:pt>
                <c:pt idx="25">
                  <c:v>23.8</c:v>
                </c:pt>
                <c:pt idx="26">
                  <c:v>24.1</c:v>
                </c:pt>
                <c:pt idx="27">
                  <c:v>21.1</c:v>
                </c:pt>
                <c:pt idx="28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F4-4E30-B1FC-F0D47C4415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66864"/>
        <c:axId val="-882569040"/>
        <c:extLst/>
      </c:stockChart>
      <c:valAx>
        <c:axId val="-8825701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69584"/>
        <c:crosses val="max"/>
        <c:crossBetween val="between"/>
      </c:valAx>
      <c:catAx>
        <c:axId val="-88256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70128"/>
        <c:crossesAt val="0"/>
        <c:auto val="1"/>
        <c:lblAlgn val="ctr"/>
        <c:lblOffset val="100"/>
        <c:noMultiLvlLbl val="0"/>
      </c:catAx>
      <c:valAx>
        <c:axId val="-8825690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66864"/>
        <c:crosses val="autoZero"/>
        <c:crossBetween val="between"/>
      </c:valAx>
      <c:catAx>
        <c:axId val="-8825668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825690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Data!$B$151:$AE$151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10.9</c:v>
                </c:pt>
                <c:pt idx="5">
                  <c:v>0</c:v>
                </c:pt>
                <c:pt idx="6">
                  <c:v>1.2</c:v>
                </c:pt>
                <c:pt idx="7">
                  <c:v>5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9.9</c:v>
                </c:pt>
                <c:pt idx="13">
                  <c:v>22</c:v>
                </c:pt>
                <c:pt idx="14">
                  <c:v>9.4</c:v>
                </c:pt>
                <c:pt idx="15">
                  <c:v>17.7</c:v>
                </c:pt>
                <c:pt idx="16">
                  <c:v>25</c:v>
                </c:pt>
                <c:pt idx="17">
                  <c:v>20.6</c:v>
                </c:pt>
                <c:pt idx="18">
                  <c:v>29</c:v>
                </c:pt>
                <c:pt idx="19">
                  <c:v>102.8</c:v>
                </c:pt>
                <c:pt idx="20">
                  <c:v>12.8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0.7</c:v>
                </c:pt>
                <c:pt idx="25">
                  <c:v>17.600000000000001</c:v>
                </c:pt>
                <c:pt idx="26">
                  <c:v>6.8</c:v>
                </c:pt>
                <c:pt idx="27">
                  <c:v>8.6999999999999993</c:v>
                </c:pt>
                <c:pt idx="2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C-4986-972B-5531B3FBA7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65232"/>
        <c:axId val="-8825663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Data!$B$149:$AE$149</c:f>
              <c:numCache>
                <c:formatCode>0.0</c:formatCode>
                <c:ptCount val="30"/>
                <c:pt idx="0">
                  <c:v>33.1</c:v>
                </c:pt>
                <c:pt idx="1">
                  <c:v>33.5</c:v>
                </c:pt>
                <c:pt idx="2">
                  <c:v>33</c:v>
                </c:pt>
                <c:pt idx="3">
                  <c:v>33.799999999999997</c:v>
                </c:pt>
                <c:pt idx="4">
                  <c:v>32.9</c:v>
                </c:pt>
                <c:pt idx="5">
                  <c:v>32</c:v>
                </c:pt>
                <c:pt idx="6">
                  <c:v>32</c:v>
                </c:pt>
                <c:pt idx="7">
                  <c:v>32.299999999999997</c:v>
                </c:pt>
                <c:pt idx="8">
                  <c:v>32.5</c:v>
                </c:pt>
                <c:pt idx="9">
                  <c:v>32.9</c:v>
                </c:pt>
                <c:pt idx="10">
                  <c:v>32.5</c:v>
                </c:pt>
                <c:pt idx="11">
                  <c:v>33.200000000000003</c:v>
                </c:pt>
                <c:pt idx="12">
                  <c:v>33</c:v>
                </c:pt>
                <c:pt idx="13">
                  <c:v>30.3</c:v>
                </c:pt>
                <c:pt idx="14">
                  <c:v>31.3</c:v>
                </c:pt>
                <c:pt idx="15">
                  <c:v>31.5</c:v>
                </c:pt>
                <c:pt idx="16">
                  <c:v>30.6</c:v>
                </c:pt>
                <c:pt idx="17">
                  <c:v>25.9</c:v>
                </c:pt>
                <c:pt idx="18">
                  <c:v>29.1</c:v>
                </c:pt>
                <c:pt idx="19">
                  <c:v>30.5</c:v>
                </c:pt>
                <c:pt idx="20">
                  <c:v>26.9</c:v>
                </c:pt>
                <c:pt idx="21">
                  <c:v>32.1</c:v>
                </c:pt>
                <c:pt idx="22">
                  <c:v>33</c:v>
                </c:pt>
                <c:pt idx="23">
                  <c:v>32.700000000000003</c:v>
                </c:pt>
                <c:pt idx="24">
                  <c:v>33.200000000000003</c:v>
                </c:pt>
                <c:pt idx="25">
                  <c:v>31.2</c:v>
                </c:pt>
                <c:pt idx="26">
                  <c:v>31.5</c:v>
                </c:pt>
                <c:pt idx="27">
                  <c:v>30.5</c:v>
                </c:pt>
                <c:pt idx="28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E8C-4986-972B-5531B3FBA7F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Data!$B$150:$AE$150</c:f>
              <c:numCache>
                <c:formatCode>0.0</c:formatCode>
                <c:ptCount val="30"/>
                <c:pt idx="0">
                  <c:v>23.5</c:v>
                </c:pt>
                <c:pt idx="1">
                  <c:v>24</c:v>
                </c:pt>
                <c:pt idx="2">
                  <c:v>23.4</c:v>
                </c:pt>
                <c:pt idx="3">
                  <c:v>23.4</c:v>
                </c:pt>
                <c:pt idx="4">
                  <c:v>24.1</c:v>
                </c:pt>
                <c:pt idx="5">
                  <c:v>23</c:v>
                </c:pt>
                <c:pt idx="6">
                  <c:v>23.5</c:v>
                </c:pt>
                <c:pt idx="7">
                  <c:v>24</c:v>
                </c:pt>
                <c:pt idx="8">
                  <c:v>24.2</c:v>
                </c:pt>
                <c:pt idx="9">
                  <c:v>23.7</c:v>
                </c:pt>
                <c:pt idx="10">
                  <c:v>23.8</c:v>
                </c:pt>
                <c:pt idx="11">
                  <c:v>24.4</c:v>
                </c:pt>
                <c:pt idx="12">
                  <c:v>23.9</c:v>
                </c:pt>
                <c:pt idx="13">
                  <c:v>23.9</c:v>
                </c:pt>
                <c:pt idx="14">
                  <c:v>23.2</c:v>
                </c:pt>
                <c:pt idx="15">
                  <c:v>23.3</c:v>
                </c:pt>
                <c:pt idx="16">
                  <c:v>24.1</c:v>
                </c:pt>
                <c:pt idx="17">
                  <c:v>23.3</c:v>
                </c:pt>
                <c:pt idx="18">
                  <c:v>23.3</c:v>
                </c:pt>
                <c:pt idx="19">
                  <c:v>24.2</c:v>
                </c:pt>
                <c:pt idx="20">
                  <c:v>23.9</c:v>
                </c:pt>
                <c:pt idx="21">
                  <c:v>23.1</c:v>
                </c:pt>
                <c:pt idx="22">
                  <c:v>24.5</c:v>
                </c:pt>
                <c:pt idx="23">
                  <c:v>24.4</c:v>
                </c:pt>
                <c:pt idx="24">
                  <c:v>24.4</c:v>
                </c:pt>
                <c:pt idx="25">
                  <c:v>24.4</c:v>
                </c:pt>
                <c:pt idx="26">
                  <c:v>24.2</c:v>
                </c:pt>
                <c:pt idx="27">
                  <c:v>24</c:v>
                </c:pt>
                <c:pt idx="28">
                  <c:v>24.1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8C-4986-972B-5531B3FBA7F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65936"/>
        <c:axId val="-882564144"/>
        <c:extLst/>
      </c:stockChart>
      <c:valAx>
        <c:axId val="-882566320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65232"/>
        <c:crosses val="max"/>
        <c:crossBetween val="between"/>
      </c:valAx>
      <c:catAx>
        <c:axId val="-88256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66320"/>
        <c:crossesAt val="0"/>
        <c:auto val="1"/>
        <c:lblAlgn val="ctr"/>
        <c:lblOffset val="100"/>
        <c:noMultiLvlLbl val="0"/>
      </c:catAx>
      <c:valAx>
        <c:axId val="-8825641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5936"/>
        <c:crosses val="autoZero"/>
        <c:crossBetween val="between"/>
      </c:valAx>
      <c:catAx>
        <c:axId val="-879965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825641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Data!$B$171:$AE$171</c:f>
              <c:numCache>
                <c:formatCode>0.0</c:formatCode>
                <c:ptCount val="30"/>
                <c:pt idx="0">
                  <c:v>9.6</c:v>
                </c:pt>
                <c:pt idx="1">
                  <c:v>2.4</c:v>
                </c:pt>
                <c:pt idx="2">
                  <c:v>22</c:v>
                </c:pt>
                <c:pt idx="3">
                  <c:v>15.8</c:v>
                </c:pt>
                <c:pt idx="4">
                  <c:v>1.7</c:v>
                </c:pt>
                <c:pt idx="5">
                  <c:v>0</c:v>
                </c:pt>
                <c:pt idx="6">
                  <c:v>1.6</c:v>
                </c:pt>
                <c:pt idx="7">
                  <c:v>5.5</c:v>
                </c:pt>
                <c:pt idx="8">
                  <c:v>7.6</c:v>
                </c:pt>
                <c:pt idx="9">
                  <c:v>3.8</c:v>
                </c:pt>
                <c:pt idx="10">
                  <c:v>0.3</c:v>
                </c:pt>
                <c:pt idx="11">
                  <c:v>7.1</c:v>
                </c:pt>
                <c:pt idx="12">
                  <c:v>3.4</c:v>
                </c:pt>
                <c:pt idx="13">
                  <c:v>0.8</c:v>
                </c:pt>
                <c:pt idx="14">
                  <c:v>17.7</c:v>
                </c:pt>
                <c:pt idx="15">
                  <c:v>10.199999999999999</c:v>
                </c:pt>
                <c:pt idx="16">
                  <c:v>0</c:v>
                </c:pt>
                <c:pt idx="17">
                  <c:v>2.7</c:v>
                </c:pt>
                <c:pt idx="18">
                  <c:v>0</c:v>
                </c:pt>
                <c:pt idx="19">
                  <c:v>0.1</c:v>
                </c:pt>
                <c:pt idx="20">
                  <c:v>0</c:v>
                </c:pt>
                <c:pt idx="21">
                  <c:v>14.4</c:v>
                </c:pt>
                <c:pt idx="22">
                  <c:v>1.2</c:v>
                </c:pt>
                <c:pt idx="23">
                  <c:v>9.3000000000000007</c:v>
                </c:pt>
                <c:pt idx="24">
                  <c:v>11.4</c:v>
                </c:pt>
                <c:pt idx="25">
                  <c:v>6.2</c:v>
                </c:pt>
                <c:pt idx="26">
                  <c:v>49.8</c:v>
                </c:pt>
                <c:pt idx="27">
                  <c:v>0</c:v>
                </c:pt>
                <c:pt idx="28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83-43F5-92C2-42A260D717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9959952"/>
        <c:axId val="-87996865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Data!$B$169:$AE$169</c:f>
              <c:numCache>
                <c:formatCode>0.0</c:formatCode>
                <c:ptCount val="30"/>
                <c:pt idx="0">
                  <c:v>31.5</c:v>
                </c:pt>
                <c:pt idx="1">
                  <c:v>32</c:v>
                </c:pt>
                <c:pt idx="2">
                  <c:v>31</c:v>
                </c:pt>
                <c:pt idx="3">
                  <c:v>31.2</c:v>
                </c:pt>
                <c:pt idx="4">
                  <c:v>31.2</c:v>
                </c:pt>
                <c:pt idx="5">
                  <c:v>32</c:v>
                </c:pt>
                <c:pt idx="6">
                  <c:v>31.5</c:v>
                </c:pt>
                <c:pt idx="7">
                  <c:v>32.5</c:v>
                </c:pt>
                <c:pt idx="8">
                  <c:v>31.5</c:v>
                </c:pt>
                <c:pt idx="9">
                  <c:v>31.8</c:v>
                </c:pt>
                <c:pt idx="10">
                  <c:v>32</c:v>
                </c:pt>
                <c:pt idx="11">
                  <c:v>32</c:v>
                </c:pt>
                <c:pt idx="12">
                  <c:v>32</c:v>
                </c:pt>
                <c:pt idx="13">
                  <c:v>31.7</c:v>
                </c:pt>
                <c:pt idx="14">
                  <c:v>31.6</c:v>
                </c:pt>
                <c:pt idx="15">
                  <c:v>32</c:v>
                </c:pt>
                <c:pt idx="16">
                  <c:v>32</c:v>
                </c:pt>
                <c:pt idx="17">
                  <c:v>31.6</c:v>
                </c:pt>
                <c:pt idx="18">
                  <c:v>31.6</c:v>
                </c:pt>
                <c:pt idx="19">
                  <c:v>31.7</c:v>
                </c:pt>
                <c:pt idx="20">
                  <c:v>30</c:v>
                </c:pt>
                <c:pt idx="21">
                  <c:v>32.5</c:v>
                </c:pt>
                <c:pt idx="22">
                  <c:v>31</c:v>
                </c:pt>
                <c:pt idx="23">
                  <c:v>31.5</c:v>
                </c:pt>
                <c:pt idx="24">
                  <c:v>30.8</c:v>
                </c:pt>
                <c:pt idx="25">
                  <c:v>31.2</c:v>
                </c:pt>
                <c:pt idx="26">
                  <c:v>31</c:v>
                </c:pt>
                <c:pt idx="27">
                  <c:v>31.7</c:v>
                </c:pt>
                <c:pt idx="28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83-43F5-92C2-42A260D717C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Data!$B$170:$AE$170</c:f>
              <c:numCache>
                <c:formatCode>0.0</c:formatCode>
                <c:ptCount val="30"/>
                <c:pt idx="0">
                  <c:v>22.7</c:v>
                </c:pt>
                <c:pt idx="1">
                  <c:v>24.4</c:v>
                </c:pt>
                <c:pt idx="2">
                  <c:v>24</c:v>
                </c:pt>
                <c:pt idx="3">
                  <c:v>23.8</c:v>
                </c:pt>
                <c:pt idx="4">
                  <c:v>23.2</c:v>
                </c:pt>
                <c:pt idx="5">
                  <c:v>23.5</c:v>
                </c:pt>
                <c:pt idx="6">
                  <c:v>24.3</c:v>
                </c:pt>
                <c:pt idx="7">
                  <c:v>23.2</c:v>
                </c:pt>
                <c:pt idx="8">
                  <c:v>23.2</c:v>
                </c:pt>
                <c:pt idx="9">
                  <c:v>23.2</c:v>
                </c:pt>
                <c:pt idx="10">
                  <c:v>23</c:v>
                </c:pt>
                <c:pt idx="11">
                  <c:v>24.5</c:v>
                </c:pt>
                <c:pt idx="12">
                  <c:v>24.6</c:v>
                </c:pt>
                <c:pt idx="13">
                  <c:v>23.4</c:v>
                </c:pt>
                <c:pt idx="14">
                  <c:v>23.2</c:v>
                </c:pt>
                <c:pt idx="15">
                  <c:v>23.1</c:v>
                </c:pt>
                <c:pt idx="16">
                  <c:v>23.4</c:v>
                </c:pt>
                <c:pt idx="17">
                  <c:v>24</c:v>
                </c:pt>
                <c:pt idx="18">
                  <c:v>23.8</c:v>
                </c:pt>
                <c:pt idx="19">
                  <c:v>23.6</c:v>
                </c:pt>
                <c:pt idx="20">
                  <c:v>24.7</c:v>
                </c:pt>
                <c:pt idx="21">
                  <c:v>23.6</c:v>
                </c:pt>
                <c:pt idx="22">
                  <c:v>23.9</c:v>
                </c:pt>
                <c:pt idx="23">
                  <c:v>23.8</c:v>
                </c:pt>
                <c:pt idx="24">
                  <c:v>23.8</c:v>
                </c:pt>
                <c:pt idx="25">
                  <c:v>23.8</c:v>
                </c:pt>
                <c:pt idx="26">
                  <c:v>23.9</c:v>
                </c:pt>
                <c:pt idx="27">
                  <c:v>22.8</c:v>
                </c:pt>
                <c:pt idx="28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83-43F5-92C2-42A260D717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76272"/>
        <c:axId val="-879974096"/>
        <c:extLst/>
      </c:stockChart>
      <c:valAx>
        <c:axId val="-879968656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59952"/>
        <c:crosses val="max"/>
        <c:crossBetween val="between"/>
      </c:valAx>
      <c:catAx>
        <c:axId val="-87995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8656"/>
        <c:crossesAt val="0"/>
        <c:auto val="1"/>
        <c:lblAlgn val="ctr"/>
        <c:lblOffset val="100"/>
        <c:noMultiLvlLbl val="0"/>
      </c:catAx>
      <c:valAx>
        <c:axId val="-879974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76272"/>
        <c:crosses val="autoZero"/>
        <c:crossBetween val="between"/>
      </c:valAx>
      <c:catAx>
        <c:axId val="-8799762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799740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Data!$B$176:$AE$176</c:f>
              <c:numCache>
                <c:formatCode>0.0</c:formatCode>
                <c:ptCount val="30"/>
                <c:pt idx="0">
                  <c:v>0.2</c:v>
                </c:pt>
                <c:pt idx="1">
                  <c:v>8.4</c:v>
                </c:pt>
                <c:pt idx="2">
                  <c:v>1.6</c:v>
                </c:pt>
                <c:pt idx="3">
                  <c:v>4.5999999999999996</c:v>
                </c:pt>
                <c:pt idx="4">
                  <c:v>1.1000000000000001</c:v>
                </c:pt>
                <c:pt idx="5">
                  <c:v>5.0999999999999996</c:v>
                </c:pt>
                <c:pt idx="6">
                  <c:v>3.7</c:v>
                </c:pt>
                <c:pt idx="7">
                  <c:v>13</c:v>
                </c:pt>
                <c:pt idx="8">
                  <c:v>5.7</c:v>
                </c:pt>
                <c:pt idx="9">
                  <c:v>0.6</c:v>
                </c:pt>
                <c:pt idx="10">
                  <c:v>1</c:v>
                </c:pt>
                <c:pt idx="11">
                  <c:v>0</c:v>
                </c:pt>
                <c:pt idx="12">
                  <c:v>5.4</c:v>
                </c:pt>
                <c:pt idx="13">
                  <c:v>0</c:v>
                </c:pt>
                <c:pt idx="14">
                  <c:v>2.9</c:v>
                </c:pt>
                <c:pt idx="15">
                  <c:v>0</c:v>
                </c:pt>
                <c:pt idx="16">
                  <c:v>0.01</c:v>
                </c:pt>
                <c:pt idx="17">
                  <c:v>4.5</c:v>
                </c:pt>
                <c:pt idx="18">
                  <c:v>3</c:v>
                </c:pt>
                <c:pt idx="19">
                  <c:v>3.4</c:v>
                </c:pt>
                <c:pt idx="20">
                  <c:v>0.1</c:v>
                </c:pt>
                <c:pt idx="21">
                  <c:v>0.8</c:v>
                </c:pt>
                <c:pt idx="22">
                  <c:v>1.2</c:v>
                </c:pt>
                <c:pt idx="23">
                  <c:v>23</c:v>
                </c:pt>
                <c:pt idx="24">
                  <c:v>13.3</c:v>
                </c:pt>
                <c:pt idx="25">
                  <c:v>0</c:v>
                </c:pt>
                <c:pt idx="26">
                  <c:v>3.8</c:v>
                </c:pt>
                <c:pt idx="27">
                  <c:v>0.9</c:v>
                </c:pt>
                <c:pt idx="28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1E-4D9E-88B8-667DF5D947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9962672"/>
        <c:axId val="-87996920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Data!$B$174:$AE$174</c:f>
              <c:numCache>
                <c:formatCode>0.0</c:formatCode>
                <c:ptCount val="30"/>
                <c:pt idx="0">
                  <c:v>32</c:v>
                </c:pt>
                <c:pt idx="1">
                  <c:v>32.1</c:v>
                </c:pt>
                <c:pt idx="2">
                  <c:v>31.4</c:v>
                </c:pt>
                <c:pt idx="3">
                  <c:v>31.5</c:v>
                </c:pt>
                <c:pt idx="4">
                  <c:v>31.4</c:v>
                </c:pt>
                <c:pt idx="5">
                  <c:v>32</c:v>
                </c:pt>
                <c:pt idx="6">
                  <c:v>31.4</c:v>
                </c:pt>
                <c:pt idx="7">
                  <c:v>33.1</c:v>
                </c:pt>
                <c:pt idx="8">
                  <c:v>31.7</c:v>
                </c:pt>
                <c:pt idx="9">
                  <c:v>32</c:v>
                </c:pt>
                <c:pt idx="10">
                  <c:v>32.1</c:v>
                </c:pt>
                <c:pt idx="11">
                  <c:v>32.299999999999997</c:v>
                </c:pt>
                <c:pt idx="12">
                  <c:v>32.4</c:v>
                </c:pt>
                <c:pt idx="13">
                  <c:v>31.8</c:v>
                </c:pt>
                <c:pt idx="14">
                  <c:v>33</c:v>
                </c:pt>
                <c:pt idx="15">
                  <c:v>33.5</c:v>
                </c:pt>
                <c:pt idx="16">
                  <c:v>31.6</c:v>
                </c:pt>
                <c:pt idx="17">
                  <c:v>31.6</c:v>
                </c:pt>
                <c:pt idx="18">
                  <c:v>32.200000000000003</c:v>
                </c:pt>
                <c:pt idx="19">
                  <c:v>33.1</c:v>
                </c:pt>
                <c:pt idx="20">
                  <c:v>29.2</c:v>
                </c:pt>
                <c:pt idx="21">
                  <c:v>33.6</c:v>
                </c:pt>
                <c:pt idx="22">
                  <c:v>31.9</c:v>
                </c:pt>
                <c:pt idx="23">
                  <c:v>32.5</c:v>
                </c:pt>
                <c:pt idx="24">
                  <c:v>31.6</c:v>
                </c:pt>
                <c:pt idx="25">
                  <c:v>32.1</c:v>
                </c:pt>
                <c:pt idx="26">
                  <c:v>32.700000000000003</c:v>
                </c:pt>
                <c:pt idx="27">
                  <c:v>30.9</c:v>
                </c:pt>
                <c:pt idx="28">
                  <c:v>32.6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A1E-4D9E-88B8-667DF5D9470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Data!$B$175:$AE$175</c:f>
              <c:numCache>
                <c:formatCode>0.0</c:formatCode>
                <c:ptCount val="30"/>
                <c:pt idx="0">
                  <c:v>23.4</c:v>
                </c:pt>
                <c:pt idx="1">
                  <c:v>22.2</c:v>
                </c:pt>
                <c:pt idx="2">
                  <c:v>22.1</c:v>
                </c:pt>
                <c:pt idx="3">
                  <c:v>23.1</c:v>
                </c:pt>
                <c:pt idx="4">
                  <c:v>23</c:v>
                </c:pt>
                <c:pt idx="5">
                  <c:v>22.1</c:v>
                </c:pt>
                <c:pt idx="6">
                  <c:v>23.5</c:v>
                </c:pt>
                <c:pt idx="7">
                  <c:v>22.3</c:v>
                </c:pt>
                <c:pt idx="8">
                  <c:v>22.1</c:v>
                </c:pt>
                <c:pt idx="9">
                  <c:v>22.3</c:v>
                </c:pt>
                <c:pt idx="10">
                  <c:v>22.8</c:v>
                </c:pt>
                <c:pt idx="11">
                  <c:v>22.4</c:v>
                </c:pt>
                <c:pt idx="12">
                  <c:v>23.4</c:v>
                </c:pt>
                <c:pt idx="13">
                  <c:v>22.8</c:v>
                </c:pt>
                <c:pt idx="14">
                  <c:v>21.8</c:v>
                </c:pt>
                <c:pt idx="15">
                  <c:v>22</c:v>
                </c:pt>
                <c:pt idx="16">
                  <c:v>23.1</c:v>
                </c:pt>
                <c:pt idx="17">
                  <c:v>22.4</c:v>
                </c:pt>
                <c:pt idx="18">
                  <c:v>22.6</c:v>
                </c:pt>
                <c:pt idx="19">
                  <c:v>22.5</c:v>
                </c:pt>
                <c:pt idx="20">
                  <c:v>23.4</c:v>
                </c:pt>
                <c:pt idx="21">
                  <c:v>23.6</c:v>
                </c:pt>
                <c:pt idx="22">
                  <c:v>22.4</c:v>
                </c:pt>
                <c:pt idx="23">
                  <c:v>22.4</c:v>
                </c:pt>
                <c:pt idx="24">
                  <c:v>22.7</c:v>
                </c:pt>
                <c:pt idx="25">
                  <c:v>22.1</c:v>
                </c:pt>
                <c:pt idx="26">
                  <c:v>22.3</c:v>
                </c:pt>
                <c:pt idx="27">
                  <c:v>21.1</c:v>
                </c:pt>
                <c:pt idx="28">
                  <c:v>21.6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A1E-4D9E-88B8-667DF5D947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70832"/>
        <c:axId val="-879971376"/>
        <c:extLst/>
      </c:stockChart>
      <c:valAx>
        <c:axId val="-879969200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2672"/>
        <c:crosses val="max"/>
        <c:crossBetween val="between"/>
      </c:valAx>
      <c:catAx>
        <c:axId val="-87996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9200"/>
        <c:crossesAt val="0"/>
        <c:auto val="1"/>
        <c:lblAlgn val="ctr"/>
        <c:lblOffset val="100"/>
        <c:noMultiLvlLbl val="0"/>
      </c:catAx>
      <c:valAx>
        <c:axId val="-8799713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70832"/>
        <c:crosses val="autoZero"/>
        <c:crossBetween val="between"/>
      </c:valAx>
      <c:catAx>
        <c:axId val="-879970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799713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Data!$B$181:$AE$181</c:f>
              <c:numCache>
                <c:formatCode>0.0</c:formatCode>
                <c:ptCount val="30"/>
                <c:pt idx="0">
                  <c:v>1.4</c:v>
                </c:pt>
                <c:pt idx="1">
                  <c:v>5.9</c:v>
                </c:pt>
                <c:pt idx="2">
                  <c:v>0</c:v>
                </c:pt>
                <c:pt idx="3">
                  <c:v>0.2</c:v>
                </c:pt>
                <c:pt idx="4">
                  <c:v>1.7</c:v>
                </c:pt>
                <c:pt idx="5">
                  <c:v>3</c:v>
                </c:pt>
                <c:pt idx="6">
                  <c:v>31.4</c:v>
                </c:pt>
                <c:pt idx="7">
                  <c:v>2.2000000000000002</c:v>
                </c:pt>
                <c:pt idx="8">
                  <c:v>25</c:v>
                </c:pt>
                <c:pt idx="9">
                  <c:v>5.2</c:v>
                </c:pt>
                <c:pt idx="10">
                  <c:v>0</c:v>
                </c:pt>
                <c:pt idx="11">
                  <c:v>0</c:v>
                </c:pt>
                <c:pt idx="12">
                  <c:v>5.8</c:v>
                </c:pt>
                <c:pt idx="13">
                  <c:v>0</c:v>
                </c:pt>
                <c:pt idx="14">
                  <c:v>1.6</c:v>
                </c:pt>
                <c:pt idx="15">
                  <c:v>2</c:v>
                </c:pt>
                <c:pt idx="16">
                  <c:v>3</c:v>
                </c:pt>
                <c:pt idx="17">
                  <c:v>6.6</c:v>
                </c:pt>
                <c:pt idx="18">
                  <c:v>0.8</c:v>
                </c:pt>
                <c:pt idx="19">
                  <c:v>1.2</c:v>
                </c:pt>
                <c:pt idx="20">
                  <c:v>1.3</c:v>
                </c:pt>
                <c:pt idx="21">
                  <c:v>10</c:v>
                </c:pt>
                <c:pt idx="22">
                  <c:v>5.4</c:v>
                </c:pt>
                <c:pt idx="23">
                  <c:v>4</c:v>
                </c:pt>
                <c:pt idx="24">
                  <c:v>14.6</c:v>
                </c:pt>
                <c:pt idx="25">
                  <c:v>0</c:v>
                </c:pt>
                <c:pt idx="26">
                  <c:v>9</c:v>
                </c:pt>
                <c:pt idx="27">
                  <c:v>9</c:v>
                </c:pt>
                <c:pt idx="2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8B-40F9-8B06-A2D4FA22E2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9966480"/>
        <c:axId val="-8799681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Data!$B$179:$AE$179</c:f>
              <c:numCache>
                <c:formatCode>0.0</c:formatCode>
                <c:ptCount val="30"/>
                <c:pt idx="0">
                  <c:v>32.5</c:v>
                </c:pt>
                <c:pt idx="1">
                  <c:v>32.4</c:v>
                </c:pt>
                <c:pt idx="2">
                  <c:v>32.200000000000003</c:v>
                </c:pt>
                <c:pt idx="3">
                  <c:v>32.4</c:v>
                </c:pt>
                <c:pt idx="4">
                  <c:v>31.5</c:v>
                </c:pt>
                <c:pt idx="5">
                  <c:v>32.5</c:v>
                </c:pt>
                <c:pt idx="6">
                  <c:v>33.299999999999997</c:v>
                </c:pt>
                <c:pt idx="7">
                  <c:v>33.5</c:v>
                </c:pt>
                <c:pt idx="8">
                  <c:v>34</c:v>
                </c:pt>
                <c:pt idx="9">
                  <c:v>32.299999999999997</c:v>
                </c:pt>
                <c:pt idx="10">
                  <c:v>33</c:v>
                </c:pt>
                <c:pt idx="11">
                  <c:v>32.700000000000003</c:v>
                </c:pt>
                <c:pt idx="12">
                  <c:v>33.1</c:v>
                </c:pt>
                <c:pt idx="13">
                  <c:v>32</c:v>
                </c:pt>
                <c:pt idx="14">
                  <c:v>32.5</c:v>
                </c:pt>
                <c:pt idx="15">
                  <c:v>31.3</c:v>
                </c:pt>
                <c:pt idx="16">
                  <c:v>31.1</c:v>
                </c:pt>
                <c:pt idx="17">
                  <c:v>27.4</c:v>
                </c:pt>
                <c:pt idx="18">
                  <c:v>31.7</c:v>
                </c:pt>
                <c:pt idx="19">
                  <c:v>32.5</c:v>
                </c:pt>
                <c:pt idx="20">
                  <c:v>27.5</c:v>
                </c:pt>
                <c:pt idx="21">
                  <c:v>34.700000000000003</c:v>
                </c:pt>
                <c:pt idx="22">
                  <c:v>32.799999999999997</c:v>
                </c:pt>
                <c:pt idx="23">
                  <c:v>32.5</c:v>
                </c:pt>
                <c:pt idx="24">
                  <c:v>32.5</c:v>
                </c:pt>
                <c:pt idx="25">
                  <c:v>31.2</c:v>
                </c:pt>
                <c:pt idx="26">
                  <c:v>32.299999999999997</c:v>
                </c:pt>
                <c:pt idx="27">
                  <c:v>30</c:v>
                </c:pt>
                <c:pt idx="28">
                  <c:v>34.799999999999997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8B-40F9-8B06-A2D4FA22E23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Data!$B$185:$AE$185</c:f>
              <c:numCache>
                <c:formatCode>0.0</c:formatCode>
                <c:ptCount val="30"/>
                <c:pt idx="0">
                  <c:v>23.5</c:v>
                </c:pt>
                <c:pt idx="1">
                  <c:v>23.7</c:v>
                </c:pt>
                <c:pt idx="2">
                  <c:v>22.4</c:v>
                </c:pt>
                <c:pt idx="3">
                  <c:v>24.1</c:v>
                </c:pt>
                <c:pt idx="4">
                  <c:v>25.2</c:v>
                </c:pt>
                <c:pt idx="5">
                  <c:v>23.3</c:v>
                </c:pt>
                <c:pt idx="6">
                  <c:v>23.7</c:v>
                </c:pt>
                <c:pt idx="7">
                  <c:v>22.7</c:v>
                </c:pt>
                <c:pt idx="8">
                  <c:v>24.8</c:v>
                </c:pt>
                <c:pt idx="9">
                  <c:v>21.8</c:v>
                </c:pt>
                <c:pt idx="10">
                  <c:v>23.9</c:v>
                </c:pt>
                <c:pt idx="11">
                  <c:v>22.7</c:v>
                </c:pt>
                <c:pt idx="12">
                  <c:v>25.6</c:v>
                </c:pt>
                <c:pt idx="13">
                  <c:v>23.8</c:v>
                </c:pt>
                <c:pt idx="14">
                  <c:v>24.4</c:v>
                </c:pt>
                <c:pt idx="15">
                  <c:v>24</c:v>
                </c:pt>
                <c:pt idx="16">
                  <c:v>25</c:v>
                </c:pt>
                <c:pt idx="17">
                  <c:v>24.9</c:v>
                </c:pt>
                <c:pt idx="18">
                  <c:v>25.6</c:v>
                </c:pt>
                <c:pt idx="19">
                  <c:v>25.3</c:v>
                </c:pt>
                <c:pt idx="20">
                  <c:v>25.3</c:v>
                </c:pt>
                <c:pt idx="21">
                  <c:v>23.9</c:v>
                </c:pt>
                <c:pt idx="22">
                  <c:v>24.2</c:v>
                </c:pt>
                <c:pt idx="23">
                  <c:v>23.6</c:v>
                </c:pt>
                <c:pt idx="24">
                  <c:v>23.6</c:v>
                </c:pt>
                <c:pt idx="25">
                  <c:v>23.7</c:v>
                </c:pt>
                <c:pt idx="26">
                  <c:v>25</c:v>
                </c:pt>
                <c:pt idx="27">
                  <c:v>24.1</c:v>
                </c:pt>
                <c:pt idx="28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8B-40F9-8B06-A2D4FA22E2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65392"/>
        <c:axId val="-879975728"/>
        <c:extLst/>
      </c:stockChart>
      <c:valAx>
        <c:axId val="-8799681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6480"/>
        <c:crosses val="max"/>
        <c:crossBetween val="between"/>
      </c:valAx>
      <c:catAx>
        <c:axId val="-879966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8112"/>
        <c:crossesAt val="0"/>
        <c:auto val="1"/>
        <c:lblAlgn val="ctr"/>
        <c:lblOffset val="100"/>
        <c:noMultiLvlLbl val="0"/>
      </c:catAx>
      <c:valAx>
        <c:axId val="-8799757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5392"/>
        <c:crosses val="autoZero"/>
        <c:crossBetween val="between"/>
      </c:valAx>
      <c:catAx>
        <c:axId val="-8799653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79975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Data!$B$156:$AE$156</c:f>
              <c:numCache>
                <c:formatCode>0.0</c:formatCode>
                <c:ptCount val="30"/>
                <c:pt idx="0">
                  <c:v>0.01</c:v>
                </c:pt>
                <c:pt idx="1">
                  <c:v>0</c:v>
                </c:pt>
                <c:pt idx="2">
                  <c:v>0.01</c:v>
                </c:pt>
                <c:pt idx="3">
                  <c:v>1.1000000000000001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53.7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0.3</c:v>
                </c:pt>
                <c:pt idx="13">
                  <c:v>11.2</c:v>
                </c:pt>
                <c:pt idx="14">
                  <c:v>0.1</c:v>
                </c:pt>
                <c:pt idx="15">
                  <c:v>28.5</c:v>
                </c:pt>
                <c:pt idx="16">
                  <c:v>14.8</c:v>
                </c:pt>
                <c:pt idx="17">
                  <c:v>31</c:v>
                </c:pt>
                <c:pt idx="18">
                  <c:v>15.3</c:v>
                </c:pt>
                <c:pt idx="19">
                  <c:v>15.3</c:v>
                </c:pt>
                <c:pt idx="20">
                  <c:v>12.3</c:v>
                </c:pt>
                <c:pt idx="21">
                  <c:v>0.01</c:v>
                </c:pt>
                <c:pt idx="22">
                  <c:v>0.4</c:v>
                </c:pt>
                <c:pt idx="23">
                  <c:v>0</c:v>
                </c:pt>
                <c:pt idx="24">
                  <c:v>11.2</c:v>
                </c:pt>
                <c:pt idx="25">
                  <c:v>1</c:v>
                </c:pt>
                <c:pt idx="26">
                  <c:v>4.4000000000000004</c:v>
                </c:pt>
                <c:pt idx="27">
                  <c:v>6.8</c:v>
                </c:pt>
                <c:pt idx="28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F6-471A-948A-20D8458C4C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9962128"/>
        <c:axId val="-879961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Data!$B$154:$AE$154</c:f>
              <c:numCache>
                <c:formatCode>0.0</c:formatCode>
                <c:ptCount val="30"/>
                <c:pt idx="0">
                  <c:v>32.799999999999997</c:v>
                </c:pt>
                <c:pt idx="1">
                  <c:v>33.4</c:v>
                </c:pt>
                <c:pt idx="2">
                  <c:v>33.299999999999997</c:v>
                </c:pt>
                <c:pt idx="3">
                  <c:v>32.9</c:v>
                </c:pt>
                <c:pt idx="4">
                  <c:v>30.9</c:v>
                </c:pt>
                <c:pt idx="5">
                  <c:v>31.6</c:v>
                </c:pt>
                <c:pt idx="6">
                  <c:v>31.1</c:v>
                </c:pt>
                <c:pt idx="7">
                  <c:v>31.7</c:v>
                </c:pt>
                <c:pt idx="8">
                  <c:v>30.1</c:v>
                </c:pt>
                <c:pt idx="9">
                  <c:v>32.9</c:v>
                </c:pt>
                <c:pt idx="10">
                  <c:v>31.5</c:v>
                </c:pt>
                <c:pt idx="11">
                  <c:v>31.8</c:v>
                </c:pt>
                <c:pt idx="12">
                  <c:v>32.1</c:v>
                </c:pt>
                <c:pt idx="13">
                  <c:v>31.6</c:v>
                </c:pt>
                <c:pt idx="14">
                  <c:v>31.2</c:v>
                </c:pt>
                <c:pt idx="15">
                  <c:v>31.4</c:v>
                </c:pt>
                <c:pt idx="16">
                  <c:v>30.3</c:v>
                </c:pt>
                <c:pt idx="17">
                  <c:v>29.2</c:v>
                </c:pt>
                <c:pt idx="18">
                  <c:v>29.6</c:v>
                </c:pt>
                <c:pt idx="19">
                  <c:v>31.3</c:v>
                </c:pt>
                <c:pt idx="20">
                  <c:v>28.9</c:v>
                </c:pt>
                <c:pt idx="21">
                  <c:v>30.6</c:v>
                </c:pt>
                <c:pt idx="22">
                  <c:v>31.6</c:v>
                </c:pt>
                <c:pt idx="23">
                  <c:v>31.6</c:v>
                </c:pt>
                <c:pt idx="24">
                  <c:v>31.7</c:v>
                </c:pt>
                <c:pt idx="25">
                  <c:v>31.6</c:v>
                </c:pt>
                <c:pt idx="26">
                  <c:v>31.6</c:v>
                </c:pt>
                <c:pt idx="27">
                  <c:v>30.2</c:v>
                </c:pt>
                <c:pt idx="28">
                  <c:v>30.8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F6-471A-948A-20D8458C4CE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Data!$B$155:$AE$155</c:f>
              <c:numCache>
                <c:formatCode>0.0</c:formatCode>
                <c:ptCount val="30"/>
                <c:pt idx="0">
                  <c:v>24.8</c:v>
                </c:pt>
                <c:pt idx="1">
                  <c:v>24.6</c:v>
                </c:pt>
                <c:pt idx="2">
                  <c:v>24.4</c:v>
                </c:pt>
                <c:pt idx="3">
                  <c:v>24.5</c:v>
                </c:pt>
                <c:pt idx="4">
                  <c:v>24.9</c:v>
                </c:pt>
                <c:pt idx="5">
                  <c:v>24.6</c:v>
                </c:pt>
                <c:pt idx="6">
                  <c:v>24.4</c:v>
                </c:pt>
                <c:pt idx="7">
                  <c:v>24.7</c:v>
                </c:pt>
                <c:pt idx="8">
                  <c:v>23.7</c:v>
                </c:pt>
                <c:pt idx="9">
                  <c:v>24.3</c:v>
                </c:pt>
                <c:pt idx="10">
                  <c:v>23.7</c:v>
                </c:pt>
                <c:pt idx="11">
                  <c:v>24.4</c:v>
                </c:pt>
                <c:pt idx="12">
                  <c:v>25.2</c:v>
                </c:pt>
                <c:pt idx="13">
                  <c:v>24.9</c:v>
                </c:pt>
                <c:pt idx="14">
                  <c:v>24.9</c:v>
                </c:pt>
                <c:pt idx="15">
                  <c:v>25.1</c:v>
                </c:pt>
                <c:pt idx="16">
                  <c:v>24.7</c:v>
                </c:pt>
                <c:pt idx="17">
                  <c:v>24.5</c:v>
                </c:pt>
                <c:pt idx="18">
                  <c:v>25.1</c:v>
                </c:pt>
                <c:pt idx="19">
                  <c:v>24.9</c:v>
                </c:pt>
                <c:pt idx="20">
                  <c:v>25.3</c:v>
                </c:pt>
                <c:pt idx="21">
                  <c:v>24.9</c:v>
                </c:pt>
                <c:pt idx="22">
                  <c:v>24.6</c:v>
                </c:pt>
                <c:pt idx="23">
                  <c:v>25.1</c:v>
                </c:pt>
                <c:pt idx="24">
                  <c:v>24.4</c:v>
                </c:pt>
                <c:pt idx="25">
                  <c:v>24.6</c:v>
                </c:pt>
                <c:pt idx="26">
                  <c:v>25.1</c:v>
                </c:pt>
                <c:pt idx="27">
                  <c:v>25.1</c:v>
                </c:pt>
                <c:pt idx="28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F6-471A-948A-20D8458C4C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9963216"/>
        <c:axId val="-879973008"/>
        <c:extLst/>
      </c:stockChart>
      <c:valAx>
        <c:axId val="-8799610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2128"/>
        <c:crosses val="max"/>
        <c:crossBetween val="between"/>
      </c:valAx>
      <c:catAx>
        <c:axId val="-87996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1040"/>
        <c:crossesAt val="0"/>
        <c:auto val="1"/>
        <c:lblAlgn val="ctr"/>
        <c:lblOffset val="100"/>
        <c:noMultiLvlLbl val="0"/>
      </c:catAx>
      <c:valAx>
        <c:axId val="-879973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9963216"/>
        <c:crosses val="autoZero"/>
        <c:crossBetween val="between"/>
      </c:valAx>
      <c:catAx>
        <c:axId val="-8799632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79973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Data!$B$16:$AE$16</c:f>
              <c:numCache>
                <c:formatCode>0.0</c:formatCode>
                <c:ptCount val="30"/>
                <c:pt idx="0">
                  <c:v>12.2</c:v>
                </c:pt>
                <c:pt idx="1">
                  <c:v>0</c:v>
                </c:pt>
                <c:pt idx="2">
                  <c:v>0</c:v>
                </c:pt>
                <c:pt idx="3">
                  <c:v>40.700000000000003</c:v>
                </c:pt>
                <c:pt idx="4">
                  <c:v>0</c:v>
                </c:pt>
                <c:pt idx="5">
                  <c:v>16.5</c:v>
                </c:pt>
                <c:pt idx="6">
                  <c:v>0.01</c:v>
                </c:pt>
                <c:pt idx="7">
                  <c:v>0</c:v>
                </c:pt>
                <c:pt idx="8">
                  <c:v>0</c:v>
                </c:pt>
                <c:pt idx="9">
                  <c:v>3.7</c:v>
                </c:pt>
                <c:pt idx="10">
                  <c:v>0.2</c:v>
                </c:pt>
                <c:pt idx="11">
                  <c:v>1.3</c:v>
                </c:pt>
                <c:pt idx="12">
                  <c:v>6.1</c:v>
                </c:pt>
                <c:pt idx="13">
                  <c:v>61.1</c:v>
                </c:pt>
                <c:pt idx="14">
                  <c:v>0.01</c:v>
                </c:pt>
                <c:pt idx="15">
                  <c:v>0</c:v>
                </c:pt>
                <c:pt idx="16">
                  <c:v>0.01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18.2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9E-4C60-A89F-7CC407D338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3118992"/>
        <c:axId val="-92311790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Data!$B$14:$AE$14</c:f>
              <c:numCache>
                <c:formatCode>0.0</c:formatCode>
                <c:ptCount val="30"/>
                <c:pt idx="0">
                  <c:v>35.200000000000003</c:v>
                </c:pt>
                <c:pt idx="1">
                  <c:v>35</c:v>
                </c:pt>
                <c:pt idx="2">
                  <c:v>36</c:v>
                </c:pt>
                <c:pt idx="3">
                  <c:v>35.299999999999997</c:v>
                </c:pt>
                <c:pt idx="4">
                  <c:v>32.200000000000003</c:v>
                </c:pt>
                <c:pt idx="5">
                  <c:v>33.299999999999997</c:v>
                </c:pt>
                <c:pt idx="6">
                  <c:v>33.9</c:v>
                </c:pt>
                <c:pt idx="7">
                  <c:v>35.700000000000003</c:v>
                </c:pt>
                <c:pt idx="8">
                  <c:v>34.5</c:v>
                </c:pt>
                <c:pt idx="9">
                  <c:v>34.5</c:v>
                </c:pt>
                <c:pt idx="10">
                  <c:v>34</c:v>
                </c:pt>
                <c:pt idx="11">
                  <c:v>34.799999999999997</c:v>
                </c:pt>
                <c:pt idx="12">
                  <c:v>34.700000000000003</c:v>
                </c:pt>
                <c:pt idx="13">
                  <c:v>29.4</c:v>
                </c:pt>
                <c:pt idx="14">
                  <c:v>32.700000000000003</c:v>
                </c:pt>
                <c:pt idx="15">
                  <c:v>33</c:v>
                </c:pt>
                <c:pt idx="16">
                  <c:v>33.4</c:v>
                </c:pt>
                <c:pt idx="17">
                  <c:v>33.799999999999997</c:v>
                </c:pt>
                <c:pt idx="18">
                  <c:v>33.6</c:v>
                </c:pt>
                <c:pt idx="19">
                  <c:v>33.799999999999997</c:v>
                </c:pt>
                <c:pt idx="20">
                  <c:v>34.299999999999997</c:v>
                </c:pt>
                <c:pt idx="21">
                  <c:v>35</c:v>
                </c:pt>
                <c:pt idx="22">
                  <c:v>35</c:v>
                </c:pt>
                <c:pt idx="23">
                  <c:v>36.5</c:v>
                </c:pt>
                <c:pt idx="24">
                  <c:v>31.8</c:v>
                </c:pt>
                <c:pt idx="25">
                  <c:v>34.5</c:v>
                </c:pt>
                <c:pt idx="26">
                  <c:v>35</c:v>
                </c:pt>
                <c:pt idx="27">
                  <c:v>35.5</c:v>
                </c:pt>
                <c:pt idx="28">
                  <c:v>34.6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9E-4C60-A89F-7CC407D3386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Data!$B$15:$AE$15</c:f>
              <c:numCache>
                <c:formatCode>0.0</c:formatCode>
                <c:ptCount val="30"/>
                <c:pt idx="0">
                  <c:v>24.2</c:v>
                </c:pt>
                <c:pt idx="1">
                  <c:v>22.9</c:v>
                </c:pt>
                <c:pt idx="2">
                  <c:v>24</c:v>
                </c:pt>
                <c:pt idx="3">
                  <c:v>24.1</c:v>
                </c:pt>
                <c:pt idx="4">
                  <c:v>23.2</c:v>
                </c:pt>
                <c:pt idx="5">
                  <c:v>23.4</c:v>
                </c:pt>
                <c:pt idx="6">
                  <c:v>22.2</c:v>
                </c:pt>
                <c:pt idx="7">
                  <c:v>22.9</c:v>
                </c:pt>
                <c:pt idx="8">
                  <c:v>22.5</c:v>
                </c:pt>
                <c:pt idx="9">
                  <c:v>24</c:v>
                </c:pt>
                <c:pt idx="10">
                  <c:v>23.4</c:v>
                </c:pt>
                <c:pt idx="11">
                  <c:v>23.9</c:v>
                </c:pt>
                <c:pt idx="12">
                  <c:v>25</c:v>
                </c:pt>
                <c:pt idx="13">
                  <c:v>23.9</c:v>
                </c:pt>
                <c:pt idx="14">
                  <c:v>21.9</c:v>
                </c:pt>
                <c:pt idx="15">
                  <c:v>23</c:v>
                </c:pt>
                <c:pt idx="16">
                  <c:v>23.5</c:v>
                </c:pt>
                <c:pt idx="17">
                  <c:v>23.1</c:v>
                </c:pt>
                <c:pt idx="18">
                  <c:v>23.3</c:v>
                </c:pt>
                <c:pt idx="19">
                  <c:v>23.5</c:v>
                </c:pt>
                <c:pt idx="20">
                  <c:v>22.9</c:v>
                </c:pt>
                <c:pt idx="21">
                  <c:v>23.5</c:v>
                </c:pt>
                <c:pt idx="22">
                  <c:v>24</c:v>
                </c:pt>
                <c:pt idx="23">
                  <c:v>24.5</c:v>
                </c:pt>
                <c:pt idx="24">
                  <c:v>24.3</c:v>
                </c:pt>
                <c:pt idx="25">
                  <c:v>23.5</c:v>
                </c:pt>
                <c:pt idx="26">
                  <c:v>23.7</c:v>
                </c:pt>
                <c:pt idx="27">
                  <c:v>24.1</c:v>
                </c:pt>
                <c:pt idx="28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9E-4C60-A89F-7CC407D338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3114640"/>
        <c:axId val="-923114096"/>
        <c:extLst/>
      </c:stockChart>
      <c:valAx>
        <c:axId val="-9231179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118992"/>
        <c:crosses val="max"/>
        <c:crossBetween val="between"/>
      </c:valAx>
      <c:catAx>
        <c:axId val="-92311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117904"/>
        <c:crosses val="autoZero"/>
        <c:auto val="1"/>
        <c:lblAlgn val="ctr"/>
        <c:lblOffset val="100"/>
        <c:noMultiLvlLbl val="0"/>
      </c:catAx>
      <c:valAx>
        <c:axId val="-923114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3114640"/>
        <c:crosses val="autoZero"/>
        <c:crossBetween val="between"/>
      </c:valAx>
      <c:catAx>
        <c:axId val="-9231146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9231140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Data!$B$56:$AE$56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12.2</c:v>
                </c:pt>
                <c:pt idx="15">
                  <c:v>0.6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0.01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17-46C0-A059-837A0E8237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3829680"/>
        <c:axId val="-87384056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317-46C0-A059-837A0E82377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Data!$B$54:$AE$54</c:f>
              <c:numCache>
                <c:formatCode>0.0</c:formatCode>
                <c:ptCount val="30"/>
                <c:pt idx="0">
                  <c:v>35</c:v>
                </c:pt>
                <c:pt idx="1">
                  <c:v>35.5</c:v>
                </c:pt>
                <c:pt idx="2">
                  <c:v>35.6</c:v>
                </c:pt>
                <c:pt idx="3">
                  <c:v>34.700000000000003</c:v>
                </c:pt>
                <c:pt idx="4">
                  <c:v>32.4</c:v>
                </c:pt>
                <c:pt idx="5">
                  <c:v>33.200000000000003</c:v>
                </c:pt>
                <c:pt idx="6">
                  <c:v>33.5</c:v>
                </c:pt>
                <c:pt idx="7">
                  <c:v>34</c:v>
                </c:pt>
                <c:pt idx="8">
                  <c:v>34</c:v>
                </c:pt>
                <c:pt idx="9">
                  <c:v>34.4</c:v>
                </c:pt>
                <c:pt idx="10">
                  <c:v>35.5</c:v>
                </c:pt>
                <c:pt idx="11">
                  <c:v>35.200000000000003</c:v>
                </c:pt>
                <c:pt idx="12">
                  <c:v>34.700000000000003</c:v>
                </c:pt>
                <c:pt idx="13">
                  <c:v>33.9</c:v>
                </c:pt>
                <c:pt idx="14">
                  <c:v>33.6</c:v>
                </c:pt>
                <c:pt idx="15">
                  <c:v>32.6</c:v>
                </c:pt>
                <c:pt idx="16">
                  <c:v>33.200000000000003</c:v>
                </c:pt>
                <c:pt idx="17">
                  <c:v>33.4</c:v>
                </c:pt>
                <c:pt idx="18">
                  <c:v>33.200000000000003</c:v>
                </c:pt>
                <c:pt idx="19">
                  <c:v>33.5</c:v>
                </c:pt>
                <c:pt idx="20">
                  <c:v>34.4</c:v>
                </c:pt>
                <c:pt idx="21">
                  <c:v>35.4</c:v>
                </c:pt>
                <c:pt idx="22">
                  <c:v>36.5</c:v>
                </c:pt>
                <c:pt idx="23">
                  <c:v>36.5</c:v>
                </c:pt>
                <c:pt idx="24">
                  <c:v>34.700000000000003</c:v>
                </c:pt>
                <c:pt idx="25">
                  <c:v>34.5</c:v>
                </c:pt>
                <c:pt idx="26">
                  <c:v>35.5</c:v>
                </c:pt>
                <c:pt idx="27">
                  <c:v>35.200000000000003</c:v>
                </c:pt>
                <c:pt idx="28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317-46C0-A059-837A0E82377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Data!$B$55:$AE$55</c:f>
              <c:numCache>
                <c:formatCode>0.0</c:formatCode>
                <c:ptCount val="30"/>
                <c:pt idx="0">
                  <c:v>24.3</c:v>
                </c:pt>
                <c:pt idx="1">
                  <c:v>25.1</c:v>
                </c:pt>
                <c:pt idx="2">
                  <c:v>24.6</c:v>
                </c:pt>
                <c:pt idx="3">
                  <c:v>25.2</c:v>
                </c:pt>
                <c:pt idx="4">
                  <c:v>23</c:v>
                </c:pt>
                <c:pt idx="5">
                  <c:v>22.5</c:v>
                </c:pt>
                <c:pt idx="6">
                  <c:v>23.4</c:v>
                </c:pt>
                <c:pt idx="7">
                  <c:v>24</c:v>
                </c:pt>
                <c:pt idx="8">
                  <c:v>24.6</c:v>
                </c:pt>
                <c:pt idx="9">
                  <c:v>25.4</c:v>
                </c:pt>
                <c:pt idx="10">
                  <c:v>24.4</c:v>
                </c:pt>
                <c:pt idx="11">
                  <c:v>25.2</c:v>
                </c:pt>
                <c:pt idx="12">
                  <c:v>24.3</c:v>
                </c:pt>
                <c:pt idx="13">
                  <c:v>22.5</c:v>
                </c:pt>
                <c:pt idx="14">
                  <c:v>23.8</c:v>
                </c:pt>
                <c:pt idx="15">
                  <c:v>23.3</c:v>
                </c:pt>
                <c:pt idx="16">
                  <c:v>23.8</c:v>
                </c:pt>
                <c:pt idx="17">
                  <c:v>23</c:v>
                </c:pt>
                <c:pt idx="18">
                  <c:v>22.8</c:v>
                </c:pt>
                <c:pt idx="19">
                  <c:v>23.5</c:v>
                </c:pt>
                <c:pt idx="20">
                  <c:v>23.4</c:v>
                </c:pt>
                <c:pt idx="21">
                  <c:v>23.5</c:v>
                </c:pt>
                <c:pt idx="22">
                  <c:v>24.5</c:v>
                </c:pt>
                <c:pt idx="23">
                  <c:v>24.9</c:v>
                </c:pt>
                <c:pt idx="24">
                  <c:v>25.6</c:v>
                </c:pt>
                <c:pt idx="25">
                  <c:v>24.2</c:v>
                </c:pt>
                <c:pt idx="26">
                  <c:v>24</c:v>
                </c:pt>
                <c:pt idx="27">
                  <c:v>24</c:v>
                </c:pt>
                <c:pt idx="28">
                  <c:v>24.6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317-46C0-A059-837A0E82377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3827504"/>
        <c:axId val="-873831312"/>
        <c:extLst/>
      </c:stockChart>
      <c:valAx>
        <c:axId val="-87384056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3829680"/>
        <c:crosses val="max"/>
        <c:crossBetween val="between"/>
      </c:valAx>
      <c:catAx>
        <c:axId val="-87382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3840560"/>
        <c:crossesAt val="0"/>
        <c:auto val="1"/>
        <c:lblAlgn val="ctr"/>
        <c:lblOffset val="100"/>
        <c:noMultiLvlLbl val="0"/>
      </c:catAx>
      <c:valAx>
        <c:axId val="-8738313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3827504"/>
        <c:crosses val="autoZero"/>
        <c:crossBetween val="between"/>
      </c:valAx>
      <c:catAx>
        <c:axId val="-873827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738313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Data!$B$96:$AE$96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3.3</c:v>
                </c:pt>
                <c:pt idx="5">
                  <c:v>0.6</c:v>
                </c:pt>
                <c:pt idx="6">
                  <c:v>10.7</c:v>
                </c:pt>
                <c:pt idx="7">
                  <c:v>2.6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6.1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0D-4D5E-940D-1369D97D7A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2496656"/>
        <c:axId val="-9224977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Data!$B$94:$AE$94</c:f>
              <c:numCache>
                <c:formatCode>0.0</c:formatCode>
                <c:ptCount val="30"/>
                <c:pt idx="0">
                  <c:v>35</c:v>
                </c:pt>
                <c:pt idx="1">
                  <c:v>35.1</c:v>
                </c:pt>
                <c:pt idx="2">
                  <c:v>35.1</c:v>
                </c:pt>
                <c:pt idx="3">
                  <c:v>34.700000000000003</c:v>
                </c:pt>
                <c:pt idx="4">
                  <c:v>33.5</c:v>
                </c:pt>
                <c:pt idx="5">
                  <c:v>33.799999999999997</c:v>
                </c:pt>
                <c:pt idx="6">
                  <c:v>34.700000000000003</c:v>
                </c:pt>
                <c:pt idx="7">
                  <c:v>34.5</c:v>
                </c:pt>
                <c:pt idx="8">
                  <c:v>34.6</c:v>
                </c:pt>
                <c:pt idx="9">
                  <c:v>35</c:v>
                </c:pt>
                <c:pt idx="10">
                  <c:v>35.6</c:v>
                </c:pt>
                <c:pt idx="11">
                  <c:v>35.299999999999997</c:v>
                </c:pt>
                <c:pt idx="12">
                  <c:v>35.4</c:v>
                </c:pt>
                <c:pt idx="13">
                  <c:v>35.5</c:v>
                </c:pt>
                <c:pt idx="14">
                  <c:v>34.5</c:v>
                </c:pt>
                <c:pt idx="15">
                  <c:v>34.4</c:v>
                </c:pt>
                <c:pt idx="16">
                  <c:v>34.6</c:v>
                </c:pt>
                <c:pt idx="17">
                  <c:v>34.4</c:v>
                </c:pt>
                <c:pt idx="18">
                  <c:v>35.1</c:v>
                </c:pt>
                <c:pt idx="19">
                  <c:v>34.700000000000003</c:v>
                </c:pt>
                <c:pt idx="20">
                  <c:v>36.4</c:v>
                </c:pt>
                <c:pt idx="21">
                  <c:v>36.299999999999997</c:v>
                </c:pt>
                <c:pt idx="22">
                  <c:v>37</c:v>
                </c:pt>
                <c:pt idx="23">
                  <c:v>37.1</c:v>
                </c:pt>
                <c:pt idx="24">
                  <c:v>37</c:v>
                </c:pt>
                <c:pt idx="25">
                  <c:v>36.6</c:v>
                </c:pt>
                <c:pt idx="26">
                  <c:v>36.6</c:v>
                </c:pt>
                <c:pt idx="27">
                  <c:v>37.1</c:v>
                </c:pt>
                <c:pt idx="28">
                  <c:v>35.799999999999997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0D-4D5E-940D-1369D97D7AE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Data!$B$95:$AE$95</c:f>
              <c:numCache>
                <c:formatCode>0.0</c:formatCode>
                <c:ptCount val="30"/>
                <c:pt idx="0">
                  <c:v>26</c:v>
                </c:pt>
                <c:pt idx="1">
                  <c:v>25.7</c:v>
                </c:pt>
                <c:pt idx="2">
                  <c:v>26.2</c:v>
                </c:pt>
                <c:pt idx="3">
                  <c:v>24.2</c:v>
                </c:pt>
                <c:pt idx="4">
                  <c:v>25.2</c:v>
                </c:pt>
                <c:pt idx="5">
                  <c:v>23.6</c:v>
                </c:pt>
                <c:pt idx="6">
                  <c:v>23</c:v>
                </c:pt>
                <c:pt idx="7">
                  <c:v>24</c:v>
                </c:pt>
                <c:pt idx="8">
                  <c:v>24.5</c:v>
                </c:pt>
                <c:pt idx="9">
                  <c:v>24</c:v>
                </c:pt>
                <c:pt idx="10">
                  <c:v>24</c:v>
                </c:pt>
                <c:pt idx="11">
                  <c:v>26</c:v>
                </c:pt>
                <c:pt idx="12">
                  <c:v>24</c:v>
                </c:pt>
                <c:pt idx="13">
                  <c:v>25.4</c:v>
                </c:pt>
                <c:pt idx="14">
                  <c:v>24.1</c:v>
                </c:pt>
                <c:pt idx="15">
                  <c:v>25</c:v>
                </c:pt>
                <c:pt idx="16">
                  <c:v>25.3</c:v>
                </c:pt>
                <c:pt idx="17">
                  <c:v>25</c:v>
                </c:pt>
                <c:pt idx="18">
                  <c:v>25.6</c:v>
                </c:pt>
                <c:pt idx="19">
                  <c:v>24.8</c:v>
                </c:pt>
                <c:pt idx="20">
                  <c:v>23.5</c:v>
                </c:pt>
                <c:pt idx="21">
                  <c:v>24.3</c:v>
                </c:pt>
                <c:pt idx="22">
                  <c:v>25</c:v>
                </c:pt>
                <c:pt idx="23">
                  <c:v>26.3</c:v>
                </c:pt>
                <c:pt idx="24">
                  <c:v>25.5</c:v>
                </c:pt>
                <c:pt idx="25">
                  <c:v>25.5</c:v>
                </c:pt>
                <c:pt idx="26">
                  <c:v>25.2</c:v>
                </c:pt>
                <c:pt idx="27">
                  <c:v>25</c:v>
                </c:pt>
                <c:pt idx="28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0D-4D5E-940D-1369D97D7AE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2503184"/>
        <c:axId val="-922503728"/>
        <c:extLst/>
      </c:stockChart>
      <c:valAx>
        <c:axId val="-9224977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496656"/>
        <c:crosses val="max"/>
        <c:crossBetween val="between"/>
      </c:valAx>
      <c:catAx>
        <c:axId val="-922496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497744"/>
        <c:crossesAt val="0"/>
        <c:auto val="1"/>
        <c:lblAlgn val="ctr"/>
        <c:lblOffset val="100"/>
        <c:noMultiLvlLbl val="0"/>
      </c:catAx>
      <c:valAx>
        <c:axId val="-92250372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503184"/>
        <c:crosses val="autoZero"/>
        <c:crossBetween val="between"/>
      </c:valAx>
      <c:catAx>
        <c:axId val="-92250318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922503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Data!$B$66:$AE$66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0.4</c:v>
                </c:pt>
                <c:pt idx="3">
                  <c:v>0</c:v>
                </c:pt>
                <c:pt idx="4">
                  <c:v>28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0</c:v>
                </c:pt>
                <c:pt idx="9">
                  <c:v>45.9</c:v>
                </c:pt>
                <c:pt idx="10">
                  <c:v>0</c:v>
                </c:pt>
                <c:pt idx="11">
                  <c:v>0.01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7D-4BB6-99B2-60D7A517E0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73832944"/>
        <c:axId val="-873825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Data!$B$64:$AE$64</c:f>
              <c:numCache>
                <c:formatCode>0.0</c:formatCode>
                <c:ptCount val="30"/>
                <c:pt idx="0">
                  <c:v>35</c:v>
                </c:pt>
                <c:pt idx="1">
                  <c:v>34.5</c:v>
                </c:pt>
                <c:pt idx="2">
                  <c:v>34.299999999999997</c:v>
                </c:pt>
                <c:pt idx="3">
                  <c:v>34.200000000000003</c:v>
                </c:pt>
                <c:pt idx="4">
                  <c:v>28.5</c:v>
                </c:pt>
                <c:pt idx="5">
                  <c:v>30.8</c:v>
                </c:pt>
                <c:pt idx="6">
                  <c:v>31.5</c:v>
                </c:pt>
                <c:pt idx="7">
                  <c:v>32.799999999999997</c:v>
                </c:pt>
                <c:pt idx="8">
                  <c:v>31</c:v>
                </c:pt>
                <c:pt idx="9">
                  <c:v>32</c:v>
                </c:pt>
                <c:pt idx="10">
                  <c:v>34</c:v>
                </c:pt>
                <c:pt idx="11">
                  <c:v>32.700000000000003</c:v>
                </c:pt>
                <c:pt idx="12">
                  <c:v>33.1</c:v>
                </c:pt>
                <c:pt idx="13">
                  <c:v>32.4</c:v>
                </c:pt>
                <c:pt idx="14">
                  <c:v>32.1</c:v>
                </c:pt>
                <c:pt idx="15">
                  <c:v>32.1</c:v>
                </c:pt>
                <c:pt idx="16">
                  <c:v>32.6</c:v>
                </c:pt>
                <c:pt idx="17">
                  <c:v>32.5</c:v>
                </c:pt>
                <c:pt idx="18">
                  <c:v>32.200000000000003</c:v>
                </c:pt>
                <c:pt idx="19">
                  <c:v>32.299999999999997</c:v>
                </c:pt>
                <c:pt idx="20">
                  <c:v>33.6</c:v>
                </c:pt>
                <c:pt idx="21">
                  <c:v>33.700000000000003</c:v>
                </c:pt>
                <c:pt idx="22">
                  <c:v>35.5</c:v>
                </c:pt>
                <c:pt idx="23">
                  <c:v>35.799999999999997</c:v>
                </c:pt>
                <c:pt idx="24">
                  <c:v>35.1</c:v>
                </c:pt>
                <c:pt idx="25">
                  <c:v>33.6</c:v>
                </c:pt>
                <c:pt idx="26">
                  <c:v>34</c:v>
                </c:pt>
                <c:pt idx="27">
                  <c:v>34.700000000000003</c:v>
                </c:pt>
                <c:pt idx="28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7D-4BB6-99B2-60D7A517E01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Data!$B$65:$AE$65</c:f>
              <c:numCache>
                <c:formatCode>0.0</c:formatCode>
                <c:ptCount val="30"/>
                <c:pt idx="0">
                  <c:v>25.7</c:v>
                </c:pt>
                <c:pt idx="1">
                  <c:v>25.1</c:v>
                </c:pt>
                <c:pt idx="2">
                  <c:v>24.4</c:v>
                </c:pt>
                <c:pt idx="3">
                  <c:v>24</c:v>
                </c:pt>
                <c:pt idx="4">
                  <c:v>24.2</c:v>
                </c:pt>
                <c:pt idx="5">
                  <c:v>22.4</c:v>
                </c:pt>
                <c:pt idx="6">
                  <c:v>22.5</c:v>
                </c:pt>
                <c:pt idx="7">
                  <c:v>23.8</c:v>
                </c:pt>
                <c:pt idx="8">
                  <c:v>24.3</c:v>
                </c:pt>
                <c:pt idx="9">
                  <c:v>24.1</c:v>
                </c:pt>
                <c:pt idx="10">
                  <c:v>23.1</c:v>
                </c:pt>
                <c:pt idx="11">
                  <c:v>25</c:v>
                </c:pt>
                <c:pt idx="12">
                  <c:v>23.2</c:v>
                </c:pt>
                <c:pt idx="13">
                  <c:v>24.3</c:v>
                </c:pt>
                <c:pt idx="14">
                  <c:v>24.5</c:v>
                </c:pt>
                <c:pt idx="15">
                  <c:v>24.2</c:v>
                </c:pt>
                <c:pt idx="16">
                  <c:v>24.5</c:v>
                </c:pt>
                <c:pt idx="17">
                  <c:v>23.3</c:v>
                </c:pt>
                <c:pt idx="18">
                  <c:v>23.6</c:v>
                </c:pt>
                <c:pt idx="19">
                  <c:v>23.7</c:v>
                </c:pt>
                <c:pt idx="20">
                  <c:v>23</c:v>
                </c:pt>
                <c:pt idx="21">
                  <c:v>24</c:v>
                </c:pt>
                <c:pt idx="22">
                  <c:v>23.8</c:v>
                </c:pt>
                <c:pt idx="23">
                  <c:v>24.1</c:v>
                </c:pt>
                <c:pt idx="24">
                  <c:v>24.9</c:v>
                </c:pt>
                <c:pt idx="25">
                  <c:v>25</c:v>
                </c:pt>
                <c:pt idx="26">
                  <c:v>24.9</c:v>
                </c:pt>
                <c:pt idx="27">
                  <c:v>24.8</c:v>
                </c:pt>
                <c:pt idx="28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7D-4BB6-99B2-60D7A517E0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73830224"/>
        <c:axId val="-873830768"/>
        <c:extLst/>
      </c:stockChart>
      <c:valAx>
        <c:axId val="-8738258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3832944"/>
        <c:crosses val="max"/>
        <c:crossBetween val="between"/>
      </c:valAx>
      <c:catAx>
        <c:axId val="-87383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3825872"/>
        <c:crossesAt val="0"/>
        <c:auto val="1"/>
        <c:lblAlgn val="ctr"/>
        <c:lblOffset val="100"/>
        <c:noMultiLvlLbl val="0"/>
      </c:catAx>
      <c:valAx>
        <c:axId val="-8738307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73830224"/>
        <c:crosses val="autoZero"/>
        <c:crossBetween val="between"/>
      </c:valAx>
      <c:catAx>
        <c:axId val="-8738302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738307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Data!$B$86:$AE$86</c:f>
              <c:numCache>
                <c:formatCode>0.0</c:formatCode>
                <c:ptCount val="30"/>
                <c:pt idx="0">
                  <c:v>6.5</c:v>
                </c:pt>
                <c:pt idx="1">
                  <c:v>0</c:v>
                </c:pt>
                <c:pt idx="2">
                  <c:v>1.8</c:v>
                </c:pt>
                <c:pt idx="3">
                  <c:v>7.2</c:v>
                </c:pt>
                <c:pt idx="4">
                  <c:v>0</c:v>
                </c:pt>
                <c:pt idx="5">
                  <c:v>0</c:v>
                </c:pt>
                <c:pt idx="6">
                  <c:v>10.9</c:v>
                </c:pt>
                <c:pt idx="7">
                  <c:v>0</c:v>
                </c:pt>
                <c:pt idx="8">
                  <c:v>63.8</c:v>
                </c:pt>
                <c:pt idx="9">
                  <c:v>5.4</c:v>
                </c:pt>
                <c:pt idx="10">
                  <c:v>0.01</c:v>
                </c:pt>
                <c:pt idx="11">
                  <c:v>0</c:v>
                </c:pt>
                <c:pt idx="12">
                  <c:v>19.399999999999999</c:v>
                </c:pt>
                <c:pt idx="13">
                  <c:v>9.6</c:v>
                </c:pt>
                <c:pt idx="14">
                  <c:v>0</c:v>
                </c:pt>
                <c:pt idx="15">
                  <c:v>0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C5-4F65-BA79-46D9E58229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2508080"/>
        <c:axId val="-92249611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Data!$B$84:$AE$84</c:f>
              <c:numCache>
                <c:formatCode>0.0</c:formatCode>
                <c:ptCount val="30"/>
                <c:pt idx="0">
                  <c:v>36.6</c:v>
                </c:pt>
                <c:pt idx="1">
                  <c:v>36.200000000000003</c:v>
                </c:pt>
                <c:pt idx="2">
                  <c:v>36</c:v>
                </c:pt>
                <c:pt idx="3">
                  <c:v>35.9</c:v>
                </c:pt>
                <c:pt idx="4">
                  <c:v>34</c:v>
                </c:pt>
                <c:pt idx="5">
                  <c:v>33.200000000000003</c:v>
                </c:pt>
                <c:pt idx="6">
                  <c:v>33.5</c:v>
                </c:pt>
                <c:pt idx="7">
                  <c:v>34</c:v>
                </c:pt>
                <c:pt idx="8">
                  <c:v>34.799999999999997</c:v>
                </c:pt>
                <c:pt idx="9">
                  <c:v>34</c:v>
                </c:pt>
                <c:pt idx="10">
                  <c:v>35</c:v>
                </c:pt>
                <c:pt idx="11">
                  <c:v>33.799999999999997</c:v>
                </c:pt>
                <c:pt idx="12">
                  <c:v>33.5</c:v>
                </c:pt>
                <c:pt idx="13">
                  <c:v>32</c:v>
                </c:pt>
                <c:pt idx="14">
                  <c:v>33.5</c:v>
                </c:pt>
                <c:pt idx="15">
                  <c:v>33.1</c:v>
                </c:pt>
                <c:pt idx="16">
                  <c:v>33.4</c:v>
                </c:pt>
                <c:pt idx="17">
                  <c:v>34.4</c:v>
                </c:pt>
                <c:pt idx="18">
                  <c:v>34</c:v>
                </c:pt>
                <c:pt idx="19">
                  <c:v>33</c:v>
                </c:pt>
                <c:pt idx="20">
                  <c:v>34.799999999999997</c:v>
                </c:pt>
                <c:pt idx="21">
                  <c:v>35.5</c:v>
                </c:pt>
                <c:pt idx="22">
                  <c:v>36.299999999999997</c:v>
                </c:pt>
                <c:pt idx="23">
                  <c:v>36.200000000000003</c:v>
                </c:pt>
                <c:pt idx="24">
                  <c:v>35.299999999999997</c:v>
                </c:pt>
                <c:pt idx="25">
                  <c:v>35.5</c:v>
                </c:pt>
                <c:pt idx="26">
                  <c:v>35.6</c:v>
                </c:pt>
                <c:pt idx="27">
                  <c:v>36</c:v>
                </c:pt>
                <c:pt idx="28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C5-4F65-BA79-46D9E58229DA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Data!$B$85:$AE$85</c:f>
              <c:numCache>
                <c:formatCode>0.0</c:formatCode>
                <c:ptCount val="30"/>
                <c:pt idx="0">
                  <c:v>24.1</c:v>
                </c:pt>
                <c:pt idx="1">
                  <c:v>24.5</c:v>
                </c:pt>
                <c:pt idx="2">
                  <c:v>24.7</c:v>
                </c:pt>
                <c:pt idx="3">
                  <c:v>22.3</c:v>
                </c:pt>
                <c:pt idx="4">
                  <c:v>22.3</c:v>
                </c:pt>
                <c:pt idx="5">
                  <c:v>22.7</c:v>
                </c:pt>
                <c:pt idx="6">
                  <c:v>23.4</c:v>
                </c:pt>
                <c:pt idx="7">
                  <c:v>22.7</c:v>
                </c:pt>
                <c:pt idx="8">
                  <c:v>23.9</c:v>
                </c:pt>
                <c:pt idx="9">
                  <c:v>23</c:v>
                </c:pt>
                <c:pt idx="10">
                  <c:v>23.2</c:v>
                </c:pt>
                <c:pt idx="11">
                  <c:v>23</c:v>
                </c:pt>
                <c:pt idx="12">
                  <c:v>24.5</c:v>
                </c:pt>
                <c:pt idx="13">
                  <c:v>22.5</c:v>
                </c:pt>
                <c:pt idx="14">
                  <c:v>22.8</c:v>
                </c:pt>
                <c:pt idx="15">
                  <c:v>23.9</c:v>
                </c:pt>
                <c:pt idx="16">
                  <c:v>24</c:v>
                </c:pt>
                <c:pt idx="17">
                  <c:v>23.8</c:v>
                </c:pt>
                <c:pt idx="18">
                  <c:v>23.3</c:v>
                </c:pt>
                <c:pt idx="19">
                  <c:v>24.4</c:v>
                </c:pt>
                <c:pt idx="20">
                  <c:v>23.4</c:v>
                </c:pt>
                <c:pt idx="21">
                  <c:v>22.3</c:v>
                </c:pt>
                <c:pt idx="22">
                  <c:v>23.2</c:v>
                </c:pt>
                <c:pt idx="23">
                  <c:v>24.8</c:v>
                </c:pt>
                <c:pt idx="24">
                  <c:v>23.8</c:v>
                </c:pt>
                <c:pt idx="25">
                  <c:v>23.9</c:v>
                </c:pt>
                <c:pt idx="26">
                  <c:v>24.6</c:v>
                </c:pt>
                <c:pt idx="27">
                  <c:v>23.9</c:v>
                </c:pt>
                <c:pt idx="28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C5-4F65-BA79-46D9E58229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2497200"/>
        <c:axId val="-922500464"/>
        <c:extLst/>
      </c:stockChart>
      <c:valAx>
        <c:axId val="-92249611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508080"/>
        <c:crosses val="max"/>
        <c:crossBetween val="between"/>
      </c:valAx>
      <c:catAx>
        <c:axId val="-92250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496112"/>
        <c:crossesAt val="0"/>
        <c:auto val="1"/>
        <c:lblAlgn val="ctr"/>
        <c:lblOffset val="100"/>
        <c:noMultiLvlLbl val="0"/>
      </c:catAx>
      <c:valAx>
        <c:axId val="-9225004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497200"/>
        <c:crosses val="autoZero"/>
        <c:crossBetween val="between"/>
      </c:valAx>
      <c:catAx>
        <c:axId val="-92249720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9225004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Data!$B$101:$AE$101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12.5</c:v>
                </c:pt>
                <c:pt idx="5">
                  <c:v>16.399999999999999</c:v>
                </c:pt>
                <c:pt idx="6">
                  <c:v>1.3</c:v>
                </c:pt>
                <c:pt idx="7">
                  <c:v>0</c:v>
                </c:pt>
                <c:pt idx="8">
                  <c:v>0.7</c:v>
                </c:pt>
                <c:pt idx="9">
                  <c:v>52</c:v>
                </c:pt>
                <c:pt idx="10">
                  <c:v>0</c:v>
                </c:pt>
                <c:pt idx="11">
                  <c:v>0</c:v>
                </c:pt>
                <c:pt idx="12">
                  <c:v>14.2</c:v>
                </c:pt>
                <c:pt idx="13">
                  <c:v>0</c:v>
                </c:pt>
                <c:pt idx="14">
                  <c:v>1.6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36.5</c:v>
                </c:pt>
                <c:pt idx="27">
                  <c:v>6.2</c:v>
                </c:pt>
                <c:pt idx="28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94-44EF-BFE3-011D8A1A13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922501552"/>
        <c:axId val="-92250209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Data!$B$99:$AE$99</c:f>
              <c:numCache>
                <c:formatCode>0.0</c:formatCode>
                <c:ptCount val="30"/>
                <c:pt idx="0">
                  <c:v>34.4</c:v>
                </c:pt>
                <c:pt idx="1">
                  <c:v>34.700000000000003</c:v>
                </c:pt>
                <c:pt idx="2">
                  <c:v>35.5</c:v>
                </c:pt>
                <c:pt idx="3">
                  <c:v>33.5</c:v>
                </c:pt>
                <c:pt idx="4">
                  <c:v>34.299999999999997</c:v>
                </c:pt>
                <c:pt idx="5">
                  <c:v>32.5</c:v>
                </c:pt>
                <c:pt idx="6">
                  <c:v>32.299999999999997</c:v>
                </c:pt>
                <c:pt idx="7">
                  <c:v>35.4</c:v>
                </c:pt>
                <c:pt idx="8">
                  <c:v>34.9</c:v>
                </c:pt>
                <c:pt idx="9">
                  <c:v>35.700000000000003</c:v>
                </c:pt>
                <c:pt idx="10">
                  <c:v>34.5</c:v>
                </c:pt>
                <c:pt idx="11">
                  <c:v>34.5</c:v>
                </c:pt>
                <c:pt idx="12">
                  <c:v>35.200000000000003</c:v>
                </c:pt>
                <c:pt idx="13">
                  <c:v>34.700000000000003</c:v>
                </c:pt>
                <c:pt idx="14">
                  <c:v>35.299999999999997</c:v>
                </c:pt>
                <c:pt idx="15">
                  <c:v>35.299999999999997</c:v>
                </c:pt>
                <c:pt idx="16">
                  <c:v>34.5</c:v>
                </c:pt>
                <c:pt idx="17">
                  <c:v>35.6</c:v>
                </c:pt>
                <c:pt idx="18">
                  <c:v>35.700000000000003</c:v>
                </c:pt>
                <c:pt idx="19">
                  <c:v>34.5</c:v>
                </c:pt>
                <c:pt idx="20">
                  <c:v>35.299999999999997</c:v>
                </c:pt>
                <c:pt idx="21">
                  <c:v>34.5</c:v>
                </c:pt>
                <c:pt idx="22">
                  <c:v>35.5</c:v>
                </c:pt>
                <c:pt idx="23">
                  <c:v>35.200000000000003</c:v>
                </c:pt>
                <c:pt idx="24">
                  <c:v>35.5</c:v>
                </c:pt>
                <c:pt idx="25">
                  <c:v>35.799999999999997</c:v>
                </c:pt>
                <c:pt idx="26">
                  <c:v>36.6</c:v>
                </c:pt>
                <c:pt idx="27">
                  <c:v>37.6</c:v>
                </c:pt>
                <c:pt idx="28">
                  <c:v>34.9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094-44EF-BFE3-011D8A1A13D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Data!$B$100:$AE$100</c:f>
              <c:numCache>
                <c:formatCode>0.0</c:formatCode>
                <c:ptCount val="30"/>
                <c:pt idx="0">
                  <c:v>27.5</c:v>
                </c:pt>
                <c:pt idx="1">
                  <c:v>26</c:v>
                </c:pt>
                <c:pt idx="2">
                  <c:v>27.2</c:v>
                </c:pt>
                <c:pt idx="3">
                  <c:v>26.5</c:v>
                </c:pt>
                <c:pt idx="4">
                  <c:v>24.9</c:v>
                </c:pt>
                <c:pt idx="5">
                  <c:v>24.7</c:v>
                </c:pt>
                <c:pt idx="6">
                  <c:v>24.6</c:v>
                </c:pt>
                <c:pt idx="7">
                  <c:v>24.5</c:v>
                </c:pt>
                <c:pt idx="8">
                  <c:v>26</c:v>
                </c:pt>
                <c:pt idx="9">
                  <c:v>26</c:v>
                </c:pt>
                <c:pt idx="10">
                  <c:v>24</c:v>
                </c:pt>
                <c:pt idx="11">
                  <c:v>25.3</c:v>
                </c:pt>
                <c:pt idx="12">
                  <c:v>26.6</c:v>
                </c:pt>
                <c:pt idx="13">
                  <c:v>24.8</c:v>
                </c:pt>
                <c:pt idx="14">
                  <c:v>26</c:v>
                </c:pt>
                <c:pt idx="15">
                  <c:v>26.5</c:v>
                </c:pt>
                <c:pt idx="16">
                  <c:v>27.3</c:v>
                </c:pt>
                <c:pt idx="17">
                  <c:v>27.4</c:v>
                </c:pt>
                <c:pt idx="18">
                  <c:v>27</c:v>
                </c:pt>
                <c:pt idx="19">
                  <c:v>27</c:v>
                </c:pt>
                <c:pt idx="20">
                  <c:v>27.2</c:v>
                </c:pt>
                <c:pt idx="21">
                  <c:v>27.1</c:v>
                </c:pt>
                <c:pt idx="22">
                  <c:v>27.6</c:v>
                </c:pt>
                <c:pt idx="23">
                  <c:v>28.5</c:v>
                </c:pt>
                <c:pt idx="24">
                  <c:v>27.3</c:v>
                </c:pt>
                <c:pt idx="25">
                  <c:v>26.5</c:v>
                </c:pt>
                <c:pt idx="26">
                  <c:v>27.7</c:v>
                </c:pt>
                <c:pt idx="27">
                  <c:v>26.5</c:v>
                </c:pt>
                <c:pt idx="28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094-44EF-BFE3-011D8A1A13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922495024"/>
        <c:axId val="-922499376"/>
        <c:extLst/>
      </c:stockChart>
      <c:valAx>
        <c:axId val="-922502096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501552"/>
        <c:crosses val="max"/>
        <c:crossBetween val="between"/>
      </c:valAx>
      <c:catAx>
        <c:axId val="-92250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502096"/>
        <c:crossesAt val="0"/>
        <c:auto val="1"/>
        <c:lblAlgn val="ctr"/>
        <c:lblOffset val="100"/>
        <c:noMultiLvlLbl val="0"/>
      </c:catAx>
      <c:valAx>
        <c:axId val="-92249937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922495024"/>
        <c:crosses val="autoZero"/>
        <c:crossBetween val="between"/>
      </c:valAx>
      <c:catAx>
        <c:axId val="-9224950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92249937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Data!$B$116:$AE$116</c:f>
              <c:numCache>
                <c:formatCode>0.0</c:formatCode>
                <c:ptCount val="30"/>
                <c:pt idx="0">
                  <c:v>0</c:v>
                </c:pt>
                <c:pt idx="1">
                  <c:v>18.2</c:v>
                </c:pt>
                <c:pt idx="2">
                  <c:v>0</c:v>
                </c:pt>
                <c:pt idx="3">
                  <c:v>15.7</c:v>
                </c:pt>
                <c:pt idx="4">
                  <c:v>13.2</c:v>
                </c:pt>
                <c:pt idx="5">
                  <c:v>2</c:v>
                </c:pt>
                <c:pt idx="6">
                  <c:v>3.7</c:v>
                </c:pt>
                <c:pt idx="7">
                  <c:v>23.3</c:v>
                </c:pt>
                <c:pt idx="8">
                  <c:v>0</c:v>
                </c:pt>
                <c:pt idx="9">
                  <c:v>5.8</c:v>
                </c:pt>
                <c:pt idx="10">
                  <c:v>4.5</c:v>
                </c:pt>
                <c:pt idx="11">
                  <c:v>0</c:v>
                </c:pt>
                <c:pt idx="12">
                  <c:v>1.2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3.9</c:v>
                </c:pt>
                <c:pt idx="25">
                  <c:v>0.3</c:v>
                </c:pt>
                <c:pt idx="26">
                  <c:v>12.6</c:v>
                </c:pt>
                <c:pt idx="27">
                  <c:v>16.7</c:v>
                </c:pt>
                <c:pt idx="2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1E-43E7-B2CF-949698E6EA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0301040"/>
        <c:axId val="-8802934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Data!$B$114:$AE$114</c:f>
              <c:numCache>
                <c:formatCode>0.0</c:formatCode>
                <c:ptCount val="30"/>
                <c:pt idx="0">
                  <c:v>34.5</c:v>
                </c:pt>
                <c:pt idx="1">
                  <c:v>34.799999999999997</c:v>
                </c:pt>
                <c:pt idx="2">
                  <c:v>34.200000000000003</c:v>
                </c:pt>
                <c:pt idx="3">
                  <c:v>33</c:v>
                </c:pt>
                <c:pt idx="4">
                  <c:v>33.200000000000003</c:v>
                </c:pt>
                <c:pt idx="5">
                  <c:v>30.8</c:v>
                </c:pt>
                <c:pt idx="6">
                  <c:v>31.8</c:v>
                </c:pt>
                <c:pt idx="7">
                  <c:v>34.799999999999997</c:v>
                </c:pt>
                <c:pt idx="8">
                  <c:v>33.5</c:v>
                </c:pt>
                <c:pt idx="9">
                  <c:v>33.700000000000003</c:v>
                </c:pt>
                <c:pt idx="10">
                  <c:v>33.700000000000003</c:v>
                </c:pt>
                <c:pt idx="11">
                  <c:v>33.799999999999997</c:v>
                </c:pt>
                <c:pt idx="12">
                  <c:v>33.299999999999997</c:v>
                </c:pt>
                <c:pt idx="13">
                  <c:v>35</c:v>
                </c:pt>
                <c:pt idx="14">
                  <c:v>35.200000000000003</c:v>
                </c:pt>
                <c:pt idx="15">
                  <c:v>34.6</c:v>
                </c:pt>
                <c:pt idx="16">
                  <c:v>35.200000000000003</c:v>
                </c:pt>
                <c:pt idx="17">
                  <c:v>35.200000000000003</c:v>
                </c:pt>
                <c:pt idx="18">
                  <c:v>35.200000000000003</c:v>
                </c:pt>
                <c:pt idx="19">
                  <c:v>34.200000000000003</c:v>
                </c:pt>
                <c:pt idx="20">
                  <c:v>36</c:v>
                </c:pt>
                <c:pt idx="21">
                  <c:v>34</c:v>
                </c:pt>
                <c:pt idx="22">
                  <c:v>34</c:v>
                </c:pt>
                <c:pt idx="23">
                  <c:v>34.299999999999997</c:v>
                </c:pt>
                <c:pt idx="24">
                  <c:v>35.5</c:v>
                </c:pt>
                <c:pt idx="25">
                  <c:v>36</c:v>
                </c:pt>
                <c:pt idx="26">
                  <c:v>36.4</c:v>
                </c:pt>
                <c:pt idx="27">
                  <c:v>35.700000000000003</c:v>
                </c:pt>
                <c:pt idx="28">
                  <c:v>34.299999999999997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1E-43E7-B2CF-949698E6EAC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Data!$B$115:$AE$115</c:f>
              <c:numCache>
                <c:formatCode>0.0</c:formatCode>
                <c:ptCount val="30"/>
                <c:pt idx="0">
                  <c:v>27.6</c:v>
                </c:pt>
                <c:pt idx="1">
                  <c:v>26</c:v>
                </c:pt>
                <c:pt idx="2">
                  <c:v>26</c:v>
                </c:pt>
                <c:pt idx="3">
                  <c:v>25.5</c:v>
                </c:pt>
                <c:pt idx="4">
                  <c:v>24.3</c:v>
                </c:pt>
                <c:pt idx="5">
                  <c:v>23.8</c:v>
                </c:pt>
                <c:pt idx="6">
                  <c:v>24.1</c:v>
                </c:pt>
                <c:pt idx="7">
                  <c:v>24</c:v>
                </c:pt>
                <c:pt idx="8">
                  <c:v>24</c:v>
                </c:pt>
                <c:pt idx="9">
                  <c:v>26</c:v>
                </c:pt>
                <c:pt idx="10">
                  <c:v>25</c:v>
                </c:pt>
                <c:pt idx="11">
                  <c:v>24</c:v>
                </c:pt>
                <c:pt idx="12">
                  <c:v>25.2</c:v>
                </c:pt>
                <c:pt idx="13">
                  <c:v>25</c:v>
                </c:pt>
                <c:pt idx="14">
                  <c:v>25</c:v>
                </c:pt>
                <c:pt idx="15">
                  <c:v>25.5</c:v>
                </c:pt>
                <c:pt idx="16">
                  <c:v>26.7</c:v>
                </c:pt>
                <c:pt idx="17">
                  <c:v>26.5</c:v>
                </c:pt>
                <c:pt idx="18">
                  <c:v>26.4</c:v>
                </c:pt>
                <c:pt idx="19">
                  <c:v>26.5</c:v>
                </c:pt>
                <c:pt idx="20">
                  <c:v>26.5</c:v>
                </c:pt>
                <c:pt idx="21">
                  <c:v>26.2</c:v>
                </c:pt>
                <c:pt idx="22">
                  <c:v>26</c:v>
                </c:pt>
                <c:pt idx="23">
                  <c:v>26.8</c:v>
                </c:pt>
                <c:pt idx="24">
                  <c:v>26.5</c:v>
                </c:pt>
                <c:pt idx="25">
                  <c:v>26</c:v>
                </c:pt>
                <c:pt idx="26">
                  <c:v>26.4</c:v>
                </c:pt>
                <c:pt idx="27">
                  <c:v>25.8</c:v>
                </c:pt>
                <c:pt idx="28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1E-43E7-B2CF-949698E6EA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0293968"/>
        <c:axId val="-880294512"/>
        <c:extLst/>
      </c:stockChart>
      <c:valAx>
        <c:axId val="-8802934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0301040"/>
        <c:crosses val="max"/>
        <c:crossBetween val="between"/>
      </c:valAx>
      <c:catAx>
        <c:axId val="-880301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0293424"/>
        <c:crossesAt val="0"/>
        <c:auto val="1"/>
        <c:lblAlgn val="ctr"/>
        <c:lblOffset val="100"/>
        <c:noMultiLvlLbl val="0"/>
      </c:catAx>
      <c:valAx>
        <c:axId val="-88029451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0293968"/>
        <c:crosses val="autoZero"/>
        <c:crossBetween val="between"/>
      </c:valAx>
      <c:catAx>
        <c:axId val="-8802939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8029451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  <c:extLst xmlns:c15="http://schemas.microsoft.com/office/drawing/2012/chart"/>
            </c:numRef>
          </c:cat>
          <c:val>
            <c:numRef>
              <c:f>Data!$B$136:$AE$136</c:f>
              <c:numCache>
                <c:formatCode>0.0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6.7</c:v>
                </c:pt>
                <c:pt idx="5">
                  <c:v>4.3</c:v>
                </c:pt>
                <c:pt idx="6">
                  <c:v>2.2000000000000002</c:v>
                </c:pt>
                <c:pt idx="7">
                  <c:v>14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0.7</c:v>
                </c:pt>
                <c:pt idx="12">
                  <c:v>8.4</c:v>
                </c:pt>
                <c:pt idx="13">
                  <c:v>1.2</c:v>
                </c:pt>
                <c:pt idx="14">
                  <c:v>0.01</c:v>
                </c:pt>
                <c:pt idx="15">
                  <c:v>0</c:v>
                </c:pt>
                <c:pt idx="16">
                  <c:v>0</c:v>
                </c:pt>
                <c:pt idx="17">
                  <c:v>0.8</c:v>
                </c:pt>
                <c:pt idx="18">
                  <c:v>0.01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3.7</c:v>
                </c:pt>
                <c:pt idx="28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1C-4E5D-A1BF-4D04398EEA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-882565776"/>
        <c:axId val="-88257502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Data!$B$134:$AE$134</c:f>
              <c:numCache>
                <c:formatCode>0.0</c:formatCode>
                <c:ptCount val="30"/>
                <c:pt idx="0">
                  <c:v>35.799999999999997</c:v>
                </c:pt>
                <c:pt idx="1">
                  <c:v>35.6</c:v>
                </c:pt>
                <c:pt idx="2">
                  <c:v>34.200000000000003</c:v>
                </c:pt>
                <c:pt idx="3">
                  <c:v>34.9</c:v>
                </c:pt>
                <c:pt idx="4">
                  <c:v>33.700000000000003</c:v>
                </c:pt>
                <c:pt idx="5">
                  <c:v>33.1</c:v>
                </c:pt>
                <c:pt idx="6">
                  <c:v>32.799999999999997</c:v>
                </c:pt>
                <c:pt idx="7">
                  <c:v>33.5</c:v>
                </c:pt>
                <c:pt idx="8">
                  <c:v>34.1</c:v>
                </c:pt>
                <c:pt idx="9">
                  <c:v>34.4</c:v>
                </c:pt>
                <c:pt idx="10">
                  <c:v>34.6</c:v>
                </c:pt>
                <c:pt idx="11">
                  <c:v>34.799999999999997</c:v>
                </c:pt>
                <c:pt idx="12">
                  <c:v>35.1</c:v>
                </c:pt>
                <c:pt idx="13">
                  <c:v>33</c:v>
                </c:pt>
                <c:pt idx="14">
                  <c:v>33.200000000000003</c:v>
                </c:pt>
                <c:pt idx="15">
                  <c:v>34.1</c:v>
                </c:pt>
                <c:pt idx="16">
                  <c:v>33.6</c:v>
                </c:pt>
                <c:pt idx="17">
                  <c:v>34.6</c:v>
                </c:pt>
                <c:pt idx="18">
                  <c:v>34.4</c:v>
                </c:pt>
                <c:pt idx="19">
                  <c:v>32.4</c:v>
                </c:pt>
                <c:pt idx="20">
                  <c:v>35.9</c:v>
                </c:pt>
                <c:pt idx="21">
                  <c:v>36.799999999999997</c:v>
                </c:pt>
                <c:pt idx="22">
                  <c:v>36.5</c:v>
                </c:pt>
                <c:pt idx="23">
                  <c:v>35.6</c:v>
                </c:pt>
                <c:pt idx="24">
                  <c:v>36.5</c:v>
                </c:pt>
                <c:pt idx="25">
                  <c:v>36</c:v>
                </c:pt>
                <c:pt idx="26">
                  <c:v>36.5</c:v>
                </c:pt>
                <c:pt idx="27">
                  <c:v>34.4</c:v>
                </c:pt>
                <c:pt idx="28">
                  <c:v>33.4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51C-4E5D-A1BF-4D04398EEA8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Data!$B$1:$AE$1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Data!$B$135:$AE$135</c:f>
              <c:numCache>
                <c:formatCode>0.0</c:formatCode>
                <c:ptCount val="30"/>
                <c:pt idx="0">
                  <c:v>26</c:v>
                </c:pt>
                <c:pt idx="1">
                  <c:v>25.8</c:v>
                </c:pt>
                <c:pt idx="2">
                  <c:v>25.6</c:v>
                </c:pt>
                <c:pt idx="3">
                  <c:v>24.8</c:v>
                </c:pt>
                <c:pt idx="4">
                  <c:v>25.5</c:v>
                </c:pt>
                <c:pt idx="5">
                  <c:v>23.5</c:v>
                </c:pt>
                <c:pt idx="6">
                  <c:v>24.3</c:v>
                </c:pt>
                <c:pt idx="7">
                  <c:v>24.6</c:v>
                </c:pt>
                <c:pt idx="8">
                  <c:v>24.1</c:v>
                </c:pt>
                <c:pt idx="9">
                  <c:v>26.2</c:v>
                </c:pt>
                <c:pt idx="10">
                  <c:v>26.3</c:v>
                </c:pt>
                <c:pt idx="11">
                  <c:v>25.5</c:v>
                </c:pt>
                <c:pt idx="12">
                  <c:v>26.3</c:v>
                </c:pt>
                <c:pt idx="13">
                  <c:v>24</c:v>
                </c:pt>
                <c:pt idx="14">
                  <c:v>23.8</c:v>
                </c:pt>
                <c:pt idx="15">
                  <c:v>25.6</c:v>
                </c:pt>
                <c:pt idx="16">
                  <c:v>26.5</c:v>
                </c:pt>
                <c:pt idx="17">
                  <c:v>26.5</c:v>
                </c:pt>
                <c:pt idx="18">
                  <c:v>25.2</c:v>
                </c:pt>
                <c:pt idx="19">
                  <c:v>25.5</c:v>
                </c:pt>
                <c:pt idx="20">
                  <c:v>25.9</c:v>
                </c:pt>
                <c:pt idx="21">
                  <c:v>25.4</c:v>
                </c:pt>
                <c:pt idx="22">
                  <c:v>25.6</c:v>
                </c:pt>
                <c:pt idx="23">
                  <c:v>25.5</c:v>
                </c:pt>
                <c:pt idx="24">
                  <c:v>25.6</c:v>
                </c:pt>
                <c:pt idx="25">
                  <c:v>26.4</c:v>
                </c:pt>
                <c:pt idx="26">
                  <c:v>26.6</c:v>
                </c:pt>
                <c:pt idx="27">
                  <c:v>26.4</c:v>
                </c:pt>
                <c:pt idx="28">
                  <c:v>25.5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51C-4E5D-A1BF-4D04398EEA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-882574480"/>
        <c:axId val="-882573936"/>
        <c:extLst/>
      </c:stockChart>
      <c:valAx>
        <c:axId val="-88257502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65776"/>
        <c:crosses val="max"/>
        <c:crossBetween val="between"/>
      </c:valAx>
      <c:catAx>
        <c:axId val="-88256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75024"/>
        <c:crossesAt val="0"/>
        <c:auto val="1"/>
        <c:lblAlgn val="ctr"/>
        <c:lblOffset val="100"/>
        <c:noMultiLvlLbl val="0"/>
      </c:catAx>
      <c:valAx>
        <c:axId val="-8825739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82574480"/>
        <c:crosses val="autoZero"/>
        <c:crossBetween val="between"/>
      </c:valAx>
      <c:catAx>
        <c:axId val="-88257448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-8825739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 2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ตุลาคม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2562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7E9804-6A7F-4DF1-89CD-6C7DDB403C1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3FFA78-8A49-496C-B333-DFBA756858EA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7CFBB71-DED5-4BF1-8E45-AD42BF09059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E6032A1-9AC9-46FA-9A47-921E20D6A9C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258579-8C9A-4C13-B476-388D7FA8E11C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B0EBE5B-48ED-4879-9224-42809904D27F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5823113-30E8-4C7E-B77B-C0414EB4AE05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67469" y="80169"/>
          <a:ext cx="8648700" cy="624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1542</TotalTime>
  <Words>390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AngsanaUPC</vt:lpstr>
      <vt:lpstr>Arial</vt:lpstr>
      <vt:lpstr>Calibri</vt:lpstr>
      <vt:lpstr>Calibri Light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51</cp:revision>
  <dcterms:created xsi:type="dcterms:W3CDTF">2018-10-25T13:21:08Z</dcterms:created>
  <dcterms:modified xsi:type="dcterms:W3CDTF">2019-11-07T06:32:13Z</dcterms:modified>
</cp:coreProperties>
</file>