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8783638" cy="6408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40" autoAdjust="0"/>
    <p:restoredTop sz="94660"/>
  </p:normalViewPr>
  <p:slideViewPr>
    <p:cSldViewPr snapToGrid="0">
      <p:cViewPr varScale="1">
        <p:scale>
          <a:sx n="51" d="100"/>
          <a:sy n="51" d="100"/>
        </p:scale>
        <p:origin x="1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ECC\November-2019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ECC\November-2019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ECC\November-2019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ECC\November-2019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ECC\November-2019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ECC\November-2019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ECC\November-2019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ECC\November-2019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ECC\November-2019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ECC\November-2019.xlsx" TargetMode="Externa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ECC\November-2019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ECC\November-2019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ECC\November-2019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ECC\November-2019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ECC\November-2019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ECC\November-2019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ECC\November-2019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ECC\November-2019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เชียงราย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(19.96139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99.88139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Data!$B$11:$AE$11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6.6</c:v>
                </c:pt>
                <c:pt idx="5">
                  <c:v>16.399999999999999</c:v>
                </c:pt>
                <c:pt idx="6">
                  <c:v>1.8</c:v>
                </c:pt>
                <c:pt idx="7">
                  <c:v>15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52-478D-8996-ED1C1D01CC7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015903328"/>
        <c:axId val="-201590387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Data!$B$9:$AE$9</c:f>
              <c:numCache>
                <c:formatCode>0.0</c:formatCode>
                <c:ptCount val="30"/>
                <c:pt idx="0">
                  <c:v>30.4</c:v>
                </c:pt>
                <c:pt idx="1">
                  <c:v>30.5</c:v>
                </c:pt>
                <c:pt idx="2">
                  <c:v>32.6</c:v>
                </c:pt>
                <c:pt idx="3">
                  <c:v>33.200000000000003</c:v>
                </c:pt>
                <c:pt idx="4">
                  <c:v>31.2</c:v>
                </c:pt>
                <c:pt idx="5">
                  <c:v>31.6</c:v>
                </c:pt>
                <c:pt idx="6">
                  <c:v>31.5</c:v>
                </c:pt>
                <c:pt idx="7">
                  <c:v>27.1</c:v>
                </c:pt>
                <c:pt idx="8">
                  <c:v>31.2</c:v>
                </c:pt>
                <c:pt idx="9">
                  <c:v>30.6</c:v>
                </c:pt>
                <c:pt idx="10">
                  <c:v>31.5</c:v>
                </c:pt>
                <c:pt idx="11">
                  <c:v>31.1</c:v>
                </c:pt>
                <c:pt idx="12">
                  <c:v>34</c:v>
                </c:pt>
                <c:pt idx="13">
                  <c:v>30.3</c:v>
                </c:pt>
                <c:pt idx="14">
                  <c:v>31.8</c:v>
                </c:pt>
                <c:pt idx="15">
                  <c:v>31.6</c:v>
                </c:pt>
                <c:pt idx="16">
                  <c:v>31.3</c:v>
                </c:pt>
                <c:pt idx="17">
                  <c:v>31.1</c:v>
                </c:pt>
                <c:pt idx="18">
                  <c:v>30.7</c:v>
                </c:pt>
                <c:pt idx="19">
                  <c:v>31</c:v>
                </c:pt>
                <c:pt idx="20">
                  <c:v>30.2</c:v>
                </c:pt>
                <c:pt idx="21">
                  <c:v>30.2</c:v>
                </c:pt>
                <c:pt idx="22">
                  <c:v>29.8</c:v>
                </c:pt>
                <c:pt idx="23">
                  <c:v>29.9</c:v>
                </c:pt>
                <c:pt idx="24">
                  <c:v>30.3</c:v>
                </c:pt>
                <c:pt idx="25">
                  <c:v>30.6</c:v>
                </c:pt>
                <c:pt idx="26">
                  <c:v>30.6</c:v>
                </c:pt>
                <c:pt idx="27">
                  <c:v>31.6</c:v>
                </c:pt>
                <c:pt idx="28">
                  <c:v>31</c:v>
                </c:pt>
                <c:pt idx="29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552-478D-8996-ED1C1D01CC75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Data!$B$10:$AE$10</c:f>
              <c:numCache>
                <c:formatCode>0.0</c:formatCode>
                <c:ptCount val="30"/>
                <c:pt idx="0">
                  <c:v>16.399999999999999</c:v>
                </c:pt>
                <c:pt idx="1">
                  <c:v>21.5</c:v>
                </c:pt>
                <c:pt idx="2">
                  <c:v>21</c:v>
                </c:pt>
                <c:pt idx="3">
                  <c:v>21.4</c:v>
                </c:pt>
                <c:pt idx="4">
                  <c:v>21.7</c:v>
                </c:pt>
                <c:pt idx="5">
                  <c:v>22.5</c:v>
                </c:pt>
                <c:pt idx="6">
                  <c:v>21.5</c:v>
                </c:pt>
                <c:pt idx="7">
                  <c:v>21.8</c:v>
                </c:pt>
                <c:pt idx="8">
                  <c:v>22</c:v>
                </c:pt>
                <c:pt idx="9">
                  <c:v>20.6</c:v>
                </c:pt>
                <c:pt idx="10">
                  <c:v>20.2</c:v>
                </c:pt>
                <c:pt idx="11">
                  <c:v>20</c:v>
                </c:pt>
                <c:pt idx="12">
                  <c:v>20.5</c:v>
                </c:pt>
                <c:pt idx="13">
                  <c:v>23.1</c:v>
                </c:pt>
                <c:pt idx="14">
                  <c:v>20.2</c:v>
                </c:pt>
                <c:pt idx="15">
                  <c:v>20.100000000000001</c:v>
                </c:pt>
                <c:pt idx="16">
                  <c:v>18.100000000000001</c:v>
                </c:pt>
                <c:pt idx="17">
                  <c:v>16.5</c:v>
                </c:pt>
                <c:pt idx="18">
                  <c:v>16.399999999999999</c:v>
                </c:pt>
                <c:pt idx="19">
                  <c:v>16</c:v>
                </c:pt>
                <c:pt idx="20">
                  <c:v>17.3</c:v>
                </c:pt>
                <c:pt idx="21">
                  <c:v>17.600000000000001</c:v>
                </c:pt>
                <c:pt idx="22">
                  <c:v>17.8</c:v>
                </c:pt>
                <c:pt idx="23">
                  <c:v>18.399999999999999</c:v>
                </c:pt>
                <c:pt idx="24">
                  <c:v>18</c:v>
                </c:pt>
                <c:pt idx="25">
                  <c:v>16.7</c:v>
                </c:pt>
                <c:pt idx="26">
                  <c:v>15.5</c:v>
                </c:pt>
                <c:pt idx="27">
                  <c:v>15.6</c:v>
                </c:pt>
                <c:pt idx="28">
                  <c:v>16.399999999999999</c:v>
                </c:pt>
                <c:pt idx="29">
                  <c:v>15.5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552-478D-8996-ED1C1D01CC7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2015901152"/>
        <c:axId val="-2015902240"/>
        <c:extLst/>
      </c:stockChart>
      <c:valAx>
        <c:axId val="-201590387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15903328"/>
        <c:crosses val="max"/>
        <c:crossBetween val="between"/>
      </c:valAx>
      <c:catAx>
        <c:axId val="-2015903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15903872"/>
        <c:crosses val="autoZero"/>
        <c:auto val="1"/>
        <c:lblAlgn val="ctr"/>
        <c:lblOffset val="100"/>
        <c:noMultiLvlLbl val="0"/>
      </c:catAx>
      <c:valAx>
        <c:axId val="-2015902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15901152"/>
        <c:crosses val="autoZero"/>
        <c:crossBetween val="between"/>
      </c:valAx>
      <c:catAx>
        <c:axId val="-201590115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201590224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ระยอง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(12.63222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101.3436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Data!$B$121:$AE$121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2.4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12.1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5.5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FB-46FF-816F-FA5340E875A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788785280"/>
        <c:axId val="-178878582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Data!$B$119:$AE$119</c:f>
              <c:numCache>
                <c:formatCode>0.0</c:formatCode>
                <c:ptCount val="30"/>
                <c:pt idx="0">
                  <c:v>28.2</c:v>
                </c:pt>
                <c:pt idx="1">
                  <c:v>31.7</c:v>
                </c:pt>
                <c:pt idx="2">
                  <c:v>32</c:v>
                </c:pt>
                <c:pt idx="3">
                  <c:v>32.299999999999997</c:v>
                </c:pt>
                <c:pt idx="4">
                  <c:v>31.8</c:v>
                </c:pt>
                <c:pt idx="5">
                  <c:v>31.7</c:v>
                </c:pt>
                <c:pt idx="6">
                  <c:v>32.5</c:v>
                </c:pt>
                <c:pt idx="7">
                  <c:v>32.5</c:v>
                </c:pt>
                <c:pt idx="8">
                  <c:v>32.700000000000003</c:v>
                </c:pt>
                <c:pt idx="9">
                  <c:v>32</c:v>
                </c:pt>
                <c:pt idx="10">
                  <c:v>33</c:v>
                </c:pt>
                <c:pt idx="11">
                  <c:v>32.5</c:v>
                </c:pt>
                <c:pt idx="12">
                  <c:v>32.1</c:v>
                </c:pt>
                <c:pt idx="13">
                  <c:v>32.1</c:v>
                </c:pt>
                <c:pt idx="14">
                  <c:v>31.2</c:v>
                </c:pt>
                <c:pt idx="15">
                  <c:v>32.700000000000003</c:v>
                </c:pt>
                <c:pt idx="16">
                  <c:v>31.5</c:v>
                </c:pt>
                <c:pt idx="17">
                  <c:v>32.200000000000003</c:v>
                </c:pt>
                <c:pt idx="18">
                  <c:v>32</c:v>
                </c:pt>
                <c:pt idx="19">
                  <c:v>32.5</c:v>
                </c:pt>
                <c:pt idx="20">
                  <c:v>32.5</c:v>
                </c:pt>
                <c:pt idx="21">
                  <c:v>33.200000000000003</c:v>
                </c:pt>
                <c:pt idx="22">
                  <c:v>32.200000000000003</c:v>
                </c:pt>
                <c:pt idx="23">
                  <c:v>32.5</c:v>
                </c:pt>
                <c:pt idx="24">
                  <c:v>34</c:v>
                </c:pt>
                <c:pt idx="25">
                  <c:v>33.5</c:v>
                </c:pt>
                <c:pt idx="26">
                  <c:v>33.200000000000003</c:v>
                </c:pt>
                <c:pt idx="27">
                  <c:v>34.5</c:v>
                </c:pt>
                <c:pt idx="28">
                  <c:v>34.200000000000003</c:v>
                </c:pt>
                <c:pt idx="29">
                  <c:v>33.700000000000003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EFB-46FF-816F-FA5340E875A2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Data!$B$120:$AE$120</c:f>
              <c:numCache>
                <c:formatCode>0.0</c:formatCode>
                <c:ptCount val="30"/>
                <c:pt idx="0">
                  <c:v>24</c:v>
                </c:pt>
                <c:pt idx="1">
                  <c:v>22.4</c:v>
                </c:pt>
                <c:pt idx="2">
                  <c:v>24</c:v>
                </c:pt>
                <c:pt idx="3">
                  <c:v>24.6</c:v>
                </c:pt>
                <c:pt idx="4">
                  <c:v>24.3</c:v>
                </c:pt>
                <c:pt idx="5">
                  <c:v>24.6</c:v>
                </c:pt>
                <c:pt idx="6">
                  <c:v>24.5</c:v>
                </c:pt>
                <c:pt idx="7">
                  <c:v>23</c:v>
                </c:pt>
                <c:pt idx="8">
                  <c:v>22.8</c:v>
                </c:pt>
                <c:pt idx="9">
                  <c:v>23</c:v>
                </c:pt>
                <c:pt idx="10">
                  <c:v>21</c:v>
                </c:pt>
                <c:pt idx="11">
                  <c:v>24</c:v>
                </c:pt>
                <c:pt idx="12">
                  <c:v>24</c:v>
                </c:pt>
                <c:pt idx="13">
                  <c:v>24.5</c:v>
                </c:pt>
                <c:pt idx="14">
                  <c:v>25.4</c:v>
                </c:pt>
                <c:pt idx="15">
                  <c:v>22.3</c:v>
                </c:pt>
                <c:pt idx="16">
                  <c:v>23.1</c:v>
                </c:pt>
                <c:pt idx="17">
                  <c:v>23.6</c:v>
                </c:pt>
                <c:pt idx="18">
                  <c:v>24.4</c:v>
                </c:pt>
                <c:pt idx="19">
                  <c:v>23.4</c:v>
                </c:pt>
                <c:pt idx="20">
                  <c:v>23</c:v>
                </c:pt>
                <c:pt idx="21">
                  <c:v>22.4</c:v>
                </c:pt>
                <c:pt idx="22">
                  <c:v>22</c:v>
                </c:pt>
                <c:pt idx="23">
                  <c:v>22.3</c:v>
                </c:pt>
                <c:pt idx="24">
                  <c:v>24</c:v>
                </c:pt>
                <c:pt idx="25">
                  <c:v>23.3</c:v>
                </c:pt>
                <c:pt idx="26">
                  <c:v>26</c:v>
                </c:pt>
                <c:pt idx="27">
                  <c:v>27</c:v>
                </c:pt>
                <c:pt idx="28">
                  <c:v>25.5</c:v>
                </c:pt>
                <c:pt idx="29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EFB-46FF-816F-FA5340E875A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788776576"/>
        <c:axId val="-1788777120"/>
        <c:extLst/>
      </c:stockChart>
      <c:valAx>
        <c:axId val="-178878582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88785280"/>
        <c:crosses val="max"/>
        <c:crossBetween val="between"/>
      </c:valAx>
      <c:catAx>
        <c:axId val="-1788785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88785824"/>
        <c:crossesAt val="0"/>
        <c:auto val="1"/>
        <c:lblAlgn val="ctr"/>
        <c:lblOffset val="100"/>
        <c:noMultiLvlLbl val="0"/>
      </c:catAx>
      <c:valAx>
        <c:axId val="-178877712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88776576"/>
        <c:crosses val="autoZero"/>
        <c:crossBetween val="between"/>
      </c:valAx>
      <c:catAx>
        <c:axId val="-178877657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78877712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ประจวบคีรีขันธ์(หัวหิน)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(12.58611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Data!$B$141:$AE$141</c:f>
              <c:numCache>
                <c:formatCode>0.0</c:formatCode>
                <c:ptCount val="30"/>
                <c:pt idx="0">
                  <c:v>0.1</c:v>
                </c:pt>
                <c:pt idx="1">
                  <c:v>0</c:v>
                </c:pt>
                <c:pt idx="2">
                  <c:v>0.2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0.5</c:v>
                </c:pt>
                <c:pt idx="13">
                  <c:v>8.9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C7-4B43-9273-F77E3BED49D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786909408"/>
        <c:axId val="-178691756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Data!$B$139:$AE$139</c:f>
              <c:numCache>
                <c:formatCode>0.0</c:formatCode>
                <c:ptCount val="30"/>
                <c:pt idx="0">
                  <c:v>29.6</c:v>
                </c:pt>
                <c:pt idx="1">
                  <c:v>29.5</c:v>
                </c:pt>
                <c:pt idx="2">
                  <c:v>30</c:v>
                </c:pt>
                <c:pt idx="3">
                  <c:v>29.5</c:v>
                </c:pt>
                <c:pt idx="4">
                  <c:v>31</c:v>
                </c:pt>
                <c:pt idx="5">
                  <c:v>31.4</c:v>
                </c:pt>
                <c:pt idx="6">
                  <c:v>31.4</c:v>
                </c:pt>
                <c:pt idx="7">
                  <c:v>31.2</c:v>
                </c:pt>
                <c:pt idx="8">
                  <c:v>31.2</c:v>
                </c:pt>
                <c:pt idx="9">
                  <c:v>30.5</c:v>
                </c:pt>
                <c:pt idx="10">
                  <c:v>30.5</c:v>
                </c:pt>
                <c:pt idx="11">
                  <c:v>32</c:v>
                </c:pt>
                <c:pt idx="12">
                  <c:v>31.2</c:v>
                </c:pt>
                <c:pt idx="13">
                  <c:v>29.9</c:v>
                </c:pt>
                <c:pt idx="14">
                  <c:v>33.299999999999997</c:v>
                </c:pt>
                <c:pt idx="15">
                  <c:v>31.3</c:v>
                </c:pt>
                <c:pt idx="16">
                  <c:v>31.4</c:v>
                </c:pt>
                <c:pt idx="17">
                  <c:v>31.2</c:v>
                </c:pt>
                <c:pt idx="18">
                  <c:v>32.4</c:v>
                </c:pt>
                <c:pt idx="19">
                  <c:v>31.2</c:v>
                </c:pt>
                <c:pt idx="20">
                  <c:v>31.2</c:v>
                </c:pt>
                <c:pt idx="21">
                  <c:v>31.2</c:v>
                </c:pt>
                <c:pt idx="22">
                  <c:v>31.6</c:v>
                </c:pt>
                <c:pt idx="23">
                  <c:v>31.7</c:v>
                </c:pt>
                <c:pt idx="24">
                  <c:v>32.9</c:v>
                </c:pt>
                <c:pt idx="25">
                  <c:v>32.200000000000003</c:v>
                </c:pt>
                <c:pt idx="26">
                  <c:v>32.4</c:v>
                </c:pt>
                <c:pt idx="27">
                  <c:v>32.5</c:v>
                </c:pt>
                <c:pt idx="28">
                  <c:v>31.9</c:v>
                </c:pt>
                <c:pt idx="29">
                  <c:v>32.299999999999997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EC7-4B43-9273-F77E3BED49D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Data!$B$140:$AE$140</c:f>
              <c:numCache>
                <c:formatCode>0.0</c:formatCode>
                <c:ptCount val="30"/>
                <c:pt idx="0">
                  <c:v>26.8</c:v>
                </c:pt>
                <c:pt idx="1">
                  <c:v>24.1</c:v>
                </c:pt>
                <c:pt idx="2">
                  <c:v>24.4</c:v>
                </c:pt>
                <c:pt idx="3">
                  <c:v>24.5</c:v>
                </c:pt>
                <c:pt idx="4">
                  <c:v>25.2</c:v>
                </c:pt>
                <c:pt idx="5">
                  <c:v>25.2</c:v>
                </c:pt>
                <c:pt idx="6">
                  <c:v>25.6</c:v>
                </c:pt>
                <c:pt idx="7">
                  <c:v>24.7</c:v>
                </c:pt>
                <c:pt idx="8">
                  <c:v>25.3</c:v>
                </c:pt>
                <c:pt idx="9">
                  <c:v>24</c:v>
                </c:pt>
                <c:pt idx="10">
                  <c:v>23.3</c:v>
                </c:pt>
                <c:pt idx="11">
                  <c:v>22.5</c:v>
                </c:pt>
                <c:pt idx="12">
                  <c:v>24</c:v>
                </c:pt>
                <c:pt idx="13">
                  <c:v>25.5</c:v>
                </c:pt>
                <c:pt idx="14">
                  <c:v>24.9</c:v>
                </c:pt>
                <c:pt idx="15">
                  <c:v>24.1</c:v>
                </c:pt>
                <c:pt idx="16">
                  <c:v>23.2</c:v>
                </c:pt>
                <c:pt idx="17">
                  <c:v>23.6</c:v>
                </c:pt>
                <c:pt idx="18">
                  <c:v>25.2</c:v>
                </c:pt>
                <c:pt idx="19">
                  <c:v>24.6</c:v>
                </c:pt>
                <c:pt idx="20">
                  <c:v>24.4</c:v>
                </c:pt>
                <c:pt idx="21">
                  <c:v>23.8</c:v>
                </c:pt>
                <c:pt idx="22">
                  <c:v>23.4</c:v>
                </c:pt>
                <c:pt idx="23">
                  <c:v>22</c:v>
                </c:pt>
                <c:pt idx="24">
                  <c:v>24.3</c:v>
                </c:pt>
                <c:pt idx="25">
                  <c:v>24.7</c:v>
                </c:pt>
                <c:pt idx="26">
                  <c:v>26.4</c:v>
                </c:pt>
                <c:pt idx="27">
                  <c:v>27.7</c:v>
                </c:pt>
                <c:pt idx="28">
                  <c:v>27.7</c:v>
                </c:pt>
                <c:pt idx="29">
                  <c:v>26.4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EC7-4B43-9273-F77E3BED49D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786906688"/>
        <c:axId val="-1786909952"/>
        <c:extLst/>
      </c:stockChart>
      <c:valAx>
        <c:axId val="-178691756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86909408"/>
        <c:crosses val="max"/>
        <c:crossBetween val="between"/>
      </c:valAx>
      <c:catAx>
        <c:axId val="-1786909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86917568"/>
        <c:crossesAt val="0"/>
        <c:auto val="1"/>
        <c:lblAlgn val="ctr"/>
        <c:lblOffset val="100"/>
        <c:noMultiLvlLbl val="0"/>
      </c:catAx>
      <c:valAx>
        <c:axId val="-178690995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86906688"/>
        <c:crosses val="autoZero"/>
        <c:crossBetween val="between"/>
      </c:valAx>
      <c:catAx>
        <c:axId val="-178690668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78690995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ตราด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(11.76667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102.8833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Data!$B$131:$AE$131</c:f>
              <c:numCache>
                <c:formatCode>0.0</c:formatCode>
                <c:ptCount val="30"/>
                <c:pt idx="0">
                  <c:v>0</c:v>
                </c:pt>
                <c:pt idx="1">
                  <c:v>2.6</c:v>
                </c:pt>
                <c:pt idx="2">
                  <c:v>2.9</c:v>
                </c:pt>
                <c:pt idx="3">
                  <c:v>0</c:v>
                </c:pt>
                <c:pt idx="4">
                  <c:v>57.8</c:v>
                </c:pt>
                <c:pt idx="5">
                  <c:v>0</c:v>
                </c:pt>
                <c:pt idx="6">
                  <c:v>0</c:v>
                </c:pt>
                <c:pt idx="7">
                  <c:v>0.9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0.1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2F-45D7-A198-ECB0BA80A6C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788774944"/>
        <c:axId val="-178877603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Data!$B$129:$AE$129</c:f>
              <c:numCache>
                <c:formatCode>0.0</c:formatCode>
                <c:ptCount val="30"/>
                <c:pt idx="0">
                  <c:v>32.299999999999997</c:v>
                </c:pt>
                <c:pt idx="1">
                  <c:v>33.200000000000003</c:v>
                </c:pt>
                <c:pt idx="2">
                  <c:v>32.5</c:v>
                </c:pt>
                <c:pt idx="3">
                  <c:v>33.700000000000003</c:v>
                </c:pt>
                <c:pt idx="4">
                  <c:v>34</c:v>
                </c:pt>
                <c:pt idx="5">
                  <c:v>33.5</c:v>
                </c:pt>
                <c:pt idx="6">
                  <c:v>33.1</c:v>
                </c:pt>
                <c:pt idx="7">
                  <c:v>33.5</c:v>
                </c:pt>
                <c:pt idx="8">
                  <c:v>33.6</c:v>
                </c:pt>
                <c:pt idx="9">
                  <c:v>31.5</c:v>
                </c:pt>
                <c:pt idx="10">
                  <c:v>32.4</c:v>
                </c:pt>
                <c:pt idx="11">
                  <c:v>33.5</c:v>
                </c:pt>
                <c:pt idx="12">
                  <c:v>33</c:v>
                </c:pt>
                <c:pt idx="13">
                  <c:v>34.1</c:v>
                </c:pt>
                <c:pt idx="14">
                  <c:v>33.4</c:v>
                </c:pt>
                <c:pt idx="15">
                  <c:v>34.1</c:v>
                </c:pt>
                <c:pt idx="16">
                  <c:v>34</c:v>
                </c:pt>
                <c:pt idx="17">
                  <c:v>34.1</c:v>
                </c:pt>
                <c:pt idx="18">
                  <c:v>33.700000000000003</c:v>
                </c:pt>
                <c:pt idx="19">
                  <c:v>34.1</c:v>
                </c:pt>
                <c:pt idx="20">
                  <c:v>34</c:v>
                </c:pt>
                <c:pt idx="21">
                  <c:v>34</c:v>
                </c:pt>
                <c:pt idx="22">
                  <c:v>34</c:v>
                </c:pt>
                <c:pt idx="23">
                  <c:v>34.299999999999997</c:v>
                </c:pt>
                <c:pt idx="24">
                  <c:v>34.9</c:v>
                </c:pt>
                <c:pt idx="25">
                  <c:v>35.799999999999997</c:v>
                </c:pt>
                <c:pt idx="26">
                  <c:v>33.5</c:v>
                </c:pt>
                <c:pt idx="27">
                  <c:v>35.5</c:v>
                </c:pt>
                <c:pt idx="28">
                  <c:v>34.1</c:v>
                </c:pt>
                <c:pt idx="29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52F-45D7-A198-ECB0BA80A6C6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Data!$B$130:$AE$130</c:f>
              <c:numCache>
                <c:formatCode>0.0</c:formatCode>
                <c:ptCount val="30"/>
                <c:pt idx="0">
                  <c:v>23.8</c:v>
                </c:pt>
                <c:pt idx="1">
                  <c:v>23.4</c:v>
                </c:pt>
                <c:pt idx="2">
                  <c:v>23.7</c:v>
                </c:pt>
                <c:pt idx="3">
                  <c:v>23</c:v>
                </c:pt>
                <c:pt idx="4">
                  <c:v>24</c:v>
                </c:pt>
                <c:pt idx="5">
                  <c:v>24.2</c:v>
                </c:pt>
                <c:pt idx="6">
                  <c:v>24.3</c:v>
                </c:pt>
                <c:pt idx="7">
                  <c:v>23.7</c:v>
                </c:pt>
                <c:pt idx="8">
                  <c:v>23.5</c:v>
                </c:pt>
                <c:pt idx="9">
                  <c:v>24</c:v>
                </c:pt>
                <c:pt idx="10">
                  <c:v>21.5</c:v>
                </c:pt>
                <c:pt idx="11">
                  <c:v>24.5</c:v>
                </c:pt>
                <c:pt idx="12">
                  <c:v>24.1</c:v>
                </c:pt>
                <c:pt idx="13">
                  <c:v>24.7</c:v>
                </c:pt>
                <c:pt idx="14">
                  <c:v>25</c:v>
                </c:pt>
                <c:pt idx="15">
                  <c:v>23</c:v>
                </c:pt>
                <c:pt idx="16">
                  <c:v>23.5</c:v>
                </c:pt>
                <c:pt idx="17">
                  <c:v>25.1</c:v>
                </c:pt>
                <c:pt idx="18">
                  <c:v>23.3</c:v>
                </c:pt>
                <c:pt idx="19">
                  <c:v>22.5</c:v>
                </c:pt>
                <c:pt idx="20">
                  <c:v>21.9</c:v>
                </c:pt>
                <c:pt idx="21">
                  <c:v>22.7</c:v>
                </c:pt>
                <c:pt idx="22">
                  <c:v>21.5</c:v>
                </c:pt>
                <c:pt idx="23">
                  <c:v>21.2</c:v>
                </c:pt>
                <c:pt idx="24">
                  <c:v>26.5</c:v>
                </c:pt>
                <c:pt idx="25">
                  <c:v>23.4</c:v>
                </c:pt>
                <c:pt idx="26">
                  <c:v>24.5</c:v>
                </c:pt>
                <c:pt idx="27">
                  <c:v>24.5</c:v>
                </c:pt>
                <c:pt idx="28">
                  <c:v>26.3</c:v>
                </c:pt>
                <c:pt idx="29">
                  <c:v>25.6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52F-45D7-A198-ECB0BA80A6C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788773856"/>
        <c:axId val="-1788774400"/>
        <c:extLst/>
      </c:stockChart>
      <c:valAx>
        <c:axId val="-1788776032"/>
        <c:scaling>
          <c:orientation val="minMax"/>
          <c:max val="140"/>
          <c:min val="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88774944"/>
        <c:crosses val="max"/>
        <c:crossBetween val="between"/>
        <c:majorUnit val="20"/>
      </c:valAx>
      <c:catAx>
        <c:axId val="-1788774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88776032"/>
        <c:crossesAt val="0"/>
        <c:auto val="1"/>
        <c:lblAlgn val="ctr"/>
        <c:lblOffset val="100"/>
        <c:noMultiLvlLbl val="0"/>
      </c:catAx>
      <c:valAx>
        <c:axId val="-178877440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88773856"/>
        <c:crosses val="autoZero"/>
        <c:crossBetween val="between"/>
      </c:valAx>
      <c:catAx>
        <c:axId val="-178877385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78877440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 dirty="0">
                <a:latin typeface="FreesiaUPC" panose="020B0604020202020204" pitchFamily="34" charset="-34"/>
                <a:cs typeface="FreesiaUPC" panose="020B0604020202020204" pitchFamily="34" charset="-34"/>
              </a:rPr>
              <a:t>สุราษฎร์ธานี</a:t>
            </a:r>
          </a:p>
          <a:p>
            <a:pPr>
              <a:defRPr/>
            </a:pP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(9.135556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 99.15194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Data!$B$146:$AE$146</c:f>
              <c:numCache>
                <c:formatCode>0.0</c:formatCode>
                <c:ptCount val="30"/>
                <c:pt idx="0">
                  <c:v>0</c:v>
                </c:pt>
                <c:pt idx="1">
                  <c:v>7.5</c:v>
                </c:pt>
                <c:pt idx="2">
                  <c:v>0</c:v>
                </c:pt>
                <c:pt idx="3">
                  <c:v>8.1</c:v>
                </c:pt>
                <c:pt idx="4">
                  <c:v>21</c:v>
                </c:pt>
                <c:pt idx="5">
                  <c:v>15.8</c:v>
                </c:pt>
                <c:pt idx="6">
                  <c:v>18.600000000000001</c:v>
                </c:pt>
                <c:pt idx="7">
                  <c:v>28.1</c:v>
                </c:pt>
                <c:pt idx="8">
                  <c:v>14.5</c:v>
                </c:pt>
                <c:pt idx="9">
                  <c:v>1.7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9.3000000000000007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0.01</c:v>
                </c:pt>
                <c:pt idx="19">
                  <c:v>18.899999999999999</c:v>
                </c:pt>
                <c:pt idx="20">
                  <c:v>0.2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2.6</c:v>
                </c:pt>
                <c:pt idx="25">
                  <c:v>1.7</c:v>
                </c:pt>
                <c:pt idx="26">
                  <c:v>2.2999999999999998</c:v>
                </c:pt>
                <c:pt idx="27">
                  <c:v>9</c:v>
                </c:pt>
                <c:pt idx="28">
                  <c:v>13.7</c:v>
                </c:pt>
                <c:pt idx="29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A6-4FE8-944D-3723CFB4930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786915392"/>
        <c:axId val="-178690886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Data!$B$144:$AE$144</c:f>
              <c:numCache>
                <c:formatCode>0.0</c:formatCode>
                <c:ptCount val="30"/>
                <c:pt idx="0">
                  <c:v>34</c:v>
                </c:pt>
                <c:pt idx="1">
                  <c:v>32</c:v>
                </c:pt>
                <c:pt idx="2">
                  <c:v>31.7</c:v>
                </c:pt>
                <c:pt idx="3">
                  <c:v>33</c:v>
                </c:pt>
                <c:pt idx="4">
                  <c:v>33</c:v>
                </c:pt>
                <c:pt idx="5">
                  <c:v>32.4</c:v>
                </c:pt>
                <c:pt idx="6">
                  <c:v>33.5</c:v>
                </c:pt>
                <c:pt idx="7">
                  <c:v>33.200000000000003</c:v>
                </c:pt>
                <c:pt idx="8">
                  <c:v>33</c:v>
                </c:pt>
                <c:pt idx="9">
                  <c:v>29.2</c:v>
                </c:pt>
                <c:pt idx="10">
                  <c:v>32.6</c:v>
                </c:pt>
                <c:pt idx="11">
                  <c:v>33</c:v>
                </c:pt>
                <c:pt idx="12">
                  <c:v>33.5</c:v>
                </c:pt>
                <c:pt idx="13">
                  <c:v>32.4</c:v>
                </c:pt>
                <c:pt idx="14">
                  <c:v>30.5</c:v>
                </c:pt>
                <c:pt idx="15">
                  <c:v>32</c:v>
                </c:pt>
                <c:pt idx="16">
                  <c:v>33.6</c:v>
                </c:pt>
                <c:pt idx="17">
                  <c:v>33.200000000000003</c:v>
                </c:pt>
                <c:pt idx="18">
                  <c:v>32</c:v>
                </c:pt>
                <c:pt idx="19">
                  <c:v>30.5</c:v>
                </c:pt>
                <c:pt idx="20">
                  <c:v>32.5</c:v>
                </c:pt>
                <c:pt idx="21">
                  <c:v>32.5</c:v>
                </c:pt>
                <c:pt idx="22">
                  <c:v>32</c:v>
                </c:pt>
                <c:pt idx="23">
                  <c:v>32</c:v>
                </c:pt>
                <c:pt idx="24">
                  <c:v>31.3</c:v>
                </c:pt>
                <c:pt idx="25">
                  <c:v>31.4</c:v>
                </c:pt>
                <c:pt idx="26">
                  <c:v>30</c:v>
                </c:pt>
                <c:pt idx="27">
                  <c:v>30</c:v>
                </c:pt>
                <c:pt idx="28">
                  <c:v>30.7</c:v>
                </c:pt>
                <c:pt idx="29">
                  <c:v>31.1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2A6-4FE8-944D-3723CFB4930A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Data!$B$145:$AE$145</c:f>
              <c:numCache>
                <c:formatCode>0.0</c:formatCode>
                <c:ptCount val="30"/>
                <c:pt idx="0">
                  <c:v>24.2</c:v>
                </c:pt>
                <c:pt idx="1">
                  <c:v>24.2</c:v>
                </c:pt>
                <c:pt idx="2">
                  <c:v>23.5</c:v>
                </c:pt>
                <c:pt idx="3">
                  <c:v>23.5</c:v>
                </c:pt>
                <c:pt idx="4">
                  <c:v>24</c:v>
                </c:pt>
                <c:pt idx="5">
                  <c:v>23.8</c:v>
                </c:pt>
                <c:pt idx="6">
                  <c:v>23.4</c:v>
                </c:pt>
                <c:pt idx="7">
                  <c:v>23.5</c:v>
                </c:pt>
                <c:pt idx="8">
                  <c:v>24</c:v>
                </c:pt>
                <c:pt idx="9">
                  <c:v>23.9</c:v>
                </c:pt>
                <c:pt idx="10">
                  <c:v>22</c:v>
                </c:pt>
                <c:pt idx="11">
                  <c:v>21</c:v>
                </c:pt>
                <c:pt idx="12">
                  <c:v>21.2</c:v>
                </c:pt>
                <c:pt idx="13">
                  <c:v>23.4</c:v>
                </c:pt>
                <c:pt idx="14">
                  <c:v>23.8</c:v>
                </c:pt>
                <c:pt idx="15">
                  <c:v>22.6</c:v>
                </c:pt>
                <c:pt idx="16">
                  <c:v>21.6</c:v>
                </c:pt>
                <c:pt idx="17">
                  <c:v>24</c:v>
                </c:pt>
                <c:pt idx="18">
                  <c:v>23.5</c:v>
                </c:pt>
                <c:pt idx="19">
                  <c:v>23.6</c:v>
                </c:pt>
                <c:pt idx="20">
                  <c:v>21</c:v>
                </c:pt>
                <c:pt idx="21">
                  <c:v>22.5</c:v>
                </c:pt>
                <c:pt idx="22">
                  <c:v>22.8</c:v>
                </c:pt>
                <c:pt idx="23">
                  <c:v>22.3</c:v>
                </c:pt>
                <c:pt idx="24">
                  <c:v>22</c:v>
                </c:pt>
                <c:pt idx="25">
                  <c:v>24.1</c:v>
                </c:pt>
                <c:pt idx="26">
                  <c:v>24</c:v>
                </c:pt>
                <c:pt idx="27">
                  <c:v>24.2</c:v>
                </c:pt>
                <c:pt idx="28">
                  <c:v>24.2</c:v>
                </c:pt>
                <c:pt idx="29">
                  <c:v>23.4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2A6-4FE8-944D-3723CFB4930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786916480"/>
        <c:axId val="-1786920832"/>
        <c:extLst/>
      </c:stockChart>
      <c:valAx>
        <c:axId val="-178690886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86915392"/>
        <c:crosses val="max"/>
        <c:crossBetween val="between"/>
      </c:valAx>
      <c:catAx>
        <c:axId val="-178691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86908864"/>
        <c:crossesAt val="0"/>
        <c:auto val="1"/>
        <c:lblAlgn val="ctr"/>
        <c:lblOffset val="100"/>
        <c:noMultiLvlLbl val="0"/>
      </c:catAx>
      <c:valAx>
        <c:axId val="-178692083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86916480"/>
        <c:crosses val="autoZero"/>
        <c:crossBetween val="between"/>
      </c:valAx>
      <c:catAx>
        <c:axId val="-178691648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78692083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นครศรีธรรมราช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(8.537778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99.96389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Data!$B$151:$AE$151</c:f>
              <c:numCache>
                <c:formatCode>0.0</c:formatCode>
                <c:ptCount val="30"/>
                <c:pt idx="0">
                  <c:v>0.2</c:v>
                </c:pt>
                <c:pt idx="1">
                  <c:v>67.099999999999994</c:v>
                </c:pt>
                <c:pt idx="2">
                  <c:v>0</c:v>
                </c:pt>
                <c:pt idx="3">
                  <c:v>59.5</c:v>
                </c:pt>
                <c:pt idx="4">
                  <c:v>14.1</c:v>
                </c:pt>
                <c:pt idx="5">
                  <c:v>22.5</c:v>
                </c:pt>
                <c:pt idx="6">
                  <c:v>23.9</c:v>
                </c:pt>
                <c:pt idx="7">
                  <c:v>8.8000000000000007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0.01</c:v>
                </c:pt>
                <c:pt idx="14">
                  <c:v>20</c:v>
                </c:pt>
                <c:pt idx="15">
                  <c:v>15.8</c:v>
                </c:pt>
                <c:pt idx="16">
                  <c:v>0</c:v>
                </c:pt>
                <c:pt idx="17">
                  <c:v>1</c:v>
                </c:pt>
                <c:pt idx="18">
                  <c:v>5.5</c:v>
                </c:pt>
                <c:pt idx="19">
                  <c:v>69.400000000000006</c:v>
                </c:pt>
                <c:pt idx="20">
                  <c:v>46.5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13.8</c:v>
                </c:pt>
                <c:pt idx="25">
                  <c:v>13.4</c:v>
                </c:pt>
                <c:pt idx="26">
                  <c:v>25.9</c:v>
                </c:pt>
                <c:pt idx="27">
                  <c:v>22.6</c:v>
                </c:pt>
                <c:pt idx="28">
                  <c:v>36.799999999999997</c:v>
                </c:pt>
                <c:pt idx="29">
                  <c:v>31.7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D1-4726-BC9D-598945F277E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786912128"/>
        <c:axId val="-178690832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Data!$B$149:$AE$149</c:f>
              <c:numCache>
                <c:formatCode>0.0</c:formatCode>
                <c:ptCount val="30"/>
                <c:pt idx="0">
                  <c:v>33</c:v>
                </c:pt>
                <c:pt idx="1">
                  <c:v>31.9</c:v>
                </c:pt>
                <c:pt idx="2">
                  <c:v>32.4</c:v>
                </c:pt>
                <c:pt idx="3">
                  <c:v>32.5</c:v>
                </c:pt>
                <c:pt idx="4">
                  <c:v>31.3</c:v>
                </c:pt>
                <c:pt idx="5">
                  <c:v>31.9</c:v>
                </c:pt>
                <c:pt idx="6">
                  <c:v>32.799999999999997</c:v>
                </c:pt>
                <c:pt idx="7">
                  <c:v>32.799999999999997</c:v>
                </c:pt>
                <c:pt idx="8">
                  <c:v>31.6</c:v>
                </c:pt>
                <c:pt idx="9">
                  <c:v>31.3</c:v>
                </c:pt>
                <c:pt idx="10">
                  <c:v>31.9</c:v>
                </c:pt>
                <c:pt idx="11">
                  <c:v>33.1</c:v>
                </c:pt>
                <c:pt idx="12">
                  <c:v>32.9</c:v>
                </c:pt>
                <c:pt idx="13">
                  <c:v>31.8</c:v>
                </c:pt>
                <c:pt idx="14">
                  <c:v>29.9</c:v>
                </c:pt>
                <c:pt idx="15">
                  <c:v>32.1</c:v>
                </c:pt>
                <c:pt idx="16">
                  <c:v>31.5</c:v>
                </c:pt>
                <c:pt idx="17">
                  <c:v>31.8</c:v>
                </c:pt>
                <c:pt idx="18">
                  <c:v>29</c:v>
                </c:pt>
                <c:pt idx="19">
                  <c:v>28</c:v>
                </c:pt>
                <c:pt idx="20">
                  <c:v>27.6</c:v>
                </c:pt>
                <c:pt idx="21">
                  <c:v>31</c:v>
                </c:pt>
                <c:pt idx="22">
                  <c:v>31.7</c:v>
                </c:pt>
                <c:pt idx="23">
                  <c:v>31.3</c:v>
                </c:pt>
                <c:pt idx="24">
                  <c:v>30.5</c:v>
                </c:pt>
                <c:pt idx="25">
                  <c:v>31.6</c:v>
                </c:pt>
                <c:pt idx="26">
                  <c:v>29</c:v>
                </c:pt>
                <c:pt idx="27">
                  <c:v>30.5</c:v>
                </c:pt>
                <c:pt idx="28">
                  <c:v>30.2</c:v>
                </c:pt>
                <c:pt idx="29">
                  <c:v>29.4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CD1-4726-BC9D-598945F277E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Data!$B$150:$AE$150</c:f>
              <c:numCache>
                <c:formatCode>0.0</c:formatCode>
                <c:ptCount val="30"/>
                <c:pt idx="0">
                  <c:v>23.4</c:v>
                </c:pt>
                <c:pt idx="1">
                  <c:v>25.4</c:v>
                </c:pt>
                <c:pt idx="2">
                  <c:v>23.1</c:v>
                </c:pt>
                <c:pt idx="3">
                  <c:v>23.7</c:v>
                </c:pt>
                <c:pt idx="4">
                  <c:v>24.3</c:v>
                </c:pt>
                <c:pt idx="5">
                  <c:v>24.5</c:v>
                </c:pt>
                <c:pt idx="6">
                  <c:v>24</c:v>
                </c:pt>
                <c:pt idx="7">
                  <c:v>22.6</c:v>
                </c:pt>
                <c:pt idx="8">
                  <c:v>23.1</c:v>
                </c:pt>
                <c:pt idx="9">
                  <c:v>24</c:v>
                </c:pt>
                <c:pt idx="10">
                  <c:v>22.4</c:v>
                </c:pt>
                <c:pt idx="11">
                  <c:v>21.8</c:v>
                </c:pt>
                <c:pt idx="12">
                  <c:v>23.2</c:v>
                </c:pt>
                <c:pt idx="13">
                  <c:v>24</c:v>
                </c:pt>
                <c:pt idx="14">
                  <c:v>24</c:v>
                </c:pt>
                <c:pt idx="15">
                  <c:v>22.6</c:v>
                </c:pt>
                <c:pt idx="16">
                  <c:v>23.6</c:v>
                </c:pt>
                <c:pt idx="17">
                  <c:v>24</c:v>
                </c:pt>
                <c:pt idx="18">
                  <c:v>23.7</c:v>
                </c:pt>
                <c:pt idx="19">
                  <c:v>23.8</c:v>
                </c:pt>
                <c:pt idx="20">
                  <c:v>22.7</c:v>
                </c:pt>
                <c:pt idx="21">
                  <c:v>22</c:v>
                </c:pt>
                <c:pt idx="22">
                  <c:v>22.9</c:v>
                </c:pt>
                <c:pt idx="23">
                  <c:v>22.6</c:v>
                </c:pt>
                <c:pt idx="24">
                  <c:v>23.4</c:v>
                </c:pt>
                <c:pt idx="25">
                  <c:v>23.7</c:v>
                </c:pt>
                <c:pt idx="26">
                  <c:v>24</c:v>
                </c:pt>
                <c:pt idx="27">
                  <c:v>24</c:v>
                </c:pt>
                <c:pt idx="28">
                  <c:v>24</c:v>
                </c:pt>
                <c:pt idx="29">
                  <c:v>23.5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CD1-4726-BC9D-598945F277E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786919744"/>
        <c:axId val="-1786907232"/>
        <c:extLst/>
      </c:stockChart>
      <c:valAx>
        <c:axId val="-178690832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86912128"/>
        <c:crosses val="max"/>
        <c:crossBetween val="between"/>
      </c:valAx>
      <c:catAx>
        <c:axId val="-1786912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86908320"/>
        <c:crossesAt val="0"/>
        <c:auto val="1"/>
        <c:lblAlgn val="ctr"/>
        <c:lblOffset val="100"/>
        <c:noMultiLvlLbl val="0"/>
      </c:catAx>
      <c:valAx>
        <c:axId val="-178690723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86919744"/>
        <c:crosses val="autoZero"/>
        <c:crossBetween val="between"/>
      </c:valAx>
      <c:catAx>
        <c:axId val="-178691974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78690723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พังงา(ตะกั่วป่า)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(8.684167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98.25222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Data!$B$171:$AE$171</c:f>
              <c:numCache>
                <c:formatCode>0.0</c:formatCode>
                <c:ptCount val="30"/>
                <c:pt idx="0">
                  <c:v>0</c:v>
                </c:pt>
                <c:pt idx="1">
                  <c:v>20.3</c:v>
                </c:pt>
                <c:pt idx="2">
                  <c:v>84.3</c:v>
                </c:pt>
                <c:pt idx="3">
                  <c:v>70.599999999999994</c:v>
                </c:pt>
                <c:pt idx="4">
                  <c:v>0</c:v>
                </c:pt>
                <c:pt idx="5">
                  <c:v>32.799999999999997</c:v>
                </c:pt>
                <c:pt idx="6">
                  <c:v>10.8</c:v>
                </c:pt>
                <c:pt idx="7">
                  <c:v>8.3000000000000007</c:v>
                </c:pt>
                <c:pt idx="8">
                  <c:v>0</c:v>
                </c:pt>
                <c:pt idx="9">
                  <c:v>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17.2</c:v>
                </c:pt>
                <c:pt idx="19">
                  <c:v>10.5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0.2</c:v>
                </c:pt>
                <c:pt idx="26">
                  <c:v>0</c:v>
                </c:pt>
                <c:pt idx="27">
                  <c:v>49.8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65-45C1-89F4-7A847F9E00A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786911584"/>
        <c:axId val="-178691267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Data!$B$169:$AE$169</c:f>
              <c:numCache>
                <c:formatCode>0.0</c:formatCode>
                <c:ptCount val="30"/>
                <c:pt idx="0">
                  <c:v>32</c:v>
                </c:pt>
                <c:pt idx="1">
                  <c:v>30</c:v>
                </c:pt>
                <c:pt idx="2">
                  <c:v>28.8</c:v>
                </c:pt>
                <c:pt idx="3">
                  <c:v>29</c:v>
                </c:pt>
                <c:pt idx="4">
                  <c:v>31.3</c:v>
                </c:pt>
                <c:pt idx="5">
                  <c:v>31.5</c:v>
                </c:pt>
                <c:pt idx="6">
                  <c:v>31</c:v>
                </c:pt>
                <c:pt idx="7">
                  <c:v>30.3</c:v>
                </c:pt>
                <c:pt idx="8">
                  <c:v>31.2</c:v>
                </c:pt>
                <c:pt idx="9">
                  <c:v>31.5</c:v>
                </c:pt>
                <c:pt idx="10">
                  <c:v>31.5</c:v>
                </c:pt>
                <c:pt idx="11">
                  <c:v>31</c:v>
                </c:pt>
                <c:pt idx="12">
                  <c:v>31.5</c:v>
                </c:pt>
                <c:pt idx="13">
                  <c:v>32.200000000000003</c:v>
                </c:pt>
                <c:pt idx="14">
                  <c:v>31.7</c:v>
                </c:pt>
                <c:pt idx="15">
                  <c:v>32.299999999999997</c:v>
                </c:pt>
                <c:pt idx="16">
                  <c:v>32.200000000000003</c:v>
                </c:pt>
                <c:pt idx="17">
                  <c:v>32</c:v>
                </c:pt>
                <c:pt idx="18">
                  <c:v>33</c:v>
                </c:pt>
                <c:pt idx="19">
                  <c:v>32</c:v>
                </c:pt>
                <c:pt idx="20">
                  <c:v>33.200000000000003</c:v>
                </c:pt>
                <c:pt idx="21">
                  <c:v>33.200000000000003</c:v>
                </c:pt>
                <c:pt idx="22">
                  <c:v>32</c:v>
                </c:pt>
                <c:pt idx="23">
                  <c:v>32.299999999999997</c:v>
                </c:pt>
                <c:pt idx="24">
                  <c:v>32.700000000000003</c:v>
                </c:pt>
                <c:pt idx="25">
                  <c:v>33</c:v>
                </c:pt>
                <c:pt idx="26">
                  <c:v>33.200000000000003</c:v>
                </c:pt>
                <c:pt idx="27">
                  <c:v>33.299999999999997</c:v>
                </c:pt>
                <c:pt idx="28">
                  <c:v>33.700000000000003</c:v>
                </c:pt>
                <c:pt idx="29">
                  <c:v>33.5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A65-45C1-89F4-7A847F9E00A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Data!$B$170:$AE$170</c:f>
              <c:numCache>
                <c:formatCode>0.0</c:formatCode>
                <c:ptCount val="30"/>
                <c:pt idx="0">
                  <c:v>24.3</c:v>
                </c:pt>
                <c:pt idx="1">
                  <c:v>24.2</c:v>
                </c:pt>
                <c:pt idx="2">
                  <c:v>24</c:v>
                </c:pt>
                <c:pt idx="3">
                  <c:v>23.8</c:v>
                </c:pt>
                <c:pt idx="4">
                  <c:v>23.2</c:v>
                </c:pt>
                <c:pt idx="5">
                  <c:v>24.3</c:v>
                </c:pt>
                <c:pt idx="6">
                  <c:v>23.3</c:v>
                </c:pt>
                <c:pt idx="7">
                  <c:v>23.3</c:v>
                </c:pt>
                <c:pt idx="8">
                  <c:v>23.5</c:v>
                </c:pt>
                <c:pt idx="9">
                  <c:v>24.4</c:v>
                </c:pt>
                <c:pt idx="10">
                  <c:v>23.5</c:v>
                </c:pt>
                <c:pt idx="11">
                  <c:v>22.6</c:v>
                </c:pt>
                <c:pt idx="12">
                  <c:v>23.2</c:v>
                </c:pt>
                <c:pt idx="13">
                  <c:v>23.4</c:v>
                </c:pt>
                <c:pt idx="14">
                  <c:v>23.7</c:v>
                </c:pt>
                <c:pt idx="15">
                  <c:v>22.6</c:v>
                </c:pt>
                <c:pt idx="16">
                  <c:v>23.5</c:v>
                </c:pt>
                <c:pt idx="17">
                  <c:v>25</c:v>
                </c:pt>
                <c:pt idx="18">
                  <c:v>23.4</c:v>
                </c:pt>
                <c:pt idx="19">
                  <c:v>23.3</c:v>
                </c:pt>
                <c:pt idx="20">
                  <c:v>23.7</c:v>
                </c:pt>
                <c:pt idx="21">
                  <c:v>23.7</c:v>
                </c:pt>
                <c:pt idx="22">
                  <c:v>23.3</c:v>
                </c:pt>
                <c:pt idx="23">
                  <c:v>22.6</c:v>
                </c:pt>
                <c:pt idx="24">
                  <c:v>23.8</c:v>
                </c:pt>
                <c:pt idx="25">
                  <c:v>23.7</c:v>
                </c:pt>
                <c:pt idx="26">
                  <c:v>24.3</c:v>
                </c:pt>
                <c:pt idx="27">
                  <c:v>24.3</c:v>
                </c:pt>
                <c:pt idx="28">
                  <c:v>23.3</c:v>
                </c:pt>
                <c:pt idx="29">
                  <c:v>25.6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A65-45C1-89F4-7A847F9E00A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787850224"/>
        <c:axId val="-1787851856"/>
        <c:extLst/>
      </c:stockChart>
      <c:valAx>
        <c:axId val="-178691267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86911584"/>
        <c:crosses val="max"/>
        <c:crossBetween val="between"/>
      </c:valAx>
      <c:catAx>
        <c:axId val="-1786911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86912672"/>
        <c:crossesAt val="0"/>
        <c:auto val="1"/>
        <c:lblAlgn val="ctr"/>
        <c:lblOffset val="100"/>
        <c:noMultiLvlLbl val="0"/>
      </c:catAx>
      <c:valAx>
        <c:axId val="-178785185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87850224"/>
        <c:crosses val="autoZero"/>
        <c:crossBetween val="between"/>
      </c:valAx>
      <c:catAx>
        <c:axId val="-178785022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78785185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ภูเก็ต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(8.1450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98.31444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Data!$B$176:$AE$176</c:f>
              <c:numCache>
                <c:formatCode>0.0</c:formatCode>
                <c:ptCount val="30"/>
                <c:pt idx="0">
                  <c:v>36.4</c:v>
                </c:pt>
                <c:pt idx="1">
                  <c:v>56.4</c:v>
                </c:pt>
                <c:pt idx="2">
                  <c:v>13.7</c:v>
                </c:pt>
                <c:pt idx="3">
                  <c:v>4.4000000000000004</c:v>
                </c:pt>
                <c:pt idx="4">
                  <c:v>0</c:v>
                </c:pt>
                <c:pt idx="5">
                  <c:v>1</c:v>
                </c:pt>
                <c:pt idx="6">
                  <c:v>14.1</c:v>
                </c:pt>
                <c:pt idx="7">
                  <c:v>0.6</c:v>
                </c:pt>
                <c:pt idx="8">
                  <c:v>2.1</c:v>
                </c:pt>
                <c:pt idx="9">
                  <c:v>1.4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51.2</c:v>
                </c:pt>
                <c:pt idx="14">
                  <c:v>16.600000000000001</c:v>
                </c:pt>
                <c:pt idx="15">
                  <c:v>22.7</c:v>
                </c:pt>
                <c:pt idx="16">
                  <c:v>0</c:v>
                </c:pt>
                <c:pt idx="17">
                  <c:v>12.7</c:v>
                </c:pt>
                <c:pt idx="18">
                  <c:v>36.5</c:v>
                </c:pt>
                <c:pt idx="19">
                  <c:v>0.2</c:v>
                </c:pt>
                <c:pt idx="20">
                  <c:v>0</c:v>
                </c:pt>
                <c:pt idx="21">
                  <c:v>9</c:v>
                </c:pt>
                <c:pt idx="22">
                  <c:v>0</c:v>
                </c:pt>
                <c:pt idx="23">
                  <c:v>0</c:v>
                </c:pt>
                <c:pt idx="24">
                  <c:v>0.2</c:v>
                </c:pt>
                <c:pt idx="25">
                  <c:v>1.1000000000000001</c:v>
                </c:pt>
                <c:pt idx="26">
                  <c:v>0</c:v>
                </c:pt>
                <c:pt idx="27">
                  <c:v>8.6</c:v>
                </c:pt>
                <c:pt idx="28">
                  <c:v>0</c:v>
                </c:pt>
                <c:pt idx="29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F0-4A8B-8116-74A26D536F8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787846960"/>
        <c:axId val="-178785457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Data!$B$174:$AE$174</c:f>
              <c:numCache>
                <c:formatCode>0.0</c:formatCode>
                <c:ptCount val="30"/>
                <c:pt idx="0">
                  <c:v>32.5</c:v>
                </c:pt>
                <c:pt idx="1">
                  <c:v>30.8</c:v>
                </c:pt>
                <c:pt idx="2">
                  <c:v>31.3</c:v>
                </c:pt>
                <c:pt idx="3">
                  <c:v>31.9</c:v>
                </c:pt>
                <c:pt idx="4">
                  <c:v>31.3</c:v>
                </c:pt>
                <c:pt idx="5">
                  <c:v>32</c:v>
                </c:pt>
                <c:pt idx="6">
                  <c:v>31.3</c:v>
                </c:pt>
                <c:pt idx="7">
                  <c:v>31.3</c:v>
                </c:pt>
                <c:pt idx="8">
                  <c:v>31.7</c:v>
                </c:pt>
                <c:pt idx="9">
                  <c:v>30.3</c:v>
                </c:pt>
                <c:pt idx="10">
                  <c:v>31.4</c:v>
                </c:pt>
                <c:pt idx="11">
                  <c:v>31.6</c:v>
                </c:pt>
                <c:pt idx="12">
                  <c:v>32.5</c:v>
                </c:pt>
                <c:pt idx="13">
                  <c:v>33.200000000000003</c:v>
                </c:pt>
                <c:pt idx="14">
                  <c:v>32.5</c:v>
                </c:pt>
                <c:pt idx="15">
                  <c:v>32.200000000000003</c:v>
                </c:pt>
                <c:pt idx="16">
                  <c:v>33.200000000000003</c:v>
                </c:pt>
                <c:pt idx="17">
                  <c:v>33.1</c:v>
                </c:pt>
                <c:pt idx="18">
                  <c:v>33.200000000000003</c:v>
                </c:pt>
                <c:pt idx="19">
                  <c:v>32</c:v>
                </c:pt>
                <c:pt idx="20">
                  <c:v>32.299999999999997</c:v>
                </c:pt>
                <c:pt idx="21">
                  <c:v>32.5</c:v>
                </c:pt>
                <c:pt idx="22">
                  <c:v>32.5</c:v>
                </c:pt>
                <c:pt idx="23">
                  <c:v>32.6</c:v>
                </c:pt>
                <c:pt idx="24">
                  <c:v>32</c:v>
                </c:pt>
                <c:pt idx="25">
                  <c:v>32.299999999999997</c:v>
                </c:pt>
                <c:pt idx="26">
                  <c:v>33.299999999999997</c:v>
                </c:pt>
                <c:pt idx="27">
                  <c:v>32.1</c:v>
                </c:pt>
                <c:pt idx="28">
                  <c:v>33.4</c:v>
                </c:pt>
                <c:pt idx="29">
                  <c:v>33.299999999999997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DF0-4A8B-8116-74A26D536F83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Data!$B$175:$AE$175</c:f>
              <c:numCache>
                <c:formatCode>0.0</c:formatCode>
                <c:ptCount val="30"/>
                <c:pt idx="0">
                  <c:v>22.9</c:v>
                </c:pt>
                <c:pt idx="1">
                  <c:v>22</c:v>
                </c:pt>
                <c:pt idx="2">
                  <c:v>22.5</c:v>
                </c:pt>
                <c:pt idx="3">
                  <c:v>25.5</c:v>
                </c:pt>
                <c:pt idx="4">
                  <c:v>22.3</c:v>
                </c:pt>
                <c:pt idx="5">
                  <c:v>22.5</c:v>
                </c:pt>
                <c:pt idx="6">
                  <c:v>23.1</c:v>
                </c:pt>
                <c:pt idx="7">
                  <c:v>21.7</c:v>
                </c:pt>
                <c:pt idx="8">
                  <c:v>22.6</c:v>
                </c:pt>
                <c:pt idx="9">
                  <c:v>22.7</c:v>
                </c:pt>
                <c:pt idx="10">
                  <c:v>22.5</c:v>
                </c:pt>
                <c:pt idx="11">
                  <c:v>20.5</c:v>
                </c:pt>
                <c:pt idx="12">
                  <c:v>20.399999999999999</c:v>
                </c:pt>
                <c:pt idx="13">
                  <c:v>22</c:v>
                </c:pt>
                <c:pt idx="14">
                  <c:v>22.2</c:v>
                </c:pt>
                <c:pt idx="15">
                  <c:v>23</c:v>
                </c:pt>
                <c:pt idx="16">
                  <c:v>21.7</c:v>
                </c:pt>
                <c:pt idx="17">
                  <c:v>22.5</c:v>
                </c:pt>
                <c:pt idx="18">
                  <c:v>22.5</c:v>
                </c:pt>
                <c:pt idx="19">
                  <c:v>23.1</c:v>
                </c:pt>
                <c:pt idx="20">
                  <c:v>23</c:v>
                </c:pt>
                <c:pt idx="21">
                  <c:v>24</c:v>
                </c:pt>
                <c:pt idx="22">
                  <c:v>22.1</c:v>
                </c:pt>
                <c:pt idx="23">
                  <c:v>21.9</c:v>
                </c:pt>
                <c:pt idx="24">
                  <c:v>23</c:v>
                </c:pt>
                <c:pt idx="25">
                  <c:v>22.6</c:v>
                </c:pt>
                <c:pt idx="26">
                  <c:v>22.5</c:v>
                </c:pt>
                <c:pt idx="27">
                  <c:v>25</c:v>
                </c:pt>
                <c:pt idx="28">
                  <c:v>21.9</c:v>
                </c:pt>
                <c:pt idx="29">
                  <c:v>23.6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DF0-4A8B-8116-74A26D536F8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787845872"/>
        <c:axId val="-1787846416"/>
        <c:extLst/>
      </c:stockChart>
      <c:valAx>
        <c:axId val="-178785457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87846960"/>
        <c:crosses val="max"/>
        <c:crossBetween val="between"/>
      </c:valAx>
      <c:catAx>
        <c:axId val="-1787846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87854576"/>
        <c:crossesAt val="0"/>
        <c:auto val="1"/>
        <c:lblAlgn val="ctr"/>
        <c:lblOffset val="100"/>
        <c:noMultiLvlLbl val="0"/>
      </c:catAx>
      <c:valAx>
        <c:axId val="-178784641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87845872"/>
        <c:crosses val="autoZero"/>
        <c:crossBetween val="between"/>
      </c:valAx>
      <c:catAx>
        <c:axId val="-178784587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78784641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กระบี่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(8.103611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98.97528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Data!$B$181:$AE$181</c:f>
              <c:numCache>
                <c:formatCode>0.0</c:formatCode>
                <c:ptCount val="30"/>
                <c:pt idx="0">
                  <c:v>3.8</c:v>
                </c:pt>
                <c:pt idx="1">
                  <c:v>1.4</c:v>
                </c:pt>
                <c:pt idx="2">
                  <c:v>2.2999999999999998</c:v>
                </c:pt>
                <c:pt idx="3">
                  <c:v>2.2000000000000002</c:v>
                </c:pt>
                <c:pt idx="4">
                  <c:v>0</c:v>
                </c:pt>
                <c:pt idx="5">
                  <c:v>0</c:v>
                </c:pt>
                <c:pt idx="6">
                  <c:v>6</c:v>
                </c:pt>
                <c:pt idx="7">
                  <c:v>19.8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10</c:v>
                </c:pt>
                <c:pt idx="19">
                  <c:v>11</c:v>
                </c:pt>
                <c:pt idx="20">
                  <c:v>1.4</c:v>
                </c:pt>
                <c:pt idx="21">
                  <c:v>0.2</c:v>
                </c:pt>
                <c:pt idx="22">
                  <c:v>1</c:v>
                </c:pt>
                <c:pt idx="23">
                  <c:v>0.4</c:v>
                </c:pt>
                <c:pt idx="24">
                  <c:v>2.2000000000000002</c:v>
                </c:pt>
                <c:pt idx="25">
                  <c:v>0.6</c:v>
                </c:pt>
                <c:pt idx="26">
                  <c:v>0</c:v>
                </c:pt>
                <c:pt idx="27">
                  <c:v>3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88-423E-8970-D1C460E6B4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787852400"/>
        <c:axId val="-178785131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Data!$B$179:$AE$179</c:f>
              <c:numCache>
                <c:formatCode>0.0</c:formatCode>
                <c:ptCount val="30"/>
                <c:pt idx="0">
                  <c:v>32.5</c:v>
                </c:pt>
                <c:pt idx="1">
                  <c:v>30</c:v>
                </c:pt>
                <c:pt idx="2">
                  <c:v>32.6</c:v>
                </c:pt>
                <c:pt idx="3">
                  <c:v>32</c:v>
                </c:pt>
                <c:pt idx="4">
                  <c:v>32.700000000000003</c:v>
                </c:pt>
                <c:pt idx="5">
                  <c:v>32.700000000000003</c:v>
                </c:pt>
                <c:pt idx="6">
                  <c:v>30.3</c:v>
                </c:pt>
                <c:pt idx="7">
                  <c:v>32.5</c:v>
                </c:pt>
                <c:pt idx="8">
                  <c:v>31</c:v>
                </c:pt>
                <c:pt idx="9">
                  <c:v>30.7</c:v>
                </c:pt>
                <c:pt idx="10">
                  <c:v>33.299999999999997</c:v>
                </c:pt>
                <c:pt idx="11">
                  <c:v>32.6</c:v>
                </c:pt>
                <c:pt idx="12">
                  <c:v>33.4</c:v>
                </c:pt>
                <c:pt idx="13">
                  <c:v>33.9</c:v>
                </c:pt>
                <c:pt idx="14">
                  <c:v>32.5</c:v>
                </c:pt>
                <c:pt idx="15">
                  <c:v>34</c:v>
                </c:pt>
                <c:pt idx="16">
                  <c:v>33</c:v>
                </c:pt>
                <c:pt idx="17">
                  <c:v>32.4</c:v>
                </c:pt>
                <c:pt idx="18">
                  <c:v>33.4</c:v>
                </c:pt>
                <c:pt idx="19">
                  <c:v>31.8</c:v>
                </c:pt>
                <c:pt idx="20">
                  <c:v>29.3</c:v>
                </c:pt>
                <c:pt idx="21">
                  <c:v>32.5</c:v>
                </c:pt>
                <c:pt idx="22">
                  <c:v>33.1</c:v>
                </c:pt>
                <c:pt idx="23">
                  <c:v>33.700000000000003</c:v>
                </c:pt>
                <c:pt idx="24">
                  <c:v>31</c:v>
                </c:pt>
                <c:pt idx="25">
                  <c:v>32.1</c:v>
                </c:pt>
                <c:pt idx="26">
                  <c:v>32.200000000000003</c:v>
                </c:pt>
                <c:pt idx="27">
                  <c:v>31.8</c:v>
                </c:pt>
                <c:pt idx="28">
                  <c:v>32.5</c:v>
                </c:pt>
                <c:pt idx="29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988-423E-8970-D1C460E6B4D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Data!$B$185:$AE$185</c:f>
              <c:numCache>
                <c:formatCode>0.0</c:formatCode>
                <c:ptCount val="30"/>
                <c:pt idx="0">
                  <c:v>23.5</c:v>
                </c:pt>
                <c:pt idx="1">
                  <c:v>23.5</c:v>
                </c:pt>
                <c:pt idx="2">
                  <c:v>24</c:v>
                </c:pt>
                <c:pt idx="3">
                  <c:v>23.6</c:v>
                </c:pt>
                <c:pt idx="4">
                  <c:v>24</c:v>
                </c:pt>
                <c:pt idx="5">
                  <c:v>24.1</c:v>
                </c:pt>
                <c:pt idx="6">
                  <c:v>23.2</c:v>
                </c:pt>
                <c:pt idx="7">
                  <c:v>23.3</c:v>
                </c:pt>
                <c:pt idx="8">
                  <c:v>22.6</c:v>
                </c:pt>
                <c:pt idx="9">
                  <c:v>23.5</c:v>
                </c:pt>
                <c:pt idx="10">
                  <c:v>22.5</c:v>
                </c:pt>
                <c:pt idx="11">
                  <c:v>23.2</c:v>
                </c:pt>
                <c:pt idx="12">
                  <c:v>24.3</c:v>
                </c:pt>
                <c:pt idx="13">
                  <c:v>24.3</c:v>
                </c:pt>
                <c:pt idx="14">
                  <c:v>23.8</c:v>
                </c:pt>
                <c:pt idx="15">
                  <c:v>23.5</c:v>
                </c:pt>
                <c:pt idx="16">
                  <c:v>23.7</c:v>
                </c:pt>
                <c:pt idx="17">
                  <c:v>23.5</c:v>
                </c:pt>
                <c:pt idx="18">
                  <c:v>22.5</c:v>
                </c:pt>
                <c:pt idx="19">
                  <c:v>23.8</c:v>
                </c:pt>
                <c:pt idx="20">
                  <c:v>25.4</c:v>
                </c:pt>
                <c:pt idx="21">
                  <c:v>24.8</c:v>
                </c:pt>
                <c:pt idx="22">
                  <c:v>25.1</c:v>
                </c:pt>
                <c:pt idx="23">
                  <c:v>24.4</c:v>
                </c:pt>
                <c:pt idx="24">
                  <c:v>24.1</c:v>
                </c:pt>
                <c:pt idx="25">
                  <c:v>24</c:v>
                </c:pt>
                <c:pt idx="26">
                  <c:v>25.2</c:v>
                </c:pt>
                <c:pt idx="27">
                  <c:v>24</c:v>
                </c:pt>
                <c:pt idx="28">
                  <c:v>25.4</c:v>
                </c:pt>
                <c:pt idx="29">
                  <c:v>26.8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988-423E-8970-D1C460E6B4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787850768"/>
        <c:axId val="-1787847504"/>
        <c:extLst/>
      </c:stockChart>
      <c:valAx>
        <c:axId val="-178785131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87852400"/>
        <c:crosses val="max"/>
        <c:crossBetween val="between"/>
      </c:valAx>
      <c:catAx>
        <c:axId val="-1787852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87851312"/>
        <c:crossesAt val="0"/>
        <c:auto val="1"/>
        <c:lblAlgn val="ctr"/>
        <c:lblOffset val="100"/>
        <c:noMultiLvlLbl val="0"/>
      </c:catAx>
      <c:valAx>
        <c:axId val="-178784750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87850768"/>
        <c:crosses val="autoZero"/>
        <c:crossBetween val="between"/>
      </c:valAx>
      <c:catAx>
        <c:axId val="-178785076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78784750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สงขลา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(7.182111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100.60770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Data!$B$156:$AE$156</c:f>
              <c:numCache>
                <c:formatCode>0.0</c:formatCode>
                <c:ptCount val="30"/>
                <c:pt idx="0">
                  <c:v>0</c:v>
                </c:pt>
                <c:pt idx="1">
                  <c:v>14.7</c:v>
                </c:pt>
                <c:pt idx="2">
                  <c:v>0</c:v>
                </c:pt>
                <c:pt idx="3">
                  <c:v>9.9</c:v>
                </c:pt>
                <c:pt idx="4">
                  <c:v>0.8</c:v>
                </c:pt>
                <c:pt idx="5">
                  <c:v>0.3</c:v>
                </c:pt>
                <c:pt idx="6">
                  <c:v>0</c:v>
                </c:pt>
                <c:pt idx="7">
                  <c:v>0.01</c:v>
                </c:pt>
                <c:pt idx="8">
                  <c:v>0</c:v>
                </c:pt>
                <c:pt idx="9">
                  <c:v>17.8</c:v>
                </c:pt>
                <c:pt idx="10">
                  <c:v>0</c:v>
                </c:pt>
                <c:pt idx="11">
                  <c:v>0.1</c:v>
                </c:pt>
                <c:pt idx="12">
                  <c:v>1.4</c:v>
                </c:pt>
                <c:pt idx="13">
                  <c:v>0.01</c:v>
                </c:pt>
                <c:pt idx="14">
                  <c:v>20.3</c:v>
                </c:pt>
                <c:pt idx="15">
                  <c:v>21.5</c:v>
                </c:pt>
                <c:pt idx="16">
                  <c:v>0.4</c:v>
                </c:pt>
                <c:pt idx="17">
                  <c:v>2</c:v>
                </c:pt>
                <c:pt idx="18">
                  <c:v>32.700000000000003</c:v>
                </c:pt>
                <c:pt idx="19">
                  <c:v>0.1</c:v>
                </c:pt>
                <c:pt idx="20">
                  <c:v>13.3</c:v>
                </c:pt>
                <c:pt idx="21">
                  <c:v>21.5</c:v>
                </c:pt>
                <c:pt idx="22">
                  <c:v>2.4</c:v>
                </c:pt>
                <c:pt idx="23">
                  <c:v>30.8</c:v>
                </c:pt>
                <c:pt idx="24">
                  <c:v>5.3</c:v>
                </c:pt>
                <c:pt idx="25">
                  <c:v>42.2</c:v>
                </c:pt>
                <c:pt idx="26">
                  <c:v>8.5</c:v>
                </c:pt>
                <c:pt idx="27">
                  <c:v>1.2</c:v>
                </c:pt>
                <c:pt idx="28">
                  <c:v>7.6</c:v>
                </c:pt>
                <c:pt idx="29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3D-4686-B846-97E6DB4686B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786919200"/>
        <c:axId val="-178691104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Data!$B$154:$AE$154</c:f>
              <c:numCache>
                <c:formatCode>0.0</c:formatCode>
                <c:ptCount val="30"/>
                <c:pt idx="0">
                  <c:v>32.6</c:v>
                </c:pt>
                <c:pt idx="1">
                  <c:v>32.6</c:v>
                </c:pt>
                <c:pt idx="2">
                  <c:v>32.9</c:v>
                </c:pt>
                <c:pt idx="3">
                  <c:v>33</c:v>
                </c:pt>
                <c:pt idx="4">
                  <c:v>32</c:v>
                </c:pt>
                <c:pt idx="5">
                  <c:v>32.299999999999997</c:v>
                </c:pt>
                <c:pt idx="6">
                  <c:v>31.3</c:v>
                </c:pt>
                <c:pt idx="7">
                  <c:v>31.3</c:v>
                </c:pt>
                <c:pt idx="8">
                  <c:v>32.299999999999997</c:v>
                </c:pt>
                <c:pt idx="9">
                  <c:v>29.5</c:v>
                </c:pt>
                <c:pt idx="10">
                  <c:v>31.2</c:v>
                </c:pt>
                <c:pt idx="11">
                  <c:v>31.1</c:v>
                </c:pt>
                <c:pt idx="12">
                  <c:v>33.200000000000003</c:v>
                </c:pt>
                <c:pt idx="13">
                  <c:v>30.8</c:v>
                </c:pt>
                <c:pt idx="14">
                  <c:v>30.2</c:v>
                </c:pt>
                <c:pt idx="15">
                  <c:v>30.7</c:v>
                </c:pt>
                <c:pt idx="16">
                  <c:v>31.3</c:v>
                </c:pt>
                <c:pt idx="17">
                  <c:v>30.6</c:v>
                </c:pt>
                <c:pt idx="18">
                  <c:v>31.2</c:v>
                </c:pt>
                <c:pt idx="19">
                  <c:v>32.1</c:v>
                </c:pt>
                <c:pt idx="20">
                  <c:v>32.1</c:v>
                </c:pt>
                <c:pt idx="21">
                  <c:v>31.5</c:v>
                </c:pt>
                <c:pt idx="22">
                  <c:v>31.3</c:v>
                </c:pt>
                <c:pt idx="23">
                  <c:v>31.6</c:v>
                </c:pt>
                <c:pt idx="24">
                  <c:v>28.9</c:v>
                </c:pt>
                <c:pt idx="25">
                  <c:v>31.1</c:v>
                </c:pt>
                <c:pt idx="26">
                  <c:v>31.4</c:v>
                </c:pt>
                <c:pt idx="27">
                  <c:v>31</c:v>
                </c:pt>
                <c:pt idx="28">
                  <c:v>32.1</c:v>
                </c:pt>
                <c:pt idx="29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3D-4686-B846-97E6DB4686BC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Data!$B$155:$AE$155</c:f>
              <c:numCache>
                <c:formatCode>0.0</c:formatCode>
                <c:ptCount val="30"/>
                <c:pt idx="0">
                  <c:v>25.1</c:v>
                </c:pt>
                <c:pt idx="1">
                  <c:v>25.1</c:v>
                </c:pt>
                <c:pt idx="2">
                  <c:v>23.7</c:v>
                </c:pt>
                <c:pt idx="3">
                  <c:v>25.1</c:v>
                </c:pt>
                <c:pt idx="4">
                  <c:v>24.5</c:v>
                </c:pt>
                <c:pt idx="5">
                  <c:v>25.2</c:v>
                </c:pt>
                <c:pt idx="6">
                  <c:v>24.6</c:v>
                </c:pt>
                <c:pt idx="7">
                  <c:v>24.2</c:v>
                </c:pt>
                <c:pt idx="8">
                  <c:v>24.1</c:v>
                </c:pt>
                <c:pt idx="9">
                  <c:v>24.5</c:v>
                </c:pt>
                <c:pt idx="10">
                  <c:v>23.4</c:v>
                </c:pt>
                <c:pt idx="11">
                  <c:v>24.9</c:v>
                </c:pt>
                <c:pt idx="12">
                  <c:v>25.3</c:v>
                </c:pt>
                <c:pt idx="13">
                  <c:v>24.6</c:v>
                </c:pt>
                <c:pt idx="14">
                  <c:v>25.9</c:v>
                </c:pt>
                <c:pt idx="15">
                  <c:v>25.4</c:v>
                </c:pt>
                <c:pt idx="16">
                  <c:v>24.2</c:v>
                </c:pt>
                <c:pt idx="17">
                  <c:v>25.7</c:v>
                </c:pt>
                <c:pt idx="18">
                  <c:v>25.4</c:v>
                </c:pt>
                <c:pt idx="19">
                  <c:v>23.9</c:v>
                </c:pt>
                <c:pt idx="20">
                  <c:v>25.8</c:v>
                </c:pt>
                <c:pt idx="21">
                  <c:v>24.6</c:v>
                </c:pt>
                <c:pt idx="22">
                  <c:v>24.6</c:v>
                </c:pt>
                <c:pt idx="23">
                  <c:v>25.8</c:v>
                </c:pt>
                <c:pt idx="24">
                  <c:v>23.8</c:v>
                </c:pt>
                <c:pt idx="25">
                  <c:v>26</c:v>
                </c:pt>
                <c:pt idx="26">
                  <c:v>24.1</c:v>
                </c:pt>
                <c:pt idx="27">
                  <c:v>26</c:v>
                </c:pt>
                <c:pt idx="28">
                  <c:v>26.9</c:v>
                </c:pt>
                <c:pt idx="29">
                  <c:v>25.4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B3D-4686-B846-97E6DB4686B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786907776"/>
        <c:axId val="-1786918656"/>
        <c:extLst/>
      </c:stockChart>
      <c:valAx>
        <c:axId val="-178691104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86919200"/>
        <c:crosses val="max"/>
        <c:crossBetween val="between"/>
      </c:valAx>
      <c:catAx>
        <c:axId val="-1786919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86911040"/>
        <c:crossesAt val="0"/>
        <c:auto val="1"/>
        <c:lblAlgn val="ctr"/>
        <c:lblOffset val="100"/>
        <c:noMultiLvlLbl val="0"/>
      </c:catAx>
      <c:valAx>
        <c:axId val="-178691865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86907776"/>
        <c:crosses val="autoZero"/>
        <c:crossBetween val="between"/>
      </c:valAx>
      <c:catAx>
        <c:axId val="-178690777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78691865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เชียงใหม่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(18.79000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98.97694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Data!$B$16:$AE$16</c:f>
              <c:numCache>
                <c:formatCode>0.0</c:formatCode>
                <c:ptCount val="30"/>
                <c:pt idx="0">
                  <c:v>0</c:v>
                </c:pt>
                <c:pt idx="1">
                  <c:v>0.01</c:v>
                </c:pt>
                <c:pt idx="2">
                  <c:v>16.7</c:v>
                </c:pt>
                <c:pt idx="3">
                  <c:v>1.1000000000000001</c:v>
                </c:pt>
                <c:pt idx="4">
                  <c:v>0</c:v>
                </c:pt>
                <c:pt idx="5">
                  <c:v>0</c:v>
                </c:pt>
                <c:pt idx="6">
                  <c:v>33.4</c:v>
                </c:pt>
                <c:pt idx="7">
                  <c:v>0.01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4.2</c:v>
                </c:pt>
                <c:pt idx="13">
                  <c:v>0.6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70-4050-A4B2-CF91C1BF7B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015900064"/>
        <c:axId val="-201590060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Data!$B$14:$AE$14</c:f>
              <c:numCache>
                <c:formatCode>0.0</c:formatCode>
                <c:ptCount val="30"/>
                <c:pt idx="0">
                  <c:v>33.4</c:v>
                </c:pt>
                <c:pt idx="1">
                  <c:v>32.799999999999997</c:v>
                </c:pt>
                <c:pt idx="2">
                  <c:v>34.5</c:v>
                </c:pt>
                <c:pt idx="3">
                  <c:v>32.299999999999997</c:v>
                </c:pt>
                <c:pt idx="4">
                  <c:v>32.6</c:v>
                </c:pt>
                <c:pt idx="5">
                  <c:v>33</c:v>
                </c:pt>
                <c:pt idx="6">
                  <c:v>32.799999999999997</c:v>
                </c:pt>
                <c:pt idx="7">
                  <c:v>29.5</c:v>
                </c:pt>
                <c:pt idx="8">
                  <c:v>31.6</c:v>
                </c:pt>
                <c:pt idx="9">
                  <c:v>32</c:v>
                </c:pt>
                <c:pt idx="10">
                  <c:v>32.799999999999997</c:v>
                </c:pt>
                <c:pt idx="11">
                  <c:v>34</c:v>
                </c:pt>
                <c:pt idx="12">
                  <c:v>34.799999999999997</c:v>
                </c:pt>
                <c:pt idx="13">
                  <c:v>31.5</c:v>
                </c:pt>
                <c:pt idx="14">
                  <c:v>33</c:v>
                </c:pt>
                <c:pt idx="15">
                  <c:v>33.1</c:v>
                </c:pt>
                <c:pt idx="16">
                  <c:v>33.4</c:v>
                </c:pt>
                <c:pt idx="17">
                  <c:v>33.9</c:v>
                </c:pt>
                <c:pt idx="18">
                  <c:v>32.799999999999997</c:v>
                </c:pt>
                <c:pt idx="19">
                  <c:v>32.4</c:v>
                </c:pt>
                <c:pt idx="20">
                  <c:v>32.200000000000003</c:v>
                </c:pt>
                <c:pt idx="21">
                  <c:v>32.200000000000003</c:v>
                </c:pt>
                <c:pt idx="22">
                  <c:v>32.200000000000003</c:v>
                </c:pt>
                <c:pt idx="23">
                  <c:v>32.799999999999997</c:v>
                </c:pt>
                <c:pt idx="24">
                  <c:v>32.6</c:v>
                </c:pt>
                <c:pt idx="25">
                  <c:v>31.8</c:v>
                </c:pt>
                <c:pt idx="26">
                  <c:v>33</c:v>
                </c:pt>
                <c:pt idx="27">
                  <c:v>32.700000000000003</c:v>
                </c:pt>
                <c:pt idx="28">
                  <c:v>33.5</c:v>
                </c:pt>
                <c:pt idx="29">
                  <c:v>32.5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570-4050-A4B2-CF91C1BF7B23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Data!$B$15:$AE$15</c:f>
              <c:numCache>
                <c:formatCode>0.0</c:formatCode>
                <c:ptCount val="30"/>
                <c:pt idx="0">
                  <c:v>18.100000000000001</c:v>
                </c:pt>
                <c:pt idx="1">
                  <c:v>24</c:v>
                </c:pt>
                <c:pt idx="2">
                  <c:v>22.5</c:v>
                </c:pt>
                <c:pt idx="3">
                  <c:v>23.7</c:v>
                </c:pt>
                <c:pt idx="4">
                  <c:v>22.5</c:v>
                </c:pt>
                <c:pt idx="5">
                  <c:v>22.8</c:v>
                </c:pt>
                <c:pt idx="6">
                  <c:v>22.5</c:v>
                </c:pt>
                <c:pt idx="7">
                  <c:v>22.4</c:v>
                </c:pt>
                <c:pt idx="8">
                  <c:v>22.6</c:v>
                </c:pt>
                <c:pt idx="9">
                  <c:v>22</c:v>
                </c:pt>
                <c:pt idx="10">
                  <c:v>22.4</c:v>
                </c:pt>
                <c:pt idx="11">
                  <c:v>21.8</c:v>
                </c:pt>
                <c:pt idx="12">
                  <c:v>22.9</c:v>
                </c:pt>
                <c:pt idx="13">
                  <c:v>24</c:v>
                </c:pt>
                <c:pt idx="14">
                  <c:v>22</c:v>
                </c:pt>
                <c:pt idx="15">
                  <c:v>21.5</c:v>
                </c:pt>
                <c:pt idx="16">
                  <c:v>21.4</c:v>
                </c:pt>
                <c:pt idx="17">
                  <c:v>19.399999999999999</c:v>
                </c:pt>
                <c:pt idx="18">
                  <c:v>20.5</c:v>
                </c:pt>
                <c:pt idx="19">
                  <c:v>21.1</c:v>
                </c:pt>
                <c:pt idx="20">
                  <c:v>20.399999999999999</c:v>
                </c:pt>
                <c:pt idx="21">
                  <c:v>19.7</c:v>
                </c:pt>
                <c:pt idx="22">
                  <c:v>20.6</c:v>
                </c:pt>
                <c:pt idx="23">
                  <c:v>22.5</c:v>
                </c:pt>
                <c:pt idx="24">
                  <c:v>19.399999999999999</c:v>
                </c:pt>
                <c:pt idx="25">
                  <c:v>18.8</c:v>
                </c:pt>
                <c:pt idx="26">
                  <c:v>18.3</c:v>
                </c:pt>
                <c:pt idx="27">
                  <c:v>19.899999999999999</c:v>
                </c:pt>
                <c:pt idx="28">
                  <c:v>20</c:v>
                </c:pt>
                <c:pt idx="29">
                  <c:v>19.5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570-4050-A4B2-CF91C1BF7B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2015898432"/>
        <c:axId val="-2015898976"/>
        <c:extLst/>
      </c:stockChart>
      <c:valAx>
        <c:axId val="-201590060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15900064"/>
        <c:crosses val="max"/>
        <c:crossBetween val="between"/>
      </c:valAx>
      <c:catAx>
        <c:axId val="-2015900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15900608"/>
        <c:crosses val="autoZero"/>
        <c:auto val="1"/>
        <c:lblAlgn val="ctr"/>
        <c:lblOffset val="100"/>
        <c:noMultiLvlLbl val="0"/>
      </c:catAx>
      <c:valAx>
        <c:axId val="-201589897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15898432"/>
        <c:crosses val="autoZero"/>
        <c:crossBetween val="between"/>
      </c:valAx>
      <c:catAx>
        <c:axId val="-201589843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20158989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ขอนแก่น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(16.46111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102.78970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Data!$B$56:$AE$56</c:f>
              <c:numCache>
                <c:formatCode>0.0</c:formatCode>
                <c:ptCount val="30"/>
                <c:pt idx="0">
                  <c:v>16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1.5</c:v>
                </c:pt>
                <c:pt idx="12">
                  <c:v>0.3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FE-43AE-BB96-A62397A1E66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818051200"/>
        <c:axId val="-181804249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25"/>
              <c:layout>
                <c:manualLayout>
                  <c:x val="-2.284618268870248E-2"/>
                  <c:y val="-4.21230855976588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FE-43AE-BB96-A62397A1E664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Data!$B$54:$AE$54</c:f>
              <c:numCache>
                <c:formatCode>0.0</c:formatCode>
                <c:ptCount val="30"/>
                <c:pt idx="0">
                  <c:v>28.9</c:v>
                </c:pt>
                <c:pt idx="1">
                  <c:v>33</c:v>
                </c:pt>
                <c:pt idx="2">
                  <c:v>32</c:v>
                </c:pt>
                <c:pt idx="3">
                  <c:v>32.5</c:v>
                </c:pt>
                <c:pt idx="4">
                  <c:v>33</c:v>
                </c:pt>
                <c:pt idx="5">
                  <c:v>32</c:v>
                </c:pt>
                <c:pt idx="6">
                  <c:v>31.5</c:v>
                </c:pt>
                <c:pt idx="7">
                  <c:v>31.5</c:v>
                </c:pt>
                <c:pt idx="8">
                  <c:v>29</c:v>
                </c:pt>
                <c:pt idx="9">
                  <c:v>31.2</c:v>
                </c:pt>
                <c:pt idx="10">
                  <c:v>30.9</c:v>
                </c:pt>
                <c:pt idx="11">
                  <c:v>33.4</c:v>
                </c:pt>
                <c:pt idx="12">
                  <c:v>29.5</c:v>
                </c:pt>
                <c:pt idx="13">
                  <c:v>31</c:v>
                </c:pt>
                <c:pt idx="14">
                  <c:v>32.9</c:v>
                </c:pt>
                <c:pt idx="15">
                  <c:v>33.299999999999997</c:v>
                </c:pt>
                <c:pt idx="16">
                  <c:v>35.6</c:v>
                </c:pt>
                <c:pt idx="17">
                  <c:v>35.6</c:v>
                </c:pt>
                <c:pt idx="18">
                  <c:v>32.5</c:v>
                </c:pt>
                <c:pt idx="19">
                  <c:v>32.200000000000003</c:v>
                </c:pt>
                <c:pt idx="20">
                  <c:v>32.799999999999997</c:v>
                </c:pt>
                <c:pt idx="21">
                  <c:v>32.6</c:v>
                </c:pt>
                <c:pt idx="22">
                  <c:v>33.5</c:v>
                </c:pt>
                <c:pt idx="23">
                  <c:v>33.799999999999997</c:v>
                </c:pt>
                <c:pt idx="24">
                  <c:v>33.200000000000003</c:v>
                </c:pt>
                <c:pt idx="25">
                  <c:v>33.5</c:v>
                </c:pt>
                <c:pt idx="26">
                  <c:v>33.700000000000003</c:v>
                </c:pt>
                <c:pt idx="27">
                  <c:v>33.1</c:v>
                </c:pt>
                <c:pt idx="28">
                  <c:v>32.700000000000003</c:v>
                </c:pt>
                <c:pt idx="29">
                  <c:v>33.6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CFE-43AE-BB96-A62397A1E664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Data!$B$55:$AE$55</c:f>
              <c:numCache>
                <c:formatCode>0.0</c:formatCode>
                <c:ptCount val="30"/>
                <c:pt idx="0">
                  <c:v>22.3</c:v>
                </c:pt>
                <c:pt idx="1">
                  <c:v>22</c:v>
                </c:pt>
                <c:pt idx="2">
                  <c:v>24.2</c:v>
                </c:pt>
                <c:pt idx="3">
                  <c:v>22.2</c:v>
                </c:pt>
                <c:pt idx="4">
                  <c:v>22.3</c:v>
                </c:pt>
                <c:pt idx="5">
                  <c:v>21</c:v>
                </c:pt>
                <c:pt idx="6">
                  <c:v>22.2</c:v>
                </c:pt>
                <c:pt idx="7">
                  <c:v>21.8</c:v>
                </c:pt>
                <c:pt idx="8">
                  <c:v>19.3</c:v>
                </c:pt>
                <c:pt idx="9">
                  <c:v>18.8</c:v>
                </c:pt>
                <c:pt idx="10">
                  <c:v>19</c:v>
                </c:pt>
                <c:pt idx="11">
                  <c:v>21.8</c:v>
                </c:pt>
                <c:pt idx="12">
                  <c:v>23</c:v>
                </c:pt>
                <c:pt idx="13">
                  <c:v>22</c:v>
                </c:pt>
                <c:pt idx="14">
                  <c:v>20.2</c:v>
                </c:pt>
                <c:pt idx="15">
                  <c:v>21.5</c:v>
                </c:pt>
                <c:pt idx="16">
                  <c:v>21.5</c:v>
                </c:pt>
                <c:pt idx="17">
                  <c:v>23.6</c:v>
                </c:pt>
                <c:pt idx="18">
                  <c:v>22.8</c:v>
                </c:pt>
                <c:pt idx="19">
                  <c:v>22.2</c:v>
                </c:pt>
                <c:pt idx="20">
                  <c:v>20</c:v>
                </c:pt>
                <c:pt idx="21">
                  <c:v>20.9</c:v>
                </c:pt>
                <c:pt idx="22">
                  <c:v>19.899999999999999</c:v>
                </c:pt>
                <c:pt idx="23">
                  <c:v>19.8</c:v>
                </c:pt>
                <c:pt idx="24">
                  <c:v>20.2</c:v>
                </c:pt>
                <c:pt idx="25">
                  <c:v>19.3</c:v>
                </c:pt>
                <c:pt idx="26">
                  <c:v>23.7</c:v>
                </c:pt>
                <c:pt idx="27">
                  <c:v>22.7</c:v>
                </c:pt>
                <c:pt idx="28">
                  <c:v>20.100000000000001</c:v>
                </c:pt>
                <c:pt idx="29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CFE-43AE-BB96-A62397A1E66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818049568"/>
        <c:axId val="-1818050112"/>
        <c:extLst/>
      </c:stockChart>
      <c:valAx>
        <c:axId val="-181804249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18051200"/>
        <c:crosses val="max"/>
        <c:crossBetween val="between"/>
      </c:valAx>
      <c:catAx>
        <c:axId val="-1818051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18042496"/>
        <c:crossesAt val="0"/>
        <c:auto val="1"/>
        <c:lblAlgn val="ctr"/>
        <c:lblOffset val="100"/>
        <c:noMultiLvlLbl val="0"/>
      </c:catAx>
      <c:valAx>
        <c:axId val="-181805011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18049568"/>
        <c:crosses val="autoZero"/>
        <c:crossBetween val="between"/>
      </c:valAx>
      <c:catAx>
        <c:axId val="-181804956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81805011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พระนครศรีอยุธยา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(14.53472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100.7250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Data!$B$96:$AE$96</c:f>
              <c:numCache>
                <c:formatCode>0.0</c:formatCode>
                <c:ptCount val="30"/>
                <c:pt idx="0">
                  <c:v>2.4</c:v>
                </c:pt>
                <c:pt idx="1">
                  <c:v>1.1000000000000001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3E-4667-A7A0-F872C6C70EA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790866672"/>
        <c:axId val="-179085742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Data!$B$94:$AE$94</c:f>
              <c:numCache>
                <c:formatCode>0.0</c:formatCode>
                <c:ptCount val="30"/>
                <c:pt idx="0">
                  <c:v>27.1</c:v>
                </c:pt>
                <c:pt idx="1">
                  <c:v>29.5</c:v>
                </c:pt>
                <c:pt idx="2">
                  <c:v>35.200000000000003</c:v>
                </c:pt>
                <c:pt idx="3">
                  <c:v>34.5</c:v>
                </c:pt>
                <c:pt idx="4">
                  <c:v>34.9</c:v>
                </c:pt>
                <c:pt idx="5">
                  <c:v>34.5</c:v>
                </c:pt>
                <c:pt idx="6">
                  <c:v>35</c:v>
                </c:pt>
                <c:pt idx="7">
                  <c:v>33.299999999999997</c:v>
                </c:pt>
                <c:pt idx="8">
                  <c:v>33</c:v>
                </c:pt>
                <c:pt idx="9">
                  <c:v>33</c:v>
                </c:pt>
                <c:pt idx="10">
                  <c:v>34.5</c:v>
                </c:pt>
                <c:pt idx="11">
                  <c:v>35.6</c:v>
                </c:pt>
                <c:pt idx="12">
                  <c:v>32</c:v>
                </c:pt>
                <c:pt idx="13">
                  <c:v>32.299999999999997</c:v>
                </c:pt>
                <c:pt idx="14">
                  <c:v>34.299999999999997</c:v>
                </c:pt>
                <c:pt idx="15">
                  <c:v>35.200000000000003</c:v>
                </c:pt>
                <c:pt idx="16">
                  <c:v>36</c:v>
                </c:pt>
                <c:pt idx="17">
                  <c:v>35.6</c:v>
                </c:pt>
                <c:pt idx="18">
                  <c:v>35.4</c:v>
                </c:pt>
                <c:pt idx="19">
                  <c:v>35</c:v>
                </c:pt>
                <c:pt idx="20">
                  <c:v>33.9</c:v>
                </c:pt>
                <c:pt idx="21">
                  <c:v>35.200000000000003</c:v>
                </c:pt>
                <c:pt idx="22">
                  <c:v>34.700000000000003</c:v>
                </c:pt>
                <c:pt idx="23">
                  <c:v>35.6</c:v>
                </c:pt>
                <c:pt idx="24">
                  <c:v>34.700000000000003</c:v>
                </c:pt>
                <c:pt idx="25">
                  <c:v>34.6</c:v>
                </c:pt>
                <c:pt idx="26">
                  <c:v>35.799999999999997</c:v>
                </c:pt>
                <c:pt idx="27">
                  <c:v>35</c:v>
                </c:pt>
                <c:pt idx="28">
                  <c:v>33.9</c:v>
                </c:pt>
                <c:pt idx="29">
                  <c:v>35.299999999999997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C3E-4667-A7A0-F872C6C70EAF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Data!$B$95:$AE$95</c:f>
              <c:numCache>
                <c:formatCode>0.0</c:formatCode>
                <c:ptCount val="30"/>
                <c:pt idx="0">
                  <c:v>23</c:v>
                </c:pt>
                <c:pt idx="1">
                  <c:v>22.5</c:v>
                </c:pt>
                <c:pt idx="2">
                  <c:v>23.2</c:v>
                </c:pt>
                <c:pt idx="3">
                  <c:v>24.5</c:v>
                </c:pt>
                <c:pt idx="4">
                  <c:v>23.6</c:v>
                </c:pt>
                <c:pt idx="5">
                  <c:v>22.4</c:v>
                </c:pt>
                <c:pt idx="6">
                  <c:v>23.6</c:v>
                </c:pt>
                <c:pt idx="7">
                  <c:v>23.7</c:v>
                </c:pt>
                <c:pt idx="8">
                  <c:v>22</c:v>
                </c:pt>
                <c:pt idx="9">
                  <c:v>20.5</c:v>
                </c:pt>
                <c:pt idx="10">
                  <c:v>19.3</c:v>
                </c:pt>
                <c:pt idx="11">
                  <c:v>22.6</c:v>
                </c:pt>
                <c:pt idx="12">
                  <c:v>23</c:v>
                </c:pt>
                <c:pt idx="13">
                  <c:v>24.3</c:v>
                </c:pt>
                <c:pt idx="14">
                  <c:v>23.4</c:v>
                </c:pt>
                <c:pt idx="15">
                  <c:v>21.3</c:v>
                </c:pt>
                <c:pt idx="16">
                  <c:v>22.9</c:v>
                </c:pt>
                <c:pt idx="17">
                  <c:v>22.4</c:v>
                </c:pt>
                <c:pt idx="18">
                  <c:v>23.1</c:v>
                </c:pt>
                <c:pt idx="19">
                  <c:v>23</c:v>
                </c:pt>
                <c:pt idx="20">
                  <c:v>22.8</c:v>
                </c:pt>
                <c:pt idx="21">
                  <c:v>21.3</c:v>
                </c:pt>
                <c:pt idx="22">
                  <c:v>21</c:v>
                </c:pt>
                <c:pt idx="23">
                  <c:v>18.3</c:v>
                </c:pt>
                <c:pt idx="24">
                  <c:v>20.8</c:v>
                </c:pt>
                <c:pt idx="25">
                  <c:v>20</c:v>
                </c:pt>
                <c:pt idx="26">
                  <c:v>23.5</c:v>
                </c:pt>
                <c:pt idx="27">
                  <c:v>25.3</c:v>
                </c:pt>
                <c:pt idx="28">
                  <c:v>23.4</c:v>
                </c:pt>
                <c:pt idx="29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C3E-4667-A7A0-F872C6C70EA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790863952"/>
        <c:axId val="-1790867216"/>
        <c:extLst/>
      </c:stockChart>
      <c:valAx>
        <c:axId val="-179085742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90866672"/>
        <c:crosses val="max"/>
        <c:crossBetween val="between"/>
      </c:valAx>
      <c:catAx>
        <c:axId val="-1790866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90857424"/>
        <c:crossesAt val="0"/>
        <c:auto val="1"/>
        <c:lblAlgn val="ctr"/>
        <c:lblOffset val="100"/>
        <c:noMultiLvlLbl val="0"/>
      </c:catAx>
      <c:valAx>
        <c:axId val="-179086721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90863952"/>
        <c:crosses val="autoZero"/>
        <c:crossBetween val="between"/>
      </c:valAx>
      <c:catAx>
        <c:axId val="-179086395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79086721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นครราชสีมา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(14.96831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102.08600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Data!$B$66:$AE$66</c:f>
              <c:numCache>
                <c:formatCode>0.0</c:formatCode>
                <c:ptCount val="30"/>
                <c:pt idx="0">
                  <c:v>6.7</c:v>
                </c:pt>
                <c:pt idx="1">
                  <c:v>0.1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0.01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70-48DD-8808-B50BE2E28B8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815792512"/>
        <c:axId val="-181580176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Data!$B$64:$AE$64</c:f>
              <c:numCache>
                <c:formatCode>0.0</c:formatCode>
                <c:ptCount val="30"/>
                <c:pt idx="0">
                  <c:v>22.7</c:v>
                </c:pt>
                <c:pt idx="1">
                  <c:v>31.4</c:v>
                </c:pt>
                <c:pt idx="2">
                  <c:v>31.5</c:v>
                </c:pt>
                <c:pt idx="3">
                  <c:v>31.8</c:v>
                </c:pt>
                <c:pt idx="4">
                  <c:v>32.1</c:v>
                </c:pt>
                <c:pt idx="5">
                  <c:v>32.1</c:v>
                </c:pt>
                <c:pt idx="6">
                  <c:v>31.8</c:v>
                </c:pt>
                <c:pt idx="7">
                  <c:v>30.8</c:v>
                </c:pt>
                <c:pt idx="8">
                  <c:v>29.7</c:v>
                </c:pt>
                <c:pt idx="9">
                  <c:v>30.5</c:v>
                </c:pt>
                <c:pt idx="10">
                  <c:v>31.9</c:v>
                </c:pt>
                <c:pt idx="11">
                  <c:v>32.1</c:v>
                </c:pt>
                <c:pt idx="12">
                  <c:v>28.6</c:v>
                </c:pt>
                <c:pt idx="13">
                  <c:v>32.200000000000003</c:v>
                </c:pt>
                <c:pt idx="14">
                  <c:v>32</c:v>
                </c:pt>
                <c:pt idx="15">
                  <c:v>33.4</c:v>
                </c:pt>
                <c:pt idx="16">
                  <c:v>35</c:v>
                </c:pt>
                <c:pt idx="17">
                  <c:v>35.1</c:v>
                </c:pt>
                <c:pt idx="18">
                  <c:v>32.6</c:v>
                </c:pt>
                <c:pt idx="19">
                  <c:v>32</c:v>
                </c:pt>
                <c:pt idx="20">
                  <c:v>31.7</c:v>
                </c:pt>
                <c:pt idx="21">
                  <c:v>32</c:v>
                </c:pt>
                <c:pt idx="22">
                  <c:v>32.5</c:v>
                </c:pt>
                <c:pt idx="23">
                  <c:v>33.299999999999997</c:v>
                </c:pt>
                <c:pt idx="24">
                  <c:v>33.1</c:v>
                </c:pt>
                <c:pt idx="25">
                  <c:v>32.4</c:v>
                </c:pt>
                <c:pt idx="26">
                  <c:v>34.1</c:v>
                </c:pt>
                <c:pt idx="27">
                  <c:v>33.700000000000003</c:v>
                </c:pt>
                <c:pt idx="28">
                  <c:v>32.4</c:v>
                </c:pt>
                <c:pt idx="29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D70-48DD-8808-B50BE2E28B8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Data!$B$65:$AE$65</c:f>
              <c:numCache>
                <c:formatCode>0.0</c:formatCode>
                <c:ptCount val="30"/>
                <c:pt idx="0">
                  <c:v>20.399999999999999</c:v>
                </c:pt>
                <c:pt idx="1">
                  <c:v>22.5</c:v>
                </c:pt>
                <c:pt idx="2">
                  <c:v>24.4</c:v>
                </c:pt>
                <c:pt idx="3">
                  <c:v>23.6</c:v>
                </c:pt>
                <c:pt idx="4">
                  <c:v>22.6</c:v>
                </c:pt>
                <c:pt idx="5">
                  <c:v>22.4</c:v>
                </c:pt>
                <c:pt idx="6">
                  <c:v>21.8</c:v>
                </c:pt>
                <c:pt idx="7">
                  <c:v>22.1</c:v>
                </c:pt>
                <c:pt idx="8">
                  <c:v>20.2</c:v>
                </c:pt>
                <c:pt idx="9">
                  <c:v>18.8</c:v>
                </c:pt>
                <c:pt idx="10">
                  <c:v>19.100000000000001</c:v>
                </c:pt>
                <c:pt idx="11">
                  <c:v>23.2</c:v>
                </c:pt>
                <c:pt idx="12">
                  <c:v>24</c:v>
                </c:pt>
                <c:pt idx="13">
                  <c:v>23.2</c:v>
                </c:pt>
                <c:pt idx="14">
                  <c:v>21.6</c:v>
                </c:pt>
                <c:pt idx="15">
                  <c:v>21.1</c:v>
                </c:pt>
                <c:pt idx="16">
                  <c:v>21.6</c:v>
                </c:pt>
                <c:pt idx="17">
                  <c:v>23.3</c:v>
                </c:pt>
                <c:pt idx="18">
                  <c:v>22.4</c:v>
                </c:pt>
                <c:pt idx="19">
                  <c:v>21</c:v>
                </c:pt>
                <c:pt idx="20">
                  <c:v>20.6</c:v>
                </c:pt>
                <c:pt idx="21">
                  <c:v>20.100000000000001</c:v>
                </c:pt>
                <c:pt idx="22">
                  <c:v>19.2</c:v>
                </c:pt>
                <c:pt idx="23">
                  <c:v>18.399999999999999</c:v>
                </c:pt>
                <c:pt idx="24">
                  <c:v>21.9</c:v>
                </c:pt>
                <c:pt idx="25">
                  <c:v>21.4</c:v>
                </c:pt>
                <c:pt idx="26">
                  <c:v>23.4</c:v>
                </c:pt>
                <c:pt idx="27">
                  <c:v>23.7</c:v>
                </c:pt>
                <c:pt idx="28">
                  <c:v>22.3</c:v>
                </c:pt>
                <c:pt idx="29">
                  <c:v>22.3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D70-48DD-8808-B50BE2E28B8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815787072"/>
        <c:axId val="-1815787616"/>
        <c:extLst/>
      </c:stockChart>
      <c:valAx>
        <c:axId val="-181580176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15792512"/>
        <c:crosses val="max"/>
        <c:crossBetween val="between"/>
      </c:valAx>
      <c:catAx>
        <c:axId val="-1815792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15801760"/>
        <c:crossesAt val="0"/>
        <c:auto val="1"/>
        <c:lblAlgn val="ctr"/>
        <c:lblOffset val="100"/>
        <c:noMultiLvlLbl val="0"/>
      </c:catAx>
      <c:valAx>
        <c:axId val="-181578761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15787072"/>
        <c:crosses val="autoZero"/>
        <c:crossBetween val="between"/>
      </c:valAx>
      <c:catAx>
        <c:axId val="-181578707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81578761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กาญจนบุรี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(14.0225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99.53583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Data!$B$86:$AE$86</c:f>
              <c:numCache>
                <c:formatCode>0.0</c:formatCode>
                <c:ptCount val="30"/>
                <c:pt idx="0">
                  <c:v>0.2</c:v>
                </c:pt>
                <c:pt idx="1">
                  <c:v>1.7</c:v>
                </c:pt>
                <c:pt idx="2">
                  <c:v>41.3</c:v>
                </c:pt>
                <c:pt idx="3">
                  <c:v>1.4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6.5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72-486D-B6DA-F11EDE27A2B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815794144"/>
        <c:axId val="-181579468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Data!$B$84:$AE$84</c:f>
              <c:numCache>
                <c:formatCode>0.0</c:formatCode>
                <c:ptCount val="30"/>
                <c:pt idx="0">
                  <c:v>28.9</c:v>
                </c:pt>
                <c:pt idx="1">
                  <c:v>27.2</c:v>
                </c:pt>
                <c:pt idx="2">
                  <c:v>33.5</c:v>
                </c:pt>
                <c:pt idx="3">
                  <c:v>32</c:v>
                </c:pt>
                <c:pt idx="4">
                  <c:v>33</c:v>
                </c:pt>
                <c:pt idx="5">
                  <c:v>33.5</c:v>
                </c:pt>
                <c:pt idx="6">
                  <c:v>34.5</c:v>
                </c:pt>
                <c:pt idx="7">
                  <c:v>33.5</c:v>
                </c:pt>
                <c:pt idx="8">
                  <c:v>32.6</c:v>
                </c:pt>
                <c:pt idx="9">
                  <c:v>32</c:v>
                </c:pt>
                <c:pt idx="10">
                  <c:v>32.6</c:v>
                </c:pt>
                <c:pt idx="11">
                  <c:v>34.4</c:v>
                </c:pt>
                <c:pt idx="12">
                  <c:v>32</c:v>
                </c:pt>
                <c:pt idx="13">
                  <c:v>29.6</c:v>
                </c:pt>
                <c:pt idx="14">
                  <c:v>32.5</c:v>
                </c:pt>
                <c:pt idx="15">
                  <c:v>33.5</c:v>
                </c:pt>
                <c:pt idx="16">
                  <c:v>35</c:v>
                </c:pt>
                <c:pt idx="17">
                  <c:v>35</c:v>
                </c:pt>
                <c:pt idx="18">
                  <c:v>34.4</c:v>
                </c:pt>
                <c:pt idx="19">
                  <c:v>32.5</c:v>
                </c:pt>
                <c:pt idx="20">
                  <c:v>32.5</c:v>
                </c:pt>
                <c:pt idx="21">
                  <c:v>33.5</c:v>
                </c:pt>
                <c:pt idx="22">
                  <c:v>33.700000000000003</c:v>
                </c:pt>
                <c:pt idx="23">
                  <c:v>33.6</c:v>
                </c:pt>
                <c:pt idx="24">
                  <c:v>32.6</c:v>
                </c:pt>
                <c:pt idx="25">
                  <c:v>33.1</c:v>
                </c:pt>
                <c:pt idx="26">
                  <c:v>34</c:v>
                </c:pt>
                <c:pt idx="27">
                  <c:v>33.700000000000003</c:v>
                </c:pt>
                <c:pt idx="28">
                  <c:v>33.6</c:v>
                </c:pt>
                <c:pt idx="29">
                  <c:v>35.5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672-486D-B6DA-F11EDE27A2B4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Data!$B$85:$AE$85</c:f>
              <c:numCache>
                <c:formatCode>0.0</c:formatCode>
                <c:ptCount val="30"/>
                <c:pt idx="0">
                  <c:v>23.7</c:v>
                </c:pt>
                <c:pt idx="1">
                  <c:v>22.2</c:v>
                </c:pt>
                <c:pt idx="2">
                  <c:v>21.2</c:v>
                </c:pt>
                <c:pt idx="3">
                  <c:v>21.3</c:v>
                </c:pt>
                <c:pt idx="4">
                  <c:v>21.4</c:v>
                </c:pt>
                <c:pt idx="5">
                  <c:v>21.8</c:v>
                </c:pt>
                <c:pt idx="6">
                  <c:v>22.7</c:v>
                </c:pt>
                <c:pt idx="7">
                  <c:v>22.9</c:v>
                </c:pt>
                <c:pt idx="8">
                  <c:v>20.9</c:v>
                </c:pt>
                <c:pt idx="9">
                  <c:v>19.5</c:v>
                </c:pt>
                <c:pt idx="10">
                  <c:v>19.2</c:v>
                </c:pt>
                <c:pt idx="11">
                  <c:v>21.5</c:v>
                </c:pt>
                <c:pt idx="12">
                  <c:v>21.7</c:v>
                </c:pt>
                <c:pt idx="13">
                  <c:v>23.6</c:v>
                </c:pt>
                <c:pt idx="14">
                  <c:v>22.2</c:v>
                </c:pt>
                <c:pt idx="15">
                  <c:v>20.399999999999999</c:v>
                </c:pt>
                <c:pt idx="16">
                  <c:v>20.7</c:v>
                </c:pt>
                <c:pt idx="17">
                  <c:v>21.5</c:v>
                </c:pt>
                <c:pt idx="18">
                  <c:v>21.8</c:v>
                </c:pt>
                <c:pt idx="19">
                  <c:v>20</c:v>
                </c:pt>
                <c:pt idx="20">
                  <c:v>19.5</c:v>
                </c:pt>
                <c:pt idx="21">
                  <c:v>19</c:v>
                </c:pt>
                <c:pt idx="22">
                  <c:v>19.100000000000001</c:v>
                </c:pt>
                <c:pt idx="23">
                  <c:v>18.600000000000001</c:v>
                </c:pt>
                <c:pt idx="24">
                  <c:v>18.8</c:v>
                </c:pt>
                <c:pt idx="25">
                  <c:v>18.899999999999999</c:v>
                </c:pt>
                <c:pt idx="26">
                  <c:v>21.5</c:v>
                </c:pt>
                <c:pt idx="27">
                  <c:v>24.8</c:v>
                </c:pt>
                <c:pt idx="28">
                  <c:v>23.5</c:v>
                </c:pt>
                <c:pt idx="29">
                  <c:v>21.8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672-486D-B6DA-F11EDE27A2B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790855792"/>
        <c:axId val="-1815793600"/>
        <c:extLst/>
      </c:stockChart>
      <c:valAx>
        <c:axId val="-181579468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15794144"/>
        <c:crosses val="max"/>
        <c:crossBetween val="between"/>
      </c:valAx>
      <c:catAx>
        <c:axId val="-1815794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15794688"/>
        <c:crossesAt val="0"/>
        <c:auto val="1"/>
        <c:lblAlgn val="ctr"/>
        <c:lblOffset val="100"/>
        <c:noMultiLvlLbl val="0"/>
      </c:catAx>
      <c:valAx>
        <c:axId val="-181579360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90855792"/>
        <c:crosses val="autoZero"/>
        <c:crossBetween val="between"/>
      </c:valAx>
      <c:catAx>
        <c:axId val="-179085579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81579360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 dirty="0">
                <a:latin typeface="FreesiaUPC" panose="020B0604020202020204" pitchFamily="34" charset="-34"/>
                <a:cs typeface="FreesiaUPC" panose="020B0604020202020204" pitchFamily="34" charset="-34"/>
              </a:rPr>
              <a:t>กรุงเทพมหานคร</a:t>
            </a:r>
          </a:p>
          <a:p>
            <a:pPr>
              <a:defRPr/>
            </a:pP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(13.72639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 100.5600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Data!$B$101:$AE$101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6.7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56-4420-A296-FC8562C8968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790865584"/>
        <c:axId val="-179085796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Data!$B$99:$AE$99</c:f>
              <c:numCache>
                <c:formatCode>0.0</c:formatCode>
                <c:ptCount val="30"/>
                <c:pt idx="0">
                  <c:v>28.1</c:v>
                </c:pt>
                <c:pt idx="1">
                  <c:v>29</c:v>
                </c:pt>
                <c:pt idx="2">
                  <c:v>33.5</c:v>
                </c:pt>
                <c:pt idx="3">
                  <c:v>33.6</c:v>
                </c:pt>
                <c:pt idx="4">
                  <c:v>34.200000000000003</c:v>
                </c:pt>
                <c:pt idx="5">
                  <c:v>34.6</c:v>
                </c:pt>
                <c:pt idx="6">
                  <c:v>34.799999999999997</c:v>
                </c:pt>
                <c:pt idx="7">
                  <c:v>33.799999999999997</c:v>
                </c:pt>
                <c:pt idx="8">
                  <c:v>33.799999999999997</c:v>
                </c:pt>
                <c:pt idx="9">
                  <c:v>32.799999999999997</c:v>
                </c:pt>
                <c:pt idx="10">
                  <c:v>34</c:v>
                </c:pt>
                <c:pt idx="11">
                  <c:v>35.6</c:v>
                </c:pt>
                <c:pt idx="12">
                  <c:v>35</c:v>
                </c:pt>
                <c:pt idx="13">
                  <c:v>34.5</c:v>
                </c:pt>
                <c:pt idx="14">
                  <c:v>33.4</c:v>
                </c:pt>
                <c:pt idx="15">
                  <c:v>34.200000000000003</c:v>
                </c:pt>
                <c:pt idx="16">
                  <c:v>35</c:v>
                </c:pt>
                <c:pt idx="17">
                  <c:v>35.4</c:v>
                </c:pt>
                <c:pt idx="18">
                  <c:v>36.799999999999997</c:v>
                </c:pt>
                <c:pt idx="19">
                  <c:v>34.6</c:v>
                </c:pt>
                <c:pt idx="20">
                  <c:v>36.799999999999997</c:v>
                </c:pt>
                <c:pt idx="21">
                  <c:v>34.799999999999997</c:v>
                </c:pt>
                <c:pt idx="22">
                  <c:v>33.5</c:v>
                </c:pt>
                <c:pt idx="23">
                  <c:v>35.200000000000003</c:v>
                </c:pt>
                <c:pt idx="24">
                  <c:v>35.5</c:v>
                </c:pt>
                <c:pt idx="25">
                  <c:v>35</c:v>
                </c:pt>
                <c:pt idx="26">
                  <c:v>34.6</c:v>
                </c:pt>
                <c:pt idx="27">
                  <c:v>37</c:v>
                </c:pt>
                <c:pt idx="28">
                  <c:v>34.1</c:v>
                </c:pt>
                <c:pt idx="29">
                  <c:v>36.5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556-4420-A296-FC8562C8968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Data!$B$100:$AE$100</c:f>
              <c:numCache>
                <c:formatCode>0.0</c:formatCode>
                <c:ptCount val="30"/>
                <c:pt idx="0">
                  <c:v>25</c:v>
                </c:pt>
                <c:pt idx="1">
                  <c:v>23.3</c:v>
                </c:pt>
                <c:pt idx="2">
                  <c:v>24.5</c:v>
                </c:pt>
                <c:pt idx="3">
                  <c:v>24.7</c:v>
                </c:pt>
                <c:pt idx="4">
                  <c:v>24.8</c:v>
                </c:pt>
                <c:pt idx="5">
                  <c:v>25.5</c:v>
                </c:pt>
                <c:pt idx="6">
                  <c:v>26</c:v>
                </c:pt>
                <c:pt idx="7">
                  <c:v>25.8</c:v>
                </c:pt>
                <c:pt idx="8">
                  <c:v>25.8</c:v>
                </c:pt>
                <c:pt idx="9">
                  <c:v>24</c:v>
                </c:pt>
                <c:pt idx="10">
                  <c:v>22.5</c:v>
                </c:pt>
                <c:pt idx="11">
                  <c:v>25.7</c:v>
                </c:pt>
                <c:pt idx="12">
                  <c:v>25.7</c:v>
                </c:pt>
                <c:pt idx="13">
                  <c:v>26.5</c:v>
                </c:pt>
                <c:pt idx="14">
                  <c:v>26</c:v>
                </c:pt>
                <c:pt idx="15">
                  <c:v>24.5</c:v>
                </c:pt>
                <c:pt idx="16">
                  <c:v>25.3</c:v>
                </c:pt>
                <c:pt idx="17">
                  <c:v>25</c:v>
                </c:pt>
                <c:pt idx="18">
                  <c:v>26</c:v>
                </c:pt>
                <c:pt idx="19">
                  <c:v>25.5</c:v>
                </c:pt>
                <c:pt idx="20">
                  <c:v>24.7</c:v>
                </c:pt>
                <c:pt idx="21">
                  <c:v>25</c:v>
                </c:pt>
                <c:pt idx="22">
                  <c:v>25</c:v>
                </c:pt>
                <c:pt idx="23">
                  <c:v>24</c:v>
                </c:pt>
                <c:pt idx="24">
                  <c:v>24.8</c:v>
                </c:pt>
                <c:pt idx="25">
                  <c:v>24.5</c:v>
                </c:pt>
                <c:pt idx="26">
                  <c:v>25.7</c:v>
                </c:pt>
                <c:pt idx="27">
                  <c:v>27.4</c:v>
                </c:pt>
                <c:pt idx="28">
                  <c:v>25.7</c:v>
                </c:pt>
                <c:pt idx="29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556-4420-A296-FC8562C8968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790855248"/>
        <c:axId val="-1790864496"/>
        <c:extLst/>
      </c:stockChart>
      <c:valAx>
        <c:axId val="-179085796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90865584"/>
        <c:crosses val="max"/>
        <c:crossBetween val="between"/>
      </c:valAx>
      <c:catAx>
        <c:axId val="-1790865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90857968"/>
        <c:crossesAt val="0"/>
        <c:auto val="1"/>
        <c:lblAlgn val="ctr"/>
        <c:lblOffset val="100"/>
        <c:noMultiLvlLbl val="0"/>
      </c:catAx>
      <c:valAx>
        <c:axId val="-179086449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90855248"/>
        <c:crosses val="autoZero"/>
        <c:crossBetween val="between"/>
      </c:valAx>
      <c:catAx>
        <c:axId val="-179085524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79086449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ชลบุรี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(13.36667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100.98333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Data!$B$116:$AE$116</c:f>
              <c:numCache>
                <c:formatCode>0.0</c:formatCode>
                <c:ptCount val="30"/>
                <c:pt idx="0">
                  <c:v>2.7</c:v>
                </c:pt>
                <c:pt idx="1">
                  <c:v>20.6</c:v>
                </c:pt>
                <c:pt idx="2">
                  <c:v>31.9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36-400A-903A-B7E302C1F1E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790862864"/>
        <c:axId val="-179086939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Data!$B$114:$AE$114</c:f>
              <c:numCache>
                <c:formatCode>0.0</c:formatCode>
                <c:ptCount val="30"/>
                <c:pt idx="0">
                  <c:v>28.8</c:v>
                </c:pt>
                <c:pt idx="1">
                  <c:v>29.8</c:v>
                </c:pt>
                <c:pt idx="2">
                  <c:v>32.799999999999997</c:v>
                </c:pt>
                <c:pt idx="3">
                  <c:v>33.799999999999997</c:v>
                </c:pt>
                <c:pt idx="4">
                  <c:v>34.200000000000003</c:v>
                </c:pt>
                <c:pt idx="5">
                  <c:v>33</c:v>
                </c:pt>
                <c:pt idx="6">
                  <c:v>35</c:v>
                </c:pt>
                <c:pt idx="7">
                  <c:v>35.200000000000003</c:v>
                </c:pt>
                <c:pt idx="8">
                  <c:v>33.200000000000003</c:v>
                </c:pt>
                <c:pt idx="9">
                  <c:v>32.6</c:v>
                </c:pt>
                <c:pt idx="10">
                  <c:v>33.799999999999997</c:v>
                </c:pt>
                <c:pt idx="11">
                  <c:v>34.5</c:v>
                </c:pt>
                <c:pt idx="12">
                  <c:v>34</c:v>
                </c:pt>
                <c:pt idx="13">
                  <c:v>33.9</c:v>
                </c:pt>
                <c:pt idx="14">
                  <c:v>34</c:v>
                </c:pt>
                <c:pt idx="15">
                  <c:v>34.9</c:v>
                </c:pt>
                <c:pt idx="16">
                  <c:v>31.4</c:v>
                </c:pt>
                <c:pt idx="17">
                  <c:v>32.799999999999997</c:v>
                </c:pt>
                <c:pt idx="18">
                  <c:v>35.200000000000003</c:v>
                </c:pt>
                <c:pt idx="19">
                  <c:v>34.299999999999997</c:v>
                </c:pt>
                <c:pt idx="20">
                  <c:v>34.299999999999997</c:v>
                </c:pt>
                <c:pt idx="21">
                  <c:v>34</c:v>
                </c:pt>
                <c:pt idx="22">
                  <c:v>34.799999999999997</c:v>
                </c:pt>
                <c:pt idx="23">
                  <c:v>35.200000000000003</c:v>
                </c:pt>
                <c:pt idx="24">
                  <c:v>36</c:v>
                </c:pt>
                <c:pt idx="25">
                  <c:v>35.200000000000003</c:v>
                </c:pt>
                <c:pt idx="26">
                  <c:v>34.1</c:v>
                </c:pt>
                <c:pt idx="27">
                  <c:v>36.200000000000003</c:v>
                </c:pt>
                <c:pt idx="28">
                  <c:v>33.700000000000003</c:v>
                </c:pt>
                <c:pt idx="29">
                  <c:v>35.200000000000003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036-400A-903A-B7E302C1F1ED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Data!$B$115:$AE$115</c:f>
              <c:numCache>
                <c:formatCode>0.0</c:formatCode>
                <c:ptCount val="30"/>
                <c:pt idx="0">
                  <c:v>23.3</c:v>
                </c:pt>
                <c:pt idx="1">
                  <c:v>23</c:v>
                </c:pt>
                <c:pt idx="2">
                  <c:v>23.8</c:v>
                </c:pt>
                <c:pt idx="3">
                  <c:v>23.5</c:v>
                </c:pt>
                <c:pt idx="4">
                  <c:v>24.8</c:v>
                </c:pt>
                <c:pt idx="5">
                  <c:v>25.3</c:v>
                </c:pt>
                <c:pt idx="6">
                  <c:v>24.9</c:v>
                </c:pt>
                <c:pt idx="7">
                  <c:v>24.2</c:v>
                </c:pt>
                <c:pt idx="8">
                  <c:v>24.3</c:v>
                </c:pt>
                <c:pt idx="9">
                  <c:v>20.9</c:v>
                </c:pt>
                <c:pt idx="10">
                  <c:v>22.5</c:v>
                </c:pt>
                <c:pt idx="11">
                  <c:v>25.9</c:v>
                </c:pt>
                <c:pt idx="12">
                  <c:v>25</c:v>
                </c:pt>
                <c:pt idx="13">
                  <c:v>24.6</c:v>
                </c:pt>
                <c:pt idx="14">
                  <c:v>24.5</c:v>
                </c:pt>
                <c:pt idx="15">
                  <c:v>23.5</c:v>
                </c:pt>
                <c:pt idx="16">
                  <c:v>24.5</c:v>
                </c:pt>
                <c:pt idx="17">
                  <c:v>24.8</c:v>
                </c:pt>
                <c:pt idx="18">
                  <c:v>25.4</c:v>
                </c:pt>
                <c:pt idx="19">
                  <c:v>23.7</c:v>
                </c:pt>
                <c:pt idx="20">
                  <c:v>23.2</c:v>
                </c:pt>
                <c:pt idx="21">
                  <c:v>23.3</c:v>
                </c:pt>
                <c:pt idx="22">
                  <c:v>23.1</c:v>
                </c:pt>
                <c:pt idx="23">
                  <c:v>22.5</c:v>
                </c:pt>
                <c:pt idx="24">
                  <c:v>24.4</c:v>
                </c:pt>
                <c:pt idx="25">
                  <c:v>23.8</c:v>
                </c:pt>
                <c:pt idx="26">
                  <c:v>25.1</c:v>
                </c:pt>
                <c:pt idx="27">
                  <c:v>26.2</c:v>
                </c:pt>
                <c:pt idx="28">
                  <c:v>24.6</c:v>
                </c:pt>
                <c:pt idx="29">
                  <c:v>25.4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036-400A-903A-B7E302C1F1E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790865040"/>
        <c:axId val="-1790868848"/>
        <c:extLst/>
      </c:stockChart>
      <c:valAx>
        <c:axId val="-179086939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90862864"/>
        <c:crosses val="max"/>
        <c:crossBetween val="between"/>
      </c:valAx>
      <c:catAx>
        <c:axId val="-1790862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90869392"/>
        <c:crossesAt val="0"/>
        <c:auto val="1"/>
        <c:lblAlgn val="ctr"/>
        <c:lblOffset val="100"/>
        <c:noMultiLvlLbl val="0"/>
      </c:catAx>
      <c:valAx>
        <c:axId val="-179086884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90865040"/>
        <c:crosses val="autoZero"/>
        <c:crossBetween val="between"/>
      </c:valAx>
      <c:catAx>
        <c:axId val="-179086504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79086884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เพชรบุรี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(12.99944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100.06060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Data!$B$136:$AE$136</c:f>
              <c:numCache>
                <c:formatCode>0.0</c:formatCode>
                <c:ptCount val="30"/>
                <c:pt idx="0">
                  <c:v>0.1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3.9</c:v>
                </c:pt>
                <c:pt idx="13">
                  <c:v>5.2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0.01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70-486D-9338-AE9C187F9C9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786914848"/>
        <c:axId val="-178877331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Data!$B$134:$AE$134</c:f>
              <c:numCache>
                <c:formatCode>0.0</c:formatCode>
                <c:ptCount val="30"/>
                <c:pt idx="0">
                  <c:v>30</c:v>
                </c:pt>
                <c:pt idx="1">
                  <c:v>29.9</c:v>
                </c:pt>
                <c:pt idx="2">
                  <c:v>34.799999999999997</c:v>
                </c:pt>
                <c:pt idx="3">
                  <c:v>33.5</c:v>
                </c:pt>
                <c:pt idx="4">
                  <c:v>32.799999999999997</c:v>
                </c:pt>
                <c:pt idx="5">
                  <c:v>34.200000000000003</c:v>
                </c:pt>
                <c:pt idx="6">
                  <c:v>35</c:v>
                </c:pt>
                <c:pt idx="7">
                  <c:v>33.4</c:v>
                </c:pt>
                <c:pt idx="8">
                  <c:v>32.700000000000003</c:v>
                </c:pt>
                <c:pt idx="9">
                  <c:v>32.5</c:v>
                </c:pt>
                <c:pt idx="10">
                  <c:v>33.299999999999997</c:v>
                </c:pt>
                <c:pt idx="11">
                  <c:v>34.1</c:v>
                </c:pt>
                <c:pt idx="12">
                  <c:v>34.4</c:v>
                </c:pt>
                <c:pt idx="13">
                  <c:v>30.4</c:v>
                </c:pt>
                <c:pt idx="14">
                  <c:v>32.299999999999997</c:v>
                </c:pt>
                <c:pt idx="15">
                  <c:v>33.4</c:v>
                </c:pt>
                <c:pt idx="16">
                  <c:v>34</c:v>
                </c:pt>
                <c:pt idx="17">
                  <c:v>33.5</c:v>
                </c:pt>
                <c:pt idx="18">
                  <c:v>33.4</c:v>
                </c:pt>
                <c:pt idx="19">
                  <c:v>31.6</c:v>
                </c:pt>
                <c:pt idx="20">
                  <c:v>31.5</c:v>
                </c:pt>
                <c:pt idx="21">
                  <c:v>32.700000000000003</c:v>
                </c:pt>
                <c:pt idx="22">
                  <c:v>33.5</c:v>
                </c:pt>
                <c:pt idx="23">
                  <c:v>33.5</c:v>
                </c:pt>
                <c:pt idx="24">
                  <c:v>33.6</c:v>
                </c:pt>
                <c:pt idx="25">
                  <c:v>33.200000000000003</c:v>
                </c:pt>
                <c:pt idx="26">
                  <c:v>32.799999999999997</c:v>
                </c:pt>
                <c:pt idx="27">
                  <c:v>33.5</c:v>
                </c:pt>
                <c:pt idx="28">
                  <c:v>32.299999999999997</c:v>
                </c:pt>
                <c:pt idx="29">
                  <c:v>33.200000000000003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770-486D-9338-AE9C187F9C9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Data!$B$135:$AE$135</c:f>
              <c:numCache>
                <c:formatCode>0.0</c:formatCode>
                <c:ptCount val="30"/>
                <c:pt idx="0">
                  <c:v>26.3</c:v>
                </c:pt>
                <c:pt idx="1">
                  <c:v>23.4</c:v>
                </c:pt>
                <c:pt idx="2">
                  <c:v>23.8</c:v>
                </c:pt>
                <c:pt idx="3">
                  <c:v>24.9</c:v>
                </c:pt>
                <c:pt idx="4">
                  <c:v>24.6</c:v>
                </c:pt>
                <c:pt idx="5">
                  <c:v>24.6</c:v>
                </c:pt>
                <c:pt idx="6">
                  <c:v>25.5</c:v>
                </c:pt>
                <c:pt idx="7">
                  <c:v>25.5</c:v>
                </c:pt>
                <c:pt idx="8">
                  <c:v>27.5</c:v>
                </c:pt>
                <c:pt idx="9">
                  <c:v>23.4</c:v>
                </c:pt>
                <c:pt idx="10">
                  <c:v>22.3</c:v>
                </c:pt>
                <c:pt idx="11">
                  <c:v>24.8</c:v>
                </c:pt>
                <c:pt idx="12">
                  <c:v>23.7</c:v>
                </c:pt>
                <c:pt idx="13">
                  <c:v>26</c:v>
                </c:pt>
                <c:pt idx="14">
                  <c:v>24.7</c:v>
                </c:pt>
                <c:pt idx="15">
                  <c:v>23.2</c:v>
                </c:pt>
                <c:pt idx="16">
                  <c:v>22.9</c:v>
                </c:pt>
                <c:pt idx="17">
                  <c:v>23.7</c:v>
                </c:pt>
                <c:pt idx="18">
                  <c:v>24.5</c:v>
                </c:pt>
                <c:pt idx="19">
                  <c:v>24.5</c:v>
                </c:pt>
                <c:pt idx="20">
                  <c:v>24.1</c:v>
                </c:pt>
                <c:pt idx="21">
                  <c:v>23.3</c:v>
                </c:pt>
                <c:pt idx="22">
                  <c:v>21.9</c:v>
                </c:pt>
                <c:pt idx="23">
                  <c:v>22</c:v>
                </c:pt>
                <c:pt idx="24">
                  <c:v>23</c:v>
                </c:pt>
                <c:pt idx="25">
                  <c:v>23.4</c:v>
                </c:pt>
                <c:pt idx="26">
                  <c:v>23.9</c:v>
                </c:pt>
                <c:pt idx="27">
                  <c:v>26.6</c:v>
                </c:pt>
                <c:pt idx="28">
                  <c:v>27.8</c:v>
                </c:pt>
                <c:pt idx="29">
                  <c:v>24.8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770-486D-9338-AE9C187F9C9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786915936"/>
        <c:axId val="-1786910496"/>
        <c:extLst/>
      </c:stockChart>
      <c:valAx>
        <c:axId val="-178877331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86914848"/>
        <c:crosses val="max"/>
        <c:crossBetween val="between"/>
      </c:valAx>
      <c:catAx>
        <c:axId val="-1786914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88773312"/>
        <c:crossesAt val="0"/>
        <c:auto val="1"/>
        <c:lblAlgn val="ctr"/>
        <c:lblOffset val="100"/>
        <c:noMultiLvlLbl val="0"/>
      </c:catAx>
      <c:valAx>
        <c:axId val="-178691049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86915936"/>
        <c:crosses val="autoZero"/>
        <c:crossBetween val="between"/>
      </c:valAx>
      <c:catAx>
        <c:axId val="-178691593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78691049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A1DAD79-7EBF-4FAD-9AEC-9A7E3513FCC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793" y="50809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0.11685</cdr:x>
      <cdr:y>0.04892</cdr:y>
    </cdr:from>
    <cdr:to>
      <cdr:x>0.25421</cdr:x>
      <cdr:y>0.10692</cdr:y>
    </cdr:to>
    <cdr:sp macro="" textlink="">
      <cdr:nvSpPr>
        <cdr:cNvPr id="7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12825" y="307975"/>
          <a:ext cx="1190636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B0F0"/>
            </a:solidFill>
            <a:latin typeface="AngsanaUPC"/>
            <a:cs typeface="AngsanaUPC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0.05194</cdr:y>
    </cdr:from>
    <cdr:to>
      <cdr:x>0.25714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878" y="327016"/>
          <a:ext cx="1177972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 dirty="0" err="1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พฤสจิ</a:t>
          </a:r>
          <a:r>
            <a:rPr lang="th-TH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กายน</a:t>
          </a:r>
          <a:r>
            <a:rPr lang="en-US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 dirty="0">
            <a:solidFill>
              <a:schemeClr val="accent6">
                <a:lumMod val="75000"/>
              </a:schemeClr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5D2B03F-B5E0-4BD8-9762-7595292EEE6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0.42454</cdr:x>
      <cdr:y>0.94302</cdr:y>
    </cdr:from>
    <cdr:to>
      <cdr:x>0.44542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0.26044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878" y="308002"/>
          <a:ext cx="1206547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A0BB71B8-FD5A-4D80-B51B-24CE982493F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0.05043</cdr:y>
    </cdr:from>
    <cdr:to>
      <cdr:x>0.25824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430" y="317509"/>
          <a:ext cx="1196945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 2</a:t>
          </a:r>
          <a:r>
            <a:rPr lang="en-US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 dirty="0">
            <a:solidFill>
              <a:schemeClr val="accent6">
                <a:lumMod val="75000"/>
              </a:schemeClr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0458E05-0075-4F44-A427-CAA5D4C6FD77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0.25604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878" y="298432"/>
          <a:ext cx="1168447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 dirty="0">
            <a:solidFill>
              <a:srgbClr val="0000FF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D8AF509-131A-4F6B-A113-C10DDCC83FC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0.42564</cdr:x>
      <cdr:y>0.9415</cdr:y>
    </cdr:from>
    <cdr:to>
      <cdr:x>0.44652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893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0.57399</cdr:x>
      <cdr:y>0.9415</cdr:y>
    </cdr:from>
    <cdr:to>
      <cdr:x>0.59487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752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0.26154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47" y="308002"/>
          <a:ext cx="1197003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37159FE8-3218-4624-AE8D-AD57A6783CD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0.42894</cdr:x>
      <cdr:y>0.93999</cdr:y>
    </cdr:from>
    <cdr:to>
      <cdr:x>0.44982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179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0.93848</cdr:y>
    </cdr:from>
    <cdr:to>
      <cdr:x>0.59267</cdr:x>
      <cdr:y>0.95966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0867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0.01026</cdr:x>
      <cdr:y>0.00656</cdr:y>
    </cdr:from>
    <cdr:to>
      <cdr:x>0.11539</cdr:x>
      <cdr:y>0.15179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87F206F-5756-47F3-864F-4394982C5D79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88893" y="41284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0.12344</cdr:x>
      <cdr:y>0.04892</cdr:y>
    </cdr:from>
    <cdr:to>
      <cdr:x>0.26264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47" y="308002"/>
          <a:ext cx="1206528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</cdr:txBody>
    </cdr:sp>
  </cdr:relSizeAnchor>
  <cdr:relSizeAnchor xmlns:cdr="http://schemas.openxmlformats.org/drawingml/2006/chartDrawing">
    <cdr:from>
      <cdr:x>0.42454</cdr:x>
      <cdr:y>0.9415</cdr:y>
    </cdr:from>
    <cdr:to>
      <cdr:x>0.44542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0.9415</cdr:y>
    </cdr:from>
    <cdr:to>
      <cdr:x>0.59597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0.05346</cdr:y>
    </cdr:from>
    <cdr:to>
      <cdr:x>0.26044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430" y="336585"/>
          <a:ext cx="1215995" cy="365170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D3C716A-5683-4D78-8599-A2E70090E50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0.05043</cdr:y>
    </cdr:from>
    <cdr:to>
      <cdr:x>0.25824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95" y="317509"/>
          <a:ext cx="1206479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450D5AA-72FE-45AA-B7BA-ADC36EB00D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0.57289</cdr:x>
      <cdr:y>0.9415</cdr:y>
    </cdr:from>
    <cdr:to>
      <cdr:x>0.59377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657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0.05043</cdr:y>
    </cdr:from>
    <cdr:to>
      <cdr:x>0.26154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12" y="317509"/>
          <a:ext cx="1206537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7343E88A-6E31-4705-931B-229A85C558B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0.93999</cdr:y>
    </cdr:from>
    <cdr:to>
      <cdr:x>0.59927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0.05346</cdr:y>
    </cdr:from>
    <cdr:to>
      <cdr:x>0.25604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95" y="336585"/>
          <a:ext cx="1187429" cy="365170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 dirty="0">
            <a:solidFill>
              <a:srgbClr val="00B0F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BA23E5D-4D91-4161-A79F-832FBBF22460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0.04892</cdr:y>
    </cdr:from>
    <cdr:to>
      <cdr:x>0.25714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430" y="308002"/>
          <a:ext cx="1187420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 dirty="0">
            <a:solidFill>
              <a:srgbClr val="FF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B7FFB18-625B-4E2F-A74A-1A240D800026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0.93999</cdr:y>
    </cdr:from>
    <cdr:to>
      <cdr:x>0.44872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0.0474</cdr:y>
    </cdr:from>
    <cdr:to>
      <cdr:x>0.25714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430" y="298432"/>
          <a:ext cx="1187420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 dirty="0">
            <a:solidFill>
              <a:schemeClr val="accent6">
                <a:lumMod val="75000"/>
              </a:schemeClr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3C35C90-7B02-4BFE-A79D-9E2728A0302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0.26264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47" y="308002"/>
          <a:ext cx="1206528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 dirty="0">
            <a:solidFill>
              <a:srgbClr val="FF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414C3DC-A4BC-49B6-81D1-FA94C1DE5F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0.43004</cdr:x>
      <cdr:y>0.9415</cdr:y>
    </cdr:from>
    <cdr:to>
      <cdr:x>0.45092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274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0.57729</cdr:x>
      <cdr:y>0.93999</cdr:y>
    </cdr:from>
    <cdr:to>
      <cdr:x>0.59817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038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0.26484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878" y="298432"/>
          <a:ext cx="1244647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 dirty="0">
            <a:solidFill>
              <a:srgbClr val="00B0F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ACDCEFA-4425-458F-BD95-0B96496AB1F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0.04589</cdr:y>
    </cdr:from>
    <cdr:to>
      <cdr:x>0.25824</cdr:x>
      <cdr:y>0.10389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878" y="288925"/>
          <a:ext cx="1187497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 dirty="0">
            <a:solidFill>
              <a:schemeClr val="accent6">
                <a:lumMod val="75000"/>
              </a:schemeClr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82F34FF-DC13-47AE-8A3F-ADF31C3FC92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0.57949</cdr:x>
      <cdr:y>0.93999</cdr:y>
    </cdr:from>
    <cdr:to>
      <cdr:x>0.60037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228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0.05194</cdr:y>
    </cdr:from>
    <cdr:to>
      <cdr:x>0.25824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13" y="327016"/>
          <a:ext cx="1177962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 dirty="0">
            <a:solidFill>
              <a:schemeClr val="accent6">
                <a:lumMod val="75000"/>
              </a:schemeClr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50CAA70-A8BC-48C3-98C5-3D7D9BD0C2A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0.93696</cdr:y>
    </cdr:from>
    <cdr:to>
      <cdr:x>0.59927</cdr:x>
      <cdr:y>0.95814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8991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0.05497</cdr:y>
    </cdr:from>
    <cdr:to>
      <cdr:x>0.26484</cdr:x>
      <cdr:y>0.11297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13" y="346092"/>
          <a:ext cx="1235112" cy="365170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 dirty="0">
              <a:solidFill>
                <a:srgbClr val="00B0F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4409B3B5-6A29-4E63-85A4-6DB64A7283F1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0.93999</cdr:y>
    </cdr:from>
    <cdr:to>
      <cdr:x>0.44762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773" y="1048838"/>
            <a:ext cx="7466092" cy="2231190"/>
          </a:xfrm>
        </p:spPr>
        <p:txBody>
          <a:bodyPr anchor="b"/>
          <a:lstStyle>
            <a:lvl1pPr algn="ctr">
              <a:defRPr sz="56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957" y="3366072"/>
            <a:ext cx="6587729" cy="1547294"/>
          </a:xfrm>
        </p:spPr>
        <p:txBody>
          <a:bodyPr/>
          <a:lstStyle>
            <a:lvl1pPr marL="0" indent="0" algn="ctr">
              <a:buNone/>
              <a:defRPr sz="2243"/>
            </a:lvl1pPr>
            <a:lvl2pPr marL="427253" indent="0" algn="ctr">
              <a:buNone/>
              <a:defRPr sz="1869"/>
            </a:lvl2pPr>
            <a:lvl3pPr marL="854507" indent="0" algn="ctr">
              <a:buNone/>
              <a:defRPr sz="1682"/>
            </a:lvl3pPr>
            <a:lvl4pPr marL="1281760" indent="0" algn="ctr">
              <a:buNone/>
              <a:defRPr sz="1495"/>
            </a:lvl4pPr>
            <a:lvl5pPr marL="1709014" indent="0" algn="ctr">
              <a:buNone/>
              <a:defRPr sz="1495"/>
            </a:lvl5pPr>
            <a:lvl6pPr marL="2136267" indent="0" algn="ctr">
              <a:buNone/>
              <a:defRPr sz="1495"/>
            </a:lvl6pPr>
            <a:lvl7pPr marL="2563520" indent="0" algn="ctr">
              <a:buNone/>
              <a:defRPr sz="1495"/>
            </a:lvl7pPr>
            <a:lvl8pPr marL="2990774" indent="0" algn="ctr">
              <a:buNone/>
              <a:defRPr sz="1495"/>
            </a:lvl8pPr>
            <a:lvl9pPr marL="3418027" indent="0" algn="ctr">
              <a:buNone/>
              <a:defRPr sz="149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12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5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5791" y="341206"/>
            <a:ext cx="1893972" cy="54311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876" y="341206"/>
            <a:ext cx="5572120" cy="543110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13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22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301" y="1597737"/>
            <a:ext cx="7575888" cy="2665857"/>
          </a:xfrm>
        </p:spPr>
        <p:txBody>
          <a:bodyPr anchor="b"/>
          <a:lstStyle>
            <a:lvl1pPr>
              <a:defRPr sz="56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301" y="4288812"/>
            <a:ext cx="7575888" cy="1401911"/>
          </a:xfrm>
        </p:spPr>
        <p:txBody>
          <a:bodyPr/>
          <a:lstStyle>
            <a:lvl1pPr marL="0" indent="0">
              <a:buNone/>
              <a:defRPr sz="2243">
                <a:solidFill>
                  <a:schemeClr val="tx1"/>
                </a:solidFill>
              </a:defRPr>
            </a:lvl1pPr>
            <a:lvl2pPr marL="427253" indent="0">
              <a:buNone/>
              <a:defRPr sz="1869">
                <a:solidFill>
                  <a:schemeClr val="tx1">
                    <a:tint val="75000"/>
                  </a:schemeClr>
                </a:solidFill>
              </a:defRPr>
            </a:lvl2pPr>
            <a:lvl3pPr marL="854507" indent="0">
              <a:buNone/>
              <a:defRPr sz="1682">
                <a:solidFill>
                  <a:schemeClr val="tx1">
                    <a:tint val="75000"/>
                  </a:schemeClr>
                </a:solidFill>
              </a:defRPr>
            </a:lvl3pPr>
            <a:lvl4pPr marL="1281760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4pPr>
            <a:lvl5pPr marL="1709014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5pPr>
            <a:lvl6pPr marL="2136267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6pPr>
            <a:lvl7pPr marL="2563520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7pPr>
            <a:lvl8pPr marL="2990774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8pPr>
            <a:lvl9pPr marL="3418027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875" y="1706031"/>
            <a:ext cx="3733046" cy="40662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6717" y="1706031"/>
            <a:ext cx="3733046" cy="40662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03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341209"/>
            <a:ext cx="7575888" cy="12387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5020" y="1571031"/>
            <a:ext cx="3715890" cy="769938"/>
          </a:xfrm>
        </p:spPr>
        <p:txBody>
          <a:bodyPr anchor="b"/>
          <a:lstStyle>
            <a:lvl1pPr marL="0" indent="0">
              <a:buNone/>
              <a:defRPr sz="2243" b="1"/>
            </a:lvl1pPr>
            <a:lvl2pPr marL="427253" indent="0">
              <a:buNone/>
              <a:defRPr sz="1869" b="1"/>
            </a:lvl2pPr>
            <a:lvl3pPr marL="854507" indent="0">
              <a:buNone/>
              <a:defRPr sz="1682" b="1"/>
            </a:lvl3pPr>
            <a:lvl4pPr marL="1281760" indent="0">
              <a:buNone/>
              <a:defRPr sz="1495" b="1"/>
            </a:lvl4pPr>
            <a:lvl5pPr marL="1709014" indent="0">
              <a:buNone/>
              <a:defRPr sz="1495" b="1"/>
            </a:lvl5pPr>
            <a:lvl6pPr marL="2136267" indent="0">
              <a:buNone/>
              <a:defRPr sz="1495" b="1"/>
            </a:lvl6pPr>
            <a:lvl7pPr marL="2563520" indent="0">
              <a:buNone/>
              <a:defRPr sz="1495" b="1"/>
            </a:lvl7pPr>
            <a:lvl8pPr marL="2990774" indent="0">
              <a:buNone/>
              <a:defRPr sz="1495" b="1"/>
            </a:lvl8pPr>
            <a:lvl9pPr marL="3418027" indent="0">
              <a:buNone/>
              <a:defRPr sz="149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5020" y="2340969"/>
            <a:ext cx="3715890" cy="34432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7" y="1571031"/>
            <a:ext cx="3734190" cy="769938"/>
          </a:xfrm>
        </p:spPr>
        <p:txBody>
          <a:bodyPr anchor="b"/>
          <a:lstStyle>
            <a:lvl1pPr marL="0" indent="0">
              <a:buNone/>
              <a:defRPr sz="2243" b="1"/>
            </a:lvl1pPr>
            <a:lvl2pPr marL="427253" indent="0">
              <a:buNone/>
              <a:defRPr sz="1869" b="1"/>
            </a:lvl2pPr>
            <a:lvl3pPr marL="854507" indent="0">
              <a:buNone/>
              <a:defRPr sz="1682" b="1"/>
            </a:lvl3pPr>
            <a:lvl4pPr marL="1281760" indent="0">
              <a:buNone/>
              <a:defRPr sz="1495" b="1"/>
            </a:lvl4pPr>
            <a:lvl5pPr marL="1709014" indent="0">
              <a:buNone/>
              <a:defRPr sz="1495" b="1"/>
            </a:lvl5pPr>
            <a:lvl6pPr marL="2136267" indent="0">
              <a:buNone/>
              <a:defRPr sz="1495" b="1"/>
            </a:lvl6pPr>
            <a:lvl7pPr marL="2563520" indent="0">
              <a:buNone/>
              <a:defRPr sz="1495" b="1"/>
            </a:lvl7pPr>
            <a:lvl8pPr marL="2990774" indent="0">
              <a:buNone/>
              <a:defRPr sz="1495" b="1"/>
            </a:lvl8pPr>
            <a:lvl9pPr marL="3418027" indent="0">
              <a:buNone/>
              <a:defRPr sz="149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6717" y="2340969"/>
            <a:ext cx="3734190" cy="34432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3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1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427249"/>
            <a:ext cx="2832952" cy="1495372"/>
          </a:xfrm>
        </p:spPr>
        <p:txBody>
          <a:bodyPr anchor="b"/>
          <a:lstStyle>
            <a:lvl1pPr>
              <a:defRPr sz="29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192" y="922741"/>
            <a:ext cx="4446717" cy="4554358"/>
          </a:xfrm>
        </p:spPr>
        <p:txBody>
          <a:bodyPr/>
          <a:lstStyle>
            <a:lvl1pPr>
              <a:defRPr sz="2990"/>
            </a:lvl1pPr>
            <a:lvl2pPr>
              <a:defRPr sz="2617"/>
            </a:lvl2pPr>
            <a:lvl3pPr>
              <a:defRPr sz="2243"/>
            </a:lvl3pPr>
            <a:lvl4pPr>
              <a:defRPr sz="1869"/>
            </a:lvl4pPr>
            <a:lvl5pPr>
              <a:defRPr sz="1869"/>
            </a:lvl5pPr>
            <a:lvl6pPr>
              <a:defRPr sz="1869"/>
            </a:lvl6pPr>
            <a:lvl7pPr>
              <a:defRPr sz="1869"/>
            </a:lvl7pPr>
            <a:lvl8pPr>
              <a:defRPr sz="1869"/>
            </a:lvl8pPr>
            <a:lvl9pPr>
              <a:defRPr sz="186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19" y="1922622"/>
            <a:ext cx="2832952" cy="3561894"/>
          </a:xfrm>
        </p:spPr>
        <p:txBody>
          <a:bodyPr/>
          <a:lstStyle>
            <a:lvl1pPr marL="0" indent="0">
              <a:buNone/>
              <a:defRPr sz="1495"/>
            </a:lvl1pPr>
            <a:lvl2pPr marL="427253" indent="0">
              <a:buNone/>
              <a:defRPr sz="1308"/>
            </a:lvl2pPr>
            <a:lvl3pPr marL="854507" indent="0">
              <a:buNone/>
              <a:defRPr sz="1121"/>
            </a:lvl3pPr>
            <a:lvl4pPr marL="1281760" indent="0">
              <a:buNone/>
              <a:defRPr sz="935"/>
            </a:lvl4pPr>
            <a:lvl5pPr marL="1709014" indent="0">
              <a:buNone/>
              <a:defRPr sz="935"/>
            </a:lvl5pPr>
            <a:lvl6pPr marL="2136267" indent="0">
              <a:buNone/>
              <a:defRPr sz="935"/>
            </a:lvl6pPr>
            <a:lvl7pPr marL="2563520" indent="0">
              <a:buNone/>
              <a:defRPr sz="935"/>
            </a:lvl7pPr>
            <a:lvl8pPr marL="2990774" indent="0">
              <a:buNone/>
              <a:defRPr sz="935"/>
            </a:lvl8pPr>
            <a:lvl9pPr marL="3418027" indent="0">
              <a:buNone/>
              <a:defRPr sz="93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69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427249"/>
            <a:ext cx="2832952" cy="1495372"/>
          </a:xfrm>
        </p:spPr>
        <p:txBody>
          <a:bodyPr anchor="b"/>
          <a:lstStyle>
            <a:lvl1pPr>
              <a:defRPr sz="29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4192" y="922741"/>
            <a:ext cx="4446717" cy="4554358"/>
          </a:xfrm>
        </p:spPr>
        <p:txBody>
          <a:bodyPr anchor="t"/>
          <a:lstStyle>
            <a:lvl1pPr marL="0" indent="0">
              <a:buNone/>
              <a:defRPr sz="2990"/>
            </a:lvl1pPr>
            <a:lvl2pPr marL="427253" indent="0">
              <a:buNone/>
              <a:defRPr sz="2617"/>
            </a:lvl2pPr>
            <a:lvl3pPr marL="854507" indent="0">
              <a:buNone/>
              <a:defRPr sz="2243"/>
            </a:lvl3pPr>
            <a:lvl4pPr marL="1281760" indent="0">
              <a:buNone/>
              <a:defRPr sz="1869"/>
            </a:lvl4pPr>
            <a:lvl5pPr marL="1709014" indent="0">
              <a:buNone/>
              <a:defRPr sz="1869"/>
            </a:lvl5pPr>
            <a:lvl6pPr marL="2136267" indent="0">
              <a:buNone/>
              <a:defRPr sz="1869"/>
            </a:lvl6pPr>
            <a:lvl7pPr marL="2563520" indent="0">
              <a:buNone/>
              <a:defRPr sz="1869"/>
            </a:lvl7pPr>
            <a:lvl8pPr marL="2990774" indent="0">
              <a:buNone/>
              <a:defRPr sz="1869"/>
            </a:lvl8pPr>
            <a:lvl9pPr marL="3418027" indent="0">
              <a:buNone/>
              <a:defRPr sz="186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19" y="1922622"/>
            <a:ext cx="2832952" cy="3561894"/>
          </a:xfrm>
        </p:spPr>
        <p:txBody>
          <a:bodyPr/>
          <a:lstStyle>
            <a:lvl1pPr marL="0" indent="0">
              <a:buNone/>
              <a:defRPr sz="1495"/>
            </a:lvl1pPr>
            <a:lvl2pPr marL="427253" indent="0">
              <a:buNone/>
              <a:defRPr sz="1308"/>
            </a:lvl2pPr>
            <a:lvl3pPr marL="854507" indent="0">
              <a:buNone/>
              <a:defRPr sz="1121"/>
            </a:lvl3pPr>
            <a:lvl4pPr marL="1281760" indent="0">
              <a:buNone/>
              <a:defRPr sz="935"/>
            </a:lvl4pPr>
            <a:lvl5pPr marL="1709014" indent="0">
              <a:buNone/>
              <a:defRPr sz="935"/>
            </a:lvl5pPr>
            <a:lvl6pPr marL="2136267" indent="0">
              <a:buNone/>
              <a:defRPr sz="935"/>
            </a:lvl6pPr>
            <a:lvl7pPr marL="2563520" indent="0">
              <a:buNone/>
              <a:defRPr sz="935"/>
            </a:lvl7pPr>
            <a:lvl8pPr marL="2990774" indent="0">
              <a:buNone/>
              <a:defRPr sz="935"/>
            </a:lvl8pPr>
            <a:lvl9pPr marL="3418027" indent="0">
              <a:buNone/>
              <a:defRPr sz="93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1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875" y="341209"/>
            <a:ext cx="7575888" cy="12387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875" y="1706031"/>
            <a:ext cx="7575888" cy="4066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877" y="5939952"/>
            <a:ext cx="1976319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4D418-B9C2-487C-9C18-48F775FB9DA1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9580" y="5939952"/>
            <a:ext cx="2964478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446" y="5939952"/>
            <a:ext cx="1976319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29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854507" rtl="0" eaLnBrk="1" latinLnBrk="0" hangingPunct="1">
        <a:lnSpc>
          <a:spcPct val="90000"/>
        </a:lnSpc>
        <a:spcBef>
          <a:spcPct val="0"/>
        </a:spcBef>
        <a:buNone/>
        <a:defRPr sz="41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627" indent="-213627" algn="l" defTabSz="854507" rtl="0" eaLnBrk="1" latinLnBrk="0" hangingPunct="1">
        <a:lnSpc>
          <a:spcPct val="90000"/>
        </a:lnSpc>
        <a:spcBef>
          <a:spcPts val="935"/>
        </a:spcBef>
        <a:buFont typeface="Arial" panose="020B0604020202020204" pitchFamily="34" charset="0"/>
        <a:buChar char="•"/>
        <a:defRPr sz="2617" kern="1200">
          <a:solidFill>
            <a:schemeClr val="tx1"/>
          </a:solidFill>
          <a:latin typeface="+mn-lt"/>
          <a:ea typeface="+mn-ea"/>
          <a:cs typeface="+mn-cs"/>
        </a:defRPr>
      </a:lvl1pPr>
      <a:lvl2pPr marL="640880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3" kern="1200">
          <a:solidFill>
            <a:schemeClr val="tx1"/>
          </a:solidFill>
          <a:latin typeface="+mn-lt"/>
          <a:ea typeface="+mn-ea"/>
          <a:cs typeface="+mn-cs"/>
        </a:defRPr>
      </a:lvl2pPr>
      <a:lvl3pPr marL="106813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9" kern="1200">
          <a:solidFill>
            <a:schemeClr val="tx1"/>
          </a:solidFill>
          <a:latin typeface="+mn-lt"/>
          <a:ea typeface="+mn-ea"/>
          <a:cs typeface="+mn-cs"/>
        </a:defRPr>
      </a:lvl3pPr>
      <a:lvl4pPr marL="1495387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4pPr>
      <a:lvl5pPr marL="1922640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5pPr>
      <a:lvl6pPr marL="234989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6pPr>
      <a:lvl7pPr marL="2777147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7pPr>
      <a:lvl8pPr marL="3204401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8pPr>
      <a:lvl9pPr marL="363165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1pPr>
      <a:lvl2pPr marL="427253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2pPr>
      <a:lvl3pPr marL="85450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3pPr>
      <a:lvl4pPr marL="128176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4pPr>
      <a:lvl5pPr marL="1709014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5pPr>
      <a:lvl6pPr marL="213626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6pPr>
      <a:lvl7pPr marL="256352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7pPr>
      <a:lvl8pPr marL="2990774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8pPr>
      <a:lvl9pPr marL="341802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F7E9804-6A7F-4DF1-89CD-6C7DDB403C14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6129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B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149078"/>
              </p:ext>
            </p:extLst>
          </p:nvPr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6336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F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453447"/>
              </p:ext>
            </p:extLst>
          </p:nvPr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1706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D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909891"/>
              </p:ext>
            </p:extLst>
          </p:nvPr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0226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783"/>
              </p:ext>
            </p:extLst>
          </p:nvPr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628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21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160891"/>
              </p:ext>
            </p:extLst>
          </p:nvPr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1929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793B038-2101-4BB9-A862-5847C43E24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374985"/>
              </p:ext>
            </p:extLst>
          </p:nvPr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3168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5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244078"/>
              </p:ext>
            </p:extLst>
          </p:nvPr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7199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6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976361"/>
              </p:ext>
            </p:extLst>
          </p:nvPr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0645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22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318286"/>
              </p:ext>
            </p:extLst>
          </p:nvPr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5419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13FFA78-8A49-496C-B333-DFBA756858EA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7212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7CFBB71-DED5-4BF1-8E45-AD42BF090594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542103"/>
              </p:ext>
            </p:extLst>
          </p:nvPr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9787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E6032A1-9AC9-46FA-9A47-921E20D6A9C4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6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326015"/>
              </p:ext>
            </p:extLst>
          </p:nvPr>
        </p:nvGraphicFramePr>
        <p:xfrm>
          <a:off x="72724" y="84110"/>
          <a:ext cx="8638190" cy="6240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593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258579-8C9A-4C13-B476-388D7FA8E11C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1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562988"/>
              </p:ext>
            </p:extLst>
          </p:nvPr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5849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B0EBE5B-48ED-4879-9224-42809904D27F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4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926567"/>
              </p:ext>
            </p:extLst>
          </p:nvPr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3477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5823113-30E8-4C7E-B77B-C0414EB4AE05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7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158325"/>
              </p:ext>
            </p:extLst>
          </p:nvPr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4439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A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643477"/>
              </p:ext>
            </p:extLst>
          </p:nvPr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4201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E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255142"/>
              </p:ext>
            </p:extLst>
          </p:nvPr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2170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1563</TotalTime>
  <Words>392</Words>
  <Application>Microsoft Office PowerPoint</Application>
  <PresentationFormat>Custom</PresentationFormat>
  <Paragraphs>109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AngsanaUPC</vt:lpstr>
      <vt:lpstr>Arial</vt:lpstr>
      <vt:lpstr>Calibri</vt:lpstr>
      <vt:lpstr>Calibri Light</vt:lpstr>
      <vt:lpstr>FreesiaUPC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Chanattha Saengrattanayon</dc:creator>
  <cp:lastModifiedBy>Chanattha Saengrattanayon</cp:lastModifiedBy>
  <cp:revision>63</cp:revision>
  <dcterms:created xsi:type="dcterms:W3CDTF">2018-10-25T13:21:08Z</dcterms:created>
  <dcterms:modified xsi:type="dcterms:W3CDTF">2019-12-03T07:46:11Z</dcterms:modified>
</cp:coreProperties>
</file>