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70.59\rnd_datum\infographic_&#3619;&#3634;&#3618;&#3648;&#3604;&#3639;&#3629;&#3609;_Bigcity&amp;Tourism\January-2020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เชียงราย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(19.96139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 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99.88139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2-4224-A61B-436D1A3415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7526944"/>
        <c:axId val="-7575171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30.6</c:v>
                </c:pt>
                <c:pt idx="1">
                  <c:v>30.8</c:v>
                </c:pt>
                <c:pt idx="2">
                  <c:v>30.3</c:v>
                </c:pt>
                <c:pt idx="3">
                  <c:v>30.4</c:v>
                </c:pt>
                <c:pt idx="4">
                  <c:v>30.4</c:v>
                </c:pt>
                <c:pt idx="5">
                  <c:v>30.7</c:v>
                </c:pt>
                <c:pt idx="6">
                  <c:v>30</c:v>
                </c:pt>
                <c:pt idx="7">
                  <c:v>29.6</c:v>
                </c:pt>
                <c:pt idx="8">
                  <c:v>29.9</c:v>
                </c:pt>
                <c:pt idx="9">
                  <c:v>29.8</c:v>
                </c:pt>
                <c:pt idx="10">
                  <c:v>29.2</c:v>
                </c:pt>
                <c:pt idx="11">
                  <c:v>28.7</c:v>
                </c:pt>
                <c:pt idx="12">
                  <c:v>29.6</c:v>
                </c:pt>
                <c:pt idx="13">
                  <c:v>30</c:v>
                </c:pt>
                <c:pt idx="14">
                  <c:v>29.4</c:v>
                </c:pt>
                <c:pt idx="15">
                  <c:v>29.7</c:v>
                </c:pt>
                <c:pt idx="16">
                  <c:v>29</c:v>
                </c:pt>
                <c:pt idx="17">
                  <c:v>30.4</c:v>
                </c:pt>
                <c:pt idx="18">
                  <c:v>30.1</c:v>
                </c:pt>
                <c:pt idx="19">
                  <c:v>30.5</c:v>
                </c:pt>
                <c:pt idx="20">
                  <c:v>31.8</c:v>
                </c:pt>
                <c:pt idx="21">
                  <c:v>31.8</c:v>
                </c:pt>
                <c:pt idx="22">
                  <c:v>31.6</c:v>
                </c:pt>
                <c:pt idx="23">
                  <c:v>29.6</c:v>
                </c:pt>
                <c:pt idx="24">
                  <c:v>30.6</c:v>
                </c:pt>
                <c:pt idx="25">
                  <c:v>28</c:v>
                </c:pt>
                <c:pt idx="26">
                  <c:v>28.4</c:v>
                </c:pt>
                <c:pt idx="27">
                  <c:v>28.5</c:v>
                </c:pt>
                <c:pt idx="28">
                  <c:v>29.8</c:v>
                </c:pt>
                <c:pt idx="29">
                  <c:v>30.6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2-4224-A61B-436D1A34150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16.600000000000001</c:v>
                </c:pt>
                <c:pt idx="1">
                  <c:v>16.5</c:v>
                </c:pt>
                <c:pt idx="2">
                  <c:v>15.6</c:v>
                </c:pt>
                <c:pt idx="3">
                  <c:v>17.3</c:v>
                </c:pt>
                <c:pt idx="4">
                  <c:v>17.399999999999999</c:v>
                </c:pt>
                <c:pt idx="5">
                  <c:v>16.8</c:v>
                </c:pt>
                <c:pt idx="6">
                  <c:v>16.5</c:v>
                </c:pt>
                <c:pt idx="7">
                  <c:v>17.3</c:v>
                </c:pt>
                <c:pt idx="8">
                  <c:v>16.600000000000001</c:v>
                </c:pt>
                <c:pt idx="9">
                  <c:v>16.5</c:v>
                </c:pt>
                <c:pt idx="10">
                  <c:v>15.5</c:v>
                </c:pt>
                <c:pt idx="11">
                  <c:v>13.2</c:v>
                </c:pt>
                <c:pt idx="12">
                  <c:v>14</c:v>
                </c:pt>
                <c:pt idx="13">
                  <c:v>15.6</c:v>
                </c:pt>
                <c:pt idx="14">
                  <c:v>14</c:v>
                </c:pt>
                <c:pt idx="15">
                  <c:v>13</c:v>
                </c:pt>
                <c:pt idx="16">
                  <c:v>12.9</c:v>
                </c:pt>
                <c:pt idx="17">
                  <c:v>13.6</c:v>
                </c:pt>
                <c:pt idx="18">
                  <c:v>15.1</c:v>
                </c:pt>
                <c:pt idx="19">
                  <c:v>15</c:v>
                </c:pt>
                <c:pt idx="20">
                  <c:v>15.5</c:v>
                </c:pt>
                <c:pt idx="21">
                  <c:v>14.8</c:v>
                </c:pt>
                <c:pt idx="22">
                  <c:v>12.9</c:v>
                </c:pt>
                <c:pt idx="23">
                  <c:v>10.5</c:v>
                </c:pt>
                <c:pt idx="24">
                  <c:v>10.3</c:v>
                </c:pt>
                <c:pt idx="25">
                  <c:v>10.4</c:v>
                </c:pt>
                <c:pt idx="26">
                  <c:v>9</c:v>
                </c:pt>
                <c:pt idx="27">
                  <c:v>9.3000000000000007</c:v>
                </c:pt>
                <c:pt idx="28">
                  <c:v>9</c:v>
                </c:pt>
                <c:pt idx="29">
                  <c:v>10.8</c:v>
                </c:pt>
                <c:pt idx="30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B2-4224-A61B-436D1A3415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7526400"/>
        <c:axId val="-757520960"/>
        <c:extLst/>
      </c:stockChart>
      <c:valAx>
        <c:axId val="-7575171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7526944"/>
        <c:crosses val="max"/>
        <c:crossBetween val="between"/>
      </c:valAx>
      <c:catAx>
        <c:axId val="-75752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7517152"/>
        <c:crosses val="autoZero"/>
        <c:auto val="1"/>
        <c:lblAlgn val="ctr"/>
        <c:lblOffset val="100"/>
        <c:noMultiLvlLbl val="0"/>
      </c:catAx>
      <c:valAx>
        <c:axId val="-75752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7526400"/>
        <c:crosses val="autoZero"/>
        <c:crossBetween val="between"/>
      </c:valAx>
      <c:catAx>
        <c:axId val="-7575264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575209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ระยอง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(12.63222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101.3436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888269735513833"/>
          <c:y val="6.05143721633888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1.7</c:v>
                </c:pt>
                <c:pt idx="19">
                  <c:v>0.1</c:v>
                </c:pt>
                <c:pt idx="20">
                  <c:v>0.2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60-497A-829E-595D0FB298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8685088"/>
        <c:axId val="-7186943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34</c:v>
                </c:pt>
                <c:pt idx="1">
                  <c:v>33</c:v>
                </c:pt>
                <c:pt idx="2">
                  <c:v>33.4</c:v>
                </c:pt>
                <c:pt idx="3">
                  <c:v>31.7</c:v>
                </c:pt>
                <c:pt idx="4">
                  <c:v>32.6</c:v>
                </c:pt>
                <c:pt idx="5">
                  <c:v>31.7</c:v>
                </c:pt>
                <c:pt idx="6">
                  <c:v>32.200000000000003</c:v>
                </c:pt>
                <c:pt idx="7">
                  <c:v>31.3</c:v>
                </c:pt>
                <c:pt idx="8">
                  <c:v>32</c:v>
                </c:pt>
                <c:pt idx="9">
                  <c:v>31.2</c:v>
                </c:pt>
                <c:pt idx="10">
                  <c:v>31</c:v>
                </c:pt>
                <c:pt idx="11">
                  <c:v>31.7</c:v>
                </c:pt>
                <c:pt idx="12">
                  <c:v>31.6</c:v>
                </c:pt>
                <c:pt idx="13">
                  <c:v>31.5</c:v>
                </c:pt>
                <c:pt idx="14">
                  <c:v>31.5</c:v>
                </c:pt>
                <c:pt idx="15">
                  <c:v>31.3</c:v>
                </c:pt>
                <c:pt idx="16">
                  <c:v>31.5</c:v>
                </c:pt>
                <c:pt idx="17">
                  <c:v>31.7</c:v>
                </c:pt>
                <c:pt idx="18">
                  <c:v>31.5</c:v>
                </c:pt>
                <c:pt idx="19">
                  <c:v>32</c:v>
                </c:pt>
                <c:pt idx="20">
                  <c:v>31.7</c:v>
                </c:pt>
                <c:pt idx="21">
                  <c:v>31</c:v>
                </c:pt>
                <c:pt idx="22">
                  <c:v>31.2</c:v>
                </c:pt>
                <c:pt idx="23">
                  <c:v>32</c:v>
                </c:pt>
                <c:pt idx="24">
                  <c:v>32</c:v>
                </c:pt>
                <c:pt idx="25">
                  <c:v>31</c:v>
                </c:pt>
                <c:pt idx="26">
                  <c:v>31.5</c:v>
                </c:pt>
                <c:pt idx="27">
                  <c:v>31</c:v>
                </c:pt>
                <c:pt idx="28">
                  <c:v>31.4</c:v>
                </c:pt>
                <c:pt idx="29">
                  <c:v>32.5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60-497A-829E-595D0FB2982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25.1</c:v>
                </c:pt>
                <c:pt idx="1">
                  <c:v>22.5</c:v>
                </c:pt>
                <c:pt idx="2">
                  <c:v>22.7</c:v>
                </c:pt>
                <c:pt idx="3">
                  <c:v>22.3</c:v>
                </c:pt>
                <c:pt idx="4">
                  <c:v>22.1</c:v>
                </c:pt>
                <c:pt idx="5">
                  <c:v>21.7</c:v>
                </c:pt>
                <c:pt idx="6">
                  <c:v>21</c:v>
                </c:pt>
                <c:pt idx="7">
                  <c:v>24</c:v>
                </c:pt>
                <c:pt idx="8">
                  <c:v>23.5</c:v>
                </c:pt>
                <c:pt idx="9">
                  <c:v>25.4</c:v>
                </c:pt>
                <c:pt idx="10">
                  <c:v>28</c:v>
                </c:pt>
                <c:pt idx="11">
                  <c:v>25.6</c:v>
                </c:pt>
                <c:pt idx="12">
                  <c:v>24.5</c:v>
                </c:pt>
                <c:pt idx="13">
                  <c:v>26</c:v>
                </c:pt>
                <c:pt idx="14">
                  <c:v>22.8</c:v>
                </c:pt>
                <c:pt idx="15">
                  <c:v>23.8</c:v>
                </c:pt>
                <c:pt idx="16">
                  <c:v>24</c:v>
                </c:pt>
                <c:pt idx="17">
                  <c:v>24.5</c:v>
                </c:pt>
                <c:pt idx="18">
                  <c:v>24.4</c:v>
                </c:pt>
                <c:pt idx="19">
                  <c:v>26</c:v>
                </c:pt>
                <c:pt idx="20">
                  <c:v>25.7</c:v>
                </c:pt>
                <c:pt idx="21">
                  <c:v>24.2</c:v>
                </c:pt>
                <c:pt idx="22">
                  <c:v>26.8</c:v>
                </c:pt>
                <c:pt idx="23">
                  <c:v>27.6</c:v>
                </c:pt>
                <c:pt idx="24">
                  <c:v>27.5</c:v>
                </c:pt>
                <c:pt idx="25">
                  <c:v>27.6</c:v>
                </c:pt>
                <c:pt idx="26">
                  <c:v>27.6</c:v>
                </c:pt>
                <c:pt idx="27">
                  <c:v>26.8</c:v>
                </c:pt>
                <c:pt idx="28">
                  <c:v>24</c:v>
                </c:pt>
                <c:pt idx="29">
                  <c:v>22.3</c:v>
                </c:pt>
                <c:pt idx="30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60-497A-829E-595D0FB298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8693792"/>
        <c:axId val="-718699776"/>
        <c:extLst/>
      </c:stockChart>
      <c:valAx>
        <c:axId val="-7186943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8685088"/>
        <c:crosses val="max"/>
        <c:crossBetween val="between"/>
      </c:valAx>
      <c:catAx>
        <c:axId val="-71868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8694336"/>
        <c:crossesAt val="0"/>
        <c:auto val="1"/>
        <c:lblAlgn val="ctr"/>
        <c:lblOffset val="100"/>
        <c:noMultiLvlLbl val="0"/>
      </c:catAx>
      <c:valAx>
        <c:axId val="-7186997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8693792"/>
        <c:crosses val="autoZero"/>
        <c:crossBetween val="between"/>
      </c:valAx>
      <c:catAx>
        <c:axId val="-7186937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86997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en-US" sz="2400">
                <a:latin typeface="TH K2D July8" panose="02000506000000020004" pitchFamily="2" charset="-34"/>
                <a:cs typeface="TH K2D July8" panose="02000506000000020004" pitchFamily="2" charset="-34"/>
              </a:rPr>
              <a:t>(</a:t>
            </a: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หัวหิน</a:t>
            </a:r>
            <a:r>
              <a:rPr lang="en-US" sz="2400">
                <a:latin typeface="TH K2D July8" panose="02000506000000020004" pitchFamily="2" charset="-34"/>
                <a:cs typeface="TH K2D July8" panose="02000506000000020004" pitchFamily="2" charset="-34"/>
              </a:rPr>
              <a:t>)</a:t>
            </a: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 ประจวบคีรีขันธ์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(12.58611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99.9625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5594496841740936"/>
          <c:y val="4.0342914775592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6F-4D47-A669-EF1E52078D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7855536"/>
        <c:axId val="-7178517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31.4</c:v>
                </c:pt>
                <c:pt idx="1">
                  <c:v>31.2</c:v>
                </c:pt>
                <c:pt idx="2">
                  <c:v>31.6</c:v>
                </c:pt>
                <c:pt idx="3">
                  <c:v>31</c:v>
                </c:pt>
                <c:pt idx="4">
                  <c:v>31.5</c:v>
                </c:pt>
                <c:pt idx="5">
                  <c:v>30.9</c:v>
                </c:pt>
                <c:pt idx="6">
                  <c:v>31.8</c:v>
                </c:pt>
                <c:pt idx="7">
                  <c:v>30.7</c:v>
                </c:pt>
                <c:pt idx="8">
                  <c:v>31.8</c:v>
                </c:pt>
                <c:pt idx="9">
                  <c:v>31.7</c:v>
                </c:pt>
                <c:pt idx="10">
                  <c:v>31</c:v>
                </c:pt>
                <c:pt idx="11">
                  <c:v>31.5</c:v>
                </c:pt>
                <c:pt idx="12">
                  <c:v>31.9</c:v>
                </c:pt>
                <c:pt idx="13">
                  <c:v>31.8</c:v>
                </c:pt>
                <c:pt idx="14">
                  <c:v>32</c:v>
                </c:pt>
                <c:pt idx="15">
                  <c:v>30.6</c:v>
                </c:pt>
                <c:pt idx="16">
                  <c:v>31.7</c:v>
                </c:pt>
                <c:pt idx="17">
                  <c:v>30.9</c:v>
                </c:pt>
                <c:pt idx="18">
                  <c:v>31.2</c:v>
                </c:pt>
                <c:pt idx="19">
                  <c:v>30.2</c:v>
                </c:pt>
                <c:pt idx="20">
                  <c:v>31.5</c:v>
                </c:pt>
                <c:pt idx="21">
                  <c:v>31.7</c:v>
                </c:pt>
                <c:pt idx="22">
                  <c:v>32.299999999999997</c:v>
                </c:pt>
                <c:pt idx="23">
                  <c:v>32.5</c:v>
                </c:pt>
                <c:pt idx="24">
                  <c:v>32.5</c:v>
                </c:pt>
                <c:pt idx="25">
                  <c:v>33.700000000000003</c:v>
                </c:pt>
                <c:pt idx="26">
                  <c:v>33.700000000000003</c:v>
                </c:pt>
                <c:pt idx="27">
                  <c:v>30.4</c:v>
                </c:pt>
                <c:pt idx="28">
                  <c:v>31.3</c:v>
                </c:pt>
                <c:pt idx="29">
                  <c:v>30.9</c:v>
                </c:pt>
                <c:pt idx="30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6F-4D47-A669-EF1E52078D4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23.7</c:v>
                </c:pt>
                <c:pt idx="1">
                  <c:v>25.1</c:v>
                </c:pt>
                <c:pt idx="2">
                  <c:v>24.9</c:v>
                </c:pt>
                <c:pt idx="3">
                  <c:v>23.5</c:v>
                </c:pt>
                <c:pt idx="4">
                  <c:v>23.9</c:v>
                </c:pt>
                <c:pt idx="5">
                  <c:v>23.7</c:v>
                </c:pt>
                <c:pt idx="6">
                  <c:v>23.7</c:v>
                </c:pt>
                <c:pt idx="7">
                  <c:v>23.2</c:v>
                </c:pt>
                <c:pt idx="8">
                  <c:v>24.7</c:v>
                </c:pt>
                <c:pt idx="9">
                  <c:v>24.2</c:v>
                </c:pt>
                <c:pt idx="10">
                  <c:v>25.9</c:v>
                </c:pt>
                <c:pt idx="11">
                  <c:v>24.1</c:v>
                </c:pt>
                <c:pt idx="12">
                  <c:v>24.2</c:v>
                </c:pt>
                <c:pt idx="13">
                  <c:v>24.3</c:v>
                </c:pt>
                <c:pt idx="14">
                  <c:v>24</c:v>
                </c:pt>
                <c:pt idx="15">
                  <c:v>23.4</c:v>
                </c:pt>
                <c:pt idx="16">
                  <c:v>23.6</c:v>
                </c:pt>
                <c:pt idx="17">
                  <c:v>23.9</c:v>
                </c:pt>
                <c:pt idx="18">
                  <c:v>24.1</c:v>
                </c:pt>
                <c:pt idx="19">
                  <c:v>25</c:v>
                </c:pt>
                <c:pt idx="20">
                  <c:v>25</c:v>
                </c:pt>
                <c:pt idx="21">
                  <c:v>24.6</c:v>
                </c:pt>
                <c:pt idx="22">
                  <c:v>24</c:v>
                </c:pt>
                <c:pt idx="23">
                  <c:v>25.1</c:v>
                </c:pt>
                <c:pt idx="24">
                  <c:v>24.2</c:v>
                </c:pt>
                <c:pt idx="25">
                  <c:v>24.4</c:v>
                </c:pt>
                <c:pt idx="26">
                  <c:v>21</c:v>
                </c:pt>
                <c:pt idx="27">
                  <c:v>22.3</c:v>
                </c:pt>
                <c:pt idx="28">
                  <c:v>22.7</c:v>
                </c:pt>
                <c:pt idx="29">
                  <c:v>22.6</c:v>
                </c:pt>
                <c:pt idx="30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6F-4D47-A669-EF1E52078D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7856080"/>
        <c:axId val="-717850640"/>
        <c:extLst/>
      </c:stockChart>
      <c:valAx>
        <c:axId val="-7178517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55536"/>
        <c:crosses val="max"/>
        <c:crossBetween val="between"/>
      </c:valAx>
      <c:catAx>
        <c:axId val="-71785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51728"/>
        <c:crossesAt val="0"/>
        <c:auto val="1"/>
        <c:lblAlgn val="ctr"/>
        <c:lblOffset val="100"/>
        <c:noMultiLvlLbl val="0"/>
      </c:catAx>
      <c:valAx>
        <c:axId val="-7178506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56080"/>
        <c:crosses val="autoZero"/>
        <c:crossBetween val="between"/>
      </c:valAx>
      <c:catAx>
        <c:axId val="-7178560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78506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ตราด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(11.76667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102.8833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448709295953389"/>
          <c:y val="4.0342914775592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0.9</c:v>
                </c:pt>
                <c:pt idx="10">
                  <c:v>0.4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2.5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85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3-4B67-B1F9-349CA9EE6B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7844656"/>
        <c:axId val="-7178511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35.5</c:v>
                </c:pt>
                <c:pt idx="1">
                  <c:v>34.799999999999997</c:v>
                </c:pt>
                <c:pt idx="2">
                  <c:v>34.9</c:v>
                </c:pt>
                <c:pt idx="3">
                  <c:v>34</c:v>
                </c:pt>
                <c:pt idx="4">
                  <c:v>34.1</c:v>
                </c:pt>
                <c:pt idx="5">
                  <c:v>33.5</c:v>
                </c:pt>
                <c:pt idx="6">
                  <c:v>34</c:v>
                </c:pt>
                <c:pt idx="7">
                  <c:v>33</c:v>
                </c:pt>
                <c:pt idx="8">
                  <c:v>34.4</c:v>
                </c:pt>
                <c:pt idx="9">
                  <c:v>32.5</c:v>
                </c:pt>
                <c:pt idx="10">
                  <c:v>30.8</c:v>
                </c:pt>
                <c:pt idx="11">
                  <c:v>33.5</c:v>
                </c:pt>
                <c:pt idx="12">
                  <c:v>33.700000000000003</c:v>
                </c:pt>
                <c:pt idx="13">
                  <c:v>33.200000000000003</c:v>
                </c:pt>
                <c:pt idx="14">
                  <c:v>34</c:v>
                </c:pt>
                <c:pt idx="15">
                  <c:v>33</c:v>
                </c:pt>
                <c:pt idx="16">
                  <c:v>33</c:v>
                </c:pt>
                <c:pt idx="17">
                  <c:v>33.299999999999997</c:v>
                </c:pt>
                <c:pt idx="18">
                  <c:v>34</c:v>
                </c:pt>
                <c:pt idx="19">
                  <c:v>33.5</c:v>
                </c:pt>
                <c:pt idx="20">
                  <c:v>34</c:v>
                </c:pt>
                <c:pt idx="21">
                  <c:v>33.799999999999997</c:v>
                </c:pt>
                <c:pt idx="22">
                  <c:v>33.5</c:v>
                </c:pt>
                <c:pt idx="23">
                  <c:v>33.200000000000003</c:v>
                </c:pt>
                <c:pt idx="24">
                  <c:v>33.1</c:v>
                </c:pt>
                <c:pt idx="25">
                  <c:v>33.299999999999997</c:v>
                </c:pt>
                <c:pt idx="26">
                  <c:v>33.200000000000003</c:v>
                </c:pt>
                <c:pt idx="27">
                  <c:v>33.5</c:v>
                </c:pt>
                <c:pt idx="28">
                  <c:v>33.200000000000003</c:v>
                </c:pt>
                <c:pt idx="29">
                  <c:v>33.5</c:v>
                </c:pt>
                <c:pt idx="30">
                  <c:v>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73-4B67-B1F9-349CA9EE6BE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22.2</c:v>
                </c:pt>
                <c:pt idx="1">
                  <c:v>21.5</c:v>
                </c:pt>
                <c:pt idx="2">
                  <c:v>22.2</c:v>
                </c:pt>
                <c:pt idx="3">
                  <c:v>22</c:v>
                </c:pt>
                <c:pt idx="4">
                  <c:v>21.5</c:v>
                </c:pt>
                <c:pt idx="5">
                  <c:v>21.4</c:v>
                </c:pt>
                <c:pt idx="6">
                  <c:v>21.5</c:v>
                </c:pt>
                <c:pt idx="7">
                  <c:v>23.4</c:v>
                </c:pt>
                <c:pt idx="8">
                  <c:v>23</c:v>
                </c:pt>
                <c:pt idx="9">
                  <c:v>24.6</c:v>
                </c:pt>
                <c:pt idx="10">
                  <c:v>24.5</c:v>
                </c:pt>
                <c:pt idx="11">
                  <c:v>23.7</c:v>
                </c:pt>
                <c:pt idx="12">
                  <c:v>22.7</c:v>
                </c:pt>
                <c:pt idx="13">
                  <c:v>23.7</c:v>
                </c:pt>
                <c:pt idx="14">
                  <c:v>22</c:v>
                </c:pt>
                <c:pt idx="15">
                  <c:v>22.5</c:v>
                </c:pt>
                <c:pt idx="16">
                  <c:v>22.6</c:v>
                </c:pt>
                <c:pt idx="17">
                  <c:v>21.5</c:v>
                </c:pt>
                <c:pt idx="18">
                  <c:v>23.6</c:v>
                </c:pt>
                <c:pt idx="19">
                  <c:v>23.2</c:v>
                </c:pt>
                <c:pt idx="20">
                  <c:v>22.3</c:v>
                </c:pt>
                <c:pt idx="21">
                  <c:v>22.5</c:v>
                </c:pt>
                <c:pt idx="22">
                  <c:v>23.5</c:v>
                </c:pt>
                <c:pt idx="23">
                  <c:v>24</c:v>
                </c:pt>
                <c:pt idx="24">
                  <c:v>23</c:v>
                </c:pt>
                <c:pt idx="25">
                  <c:v>23.1</c:v>
                </c:pt>
                <c:pt idx="26">
                  <c:v>23.2</c:v>
                </c:pt>
                <c:pt idx="27">
                  <c:v>23</c:v>
                </c:pt>
                <c:pt idx="28">
                  <c:v>23.5</c:v>
                </c:pt>
                <c:pt idx="29">
                  <c:v>23.4</c:v>
                </c:pt>
                <c:pt idx="30">
                  <c:v>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73-4B67-B1F9-349CA9EE6B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7852272"/>
        <c:axId val="-717849552"/>
        <c:extLst/>
      </c:stockChart>
      <c:valAx>
        <c:axId val="-717851184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4656"/>
        <c:crosses val="max"/>
        <c:crossBetween val="between"/>
        <c:majorUnit val="20"/>
        <c:minorUnit val="20"/>
      </c:valAx>
      <c:catAx>
        <c:axId val="-7178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51184"/>
        <c:crossesAt val="0"/>
        <c:auto val="1"/>
        <c:lblAlgn val="ctr"/>
        <c:lblOffset val="100"/>
        <c:noMultiLvlLbl val="0"/>
      </c:catAx>
      <c:valAx>
        <c:axId val="-7178495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52272"/>
        <c:crosses val="autoZero"/>
        <c:crossBetween val="between"/>
      </c:valAx>
      <c:catAx>
        <c:axId val="-7178522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78495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สุราษฎร์ธานี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(9.135556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99.15194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5181310028554125"/>
          <c:y val="4.0342914775592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6-4EA1-90F0-4DA161D714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7841936"/>
        <c:axId val="-7178424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33</c:v>
                </c:pt>
                <c:pt idx="1">
                  <c:v>30.9</c:v>
                </c:pt>
                <c:pt idx="2">
                  <c:v>30.3</c:v>
                </c:pt>
                <c:pt idx="3">
                  <c:v>32.1</c:v>
                </c:pt>
                <c:pt idx="4">
                  <c:v>32.4</c:v>
                </c:pt>
                <c:pt idx="5">
                  <c:v>31.6</c:v>
                </c:pt>
                <c:pt idx="6">
                  <c:v>31.3</c:v>
                </c:pt>
                <c:pt idx="7">
                  <c:v>32.1</c:v>
                </c:pt>
                <c:pt idx="8">
                  <c:v>33.299999999999997</c:v>
                </c:pt>
                <c:pt idx="9">
                  <c:v>32.5</c:v>
                </c:pt>
                <c:pt idx="10">
                  <c:v>32.5</c:v>
                </c:pt>
                <c:pt idx="11">
                  <c:v>33.5</c:v>
                </c:pt>
                <c:pt idx="12">
                  <c:v>32.5</c:v>
                </c:pt>
                <c:pt idx="13">
                  <c:v>33.200000000000003</c:v>
                </c:pt>
                <c:pt idx="14">
                  <c:v>32.200000000000003</c:v>
                </c:pt>
                <c:pt idx="15">
                  <c:v>32.700000000000003</c:v>
                </c:pt>
                <c:pt idx="16">
                  <c:v>32.1</c:v>
                </c:pt>
                <c:pt idx="17">
                  <c:v>32.799999999999997</c:v>
                </c:pt>
                <c:pt idx="18">
                  <c:v>32</c:v>
                </c:pt>
                <c:pt idx="19">
                  <c:v>33.1</c:v>
                </c:pt>
                <c:pt idx="20">
                  <c:v>34.299999999999997</c:v>
                </c:pt>
                <c:pt idx="21">
                  <c:v>33.700000000000003</c:v>
                </c:pt>
                <c:pt idx="22">
                  <c:v>33.1</c:v>
                </c:pt>
                <c:pt idx="23">
                  <c:v>33.5</c:v>
                </c:pt>
                <c:pt idx="24">
                  <c:v>33.700000000000003</c:v>
                </c:pt>
                <c:pt idx="25">
                  <c:v>33</c:v>
                </c:pt>
                <c:pt idx="26">
                  <c:v>33.700000000000003</c:v>
                </c:pt>
                <c:pt idx="27">
                  <c:v>32.6</c:v>
                </c:pt>
                <c:pt idx="28">
                  <c:v>32.6</c:v>
                </c:pt>
                <c:pt idx="29">
                  <c:v>32.6</c:v>
                </c:pt>
                <c:pt idx="30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86-4EA1-90F0-4DA161D7148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23.2</c:v>
                </c:pt>
                <c:pt idx="1">
                  <c:v>22</c:v>
                </c:pt>
                <c:pt idx="2">
                  <c:v>22</c:v>
                </c:pt>
                <c:pt idx="3">
                  <c:v>21.6</c:v>
                </c:pt>
                <c:pt idx="4">
                  <c:v>22.1</c:v>
                </c:pt>
                <c:pt idx="5">
                  <c:v>20.5</c:v>
                </c:pt>
                <c:pt idx="6">
                  <c:v>21.2</c:v>
                </c:pt>
                <c:pt idx="7">
                  <c:v>23.3</c:v>
                </c:pt>
                <c:pt idx="8">
                  <c:v>23</c:v>
                </c:pt>
                <c:pt idx="9">
                  <c:v>23</c:v>
                </c:pt>
                <c:pt idx="10">
                  <c:v>23</c:v>
                </c:pt>
                <c:pt idx="11">
                  <c:v>22.9</c:v>
                </c:pt>
                <c:pt idx="12">
                  <c:v>22.5</c:v>
                </c:pt>
                <c:pt idx="13">
                  <c:v>20.8</c:v>
                </c:pt>
                <c:pt idx="14">
                  <c:v>20.7</c:v>
                </c:pt>
                <c:pt idx="15">
                  <c:v>21.6</c:v>
                </c:pt>
                <c:pt idx="16">
                  <c:v>20.3</c:v>
                </c:pt>
                <c:pt idx="17">
                  <c:v>21.2</c:v>
                </c:pt>
                <c:pt idx="18">
                  <c:v>23.3</c:v>
                </c:pt>
                <c:pt idx="19">
                  <c:v>22.5</c:v>
                </c:pt>
                <c:pt idx="20">
                  <c:v>23.1</c:v>
                </c:pt>
                <c:pt idx="21">
                  <c:v>21.4</c:v>
                </c:pt>
                <c:pt idx="22">
                  <c:v>22.9</c:v>
                </c:pt>
                <c:pt idx="23">
                  <c:v>21.5</c:v>
                </c:pt>
                <c:pt idx="24">
                  <c:v>20</c:v>
                </c:pt>
                <c:pt idx="25">
                  <c:v>20.5</c:v>
                </c:pt>
                <c:pt idx="26">
                  <c:v>20.7</c:v>
                </c:pt>
                <c:pt idx="27">
                  <c:v>22.1</c:v>
                </c:pt>
                <c:pt idx="28">
                  <c:v>21.6</c:v>
                </c:pt>
                <c:pt idx="29">
                  <c:v>21.5</c:v>
                </c:pt>
                <c:pt idx="30">
                  <c:v>20.399999999999999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86-4EA1-90F0-4DA161D714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7848464"/>
        <c:axId val="-717849008"/>
        <c:extLst/>
      </c:stockChart>
      <c:valAx>
        <c:axId val="-7178424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1936"/>
        <c:crosses val="max"/>
        <c:crossBetween val="between"/>
      </c:valAx>
      <c:catAx>
        <c:axId val="-71784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2480"/>
        <c:crossesAt val="0"/>
        <c:auto val="1"/>
        <c:lblAlgn val="ctr"/>
        <c:lblOffset val="100"/>
        <c:noMultiLvlLbl val="0"/>
      </c:catAx>
      <c:valAx>
        <c:axId val="-717849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8464"/>
        <c:crosses val="autoZero"/>
        <c:crossBetween val="between"/>
      </c:valAx>
      <c:catAx>
        <c:axId val="-7178484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7849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นครศรีธรรมราช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(8.537778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99.96389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888269735513833"/>
          <c:y val="2.01714573877962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7.4</c:v>
                </c:pt>
                <c:pt idx="2">
                  <c:v>5.7</c:v>
                </c:pt>
                <c:pt idx="3">
                  <c:v>3.9</c:v>
                </c:pt>
                <c:pt idx="4">
                  <c:v>0</c:v>
                </c:pt>
                <c:pt idx="5">
                  <c:v>0</c:v>
                </c:pt>
                <c:pt idx="6">
                  <c:v>0.9</c:v>
                </c:pt>
                <c:pt idx="7">
                  <c:v>10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</c:v>
                </c:pt>
                <c:pt idx="18">
                  <c:v>0</c:v>
                </c:pt>
                <c:pt idx="19">
                  <c:v>0.2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0-4B7A-8D0B-CFC5A4BB8B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7846288"/>
        <c:axId val="-7178549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30.9</c:v>
                </c:pt>
                <c:pt idx="1">
                  <c:v>30.7</c:v>
                </c:pt>
                <c:pt idx="2">
                  <c:v>31</c:v>
                </c:pt>
                <c:pt idx="3">
                  <c:v>30.7</c:v>
                </c:pt>
                <c:pt idx="4">
                  <c:v>31</c:v>
                </c:pt>
                <c:pt idx="5">
                  <c:v>31.5</c:v>
                </c:pt>
                <c:pt idx="6">
                  <c:v>31</c:v>
                </c:pt>
                <c:pt idx="7">
                  <c:v>29</c:v>
                </c:pt>
                <c:pt idx="8">
                  <c:v>31.8</c:v>
                </c:pt>
                <c:pt idx="9">
                  <c:v>31.5</c:v>
                </c:pt>
                <c:pt idx="10">
                  <c:v>32.4</c:v>
                </c:pt>
                <c:pt idx="11">
                  <c:v>32</c:v>
                </c:pt>
                <c:pt idx="12">
                  <c:v>31</c:v>
                </c:pt>
                <c:pt idx="13">
                  <c:v>31</c:v>
                </c:pt>
                <c:pt idx="14">
                  <c:v>31.4</c:v>
                </c:pt>
                <c:pt idx="15">
                  <c:v>31.8</c:v>
                </c:pt>
                <c:pt idx="16">
                  <c:v>31.9</c:v>
                </c:pt>
                <c:pt idx="17">
                  <c:v>31.5</c:v>
                </c:pt>
                <c:pt idx="18">
                  <c:v>31.4</c:v>
                </c:pt>
                <c:pt idx="19">
                  <c:v>31.4</c:v>
                </c:pt>
                <c:pt idx="20">
                  <c:v>31.2</c:v>
                </c:pt>
                <c:pt idx="21">
                  <c:v>31.5</c:v>
                </c:pt>
                <c:pt idx="22">
                  <c:v>31.7</c:v>
                </c:pt>
                <c:pt idx="23">
                  <c:v>32</c:v>
                </c:pt>
                <c:pt idx="24">
                  <c:v>32.200000000000003</c:v>
                </c:pt>
                <c:pt idx="25">
                  <c:v>31.5</c:v>
                </c:pt>
                <c:pt idx="26">
                  <c:v>32.6</c:v>
                </c:pt>
                <c:pt idx="27">
                  <c:v>31.2</c:v>
                </c:pt>
                <c:pt idx="28">
                  <c:v>31.6</c:v>
                </c:pt>
                <c:pt idx="29">
                  <c:v>31.8</c:v>
                </c:pt>
                <c:pt idx="30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80-4B7A-8D0B-CFC5A4BB8B5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23.9</c:v>
                </c:pt>
                <c:pt idx="1">
                  <c:v>23.5</c:v>
                </c:pt>
                <c:pt idx="2">
                  <c:v>23.4</c:v>
                </c:pt>
                <c:pt idx="3">
                  <c:v>23.2</c:v>
                </c:pt>
                <c:pt idx="4">
                  <c:v>23.3</c:v>
                </c:pt>
                <c:pt idx="5">
                  <c:v>22</c:v>
                </c:pt>
                <c:pt idx="6">
                  <c:v>21.4</c:v>
                </c:pt>
                <c:pt idx="7">
                  <c:v>23.9</c:v>
                </c:pt>
                <c:pt idx="8">
                  <c:v>23.5</c:v>
                </c:pt>
                <c:pt idx="9">
                  <c:v>23.5</c:v>
                </c:pt>
                <c:pt idx="10">
                  <c:v>24.7</c:v>
                </c:pt>
                <c:pt idx="11">
                  <c:v>23.3</c:v>
                </c:pt>
                <c:pt idx="12">
                  <c:v>24</c:v>
                </c:pt>
                <c:pt idx="13">
                  <c:v>23.5</c:v>
                </c:pt>
                <c:pt idx="14">
                  <c:v>23.5</c:v>
                </c:pt>
                <c:pt idx="15">
                  <c:v>23.1</c:v>
                </c:pt>
                <c:pt idx="16">
                  <c:v>21.4</c:v>
                </c:pt>
                <c:pt idx="17">
                  <c:v>23.2</c:v>
                </c:pt>
                <c:pt idx="18">
                  <c:v>24.3</c:v>
                </c:pt>
                <c:pt idx="19">
                  <c:v>23.9</c:v>
                </c:pt>
                <c:pt idx="20">
                  <c:v>24.4</c:v>
                </c:pt>
                <c:pt idx="21">
                  <c:v>23.5</c:v>
                </c:pt>
                <c:pt idx="22">
                  <c:v>24.1</c:v>
                </c:pt>
                <c:pt idx="23">
                  <c:v>23.3</c:v>
                </c:pt>
                <c:pt idx="24">
                  <c:v>21.2</c:v>
                </c:pt>
                <c:pt idx="25">
                  <c:v>21</c:v>
                </c:pt>
                <c:pt idx="26">
                  <c:v>22.1</c:v>
                </c:pt>
                <c:pt idx="27">
                  <c:v>21.8</c:v>
                </c:pt>
                <c:pt idx="28">
                  <c:v>23.2</c:v>
                </c:pt>
                <c:pt idx="29">
                  <c:v>22.9</c:v>
                </c:pt>
                <c:pt idx="30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80-4B7A-8D0B-CFC5A4BB8B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7845744"/>
        <c:axId val="-717856624"/>
        <c:extLst/>
      </c:stockChart>
      <c:valAx>
        <c:axId val="-717854992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6288"/>
        <c:crosses val="max"/>
        <c:crossBetween val="between"/>
      </c:valAx>
      <c:catAx>
        <c:axId val="-71784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54992"/>
        <c:crossesAt val="0"/>
        <c:auto val="1"/>
        <c:lblAlgn val="ctr"/>
        <c:lblOffset val="100"/>
        <c:noMultiLvlLbl val="0"/>
      </c:catAx>
      <c:valAx>
        <c:axId val="-7178566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5744"/>
        <c:crosses val="autoZero"/>
        <c:crossBetween val="between"/>
      </c:valAx>
      <c:catAx>
        <c:axId val="-7178457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78566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พังงา(ตะกั่วป่า)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(8.684167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98.25222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53278301750742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0.2</c:v>
                </c:pt>
                <c:pt idx="20">
                  <c:v>0</c:v>
                </c:pt>
                <c:pt idx="21">
                  <c:v>0</c:v>
                </c:pt>
                <c:pt idx="22">
                  <c:v>2.4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F-4F5A-B6A0-004C43583D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4994368"/>
        <c:axId val="-7149949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34.200000000000003</c:v>
                </c:pt>
                <c:pt idx="1">
                  <c:v>32.6</c:v>
                </c:pt>
                <c:pt idx="2">
                  <c:v>33</c:v>
                </c:pt>
                <c:pt idx="3">
                  <c:v>34</c:v>
                </c:pt>
                <c:pt idx="4">
                  <c:v>31.8</c:v>
                </c:pt>
                <c:pt idx="5">
                  <c:v>31.8</c:v>
                </c:pt>
                <c:pt idx="6">
                  <c:v>31</c:v>
                </c:pt>
                <c:pt idx="7">
                  <c:v>34</c:v>
                </c:pt>
                <c:pt idx="8">
                  <c:v>32</c:v>
                </c:pt>
                <c:pt idx="9">
                  <c:v>32.5</c:v>
                </c:pt>
                <c:pt idx="10">
                  <c:v>31</c:v>
                </c:pt>
                <c:pt idx="11">
                  <c:v>31.5</c:v>
                </c:pt>
                <c:pt idx="12">
                  <c:v>31.5</c:v>
                </c:pt>
                <c:pt idx="13">
                  <c:v>32.299999999999997</c:v>
                </c:pt>
                <c:pt idx="14">
                  <c:v>32.4</c:v>
                </c:pt>
                <c:pt idx="15">
                  <c:v>32</c:v>
                </c:pt>
                <c:pt idx="16">
                  <c:v>33.5</c:v>
                </c:pt>
                <c:pt idx="17">
                  <c:v>35.200000000000003</c:v>
                </c:pt>
                <c:pt idx="18">
                  <c:v>33</c:v>
                </c:pt>
                <c:pt idx="19">
                  <c:v>31.8</c:v>
                </c:pt>
                <c:pt idx="20">
                  <c:v>34.200000000000003</c:v>
                </c:pt>
                <c:pt idx="21">
                  <c:v>32.799999999999997</c:v>
                </c:pt>
                <c:pt idx="22">
                  <c:v>32.799999999999997</c:v>
                </c:pt>
                <c:pt idx="23">
                  <c:v>32</c:v>
                </c:pt>
                <c:pt idx="24">
                  <c:v>32</c:v>
                </c:pt>
                <c:pt idx="25">
                  <c:v>32.1</c:v>
                </c:pt>
                <c:pt idx="26">
                  <c:v>31.5</c:v>
                </c:pt>
                <c:pt idx="27">
                  <c:v>31.2</c:v>
                </c:pt>
                <c:pt idx="28">
                  <c:v>31.2</c:v>
                </c:pt>
                <c:pt idx="29">
                  <c:v>32.200000000000003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BF-4F5A-B6A0-004C43583D5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23</c:v>
                </c:pt>
                <c:pt idx="1">
                  <c:v>22.4</c:v>
                </c:pt>
                <c:pt idx="2">
                  <c:v>23</c:v>
                </c:pt>
                <c:pt idx="3">
                  <c:v>22.1</c:v>
                </c:pt>
                <c:pt idx="4">
                  <c:v>21.4</c:v>
                </c:pt>
                <c:pt idx="5">
                  <c:v>21.7</c:v>
                </c:pt>
                <c:pt idx="6">
                  <c:v>21.5</c:v>
                </c:pt>
                <c:pt idx="7">
                  <c:v>23.2</c:v>
                </c:pt>
                <c:pt idx="8">
                  <c:v>23</c:v>
                </c:pt>
                <c:pt idx="9">
                  <c:v>23</c:v>
                </c:pt>
                <c:pt idx="10">
                  <c:v>24.5</c:v>
                </c:pt>
                <c:pt idx="11">
                  <c:v>24.1</c:v>
                </c:pt>
                <c:pt idx="12">
                  <c:v>23</c:v>
                </c:pt>
                <c:pt idx="13">
                  <c:v>22.8</c:v>
                </c:pt>
                <c:pt idx="14">
                  <c:v>22</c:v>
                </c:pt>
                <c:pt idx="15">
                  <c:v>22.5</c:v>
                </c:pt>
                <c:pt idx="16">
                  <c:v>21</c:v>
                </c:pt>
                <c:pt idx="17">
                  <c:v>21.7</c:v>
                </c:pt>
                <c:pt idx="18">
                  <c:v>22.6</c:v>
                </c:pt>
                <c:pt idx="19">
                  <c:v>22.7</c:v>
                </c:pt>
                <c:pt idx="20">
                  <c:v>22.5</c:v>
                </c:pt>
                <c:pt idx="21">
                  <c:v>21.3</c:v>
                </c:pt>
                <c:pt idx="22">
                  <c:v>22</c:v>
                </c:pt>
                <c:pt idx="23">
                  <c:v>22.2</c:v>
                </c:pt>
                <c:pt idx="24">
                  <c:v>22.3</c:v>
                </c:pt>
                <c:pt idx="25">
                  <c:v>22</c:v>
                </c:pt>
                <c:pt idx="26">
                  <c:v>22</c:v>
                </c:pt>
                <c:pt idx="27">
                  <c:v>21.8</c:v>
                </c:pt>
                <c:pt idx="28">
                  <c:v>21.3</c:v>
                </c:pt>
                <c:pt idx="29">
                  <c:v>22.3</c:v>
                </c:pt>
                <c:pt idx="30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BF-4F5A-B6A0-004C43583D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4993280"/>
        <c:axId val="-714987840"/>
        <c:extLst/>
      </c:stockChart>
      <c:valAx>
        <c:axId val="-7149949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94368"/>
        <c:crosses val="max"/>
        <c:crossBetween val="between"/>
      </c:valAx>
      <c:catAx>
        <c:axId val="-71499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94912"/>
        <c:crossesAt val="0"/>
        <c:auto val="1"/>
        <c:lblAlgn val="ctr"/>
        <c:lblOffset val="100"/>
        <c:noMultiLvlLbl val="0"/>
      </c:catAx>
      <c:valAx>
        <c:axId val="-7149878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93280"/>
        <c:crosses val="autoZero"/>
        <c:crossBetween val="between"/>
      </c:valAx>
      <c:catAx>
        <c:axId val="-7149932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49878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ภูเก็ต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(8.1450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98.31444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64472440944881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2.2000000000000002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0.6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4C-46AC-9BC7-D0BAE37054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4985664"/>
        <c:axId val="-7149927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33.4</c:v>
                </c:pt>
                <c:pt idx="1">
                  <c:v>33.6</c:v>
                </c:pt>
                <c:pt idx="2">
                  <c:v>32.799999999999997</c:v>
                </c:pt>
                <c:pt idx="3">
                  <c:v>33.6</c:v>
                </c:pt>
                <c:pt idx="4">
                  <c:v>33.4</c:v>
                </c:pt>
                <c:pt idx="5">
                  <c:v>33.799999999999997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33.4</c:v>
                </c:pt>
                <c:pt idx="10">
                  <c:v>33</c:v>
                </c:pt>
                <c:pt idx="11">
                  <c:v>31.7</c:v>
                </c:pt>
                <c:pt idx="12">
                  <c:v>33.6</c:v>
                </c:pt>
                <c:pt idx="13">
                  <c:v>33.4</c:v>
                </c:pt>
                <c:pt idx="14">
                  <c:v>33.200000000000003</c:v>
                </c:pt>
                <c:pt idx="15">
                  <c:v>33</c:v>
                </c:pt>
                <c:pt idx="16">
                  <c:v>32.5</c:v>
                </c:pt>
                <c:pt idx="17">
                  <c:v>34.799999999999997</c:v>
                </c:pt>
                <c:pt idx="18">
                  <c:v>34.9</c:v>
                </c:pt>
                <c:pt idx="19">
                  <c:v>33.299999999999997</c:v>
                </c:pt>
                <c:pt idx="20">
                  <c:v>35.1</c:v>
                </c:pt>
                <c:pt idx="21">
                  <c:v>34.5</c:v>
                </c:pt>
                <c:pt idx="22">
                  <c:v>34.799999999999997</c:v>
                </c:pt>
                <c:pt idx="23">
                  <c:v>34.1</c:v>
                </c:pt>
                <c:pt idx="24">
                  <c:v>34.299999999999997</c:v>
                </c:pt>
                <c:pt idx="25">
                  <c:v>32.200000000000003</c:v>
                </c:pt>
                <c:pt idx="26">
                  <c:v>32.700000000000003</c:v>
                </c:pt>
                <c:pt idx="27">
                  <c:v>31.3</c:v>
                </c:pt>
                <c:pt idx="28">
                  <c:v>31.8</c:v>
                </c:pt>
                <c:pt idx="29">
                  <c:v>32.9</c:v>
                </c:pt>
                <c:pt idx="30">
                  <c:v>34.200000000000003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4C-46AC-9BC7-D0BAE37054B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23</c:v>
                </c:pt>
                <c:pt idx="1">
                  <c:v>20.8</c:v>
                </c:pt>
                <c:pt idx="2">
                  <c:v>22.6</c:v>
                </c:pt>
                <c:pt idx="3">
                  <c:v>22.1</c:v>
                </c:pt>
                <c:pt idx="4">
                  <c:v>22.4</c:v>
                </c:pt>
                <c:pt idx="5">
                  <c:v>21.6</c:v>
                </c:pt>
                <c:pt idx="6">
                  <c:v>21.1</c:v>
                </c:pt>
                <c:pt idx="7">
                  <c:v>22.6</c:v>
                </c:pt>
                <c:pt idx="8">
                  <c:v>22.5</c:v>
                </c:pt>
                <c:pt idx="9">
                  <c:v>23.8</c:v>
                </c:pt>
                <c:pt idx="10">
                  <c:v>23.2</c:v>
                </c:pt>
                <c:pt idx="11">
                  <c:v>23.4</c:v>
                </c:pt>
                <c:pt idx="12">
                  <c:v>22.6</c:v>
                </c:pt>
                <c:pt idx="13">
                  <c:v>23.6</c:v>
                </c:pt>
                <c:pt idx="14">
                  <c:v>21.8</c:v>
                </c:pt>
                <c:pt idx="15">
                  <c:v>21.1</c:v>
                </c:pt>
                <c:pt idx="16">
                  <c:v>21.5</c:v>
                </c:pt>
                <c:pt idx="17">
                  <c:v>22</c:v>
                </c:pt>
                <c:pt idx="18">
                  <c:v>23.4</c:v>
                </c:pt>
                <c:pt idx="19">
                  <c:v>24.5</c:v>
                </c:pt>
                <c:pt idx="20">
                  <c:v>22.7</c:v>
                </c:pt>
                <c:pt idx="21">
                  <c:v>24.1</c:v>
                </c:pt>
                <c:pt idx="22">
                  <c:v>22.1</c:v>
                </c:pt>
                <c:pt idx="23">
                  <c:v>22.5</c:v>
                </c:pt>
                <c:pt idx="24">
                  <c:v>22.4</c:v>
                </c:pt>
                <c:pt idx="25">
                  <c:v>20.7</c:v>
                </c:pt>
                <c:pt idx="26">
                  <c:v>22</c:v>
                </c:pt>
                <c:pt idx="27">
                  <c:v>20.399999999999999</c:v>
                </c:pt>
                <c:pt idx="28">
                  <c:v>20.399999999999999</c:v>
                </c:pt>
                <c:pt idx="29">
                  <c:v>21.5</c:v>
                </c:pt>
                <c:pt idx="30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4C-46AC-9BC7-D0BAE37054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4993824"/>
        <c:axId val="-714983488"/>
        <c:extLst/>
      </c:stockChart>
      <c:valAx>
        <c:axId val="-7149927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85664"/>
        <c:crosses val="max"/>
        <c:crossBetween val="between"/>
      </c:valAx>
      <c:catAx>
        <c:axId val="-7149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92736"/>
        <c:crossesAt val="0"/>
        <c:auto val="1"/>
        <c:lblAlgn val="ctr"/>
        <c:lblOffset val="100"/>
        <c:noMultiLvlLbl val="0"/>
      </c:catAx>
      <c:valAx>
        <c:axId val="-7149834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93824"/>
        <c:crosses val="autoZero"/>
        <c:crossBetween val="between"/>
      </c:valAx>
      <c:catAx>
        <c:axId val="-7149938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49834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กระบี่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(8.103611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98.97528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5181310028554125"/>
          <c:y val="4.0342914775592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7.8</c:v>
                </c:pt>
                <c:pt idx="12">
                  <c:v>1.9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4-4D5A-AD8E-D33A60CF76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4982400"/>
        <c:axId val="-7149921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33.9</c:v>
                </c:pt>
                <c:pt idx="1">
                  <c:v>34.299999999999997</c:v>
                </c:pt>
                <c:pt idx="2">
                  <c:v>33.6</c:v>
                </c:pt>
                <c:pt idx="3">
                  <c:v>33.5</c:v>
                </c:pt>
                <c:pt idx="4">
                  <c:v>35.700000000000003</c:v>
                </c:pt>
                <c:pt idx="5">
                  <c:v>34.299999999999997</c:v>
                </c:pt>
                <c:pt idx="6">
                  <c:v>33.6</c:v>
                </c:pt>
                <c:pt idx="7">
                  <c:v>32.1</c:v>
                </c:pt>
                <c:pt idx="8">
                  <c:v>34.4</c:v>
                </c:pt>
                <c:pt idx="9">
                  <c:v>34.299999999999997</c:v>
                </c:pt>
                <c:pt idx="10">
                  <c:v>33.5</c:v>
                </c:pt>
                <c:pt idx="11">
                  <c:v>34.4</c:v>
                </c:pt>
                <c:pt idx="12">
                  <c:v>33</c:v>
                </c:pt>
                <c:pt idx="13">
                  <c:v>33.6</c:v>
                </c:pt>
                <c:pt idx="14">
                  <c:v>34</c:v>
                </c:pt>
                <c:pt idx="15">
                  <c:v>34</c:v>
                </c:pt>
                <c:pt idx="16">
                  <c:v>34.5</c:v>
                </c:pt>
                <c:pt idx="17">
                  <c:v>35</c:v>
                </c:pt>
                <c:pt idx="18">
                  <c:v>34.799999999999997</c:v>
                </c:pt>
                <c:pt idx="19">
                  <c:v>34.799999999999997</c:v>
                </c:pt>
                <c:pt idx="20">
                  <c:v>35</c:v>
                </c:pt>
                <c:pt idx="21">
                  <c:v>34.700000000000003</c:v>
                </c:pt>
                <c:pt idx="22">
                  <c:v>35.5</c:v>
                </c:pt>
                <c:pt idx="23">
                  <c:v>36.1</c:v>
                </c:pt>
                <c:pt idx="24">
                  <c:v>35.5</c:v>
                </c:pt>
                <c:pt idx="25">
                  <c:v>35</c:v>
                </c:pt>
                <c:pt idx="26">
                  <c:v>35.5</c:v>
                </c:pt>
                <c:pt idx="27">
                  <c:v>34.4</c:v>
                </c:pt>
                <c:pt idx="28">
                  <c:v>35.799999999999997</c:v>
                </c:pt>
                <c:pt idx="29">
                  <c:v>36.799999999999997</c:v>
                </c:pt>
                <c:pt idx="30">
                  <c:v>35.4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B4-4D5A-AD8E-D33A60CF765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22</c:v>
                </c:pt>
                <c:pt idx="1">
                  <c:v>22.8</c:v>
                </c:pt>
                <c:pt idx="2">
                  <c:v>23</c:v>
                </c:pt>
                <c:pt idx="3">
                  <c:v>22.4</c:v>
                </c:pt>
                <c:pt idx="4">
                  <c:v>22.2</c:v>
                </c:pt>
                <c:pt idx="5">
                  <c:v>22</c:v>
                </c:pt>
                <c:pt idx="6">
                  <c:v>21.4</c:v>
                </c:pt>
                <c:pt idx="7">
                  <c:v>23.2</c:v>
                </c:pt>
                <c:pt idx="8">
                  <c:v>23</c:v>
                </c:pt>
                <c:pt idx="9">
                  <c:v>22.2</c:v>
                </c:pt>
                <c:pt idx="10">
                  <c:v>23</c:v>
                </c:pt>
                <c:pt idx="11">
                  <c:v>23.5</c:v>
                </c:pt>
                <c:pt idx="12">
                  <c:v>23.1</c:v>
                </c:pt>
                <c:pt idx="13">
                  <c:v>22.6</c:v>
                </c:pt>
                <c:pt idx="14">
                  <c:v>22</c:v>
                </c:pt>
                <c:pt idx="15">
                  <c:v>22.1</c:v>
                </c:pt>
                <c:pt idx="16">
                  <c:v>21.7</c:v>
                </c:pt>
                <c:pt idx="17">
                  <c:v>22.5</c:v>
                </c:pt>
                <c:pt idx="18">
                  <c:v>23.5</c:v>
                </c:pt>
                <c:pt idx="19">
                  <c:v>23</c:v>
                </c:pt>
                <c:pt idx="20">
                  <c:v>24</c:v>
                </c:pt>
                <c:pt idx="21">
                  <c:v>22.5</c:v>
                </c:pt>
                <c:pt idx="22">
                  <c:v>22.8</c:v>
                </c:pt>
                <c:pt idx="23">
                  <c:v>23.1</c:v>
                </c:pt>
                <c:pt idx="24">
                  <c:v>22</c:v>
                </c:pt>
                <c:pt idx="25">
                  <c:v>22</c:v>
                </c:pt>
                <c:pt idx="26">
                  <c:v>22.5</c:v>
                </c:pt>
                <c:pt idx="27">
                  <c:v>22.8</c:v>
                </c:pt>
                <c:pt idx="28">
                  <c:v>22.5</c:v>
                </c:pt>
                <c:pt idx="29">
                  <c:v>22.5</c:v>
                </c:pt>
                <c:pt idx="30">
                  <c:v>22.1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B4-4D5A-AD8E-D33A60CF76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4991648"/>
        <c:axId val="-714986208"/>
        <c:extLst/>
      </c:stockChart>
      <c:valAx>
        <c:axId val="-7149921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82400"/>
        <c:crosses val="max"/>
        <c:crossBetween val="between"/>
      </c:valAx>
      <c:catAx>
        <c:axId val="-7149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92192"/>
        <c:crossesAt val="0"/>
        <c:auto val="1"/>
        <c:lblAlgn val="ctr"/>
        <c:lblOffset val="100"/>
        <c:noMultiLvlLbl val="0"/>
      </c:catAx>
      <c:valAx>
        <c:axId val="-7149862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91648"/>
        <c:crosses val="autoZero"/>
        <c:crossBetween val="between"/>
      </c:valAx>
      <c:catAx>
        <c:axId val="-7149916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49862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สงขลา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(7.182111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100.60770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182042629286724"/>
          <c:y val="6.05143721633888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0.6</c:v>
                </c:pt>
                <c:pt idx="19">
                  <c:v>0.4</c:v>
                </c:pt>
                <c:pt idx="20">
                  <c:v>0.1</c:v>
                </c:pt>
                <c:pt idx="21">
                  <c:v>0.2</c:v>
                </c:pt>
                <c:pt idx="22">
                  <c:v>0.01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6-4460-83BC-788BAF16D6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4995456"/>
        <c:axId val="-71784520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30.6</c:v>
                </c:pt>
                <c:pt idx="1">
                  <c:v>30.9</c:v>
                </c:pt>
                <c:pt idx="2">
                  <c:v>31.1</c:v>
                </c:pt>
                <c:pt idx="3">
                  <c:v>31</c:v>
                </c:pt>
                <c:pt idx="4">
                  <c:v>30.5</c:v>
                </c:pt>
                <c:pt idx="5">
                  <c:v>30.3</c:v>
                </c:pt>
                <c:pt idx="6">
                  <c:v>30.4</c:v>
                </c:pt>
                <c:pt idx="7">
                  <c:v>31.2</c:v>
                </c:pt>
                <c:pt idx="8">
                  <c:v>31.4</c:v>
                </c:pt>
                <c:pt idx="9">
                  <c:v>31.2</c:v>
                </c:pt>
                <c:pt idx="10">
                  <c:v>31.4</c:v>
                </c:pt>
                <c:pt idx="11">
                  <c:v>31.1</c:v>
                </c:pt>
                <c:pt idx="12">
                  <c:v>31.2</c:v>
                </c:pt>
                <c:pt idx="13">
                  <c:v>31</c:v>
                </c:pt>
                <c:pt idx="14">
                  <c:v>30.7</c:v>
                </c:pt>
                <c:pt idx="15">
                  <c:v>30.7</c:v>
                </c:pt>
                <c:pt idx="16">
                  <c:v>30.4</c:v>
                </c:pt>
                <c:pt idx="17">
                  <c:v>31.2</c:v>
                </c:pt>
                <c:pt idx="18">
                  <c:v>31.7</c:v>
                </c:pt>
                <c:pt idx="19">
                  <c:v>31.4</c:v>
                </c:pt>
                <c:pt idx="20">
                  <c:v>31.5</c:v>
                </c:pt>
                <c:pt idx="21">
                  <c:v>31.6</c:v>
                </c:pt>
                <c:pt idx="22">
                  <c:v>31.6</c:v>
                </c:pt>
                <c:pt idx="23">
                  <c:v>31.6</c:v>
                </c:pt>
                <c:pt idx="24">
                  <c:v>31</c:v>
                </c:pt>
                <c:pt idx="25">
                  <c:v>30.9</c:v>
                </c:pt>
                <c:pt idx="26">
                  <c:v>30.6</c:v>
                </c:pt>
                <c:pt idx="27">
                  <c:v>31.1</c:v>
                </c:pt>
                <c:pt idx="28">
                  <c:v>31.4</c:v>
                </c:pt>
                <c:pt idx="29">
                  <c:v>31.1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46-4460-83BC-788BAF16D68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26.5</c:v>
                </c:pt>
                <c:pt idx="1">
                  <c:v>26.8</c:v>
                </c:pt>
                <c:pt idx="2">
                  <c:v>26.6</c:v>
                </c:pt>
                <c:pt idx="3">
                  <c:v>26.6</c:v>
                </c:pt>
                <c:pt idx="4">
                  <c:v>24.5</c:v>
                </c:pt>
                <c:pt idx="5">
                  <c:v>24</c:v>
                </c:pt>
                <c:pt idx="6">
                  <c:v>24.5</c:v>
                </c:pt>
                <c:pt idx="7">
                  <c:v>26.6</c:v>
                </c:pt>
                <c:pt idx="8">
                  <c:v>26.1</c:v>
                </c:pt>
                <c:pt idx="9">
                  <c:v>25.5</c:v>
                </c:pt>
                <c:pt idx="10">
                  <c:v>25</c:v>
                </c:pt>
                <c:pt idx="11">
                  <c:v>24.6</c:v>
                </c:pt>
                <c:pt idx="12">
                  <c:v>25.7</c:v>
                </c:pt>
                <c:pt idx="13">
                  <c:v>25</c:v>
                </c:pt>
                <c:pt idx="14">
                  <c:v>25.2</c:v>
                </c:pt>
                <c:pt idx="15">
                  <c:v>24.1</c:v>
                </c:pt>
                <c:pt idx="16">
                  <c:v>25.7</c:v>
                </c:pt>
                <c:pt idx="17">
                  <c:v>26.8</c:v>
                </c:pt>
                <c:pt idx="18">
                  <c:v>26.8</c:v>
                </c:pt>
                <c:pt idx="19">
                  <c:v>26.3</c:v>
                </c:pt>
                <c:pt idx="20">
                  <c:v>25.8</c:v>
                </c:pt>
                <c:pt idx="21">
                  <c:v>26</c:v>
                </c:pt>
                <c:pt idx="22">
                  <c:v>25.6</c:v>
                </c:pt>
                <c:pt idx="23">
                  <c:v>26.3</c:v>
                </c:pt>
                <c:pt idx="24">
                  <c:v>24.8</c:v>
                </c:pt>
                <c:pt idx="25">
                  <c:v>23.7</c:v>
                </c:pt>
                <c:pt idx="26">
                  <c:v>23.5</c:v>
                </c:pt>
                <c:pt idx="27">
                  <c:v>23.8</c:v>
                </c:pt>
                <c:pt idx="28">
                  <c:v>26.1</c:v>
                </c:pt>
                <c:pt idx="29">
                  <c:v>24.7</c:v>
                </c:pt>
                <c:pt idx="30">
                  <c:v>26.3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46-4460-83BC-788BAF16D6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4985120"/>
        <c:axId val="-714997088"/>
        <c:extLst/>
      </c:stockChart>
      <c:valAx>
        <c:axId val="-71784520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95456"/>
        <c:crosses val="max"/>
        <c:crossBetween val="between"/>
      </c:valAx>
      <c:catAx>
        <c:axId val="-71499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5200"/>
        <c:crossesAt val="0"/>
        <c:auto val="1"/>
        <c:lblAlgn val="ctr"/>
        <c:lblOffset val="100"/>
        <c:noMultiLvlLbl val="0"/>
      </c:catAx>
      <c:valAx>
        <c:axId val="-7149970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4985120"/>
        <c:crosses val="autoZero"/>
        <c:crossBetween val="between"/>
      </c:valAx>
      <c:catAx>
        <c:axId val="-7149851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49970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เชียงใหม่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(18.79000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 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98.97694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9-4972-97FE-9B5146946B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7527488"/>
        <c:axId val="-7575182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31.5</c:v>
                </c:pt>
                <c:pt idx="1">
                  <c:v>31.8</c:v>
                </c:pt>
                <c:pt idx="2">
                  <c:v>32.4</c:v>
                </c:pt>
                <c:pt idx="3">
                  <c:v>32</c:v>
                </c:pt>
                <c:pt idx="4">
                  <c:v>31.7</c:v>
                </c:pt>
                <c:pt idx="5">
                  <c:v>33</c:v>
                </c:pt>
                <c:pt idx="6">
                  <c:v>33.1</c:v>
                </c:pt>
                <c:pt idx="7">
                  <c:v>32.299999999999997</c:v>
                </c:pt>
                <c:pt idx="8">
                  <c:v>32.700000000000003</c:v>
                </c:pt>
                <c:pt idx="9">
                  <c:v>33.200000000000003</c:v>
                </c:pt>
                <c:pt idx="10">
                  <c:v>33.4</c:v>
                </c:pt>
                <c:pt idx="11">
                  <c:v>31.9</c:v>
                </c:pt>
                <c:pt idx="12">
                  <c:v>30.4</c:v>
                </c:pt>
                <c:pt idx="13">
                  <c:v>32.5</c:v>
                </c:pt>
                <c:pt idx="14">
                  <c:v>32.5</c:v>
                </c:pt>
                <c:pt idx="15">
                  <c:v>33</c:v>
                </c:pt>
                <c:pt idx="16">
                  <c:v>33.299999999999997</c:v>
                </c:pt>
                <c:pt idx="17">
                  <c:v>32.6</c:v>
                </c:pt>
                <c:pt idx="18">
                  <c:v>33.299999999999997</c:v>
                </c:pt>
                <c:pt idx="19">
                  <c:v>32.299999999999997</c:v>
                </c:pt>
                <c:pt idx="20">
                  <c:v>33.5</c:v>
                </c:pt>
                <c:pt idx="21">
                  <c:v>34.4</c:v>
                </c:pt>
                <c:pt idx="22">
                  <c:v>34.1</c:v>
                </c:pt>
                <c:pt idx="23">
                  <c:v>32.5</c:v>
                </c:pt>
                <c:pt idx="24">
                  <c:v>33</c:v>
                </c:pt>
                <c:pt idx="25">
                  <c:v>30.5</c:v>
                </c:pt>
                <c:pt idx="26">
                  <c:v>29.6</c:v>
                </c:pt>
                <c:pt idx="27">
                  <c:v>30</c:v>
                </c:pt>
                <c:pt idx="28">
                  <c:v>31.9</c:v>
                </c:pt>
                <c:pt idx="29">
                  <c:v>31.4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19-4972-97FE-9B5146946B3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19.3</c:v>
                </c:pt>
                <c:pt idx="1">
                  <c:v>19.2</c:v>
                </c:pt>
                <c:pt idx="2">
                  <c:v>18.7</c:v>
                </c:pt>
                <c:pt idx="3">
                  <c:v>20</c:v>
                </c:pt>
                <c:pt idx="4">
                  <c:v>19.5</c:v>
                </c:pt>
                <c:pt idx="5">
                  <c:v>19.100000000000001</c:v>
                </c:pt>
                <c:pt idx="6">
                  <c:v>19.5</c:v>
                </c:pt>
                <c:pt idx="7">
                  <c:v>18.899999999999999</c:v>
                </c:pt>
                <c:pt idx="8">
                  <c:v>18.899999999999999</c:v>
                </c:pt>
                <c:pt idx="9">
                  <c:v>17.8</c:v>
                </c:pt>
                <c:pt idx="10">
                  <c:v>15.6</c:v>
                </c:pt>
                <c:pt idx="11">
                  <c:v>14.7</c:v>
                </c:pt>
                <c:pt idx="12">
                  <c:v>16.100000000000001</c:v>
                </c:pt>
                <c:pt idx="13">
                  <c:v>16.600000000000001</c:v>
                </c:pt>
                <c:pt idx="14">
                  <c:v>16.2</c:v>
                </c:pt>
                <c:pt idx="15">
                  <c:v>16</c:v>
                </c:pt>
                <c:pt idx="16">
                  <c:v>16</c:v>
                </c:pt>
                <c:pt idx="17">
                  <c:v>17.100000000000001</c:v>
                </c:pt>
                <c:pt idx="18">
                  <c:v>15.9</c:v>
                </c:pt>
                <c:pt idx="19">
                  <c:v>15.6</c:v>
                </c:pt>
                <c:pt idx="20">
                  <c:v>18</c:v>
                </c:pt>
                <c:pt idx="21">
                  <c:v>17.3</c:v>
                </c:pt>
                <c:pt idx="22">
                  <c:v>15</c:v>
                </c:pt>
                <c:pt idx="23">
                  <c:v>14.5</c:v>
                </c:pt>
                <c:pt idx="24">
                  <c:v>13.4</c:v>
                </c:pt>
                <c:pt idx="25">
                  <c:v>12.7</c:v>
                </c:pt>
                <c:pt idx="26">
                  <c:v>10.8</c:v>
                </c:pt>
                <c:pt idx="27">
                  <c:v>12</c:v>
                </c:pt>
                <c:pt idx="28">
                  <c:v>12.4</c:v>
                </c:pt>
                <c:pt idx="29">
                  <c:v>14</c:v>
                </c:pt>
                <c:pt idx="30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19-4972-97FE-9B5146946B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7523136"/>
        <c:axId val="-757521504"/>
        <c:extLst/>
      </c:stockChart>
      <c:valAx>
        <c:axId val="-7575182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7527488"/>
        <c:crosses val="max"/>
        <c:crossBetween val="between"/>
      </c:valAx>
      <c:catAx>
        <c:axId val="-75752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7518240"/>
        <c:crosses val="autoZero"/>
        <c:auto val="1"/>
        <c:lblAlgn val="ctr"/>
        <c:lblOffset val="100"/>
        <c:noMultiLvlLbl val="0"/>
      </c:catAx>
      <c:valAx>
        <c:axId val="-7575215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7523136"/>
        <c:crosses val="autoZero"/>
        <c:crossBetween val="between"/>
      </c:valAx>
      <c:catAx>
        <c:axId val="-7575231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57521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ขอนแก่น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(16.46111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102.78970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302189149433243"/>
          <c:y val="8.06858295511850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D8-47BA-BECE-723E7486CE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8515648"/>
        <c:axId val="-7585145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D8-47BA-BECE-723E7486CE9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32.9</c:v>
                </c:pt>
                <c:pt idx="1">
                  <c:v>32.700000000000003</c:v>
                </c:pt>
                <c:pt idx="2">
                  <c:v>33.5</c:v>
                </c:pt>
                <c:pt idx="3">
                  <c:v>33.5</c:v>
                </c:pt>
                <c:pt idx="4">
                  <c:v>32.700000000000003</c:v>
                </c:pt>
                <c:pt idx="5">
                  <c:v>33</c:v>
                </c:pt>
                <c:pt idx="6">
                  <c:v>34.1</c:v>
                </c:pt>
                <c:pt idx="7">
                  <c:v>34.200000000000003</c:v>
                </c:pt>
                <c:pt idx="8">
                  <c:v>35</c:v>
                </c:pt>
                <c:pt idx="9">
                  <c:v>34.6</c:v>
                </c:pt>
                <c:pt idx="10">
                  <c:v>33.9</c:v>
                </c:pt>
                <c:pt idx="11">
                  <c:v>33.5</c:v>
                </c:pt>
                <c:pt idx="12">
                  <c:v>32.200000000000003</c:v>
                </c:pt>
                <c:pt idx="13">
                  <c:v>33.299999999999997</c:v>
                </c:pt>
                <c:pt idx="14">
                  <c:v>33.5</c:v>
                </c:pt>
                <c:pt idx="15">
                  <c:v>34.5</c:v>
                </c:pt>
                <c:pt idx="16">
                  <c:v>33.6</c:v>
                </c:pt>
                <c:pt idx="17">
                  <c:v>32.799999999999997</c:v>
                </c:pt>
                <c:pt idx="18">
                  <c:v>32.799999999999997</c:v>
                </c:pt>
                <c:pt idx="19">
                  <c:v>32</c:v>
                </c:pt>
                <c:pt idx="20">
                  <c:v>33.1</c:v>
                </c:pt>
                <c:pt idx="21">
                  <c:v>35.299999999999997</c:v>
                </c:pt>
                <c:pt idx="22">
                  <c:v>36.6</c:v>
                </c:pt>
                <c:pt idx="23">
                  <c:v>34.200000000000003</c:v>
                </c:pt>
                <c:pt idx="24">
                  <c:v>34.200000000000003</c:v>
                </c:pt>
                <c:pt idx="25">
                  <c:v>35</c:v>
                </c:pt>
                <c:pt idx="26">
                  <c:v>31</c:v>
                </c:pt>
                <c:pt idx="27">
                  <c:v>30.9</c:v>
                </c:pt>
                <c:pt idx="28">
                  <c:v>31.5</c:v>
                </c:pt>
                <c:pt idx="29">
                  <c:v>27.5</c:v>
                </c:pt>
                <c:pt idx="30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D8-47BA-BECE-723E7486CE9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21.6</c:v>
                </c:pt>
                <c:pt idx="1">
                  <c:v>21.5</c:v>
                </c:pt>
                <c:pt idx="2">
                  <c:v>20.100000000000001</c:v>
                </c:pt>
                <c:pt idx="3">
                  <c:v>21.1</c:v>
                </c:pt>
                <c:pt idx="4">
                  <c:v>20.2</c:v>
                </c:pt>
                <c:pt idx="5">
                  <c:v>20.2</c:v>
                </c:pt>
                <c:pt idx="6">
                  <c:v>20.2</c:v>
                </c:pt>
                <c:pt idx="7">
                  <c:v>20.6</c:v>
                </c:pt>
                <c:pt idx="8">
                  <c:v>21.6</c:v>
                </c:pt>
                <c:pt idx="9">
                  <c:v>20.399999999999999</c:v>
                </c:pt>
                <c:pt idx="10">
                  <c:v>21</c:v>
                </c:pt>
                <c:pt idx="11">
                  <c:v>21.1</c:v>
                </c:pt>
                <c:pt idx="12">
                  <c:v>19.899999999999999</c:v>
                </c:pt>
                <c:pt idx="13">
                  <c:v>20.2</c:v>
                </c:pt>
                <c:pt idx="14">
                  <c:v>20.100000000000001</c:v>
                </c:pt>
                <c:pt idx="15">
                  <c:v>21</c:v>
                </c:pt>
                <c:pt idx="16">
                  <c:v>21.8</c:v>
                </c:pt>
                <c:pt idx="17">
                  <c:v>21</c:v>
                </c:pt>
                <c:pt idx="18">
                  <c:v>20.100000000000001</c:v>
                </c:pt>
                <c:pt idx="19">
                  <c:v>20.100000000000001</c:v>
                </c:pt>
                <c:pt idx="20">
                  <c:v>21.2</c:v>
                </c:pt>
                <c:pt idx="21">
                  <c:v>21.6</c:v>
                </c:pt>
                <c:pt idx="22">
                  <c:v>22.3</c:v>
                </c:pt>
                <c:pt idx="23">
                  <c:v>24</c:v>
                </c:pt>
                <c:pt idx="24">
                  <c:v>23.9</c:v>
                </c:pt>
                <c:pt idx="25">
                  <c:v>21.8</c:v>
                </c:pt>
                <c:pt idx="26">
                  <c:v>18</c:v>
                </c:pt>
                <c:pt idx="27">
                  <c:v>18</c:v>
                </c:pt>
                <c:pt idx="28">
                  <c:v>18.899999999999999</c:v>
                </c:pt>
                <c:pt idx="29">
                  <c:v>16.5</c:v>
                </c:pt>
                <c:pt idx="30">
                  <c:v>15.6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D8-47BA-BECE-723E7486CE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8523264"/>
        <c:axId val="-758519456"/>
        <c:extLst/>
      </c:stockChart>
      <c:valAx>
        <c:axId val="-7585145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8515648"/>
        <c:crosses val="max"/>
        <c:crossBetween val="between"/>
      </c:valAx>
      <c:catAx>
        <c:axId val="-75851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8514560"/>
        <c:crossesAt val="0"/>
        <c:auto val="1"/>
        <c:lblAlgn val="ctr"/>
        <c:lblOffset val="100"/>
        <c:noMultiLvlLbl val="0"/>
      </c:catAx>
      <c:valAx>
        <c:axId val="-7585194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8523264"/>
        <c:crosses val="autoZero"/>
        <c:crossBetween val="between"/>
      </c:valAx>
      <c:catAx>
        <c:axId val="-7585232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585194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พระนครศรีอยุธยา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(14.53472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100.7250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A-4A61-8D68-76B40CB29E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20016496"/>
        <c:axId val="-7200203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35</c:v>
                </c:pt>
                <c:pt idx="1">
                  <c:v>34.700000000000003</c:v>
                </c:pt>
                <c:pt idx="2">
                  <c:v>35.700000000000003</c:v>
                </c:pt>
                <c:pt idx="3">
                  <c:v>36</c:v>
                </c:pt>
                <c:pt idx="4">
                  <c:v>36</c:v>
                </c:pt>
                <c:pt idx="5">
                  <c:v>36.5</c:v>
                </c:pt>
                <c:pt idx="6">
                  <c:v>36.299999999999997</c:v>
                </c:pt>
                <c:pt idx="7">
                  <c:v>36.700000000000003</c:v>
                </c:pt>
                <c:pt idx="8">
                  <c:v>37.1</c:v>
                </c:pt>
                <c:pt idx="9">
                  <c:v>37.299999999999997</c:v>
                </c:pt>
                <c:pt idx="10">
                  <c:v>36</c:v>
                </c:pt>
                <c:pt idx="11">
                  <c:v>36</c:v>
                </c:pt>
                <c:pt idx="12">
                  <c:v>34.5</c:v>
                </c:pt>
                <c:pt idx="13">
                  <c:v>35</c:v>
                </c:pt>
                <c:pt idx="14">
                  <c:v>35.299999999999997</c:v>
                </c:pt>
                <c:pt idx="15">
                  <c:v>36</c:v>
                </c:pt>
                <c:pt idx="16">
                  <c:v>36.200000000000003</c:v>
                </c:pt>
                <c:pt idx="17">
                  <c:v>36.6</c:v>
                </c:pt>
                <c:pt idx="18">
                  <c:v>36.1</c:v>
                </c:pt>
                <c:pt idx="19">
                  <c:v>35.6</c:v>
                </c:pt>
                <c:pt idx="20">
                  <c:v>35.5</c:v>
                </c:pt>
                <c:pt idx="21">
                  <c:v>36.200000000000003</c:v>
                </c:pt>
                <c:pt idx="22">
                  <c:v>36.6</c:v>
                </c:pt>
                <c:pt idx="23">
                  <c:v>35.6</c:v>
                </c:pt>
                <c:pt idx="24">
                  <c:v>34.299999999999997</c:v>
                </c:pt>
                <c:pt idx="25">
                  <c:v>35.799999999999997</c:v>
                </c:pt>
                <c:pt idx="26">
                  <c:v>35</c:v>
                </c:pt>
                <c:pt idx="27">
                  <c:v>34.1</c:v>
                </c:pt>
                <c:pt idx="28">
                  <c:v>35.6</c:v>
                </c:pt>
                <c:pt idx="29">
                  <c:v>33</c:v>
                </c:pt>
                <c:pt idx="30">
                  <c:v>33.299999999999997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8A-4A61-8D68-76B40CB29EC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23.5</c:v>
                </c:pt>
                <c:pt idx="1">
                  <c:v>21.3</c:v>
                </c:pt>
                <c:pt idx="2">
                  <c:v>22.1</c:v>
                </c:pt>
                <c:pt idx="3">
                  <c:v>22</c:v>
                </c:pt>
                <c:pt idx="4">
                  <c:v>21</c:v>
                </c:pt>
                <c:pt idx="5">
                  <c:v>20.8</c:v>
                </c:pt>
                <c:pt idx="6">
                  <c:v>21.3</c:v>
                </c:pt>
                <c:pt idx="7">
                  <c:v>20.399999999999999</c:v>
                </c:pt>
                <c:pt idx="8">
                  <c:v>21.7</c:v>
                </c:pt>
                <c:pt idx="9">
                  <c:v>22.5</c:v>
                </c:pt>
                <c:pt idx="10">
                  <c:v>23</c:v>
                </c:pt>
                <c:pt idx="11">
                  <c:v>22.4</c:v>
                </c:pt>
                <c:pt idx="12">
                  <c:v>23.5</c:v>
                </c:pt>
                <c:pt idx="13">
                  <c:v>22.2</c:v>
                </c:pt>
                <c:pt idx="14">
                  <c:v>22.8</c:v>
                </c:pt>
                <c:pt idx="15">
                  <c:v>22.7</c:v>
                </c:pt>
                <c:pt idx="16">
                  <c:v>22.3</c:v>
                </c:pt>
                <c:pt idx="17">
                  <c:v>22.4</c:v>
                </c:pt>
                <c:pt idx="18">
                  <c:v>23</c:v>
                </c:pt>
                <c:pt idx="19">
                  <c:v>22.4</c:v>
                </c:pt>
                <c:pt idx="20">
                  <c:v>22.3</c:v>
                </c:pt>
                <c:pt idx="21">
                  <c:v>22.6</c:v>
                </c:pt>
                <c:pt idx="22">
                  <c:v>23.3</c:v>
                </c:pt>
                <c:pt idx="23">
                  <c:v>23.8</c:v>
                </c:pt>
                <c:pt idx="24">
                  <c:v>24.2</c:v>
                </c:pt>
                <c:pt idx="25">
                  <c:v>22.2</c:v>
                </c:pt>
                <c:pt idx="26">
                  <c:v>20.7</c:v>
                </c:pt>
                <c:pt idx="27">
                  <c:v>19.5</c:v>
                </c:pt>
                <c:pt idx="28">
                  <c:v>19.2</c:v>
                </c:pt>
                <c:pt idx="29">
                  <c:v>19.8</c:v>
                </c:pt>
                <c:pt idx="30">
                  <c:v>21.6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8A-4A61-8D68-76B40CB29E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20014320"/>
        <c:axId val="-720014864"/>
        <c:extLst/>
      </c:stockChart>
      <c:valAx>
        <c:axId val="-72002030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16496"/>
        <c:crosses val="max"/>
        <c:crossBetween val="between"/>
      </c:valAx>
      <c:catAx>
        <c:axId val="-72001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20304"/>
        <c:crossesAt val="0"/>
        <c:auto val="1"/>
        <c:lblAlgn val="ctr"/>
        <c:lblOffset val="100"/>
        <c:noMultiLvlLbl val="0"/>
      </c:catAx>
      <c:valAx>
        <c:axId val="-720014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14320"/>
        <c:crosses val="autoZero"/>
        <c:crossBetween val="between"/>
      </c:valAx>
      <c:catAx>
        <c:axId val="-7200143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200148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นครราชสีมา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(14.96831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102.08600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3-4B44-AC8E-34AD8506AC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58518912"/>
        <c:axId val="-7585112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31.8</c:v>
                </c:pt>
                <c:pt idx="1">
                  <c:v>32.5</c:v>
                </c:pt>
                <c:pt idx="2">
                  <c:v>33</c:v>
                </c:pt>
                <c:pt idx="3">
                  <c:v>33</c:v>
                </c:pt>
                <c:pt idx="4">
                  <c:v>32.200000000000003</c:v>
                </c:pt>
                <c:pt idx="5">
                  <c:v>33.5</c:v>
                </c:pt>
                <c:pt idx="6">
                  <c:v>34.5</c:v>
                </c:pt>
                <c:pt idx="7">
                  <c:v>34.200000000000003</c:v>
                </c:pt>
                <c:pt idx="8">
                  <c:v>34.4</c:v>
                </c:pt>
                <c:pt idx="9">
                  <c:v>34.799999999999997</c:v>
                </c:pt>
                <c:pt idx="10">
                  <c:v>34.6</c:v>
                </c:pt>
                <c:pt idx="11">
                  <c:v>33.299999999999997</c:v>
                </c:pt>
                <c:pt idx="12">
                  <c:v>33.9</c:v>
                </c:pt>
                <c:pt idx="13">
                  <c:v>34.4</c:v>
                </c:pt>
                <c:pt idx="14">
                  <c:v>34.5</c:v>
                </c:pt>
                <c:pt idx="15">
                  <c:v>35.5</c:v>
                </c:pt>
                <c:pt idx="16">
                  <c:v>34.700000000000003</c:v>
                </c:pt>
                <c:pt idx="17">
                  <c:v>34.200000000000003</c:v>
                </c:pt>
                <c:pt idx="18">
                  <c:v>34</c:v>
                </c:pt>
                <c:pt idx="19">
                  <c:v>32.9</c:v>
                </c:pt>
                <c:pt idx="20">
                  <c:v>34.4</c:v>
                </c:pt>
                <c:pt idx="21">
                  <c:v>35.700000000000003</c:v>
                </c:pt>
                <c:pt idx="22">
                  <c:v>37</c:v>
                </c:pt>
                <c:pt idx="23">
                  <c:v>36.200000000000003</c:v>
                </c:pt>
                <c:pt idx="24">
                  <c:v>35.6</c:v>
                </c:pt>
                <c:pt idx="25">
                  <c:v>35.6</c:v>
                </c:pt>
                <c:pt idx="26">
                  <c:v>35.200000000000003</c:v>
                </c:pt>
                <c:pt idx="27">
                  <c:v>33</c:v>
                </c:pt>
                <c:pt idx="28">
                  <c:v>33.200000000000003</c:v>
                </c:pt>
                <c:pt idx="29">
                  <c:v>28.7</c:v>
                </c:pt>
                <c:pt idx="30">
                  <c:v>29.2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73-4B44-AC8E-34AD8506AC6D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23.1</c:v>
                </c:pt>
                <c:pt idx="1">
                  <c:v>21.5</c:v>
                </c:pt>
                <c:pt idx="2">
                  <c:v>20.5</c:v>
                </c:pt>
                <c:pt idx="3">
                  <c:v>21.8</c:v>
                </c:pt>
                <c:pt idx="4">
                  <c:v>21</c:v>
                </c:pt>
                <c:pt idx="5">
                  <c:v>19.5</c:v>
                </c:pt>
                <c:pt idx="6">
                  <c:v>19.899999999999999</c:v>
                </c:pt>
                <c:pt idx="7">
                  <c:v>20.100000000000001</c:v>
                </c:pt>
                <c:pt idx="8">
                  <c:v>21</c:v>
                </c:pt>
                <c:pt idx="9">
                  <c:v>21.3</c:v>
                </c:pt>
                <c:pt idx="10">
                  <c:v>21</c:v>
                </c:pt>
                <c:pt idx="11">
                  <c:v>21.7</c:v>
                </c:pt>
                <c:pt idx="12">
                  <c:v>22.2</c:v>
                </c:pt>
                <c:pt idx="13">
                  <c:v>20.8</c:v>
                </c:pt>
                <c:pt idx="14">
                  <c:v>20</c:v>
                </c:pt>
                <c:pt idx="15">
                  <c:v>20</c:v>
                </c:pt>
                <c:pt idx="16">
                  <c:v>20.9</c:v>
                </c:pt>
                <c:pt idx="17">
                  <c:v>20.5</c:v>
                </c:pt>
                <c:pt idx="18">
                  <c:v>21.5</c:v>
                </c:pt>
                <c:pt idx="19">
                  <c:v>21.7</c:v>
                </c:pt>
                <c:pt idx="20">
                  <c:v>21.6</c:v>
                </c:pt>
                <c:pt idx="21">
                  <c:v>21.4</c:v>
                </c:pt>
                <c:pt idx="22">
                  <c:v>21.8</c:v>
                </c:pt>
                <c:pt idx="23">
                  <c:v>24.6</c:v>
                </c:pt>
                <c:pt idx="24">
                  <c:v>23.9</c:v>
                </c:pt>
                <c:pt idx="25">
                  <c:v>22.3</c:v>
                </c:pt>
                <c:pt idx="26">
                  <c:v>21.3</c:v>
                </c:pt>
                <c:pt idx="27">
                  <c:v>21.7</c:v>
                </c:pt>
                <c:pt idx="28">
                  <c:v>21.5</c:v>
                </c:pt>
                <c:pt idx="29">
                  <c:v>19</c:v>
                </c:pt>
                <c:pt idx="30">
                  <c:v>17.399999999999999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73-4B44-AC8E-34AD8506AC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58521632"/>
        <c:axId val="-758522720"/>
        <c:extLst/>
      </c:stockChart>
      <c:valAx>
        <c:axId val="-7585112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8518912"/>
        <c:crosses val="max"/>
        <c:crossBetween val="between"/>
      </c:valAx>
      <c:catAx>
        <c:axId val="-75851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8511296"/>
        <c:crossesAt val="0"/>
        <c:auto val="1"/>
        <c:lblAlgn val="ctr"/>
        <c:lblOffset val="100"/>
        <c:noMultiLvlLbl val="0"/>
      </c:catAx>
      <c:valAx>
        <c:axId val="-7585227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8521632"/>
        <c:crosses val="autoZero"/>
        <c:crossBetween val="between"/>
      </c:valAx>
      <c:catAx>
        <c:axId val="-7585216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585227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กาญจนบุรี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(14.0225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99.53583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F-4638-9846-CF904C8B93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20013232"/>
        <c:axId val="-7200197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32.1</c:v>
                </c:pt>
                <c:pt idx="1">
                  <c:v>33</c:v>
                </c:pt>
                <c:pt idx="2">
                  <c:v>33.799999999999997</c:v>
                </c:pt>
                <c:pt idx="3">
                  <c:v>34.4</c:v>
                </c:pt>
                <c:pt idx="4">
                  <c:v>35</c:v>
                </c:pt>
                <c:pt idx="5">
                  <c:v>35</c:v>
                </c:pt>
                <c:pt idx="6">
                  <c:v>35.799999999999997</c:v>
                </c:pt>
                <c:pt idx="7">
                  <c:v>35</c:v>
                </c:pt>
                <c:pt idx="8">
                  <c:v>35.4</c:v>
                </c:pt>
                <c:pt idx="9">
                  <c:v>36.5</c:v>
                </c:pt>
                <c:pt idx="10">
                  <c:v>36</c:v>
                </c:pt>
                <c:pt idx="11">
                  <c:v>36</c:v>
                </c:pt>
                <c:pt idx="12">
                  <c:v>33.700000000000003</c:v>
                </c:pt>
                <c:pt idx="13">
                  <c:v>34.5</c:v>
                </c:pt>
                <c:pt idx="14">
                  <c:v>35</c:v>
                </c:pt>
                <c:pt idx="15">
                  <c:v>35.700000000000003</c:v>
                </c:pt>
                <c:pt idx="16">
                  <c:v>35.4</c:v>
                </c:pt>
                <c:pt idx="17">
                  <c:v>35</c:v>
                </c:pt>
                <c:pt idx="18">
                  <c:v>35.299999999999997</c:v>
                </c:pt>
                <c:pt idx="19">
                  <c:v>34.5</c:v>
                </c:pt>
                <c:pt idx="20">
                  <c:v>34.799999999999997</c:v>
                </c:pt>
                <c:pt idx="21">
                  <c:v>35.9</c:v>
                </c:pt>
                <c:pt idx="22">
                  <c:v>37.5</c:v>
                </c:pt>
                <c:pt idx="23">
                  <c:v>37</c:v>
                </c:pt>
                <c:pt idx="24">
                  <c:v>37.200000000000003</c:v>
                </c:pt>
                <c:pt idx="25">
                  <c:v>37</c:v>
                </c:pt>
                <c:pt idx="26">
                  <c:v>35.6</c:v>
                </c:pt>
                <c:pt idx="27">
                  <c:v>34.6</c:v>
                </c:pt>
                <c:pt idx="28">
                  <c:v>35</c:v>
                </c:pt>
                <c:pt idx="29">
                  <c:v>34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F-4638-9846-CF904C8B932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22.4</c:v>
                </c:pt>
                <c:pt idx="1">
                  <c:v>22.8</c:v>
                </c:pt>
                <c:pt idx="2">
                  <c:v>20.5</c:v>
                </c:pt>
                <c:pt idx="3">
                  <c:v>20.8</c:v>
                </c:pt>
                <c:pt idx="4">
                  <c:v>21.5</c:v>
                </c:pt>
                <c:pt idx="5">
                  <c:v>20.7</c:v>
                </c:pt>
                <c:pt idx="6">
                  <c:v>21.4</c:v>
                </c:pt>
                <c:pt idx="7">
                  <c:v>20.5</c:v>
                </c:pt>
                <c:pt idx="8">
                  <c:v>21.8</c:v>
                </c:pt>
                <c:pt idx="9">
                  <c:v>22.2</c:v>
                </c:pt>
                <c:pt idx="10">
                  <c:v>23.4</c:v>
                </c:pt>
                <c:pt idx="11">
                  <c:v>21.7</c:v>
                </c:pt>
                <c:pt idx="12">
                  <c:v>22.4</c:v>
                </c:pt>
                <c:pt idx="13">
                  <c:v>22.2</c:v>
                </c:pt>
                <c:pt idx="14">
                  <c:v>21.5</c:v>
                </c:pt>
                <c:pt idx="15">
                  <c:v>21.5</c:v>
                </c:pt>
                <c:pt idx="16">
                  <c:v>20.399999999999999</c:v>
                </c:pt>
                <c:pt idx="17">
                  <c:v>21.7</c:v>
                </c:pt>
                <c:pt idx="18">
                  <c:v>22.5</c:v>
                </c:pt>
                <c:pt idx="19">
                  <c:v>23</c:v>
                </c:pt>
                <c:pt idx="20">
                  <c:v>22.5</c:v>
                </c:pt>
                <c:pt idx="21">
                  <c:v>22.8</c:v>
                </c:pt>
                <c:pt idx="22">
                  <c:v>22.7</c:v>
                </c:pt>
                <c:pt idx="23">
                  <c:v>22.3</c:v>
                </c:pt>
                <c:pt idx="24">
                  <c:v>23.5</c:v>
                </c:pt>
                <c:pt idx="25">
                  <c:v>20.7</c:v>
                </c:pt>
                <c:pt idx="26">
                  <c:v>20.6</c:v>
                </c:pt>
                <c:pt idx="27">
                  <c:v>19.100000000000001</c:v>
                </c:pt>
                <c:pt idx="28">
                  <c:v>19.399999999999999</c:v>
                </c:pt>
                <c:pt idx="29">
                  <c:v>18.7</c:v>
                </c:pt>
                <c:pt idx="30">
                  <c:v>19.8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F-4638-9846-CF904C8B93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20012688"/>
        <c:axId val="-720015408"/>
        <c:extLst/>
      </c:stockChart>
      <c:valAx>
        <c:axId val="-7200197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13232"/>
        <c:crosses val="max"/>
        <c:crossBetween val="between"/>
      </c:valAx>
      <c:catAx>
        <c:axId val="-7200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19760"/>
        <c:crossesAt val="0"/>
        <c:auto val="1"/>
        <c:lblAlgn val="ctr"/>
        <c:lblOffset val="100"/>
        <c:noMultiLvlLbl val="0"/>
      </c:catAx>
      <c:valAx>
        <c:axId val="-720015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12688"/>
        <c:crosses val="autoZero"/>
        <c:crossBetween val="between"/>
      </c:valAx>
      <c:catAx>
        <c:axId val="-7200126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20015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กรุงเทพมหานคร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(13.72639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100.5600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22.7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36-473F-A64C-CF76BCA477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20024656"/>
        <c:axId val="-7200121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34.6</c:v>
                </c:pt>
                <c:pt idx="1">
                  <c:v>35.200000000000003</c:v>
                </c:pt>
                <c:pt idx="2">
                  <c:v>35.299999999999997</c:v>
                </c:pt>
                <c:pt idx="3">
                  <c:v>34.799999999999997</c:v>
                </c:pt>
                <c:pt idx="4">
                  <c:v>35</c:v>
                </c:pt>
                <c:pt idx="5">
                  <c:v>35.5</c:v>
                </c:pt>
                <c:pt idx="6">
                  <c:v>36.6</c:v>
                </c:pt>
                <c:pt idx="7">
                  <c:v>35.799999999999997</c:v>
                </c:pt>
                <c:pt idx="8">
                  <c:v>35.5</c:v>
                </c:pt>
                <c:pt idx="9">
                  <c:v>35.6</c:v>
                </c:pt>
                <c:pt idx="10">
                  <c:v>34</c:v>
                </c:pt>
                <c:pt idx="11">
                  <c:v>34.4</c:v>
                </c:pt>
                <c:pt idx="12">
                  <c:v>34</c:v>
                </c:pt>
                <c:pt idx="13">
                  <c:v>33.799999999999997</c:v>
                </c:pt>
                <c:pt idx="14">
                  <c:v>34.6</c:v>
                </c:pt>
                <c:pt idx="15">
                  <c:v>34.1</c:v>
                </c:pt>
                <c:pt idx="16">
                  <c:v>34.700000000000003</c:v>
                </c:pt>
                <c:pt idx="17">
                  <c:v>34.700000000000003</c:v>
                </c:pt>
                <c:pt idx="18">
                  <c:v>34.5</c:v>
                </c:pt>
                <c:pt idx="19">
                  <c:v>34.200000000000003</c:v>
                </c:pt>
                <c:pt idx="20">
                  <c:v>34</c:v>
                </c:pt>
                <c:pt idx="21">
                  <c:v>36.6</c:v>
                </c:pt>
                <c:pt idx="22">
                  <c:v>35</c:v>
                </c:pt>
                <c:pt idx="23">
                  <c:v>34.5</c:v>
                </c:pt>
                <c:pt idx="24">
                  <c:v>34.5</c:v>
                </c:pt>
                <c:pt idx="25">
                  <c:v>33.5</c:v>
                </c:pt>
                <c:pt idx="26">
                  <c:v>33</c:v>
                </c:pt>
                <c:pt idx="27">
                  <c:v>34</c:v>
                </c:pt>
                <c:pt idx="28">
                  <c:v>37</c:v>
                </c:pt>
                <c:pt idx="29">
                  <c:v>33.4</c:v>
                </c:pt>
                <c:pt idx="30">
                  <c:v>33.799999999999997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36-473F-A64C-CF76BCA4775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25.3</c:v>
                </c:pt>
                <c:pt idx="1">
                  <c:v>25</c:v>
                </c:pt>
                <c:pt idx="2">
                  <c:v>25</c:v>
                </c:pt>
                <c:pt idx="3">
                  <c:v>25.2</c:v>
                </c:pt>
                <c:pt idx="4">
                  <c:v>25.3</c:v>
                </c:pt>
                <c:pt idx="5">
                  <c:v>24.9</c:v>
                </c:pt>
                <c:pt idx="6">
                  <c:v>25</c:v>
                </c:pt>
                <c:pt idx="7">
                  <c:v>25.2</c:v>
                </c:pt>
                <c:pt idx="8">
                  <c:v>26</c:v>
                </c:pt>
                <c:pt idx="9">
                  <c:v>25.6</c:v>
                </c:pt>
                <c:pt idx="10">
                  <c:v>25.5</c:v>
                </c:pt>
                <c:pt idx="11">
                  <c:v>26.5</c:v>
                </c:pt>
                <c:pt idx="12">
                  <c:v>26.2</c:v>
                </c:pt>
                <c:pt idx="13">
                  <c:v>26.2</c:v>
                </c:pt>
                <c:pt idx="14">
                  <c:v>25.7</c:v>
                </c:pt>
                <c:pt idx="15">
                  <c:v>25.7</c:v>
                </c:pt>
                <c:pt idx="16">
                  <c:v>25.7</c:v>
                </c:pt>
                <c:pt idx="17">
                  <c:v>25.6</c:v>
                </c:pt>
                <c:pt idx="18">
                  <c:v>26.5</c:v>
                </c:pt>
                <c:pt idx="19">
                  <c:v>27</c:v>
                </c:pt>
                <c:pt idx="20">
                  <c:v>26.6</c:v>
                </c:pt>
                <c:pt idx="21">
                  <c:v>26.5</c:v>
                </c:pt>
                <c:pt idx="22">
                  <c:v>26.6</c:v>
                </c:pt>
                <c:pt idx="23">
                  <c:v>26.7</c:v>
                </c:pt>
                <c:pt idx="24">
                  <c:v>26.4</c:v>
                </c:pt>
                <c:pt idx="25">
                  <c:v>26</c:v>
                </c:pt>
                <c:pt idx="26">
                  <c:v>25</c:v>
                </c:pt>
                <c:pt idx="27">
                  <c:v>23.5</c:v>
                </c:pt>
                <c:pt idx="28">
                  <c:v>25.5</c:v>
                </c:pt>
                <c:pt idx="29">
                  <c:v>24.8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36-473F-A64C-CF76BCA477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20021936"/>
        <c:axId val="-720026288"/>
        <c:extLst/>
      </c:stockChart>
      <c:valAx>
        <c:axId val="-720012144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24656"/>
        <c:crosses val="max"/>
        <c:crossBetween val="between"/>
      </c:valAx>
      <c:catAx>
        <c:axId val="-72002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12144"/>
        <c:crossesAt val="0"/>
        <c:auto val="1"/>
        <c:lblAlgn val="ctr"/>
        <c:lblOffset val="100"/>
        <c:noMultiLvlLbl val="0"/>
      </c:catAx>
      <c:valAx>
        <c:axId val="-7200262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0021936"/>
        <c:crosses val="autoZero"/>
        <c:crossBetween val="between"/>
      </c:valAx>
      <c:catAx>
        <c:axId val="-720021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200262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ชลบุรี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(13.36667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100.98333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182042629286724"/>
          <c:y val="4.0342914775592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7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E-4C56-B196-AC396ECBEA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8691072"/>
        <c:axId val="-7186883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35.700000000000003</c:v>
                </c:pt>
                <c:pt idx="1">
                  <c:v>35.200000000000003</c:v>
                </c:pt>
                <c:pt idx="2">
                  <c:v>36</c:v>
                </c:pt>
                <c:pt idx="3">
                  <c:v>35.5</c:v>
                </c:pt>
                <c:pt idx="4">
                  <c:v>35.700000000000003</c:v>
                </c:pt>
                <c:pt idx="5">
                  <c:v>36.1</c:v>
                </c:pt>
                <c:pt idx="6">
                  <c:v>35.1</c:v>
                </c:pt>
                <c:pt idx="7">
                  <c:v>36.200000000000003</c:v>
                </c:pt>
                <c:pt idx="8">
                  <c:v>36.200000000000003</c:v>
                </c:pt>
                <c:pt idx="9">
                  <c:v>36.6</c:v>
                </c:pt>
                <c:pt idx="10">
                  <c:v>32.5</c:v>
                </c:pt>
                <c:pt idx="11">
                  <c:v>33.200000000000003</c:v>
                </c:pt>
                <c:pt idx="12">
                  <c:v>35</c:v>
                </c:pt>
                <c:pt idx="13">
                  <c:v>32.299999999999997</c:v>
                </c:pt>
                <c:pt idx="14">
                  <c:v>32.299999999999997</c:v>
                </c:pt>
                <c:pt idx="15">
                  <c:v>31.7</c:v>
                </c:pt>
                <c:pt idx="16">
                  <c:v>32.200000000000003</c:v>
                </c:pt>
                <c:pt idx="17">
                  <c:v>32.5</c:v>
                </c:pt>
                <c:pt idx="18">
                  <c:v>34.5</c:v>
                </c:pt>
                <c:pt idx="19">
                  <c:v>35.200000000000003</c:v>
                </c:pt>
                <c:pt idx="20">
                  <c:v>32</c:v>
                </c:pt>
                <c:pt idx="21">
                  <c:v>32.5</c:v>
                </c:pt>
                <c:pt idx="22">
                  <c:v>33.5</c:v>
                </c:pt>
                <c:pt idx="23">
                  <c:v>33.9</c:v>
                </c:pt>
                <c:pt idx="24">
                  <c:v>32.799999999999997</c:v>
                </c:pt>
                <c:pt idx="25">
                  <c:v>33.9</c:v>
                </c:pt>
                <c:pt idx="26">
                  <c:v>34</c:v>
                </c:pt>
                <c:pt idx="27">
                  <c:v>31.7</c:v>
                </c:pt>
                <c:pt idx="28">
                  <c:v>32.1</c:v>
                </c:pt>
                <c:pt idx="29">
                  <c:v>34.799999999999997</c:v>
                </c:pt>
                <c:pt idx="3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6E-4C56-B196-AC396ECBEA2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25.5</c:v>
                </c:pt>
                <c:pt idx="1">
                  <c:v>24.8</c:v>
                </c:pt>
                <c:pt idx="2">
                  <c:v>25.3</c:v>
                </c:pt>
                <c:pt idx="3">
                  <c:v>24.4</c:v>
                </c:pt>
                <c:pt idx="4">
                  <c:v>24.1</c:v>
                </c:pt>
                <c:pt idx="5">
                  <c:v>24.3</c:v>
                </c:pt>
                <c:pt idx="6">
                  <c:v>23.4</c:v>
                </c:pt>
                <c:pt idx="7">
                  <c:v>24.1</c:v>
                </c:pt>
                <c:pt idx="8">
                  <c:v>25.5</c:v>
                </c:pt>
                <c:pt idx="9">
                  <c:v>26.8</c:v>
                </c:pt>
                <c:pt idx="10">
                  <c:v>26</c:v>
                </c:pt>
                <c:pt idx="11">
                  <c:v>25.7</c:v>
                </c:pt>
                <c:pt idx="12">
                  <c:v>25.7</c:v>
                </c:pt>
                <c:pt idx="13">
                  <c:v>24.5</c:v>
                </c:pt>
                <c:pt idx="14">
                  <c:v>25.5</c:v>
                </c:pt>
                <c:pt idx="15">
                  <c:v>24.5</c:v>
                </c:pt>
                <c:pt idx="16">
                  <c:v>25</c:v>
                </c:pt>
                <c:pt idx="17">
                  <c:v>25.2</c:v>
                </c:pt>
                <c:pt idx="18">
                  <c:v>25</c:v>
                </c:pt>
                <c:pt idx="19">
                  <c:v>25.6</c:v>
                </c:pt>
                <c:pt idx="20">
                  <c:v>25.3</c:v>
                </c:pt>
                <c:pt idx="21">
                  <c:v>25.2</c:v>
                </c:pt>
                <c:pt idx="22">
                  <c:v>26.5</c:v>
                </c:pt>
                <c:pt idx="23">
                  <c:v>26.5</c:v>
                </c:pt>
                <c:pt idx="24">
                  <c:v>26.2</c:v>
                </c:pt>
                <c:pt idx="25">
                  <c:v>26.3</c:v>
                </c:pt>
                <c:pt idx="26">
                  <c:v>26</c:v>
                </c:pt>
                <c:pt idx="27">
                  <c:v>24.6</c:v>
                </c:pt>
                <c:pt idx="28">
                  <c:v>25.2</c:v>
                </c:pt>
                <c:pt idx="29">
                  <c:v>23.2</c:v>
                </c:pt>
                <c:pt idx="30">
                  <c:v>23.3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6E-4C56-B196-AC396ECBEA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8692160"/>
        <c:axId val="-718689440"/>
        <c:extLst/>
      </c:stockChart>
      <c:valAx>
        <c:axId val="-7186883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8691072"/>
        <c:crosses val="max"/>
        <c:crossBetween val="between"/>
      </c:valAx>
      <c:catAx>
        <c:axId val="-71869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8688352"/>
        <c:crossesAt val="0"/>
        <c:auto val="1"/>
        <c:lblAlgn val="ctr"/>
        <c:lblOffset val="100"/>
        <c:noMultiLvlLbl val="0"/>
      </c:catAx>
      <c:valAx>
        <c:axId val="-7186894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8692160"/>
        <c:crosses val="autoZero"/>
        <c:crossBetween val="between"/>
      </c:valAx>
      <c:catAx>
        <c:axId val="-7186921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86894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K2D July8" panose="02000506000000020004" pitchFamily="2" charset="-34"/>
                <a:ea typeface="+mn-ea"/>
                <a:cs typeface="TH K2D July8" panose="02000506000000020004" pitchFamily="2" charset="-34"/>
              </a:defRPr>
            </a:pPr>
            <a:r>
              <a:rPr lang="th-TH" sz="2400">
                <a:latin typeface="TH K2D July8" panose="02000506000000020004" pitchFamily="2" charset="-34"/>
                <a:cs typeface="TH K2D July8" panose="02000506000000020004" pitchFamily="2" charset="-34"/>
              </a:rPr>
              <a:t>เพชรบุรี</a:t>
            </a: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(12.99944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N,</a:t>
            </a:r>
            <a:r>
              <a:rPr lang="th-TH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 100.06060 </a:t>
            </a:r>
            <a:r>
              <a:rPr lang="en-US" sz="1800" i="0">
                <a:latin typeface="TH K2D July8" panose="02000506000000020004" pitchFamily="2" charset="-34"/>
                <a:cs typeface="TH K2D July8" panose="02000506000000020004" pitchFamily="2" charset="-34"/>
              </a:rPr>
              <a:t>E)</a:t>
            </a:r>
            <a:endParaRPr lang="th-TH" sz="1800" i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>
              <a:defRPr>
                <a:latin typeface="TH K2D July8" panose="02000506000000020004" pitchFamily="2" charset="-34"/>
                <a:cs typeface="TH K2D July8" panose="02000506000000020004" pitchFamily="2" charset="-34"/>
              </a:defRPr>
            </a:pPr>
            <a:endParaRPr lang="en-US">
              <a:latin typeface="TH K2D July8" panose="02000506000000020004" pitchFamily="2" charset="-34"/>
              <a:cs typeface="TH K2D July8" panose="02000506000000020004" pitchFamily="2" charset="-34"/>
            </a:endParaRPr>
          </a:p>
        </c:rich>
      </c:tx>
      <c:layout>
        <c:manualLayout>
          <c:xMode val="edge"/>
          <c:yMode val="edge"/>
          <c:x val="0.341820426292867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H K2D July8" panose="02000506000000020004" pitchFamily="2" charset="-34"/>
              <a:ea typeface="+mn-ea"/>
              <a:cs typeface="TH K2D July8" panose="02000506000000020004" pitchFamily="2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34-4C4B-9A8D-5834C24A9D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717841392"/>
        <c:axId val="-7178441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32.4</c:v>
                </c:pt>
                <c:pt idx="1">
                  <c:v>32.799999999999997</c:v>
                </c:pt>
                <c:pt idx="2">
                  <c:v>32.9</c:v>
                </c:pt>
                <c:pt idx="3">
                  <c:v>32.200000000000003</c:v>
                </c:pt>
                <c:pt idx="4">
                  <c:v>32.299999999999997</c:v>
                </c:pt>
                <c:pt idx="5">
                  <c:v>32</c:v>
                </c:pt>
                <c:pt idx="6">
                  <c:v>32.9</c:v>
                </c:pt>
                <c:pt idx="7">
                  <c:v>32.5</c:v>
                </c:pt>
                <c:pt idx="8">
                  <c:v>34</c:v>
                </c:pt>
                <c:pt idx="9">
                  <c:v>34.1</c:v>
                </c:pt>
                <c:pt idx="10">
                  <c:v>33.200000000000003</c:v>
                </c:pt>
                <c:pt idx="11">
                  <c:v>34.299999999999997</c:v>
                </c:pt>
                <c:pt idx="12">
                  <c:v>34.299999999999997</c:v>
                </c:pt>
                <c:pt idx="13">
                  <c:v>34.700000000000003</c:v>
                </c:pt>
                <c:pt idx="14">
                  <c:v>33</c:v>
                </c:pt>
                <c:pt idx="15">
                  <c:v>32.9</c:v>
                </c:pt>
                <c:pt idx="16">
                  <c:v>33.799999999999997</c:v>
                </c:pt>
                <c:pt idx="17">
                  <c:v>34.4</c:v>
                </c:pt>
                <c:pt idx="18">
                  <c:v>32.200000000000003</c:v>
                </c:pt>
                <c:pt idx="19">
                  <c:v>34.200000000000003</c:v>
                </c:pt>
                <c:pt idx="20">
                  <c:v>35.200000000000003</c:v>
                </c:pt>
                <c:pt idx="21">
                  <c:v>32.799999999999997</c:v>
                </c:pt>
                <c:pt idx="22">
                  <c:v>34.200000000000003</c:v>
                </c:pt>
                <c:pt idx="23">
                  <c:v>33.6</c:v>
                </c:pt>
                <c:pt idx="24">
                  <c:v>32.5</c:v>
                </c:pt>
                <c:pt idx="25">
                  <c:v>33.799999999999997</c:v>
                </c:pt>
                <c:pt idx="26">
                  <c:v>34</c:v>
                </c:pt>
                <c:pt idx="27">
                  <c:v>31.6</c:v>
                </c:pt>
                <c:pt idx="28">
                  <c:v>31.5</c:v>
                </c:pt>
                <c:pt idx="29">
                  <c:v>32</c:v>
                </c:pt>
                <c:pt idx="30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34-4C4B-9A8D-5834C24A9D7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25.9</c:v>
                </c:pt>
                <c:pt idx="1">
                  <c:v>23.8</c:v>
                </c:pt>
                <c:pt idx="2">
                  <c:v>23.5</c:v>
                </c:pt>
                <c:pt idx="3">
                  <c:v>22.5</c:v>
                </c:pt>
                <c:pt idx="4">
                  <c:v>22.8</c:v>
                </c:pt>
                <c:pt idx="5">
                  <c:v>22</c:v>
                </c:pt>
                <c:pt idx="6">
                  <c:v>21.9</c:v>
                </c:pt>
                <c:pt idx="7">
                  <c:v>21.9</c:v>
                </c:pt>
                <c:pt idx="8">
                  <c:v>23.5</c:v>
                </c:pt>
                <c:pt idx="9">
                  <c:v>24.7</c:v>
                </c:pt>
                <c:pt idx="10">
                  <c:v>24.9</c:v>
                </c:pt>
                <c:pt idx="11">
                  <c:v>24</c:v>
                </c:pt>
                <c:pt idx="12">
                  <c:v>24.2</c:v>
                </c:pt>
                <c:pt idx="13">
                  <c:v>24.9</c:v>
                </c:pt>
                <c:pt idx="14">
                  <c:v>24</c:v>
                </c:pt>
                <c:pt idx="15">
                  <c:v>22.5</c:v>
                </c:pt>
                <c:pt idx="16">
                  <c:v>22.9</c:v>
                </c:pt>
                <c:pt idx="17">
                  <c:v>23.5</c:v>
                </c:pt>
                <c:pt idx="18">
                  <c:v>24</c:v>
                </c:pt>
                <c:pt idx="19">
                  <c:v>24.4</c:v>
                </c:pt>
                <c:pt idx="20">
                  <c:v>24.8</c:v>
                </c:pt>
                <c:pt idx="21">
                  <c:v>24.8</c:v>
                </c:pt>
                <c:pt idx="22">
                  <c:v>24.8</c:v>
                </c:pt>
                <c:pt idx="23">
                  <c:v>26.4</c:v>
                </c:pt>
                <c:pt idx="24">
                  <c:v>26.6</c:v>
                </c:pt>
                <c:pt idx="25">
                  <c:v>24</c:v>
                </c:pt>
                <c:pt idx="26">
                  <c:v>20.6</c:v>
                </c:pt>
                <c:pt idx="27">
                  <c:v>21.3</c:v>
                </c:pt>
                <c:pt idx="28">
                  <c:v>21.3</c:v>
                </c:pt>
                <c:pt idx="29">
                  <c:v>21.4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34-4C4B-9A8D-5834C24A9D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717843024"/>
        <c:axId val="-717850096"/>
        <c:extLst/>
      </c:stockChart>
      <c:valAx>
        <c:axId val="-7178441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1392"/>
        <c:crosses val="max"/>
        <c:crossBetween val="between"/>
      </c:valAx>
      <c:catAx>
        <c:axId val="-71784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4112"/>
        <c:crossesAt val="0"/>
        <c:auto val="1"/>
        <c:lblAlgn val="ctr"/>
        <c:lblOffset val="100"/>
        <c:noMultiLvlLbl val="0"/>
      </c:catAx>
      <c:valAx>
        <c:axId val="-7178500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7843024"/>
        <c:crosses val="autoZero"/>
        <c:crossBetween val="between"/>
      </c:valAx>
      <c:catAx>
        <c:axId val="-7178430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7178500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0.43992</cdr:x>
      <cdr:y>0.10792</cdr:y>
    </cdr:from>
    <cdr:to>
      <cdr:x>0.58571</cdr:x>
      <cdr:y>0.16592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13128" y="679477"/>
          <a:ext cx="1263697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มกราคม 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0.65091</cdr:x>
      <cdr:y>0.02169</cdr:y>
    </cdr:from>
    <cdr:to>
      <cdr:x>0.75604</cdr:x>
      <cdr:y>0.16692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641968" y="13653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0.43333</cdr:x>
      <cdr:y>0.01563</cdr:y>
    </cdr:from>
    <cdr:to>
      <cdr:x>0.75385</cdr:x>
      <cdr:y>0.16592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DB76DCA4-3DCD-43FE-999D-65D24CE1B892}"/>
            </a:ext>
          </a:extLst>
        </cdr:cNvPr>
        <cdr:cNvGrpSpPr/>
      </cdr:nvGrpSpPr>
      <cdr:grpSpPr>
        <a:xfrm xmlns:a="http://schemas.openxmlformats.org/drawingml/2006/main">
          <a:off x="3753244" y="98258"/>
          <a:ext cx="2776152" cy="944798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0.42894</cdr:x>
      <cdr:y>0.01412</cdr:y>
    </cdr:from>
    <cdr:to>
      <cdr:x>0.74945</cdr:x>
      <cdr:y>0.1644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3C026512-4ECB-4670-993C-A4C1B94BE6E7}"/>
            </a:ext>
          </a:extLst>
        </cdr:cNvPr>
        <cdr:cNvGrpSpPr/>
      </cdr:nvGrpSpPr>
      <cdr:grpSpPr>
        <a:xfrm xmlns:a="http://schemas.openxmlformats.org/drawingml/2006/main">
          <a:off x="3715221" y="88765"/>
          <a:ext cx="2776065" cy="944736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0.43114</cdr:x>
      <cdr:y>0.01261</cdr:y>
    </cdr:from>
    <cdr:to>
      <cdr:x>0.75165</cdr:x>
      <cdr:y>0.16289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3572BA9D-8E77-44FB-B0B8-F1234FBEEC44}"/>
            </a:ext>
          </a:extLst>
        </cdr:cNvPr>
        <cdr:cNvGrpSpPr/>
      </cdr:nvGrpSpPr>
      <cdr:grpSpPr>
        <a:xfrm xmlns:a="http://schemas.openxmlformats.org/drawingml/2006/main">
          <a:off x="3734276" y="79273"/>
          <a:ext cx="2776065" cy="944735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0.43553</cdr:x>
      <cdr:y>0.01412</cdr:y>
    </cdr:from>
    <cdr:to>
      <cdr:x>0.75605</cdr:x>
      <cdr:y>0.1644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DCDCA0F9-852F-44AE-B76C-8727A7C41831}"/>
            </a:ext>
          </a:extLst>
        </cdr:cNvPr>
        <cdr:cNvGrpSpPr/>
      </cdr:nvGrpSpPr>
      <cdr:grpSpPr>
        <a:xfrm xmlns:a="http://schemas.openxmlformats.org/drawingml/2006/main">
          <a:off x="3772300" y="88765"/>
          <a:ext cx="2776151" cy="944736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0.43223</cdr:x>
      <cdr:y>0.01261</cdr:y>
    </cdr:from>
    <cdr:to>
      <cdr:x>0.75275</cdr:x>
      <cdr:y>0.16289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B04E44C1-EEC0-4127-9302-BBBF1B172DDA}"/>
            </a:ext>
          </a:extLst>
        </cdr:cNvPr>
        <cdr:cNvGrpSpPr/>
      </cdr:nvGrpSpPr>
      <cdr:grpSpPr>
        <a:xfrm xmlns:a="http://schemas.openxmlformats.org/drawingml/2006/main">
          <a:off x="3743717" y="79273"/>
          <a:ext cx="2776152" cy="944735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0.43993</cdr:x>
      <cdr:y>0.01261</cdr:y>
    </cdr:from>
    <cdr:to>
      <cdr:x>0.76044</cdr:x>
      <cdr:y>0.16289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640D0E08-4DD8-4641-BEC0-09E6D20548E5}"/>
            </a:ext>
          </a:extLst>
        </cdr:cNvPr>
        <cdr:cNvGrpSpPr/>
      </cdr:nvGrpSpPr>
      <cdr:grpSpPr>
        <a:xfrm xmlns:a="http://schemas.openxmlformats.org/drawingml/2006/main">
          <a:off x="3810410" y="79273"/>
          <a:ext cx="2776065" cy="944735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0.42344</cdr:x>
      <cdr:y>0.01109</cdr:y>
    </cdr:from>
    <cdr:to>
      <cdr:x>0.74396</cdr:x>
      <cdr:y>0.16138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D13840FE-7648-479E-A1CD-E2D08492308B}"/>
            </a:ext>
          </a:extLst>
        </cdr:cNvPr>
        <cdr:cNvGrpSpPr/>
      </cdr:nvGrpSpPr>
      <cdr:grpSpPr>
        <a:xfrm xmlns:a="http://schemas.openxmlformats.org/drawingml/2006/main">
          <a:off x="3667583" y="69717"/>
          <a:ext cx="2776152" cy="944798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0.43443</cdr:x>
      <cdr:y>0.01563</cdr:y>
    </cdr:from>
    <cdr:to>
      <cdr:x>0.75495</cdr:x>
      <cdr:y>0.16592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BB8B30FC-71F5-4C11-AFE3-05E00A7F9637}"/>
            </a:ext>
          </a:extLst>
        </cdr:cNvPr>
        <cdr:cNvGrpSpPr/>
      </cdr:nvGrpSpPr>
      <cdr:grpSpPr>
        <a:xfrm xmlns:a="http://schemas.openxmlformats.org/drawingml/2006/main">
          <a:off x="3762772" y="98258"/>
          <a:ext cx="2776152" cy="944798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0.44212</cdr:x>
      <cdr:y>0.01715</cdr:y>
    </cdr:from>
    <cdr:to>
      <cdr:x>0.76264</cdr:x>
      <cdr:y>0.16743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1DACA459-B8FB-431F-964A-946B0D8C17A9}"/>
            </a:ext>
          </a:extLst>
        </cdr:cNvPr>
        <cdr:cNvGrpSpPr/>
      </cdr:nvGrpSpPr>
      <cdr:grpSpPr>
        <a:xfrm xmlns:a="http://schemas.openxmlformats.org/drawingml/2006/main">
          <a:off x="3829378" y="107813"/>
          <a:ext cx="2776152" cy="944736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0.43114</cdr:x>
      <cdr:y>0.10792</cdr:y>
    </cdr:from>
    <cdr:to>
      <cdr:x>0.57582</cdr:x>
      <cdr:y>0.16592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36996" y="679485"/>
          <a:ext cx="1254104" cy="365170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มกราคม</a:t>
          </a:r>
          <a:r>
            <a: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 256</a:t>
          </a:r>
          <a:r>
            <a:rPr lang="th-TH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rPr>
            <a:t>3</a:t>
          </a:r>
          <a:endParaRPr lang="en-US" sz="16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33CC"/>
            </a:solidFill>
            <a:latin typeface="TH K2D July8" panose="02000506000000020004" pitchFamily="2" charset="-34"/>
            <a:cs typeface="TH K2D July8" panose="02000506000000020004" pitchFamily="2" charset="-34"/>
          </a:endParaRPr>
        </a:p>
      </cdr:txBody>
    </cdr:sp>
  </cdr:relSizeAnchor>
  <cdr:relSizeAnchor xmlns:cdr="http://schemas.openxmlformats.org/drawingml/2006/chartDrawing">
    <cdr:from>
      <cdr:x>0.64982</cdr:x>
      <cdr:y>0.0111</cdr:y>
    </cdr:from>
    <cdr:to>
      <cdr:x>0.75495</cdr:x>
      <cdr:y>0.15633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632443" y="6985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0.44652</cdr:x>
      <cdr:y>0.01261</cdr:y>
    </cdr:from>
    <cdr:to>
      <cdr:x>0.76703</cdr:x>
      <cdr:y>0.16289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D1797C83-5C8B-4FAD-8B3C-474EFA1AB7B9}"/>
            </a:ext>
          </a:extLst>
        </cdr:cNvPr>
        <cdr:cNvGrpSpPr/>
      </cdr:nvGrpSpPr>
      <cdr:grpSpPr>
        <a:xfrm xmlns:a="http://schemas.openxmlformats.org/drawingml/2006/main">
          <a:off x="3863235" y="79239"/>
          <a:ext cx="2773013" cy="944338"/>
          <a:chOff x="0" y="0"/>
          <a:chExt cx="2778140" cy="946194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25"/>
            <a:ext cx="1263671" cy="36516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900" y="0"/>
            <a:ext cx="911240" cy="914372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0.43443</cdr:x>
      <cdr:y>0.01412</cdr:y>
    </cdr:from>
    <cdr:to>
      <cdr:x>0.75495</cdr:x>
      <cdr:y>0.1644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65609F1F-9283-4238-AA9E-D0BFCE362910}"/>
            </a:ext>
          </a:extLst>
        </cdr:cNvPr>
        <cdr:cNvGrpSpPr/>
      </cdr:nvGrpSpPr>
      <cdr:grpSpPr>
        <a:xfrm xmlns:a="http://schemas.openxmlformats.org/drawingml/2006/main">
          <a:off x="3762772" y="88765"/>
          <a:ext cx="2776152" cy="944736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0.43993</cdr:x>
      <cdr:y>0.01563</cdr:y>
    </cdr:from>
    <cdr:to>
      <cdr:x>0.76044</cdr:x>
      <cdr:y>0.16592</cdr:y>
    </cdr:to>
    <cdr:grpSp>
      <cdr:nvGrpSpPr>
        <cdr:cNvPr id="4" name="Group 3">
          <a:extLst xmlns:a="http://schemas.openxmlformats.org/drawingml/2006/main">
            <a:ext uri="{FF2B5EF4-FFF2-40B4-BE49-F238E27FC236}">
              <a16:creationId xmlns:a16="http://schemas.microsoft.com/office/drawing/2014/main" id="{C9148C2B-E2AB-48C5-8277-23A86820578D}"/>
            </a:ext>
          </a:extLst>
        </cdr:cNvPr>
        <cdr:cNvGrpSpPr/>
      </cdr:nvGrpSpPr>
      <cdr:grpSpPr>
        <a:xfrm xmlns:a="http://schemas.openxmlformats.org/drawingml/2006/main">
          <a:off x="3810410" y="98258"/>
          <a:ext cx="2776065" cy="944798"/>
          <a:chOff x="0" y="0"/>
          <a:chExt cx="2778094" cy="946220"/>
        </a:xfrm>
      </cdr:grpSpPr>
      <cdr:sp macro="" textlink="">
        <cdr:nvSpPr>
          <cdr:cNvPr id="7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8" name="Picture 7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0.42564</cdr:x>
      <cdr:y>0.01715</cdr:y>
    </cdr:from>
    <cdr:to>
      <cdr:x>0.74616</cdr:x>
      <cdr:y>0.16743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BF0A26FB-7BEC-4B6B-9BC5-C3B3B1BC8D9A}"/>
            </a:ext>
          </a:extLst>
        </cdr:cNvPr>
        <cdr:cNvGrpSpPr/>
      </cdr:nvGrpSpPr>
      <cdr:grpSpPr>
        <a:xfrm xmlns:a="http://schemas.openxmlformats.org/drawingml/2006/main">
          <a:off x="3686638" y="107813"/>
          <a:ext cx="2776152" cy="944736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0.43333</cdr:x>
      <cdr:y>0.01261</cdr:y>
    </cdr:from>
    <cdr:to>
      <cdr:x>0.75385</cdr:x>
      <cdr:y>0.16289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FE6F118D-D49F-4052-BAA1-8EEEBDB36CBE}"/>
            </a:ext>
          </a:extLst>
        </cdr:cNvPr>
        <cdr:cNvGrpSpPr/>
      </cdr:nvGrpSpPr>
      <cdr:grpSpPr>
        <a:xfrm xmlns:a="http://schemas.openxmlformats.org/drawingml/2006/main">
          <a:off x="3753244" y="79273"/>
          <a:ext cx="2776152" cy="944735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0.43883</cdr:x>
      <cdr:y>0.01715</cdr:y>
    </cdr:from>
    <cdr:to>
      <cdr:x>0.75934</cdr:x>
      <cdr:y>0.16743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E95A0F64-E3DA-47D9-A90E-346181A629DC}"/>
            </a:ext>
          </a:extLst>
        </cdr:cNvPr>
        <cdr:cNvGrpSpPr/>
      </cdr:nvGrpSpPr>
      <cdr:grpSpPr>
        <a:xfrm xmlns:a="http://schemas.openxmlformats.org/drawingml/2006/main">
          <a:off x="3800882" y="107813"/>
          <a:ext cx="2776065" cy="944736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0.43883</cdr:x>
      <cdr:y>0.01412</cdr:y>
    </cdr:from>
    <cdr:to>
      <cdr:x>0.75934</cdr:x>
      <cdr:y>0.1644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CCFFF76F-F8C8-4AEF-B49E-2054B84BD224}"/>
            </a:ext>
          </a:extLst>
        </cdr:cNvPr>
        <cdr:cNvGrpSpPr/>
      </cdr:nvGrpSpPr>
      <cdr:grpSpPr>
        <a:xfrm xmlns:a="http://schemas.openxmlformats.org/drawingml/2006/main">
          <a:off x="3800882" y="88765"/>
          <a:ext cx="2776065" cy="944736"/>
          <a:chOff x="0" y="0"/>
          <a:chExt cx="2778094" cy="946220"/>
        </a:xfrm>
      </cdr:grpSpPr>
      <cdr:sp macro="" textlink="">
        <cdr:nvSpPr>
          <cdr:cNvPr id="8" name="AutoShape 3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0" y="581041"/>
            <a:ext cx="1263650" cy="365179"/>
          </a:xfrm>
          <a:prstGeom xmlns:a="http://schemas.openxmlformats.org/drawingml/2006/main" prst="roundRect">
            <a:avLst>
              <a:gd name="adj" fmla="val 16667"/>
            </a:avLst>
          </a:prstGeom>
          <a:solidFill xmlns:a="http://schemas.openxmlformats.org/drawingml/2006/main">
            <a:srgbClr val="FFFFFF"/>
          </a:solidFill>
          <a:ln xmlns:a="http://schemas.openxmlformats.org/drawingml/2006/main" w="31750">
            <a:solidFill>
              <a:srgbClr val="5B9BD5"/>
            </a:solidFill>
            <a:round/>
            <a:headEnd/>
            <a:tailEnd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cdr:spPr>
        <cdr:txBody>
          <a:bodyPr xmlns:a="http://schemas.openxmlformats.org/drawingml/2006/main" wrap="square" lIns="91440" tIns="45720" rIns="91440" bIns="45720" anchor="t" upright="1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rtl="0">
              <a:defRPr sz="1000"/>
            </a:pP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มกราคม </a:t>
            </a:r>
            <a:r>
              <a:rPr lang="en-US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256</a:t>
            </a:r>
            <a:r>
              <a:rPr lang="th-TH" sz="1600" b="1" i="0" u="none" strike="noStrike" baseline="0">
                <a:solidFill>
                  <a:srgbClr val="0033CC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3</a:t>
            </a:r>
            <a:endParaRPr lang="en-US" sz="1600" b="1" i="0" u="none" strike="noStrike" baseline="0">
              <a:solidFill>
                <a:srgbClr val="0033CC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  <a:p xmlns:a="http://schemas.openxmlformats.org/drawingml/2006/main">
            <a:pPr algn="l" rtl="0">
              <a:defRPr sz="1000"/>
            </a:pPr>
            <a:endParaRPr lang="en-US" sz="1400" b="1" i="0" u="none" strike="noStrike" baseline="0">
              <a:solidFill>
                <a:srgbClr val="000000"/>
              </a:solidFill>
              <a:latin typeface="AngsanaUPC"/>
              <a:cs typeface="AngsanaUPC"/>
            </a:endParaRPr>
          </a:p>
        </cdr:txBody>
      </cdr:sp>
      <cdr:pic>
        <cdr:nvPicPr>
          <cdr:cNvPr id="9" name="Picture 8">
            <a:extLst xmlns:a="http://schemas.openxmlformats.org/drawingml/2006/main">
              <a:ext uri="{FF2B5EF4-FFF2-40B4-BE49-F238E27FC236}">
                <a16:creationId xmlns:a16="http://schemas.microsoft.com/office/drawing/2014/main" id="{5A1DAD79-7EBF-4FAD-9AEC-9A7E3513FCC2}"/>
              </a:ext>
            </a:extLst>
          </cdr:cNvPr>
          <cdr:cNvPicPr/>
        </cdr:nvPicPr>
        <cdr:blipFill>
          <a:blip xmlns:a="http://schemas.openxmlformats.org/drawingml/2006/main"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866869" y="0"/>
            <a:ext cx="911225" cy="914397"/>
          </a:xfrm>
          <a:prstGeom xmlns:a="http://schemas.openxmlformats.org/drawingml/2006/main" prst="rect">
            <a:avLst/>
          </a:prstGeom>
        </cdr:spPr>
      </cdr:pic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7E9804-6A7F-4DF1-89CD-6C7DDB403C1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3FFA78-8A49-496C-B333-DFBA756858EA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6572" y="56807"/>
          <a:ext cx="8670494" cy="6295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CFBB71-DED5-4BF1-8E45-AD42BF09059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5881" y="62442"/>
          <a:ext cx="8651875" cy="628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6032A1-9AC9-46FA-9A47-921E20D6A9C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258579-8C9A-4C13-B476-388D7FA8E11C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1119" y="61119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TH K2D July8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68</cp:revision>
  <dcterms:created xsi:type="dcterms:W3CDTF">2018-10-25T13:21:08Z</dcterms:created>
  <dcterms:modified xsi:type="dcterms:W3CDTF">2020-02-04T03:14:39Z</dcterms:modified>
</cp:coreProperties>
</file>