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theme/themeOverride4.xml" ContentType="application/vnd.openxmlformats-officedocument.themeOverrid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theme/themeOverride5.xml" ContentType="application/vnd.openxmlformats-officedocument.themeOverrid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theme/themeOverride6.xml" ContentType="application/vnd.openxmlformats-officedocument.themeOverrid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theme/themeOverride7.xml" ContentType="application/vnd.openxmlformats-officedocument.themeOverrid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theme/themeOverride8.xml" ContentType="application/vnd.openxmlformats-officedocument.themeOverrid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theme/themeOverride9.xml" ContentType="application/vnd.openxmlformats-officedocument.themeOverrid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theme/themeOverride10.xml" ContentType="application/vnd.openxmlformats-officedocument.themeOverrid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83638" cy="6408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4660"/>
  </p:normalViewPr>
  <p:slideViewPr>
    <p:cSldViewPr snapToGrid="0">
      <p:cViewPr varScale="1">
        <p:scale>
          <a:sx n="77" d="100"/>
          <a:sy n="77" d="100"/>
        </p:scale>
        <p:origin x="-84" y="-780"/>
      </p:cViewPr>
      <p:guideLst>
        <p:guide orient="horz" pos="2018"/>
        <p:guide pos="27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esearchTMD\Desktop\May-2020%20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6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../embeddings/oleObject8.bin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../embeddings/oleObject9.bin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4.xml"/><Relationship Id="rId2" Type="http://schemas.openxmlformats.org/officeDocument/2006/relationships/oleObject" Target="../embeddings/oleObject10.bin"/><Relationship Id="rId1" Type="http://schemas.openxmlformats.org/officeDocument/2006/relationships/themeOverride" Target="../theme/themeOverride7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5.xml"/><Relationship Id="rId2" Type="http://schemas.openxmlformats.org/officeDocument/2006/relationships/oleObject" Target="../embeddings/oleObject11.bin"/><Relationship Id="rId1" Type="http://schemas.openxmlformats.org/officeDocument/2006/relationships/themeOverride" Target="../theme/themeOverride8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6.xml"/><Relationship Id="rId2" Type="http://schemas.openxmlformats.org/officeDocument/2006/relationships/oleObject" Target="../embeddings/oleObject12.bin"/><Relationship Id="rId1" Type="http://schemas.openxmlformats.org/officeDocument/2006/relationships/themeOverride" Target="../theme/themeOverride9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C:\Users\ResearchTMD\Desktop\May-2020%20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8.xml"/><Relationship Id="rId2" Type="http://schemas.openxmlformats.org/officeDocument/2006/relationships/oleObject" Target="../embeddings/oleObject13.bin"/><Relationship Id="rId1" Type="http://schemas.openxmlformats.org/officeDocument/2006/relationships/themeOverride" Target="../theme/themeOverrid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ResearchTMD\Desktop\May-2020%20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../embeddings/oleObject2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ResearchTMD\Desktop\May-2020%20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ResearchTMD\Desktop\May-2020%20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เชียงราย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(19.96139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 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99.88139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.xlsx]Data'!$B$11:$AF$11</c:f>
              <c:numCache>
                <c:formatCode>0.0</c:formatCode>
                <c:ptCount val="31"/>
                <c:pt idx="0">
                  <c:v>32.9</c:v>
                </c:pt>
                <c:pt idx="1">
                  <c:v>5</c:v>
                </c:pt>
                <c:pt idx="2">
                  <c:v>0</c:v>
                </c:pt>
                <c:pt idx="3">
                  <c:v>0.1</c:v>
                </c:pt>
                <c:pt idx="4">
                  <c:v>0</c:v>
                </c:pt>
                <c:pt idx="5">
                  <c:v>1.3</c:v>
                </c:pt>
                <c:pt idx="6">
                  <c:v>0</c:v>
                </c:pt>
                <c:pt idx="7">
                  <c:v>0</c:v>
                </c:pt>
                <c:pt idx="8">
                  <c:v>0.2</c:v>
                </c:pt>
                <c:pt idx="9">
                  <c:v>0.6</c:v>
                </c:pt>
                <c:pt idx="10">
                  <c:v>2.2000000000000002</c:v>
                </c:pt>
                <c:pt idx="11">
                  <c:v>0</c:v>
                </c:pt>
                <c:pt idx="12">
                  <c:v>0</c:v>
                </c:pt>
                <c:pt idx="13">
                  <c:v>0.01</c:v>
                </c:pt>
                <c:pt idx="14">
                  <c:v>5.2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2.4</c:v>
                </c:pt>
                <c:pt idx="19">
                  <c:v>2.4</c:v>
                </c:pt>
                <c:pt idx="20">
                  <c:v>1.1000000000000001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0.01</c:v>
                </c:pt>
                <c:pt idx="28">
                  <c:v>6.1</c:v>
                </c:pt>
                <c:pt idx="29">
                  <c:v>10.1</c:v>
                </c:pt>
                <c:pt idx="30">
                  <c:v>1.1000000000000001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268-484C-8B1C-C22843C878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278016"/>
        <c:axId val="101824384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.xlsx]Data'!$B$9:$AF$9</c:f>
              <c:numCache>
                <c:formatCode>0.0</c:formatCode>
                <c:ptCount val="31"/>
                <c:pt idx="0">
                  <c:v>35.200000000000003</c:v>
                </c:pt>
                <c:pt idx="1">
                  <c:v>37.6</c:v>
                </c:pt>
                <c:pt idx="2">
                  <c:v>35.200000000000003</c:v>
                </c:pt>
                <c:pt idx="3">
                  <c:v>38.799999999999997</c:v>
                </c:pt>
                <c:pt idx="4">
                  <c:v>39.5</c:v>
                </c:pt>
                <c:pt idx="5">
                  <c:v>40.5</c:v>
                </c:pt>
                <c:pt idx="6">
                  <c:v>40.6</c:v>
                </c:pt>
                <c:pt idx="7">
                  <c:v>40.1</c:v>
                </c:pt>
                <c:pt idx="8">
                  <c:v>40</c:v>
                </c:pt>
                <c:pt idx="9">
                  <c:v>40.1</c:v>
                </c:pt>
                <c:pt idx="10">
                  <c:v>39.200000000000003</c:v>
                </c:pt>
                <c:pt idx="11">
                  <c:v>39.4</c:v>
                </c:pt>
                <c:pt idx="12">
                  <c:v>38</c:v>
                </c:pt>
                <c:pt idx="13">
                  <c:v>38.200000000000003</c:v>
                </c:pt>
                <c:pt idx="14">
                  <c:v>39.799999999999997</c:v>
                </c:pt>
                <c:pt idx="15">
                  <c:v>40.200000000000003</c:v>
                </c:pt>
                <c:pt idx="16">
                  <c:v>38.4</c:v>
                </c:pt>
                <c:pt idx="17">
                  <c:v>39.799999999999997</c:v>
                </c:pt>
                <c:pt idx="18">
                  <c:v>35.1</c:v>
                </c:pt>
                <c:pt idx="19">
                  <c:v>34.700000000000003</c:v>
                </c:pt>
                <c:pt idx="20">
                  <c:v>35.200000000000003</c:v>
                </c:pt>
                <c:pt idx="21">
                  <c:v>36.1</c:v>
                </c:pt>
                <c:pt idx="22">
                  <c:v>38.200000000000003</c:v>
                </c:pt>
                <c:pt idx="23">
                  <c:v>37.6</c:v>
                </c:pt>
                <c:pt idx="24">
                  <c:v>40</c:v>
                </c:pt>
                <c:pt idx="25">
                  <c:v>39.299999999999997</c:v>
                </c:pt>
                <c:pt idx="26">
                  <c:v>40.5</c:v>
                </c:pt>
                <c:pt idx="27">
                  <c:v>35.799999999999997</c:v>
                </c:pt>
                <c:pt idx="28">
                  <c:v>36.700000000000003</c:v>
                </c:pt>
                <c:pt idx="29">
                  <c:v>36.5</c:v>
                </c:pt>
                <c:pt idx="30">
                  <c:v>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268-484C-8B1C-C22843C8786E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.xlsx]Data'!$B$10:$AF$10</c:f>
              <c:numCache>
                <c:formatCode>0.0</c:formatCode>
                <c:ptCount val="31"/>
                <c:pt idx="0">
                  <c:v>22</c:v>
                </c:pt>
                <c:pt idx="1">
                  <c:v>20.7</c:v>
                </c:pt>
                <c:pt idx="2">
                  <c:v>22</c:v>
                </c:pt>
                <c:pt idx="3">
                  <c:v>21.5</c:v>
                </c:pt>
                <c:pt idx="4">
                  <c:v>22.3</c:v>
                </c:pt>
                <c:pt idx="5">
                  <c:v>24</c:v>
                </c:pt>
                <c:pt idx="6">
                  <c:v>23.9</c:v>
                </c:pt>
                <c:pt idx="7">
                  <c:v>26.2</c:v>
                </c:pt>
                <c:pt idx="8">
                  <c:v>23.6</c:v>
                </c:pt>
                <c:pt idx="9">
                  <c:v>23.7</c:v>
                </c:pt>
                <c:pt idx="10">
                  <c:v>22.4</c:v>
                </c:pt>
                <c:pt idx="11">
                  <c:v>22.7</c:v>
                </c:pt>
                <c:pt idx="12">
                  <c:v>25.1</c:v>
                </c:pt>
                <c:pt idx="13">
                  <c:v>21.2</c:v>
                </c:pt>
                <c:pt idx="14">
                  <c:v>23</c:v>
                </c:pt>
                <c:pt idx="15">
                  <c:v>23.2</c:v>
                </c:pt>
                <c:pt idx="16">
                  <c:v>24.4</c:v>
                </c:pt>
                <c:pt idx="17">
                  <c:v>23.9</c:v>
                </c:pt>
                <c:pt idx="18">
                  <c:v>26</c:v>
                </c:pt>
                <c:pt idx="19">
                  <c:v>24.8</c:v>
                </c:pt>
                <c:pt idx="20">
                  <c:v>25</c:v>
                </c:pt>
                <c:pt idx="21">
                  <c:v>24.5</c:v>
                </c:pt>
                <c:pt idx="22">
                  <c:v>23.7</c:v>
                </c:pt>
                <c:pt idx="23">
                  <c:v>24.3</c:v>
                </c:pt>
                <c:pt idx="24">
                  <c:v>25</c:v>
                </c:pt>
                <c:pt idx="25">
                  <c:v>25.3</c:v>
                </c:pt>
                <c:pt idx="26">
                  <c:v>25</c:v>
                </c:pt>
                <c:pt idx="27">
                  <c:v>24.5</c:v>
                </c:pt>
                <c:pt idx="28">
                  <c:v>23.5</c:v>
                </c:pt>
                <c:pt idx="29">
                  <c:v>23.5</c:v>
                </c:pt>
                <c:pt idx="30">
                  <c:v>23.9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268-484C-8B1C-C22843C878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16888320"/>
        <c:axId val="116279552"/>
        <c:extLst xmlns:c16r2="http://schemas.microsoft.com/office/drawing/2015/06/chart"/>
      </c:stockChart>
      <c:valAx>
        <c:axId val="1018243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78016"/>
        <c:crosses val="max"/>
        <c:crossBetween val="between"/>
      </c:valAx>
      <c:catAx>
        <c:axId val="116278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824384"/>
        <c:crosses val="autoZero"/>
        <c:auto val="1"/>
        <c:lblAlgn val="ctr"/>
        <c:lblOffset val="100"/>
        <c:noMultiLvlLbl val="0"/>
      </c:catAx>
      <c:valAx>
        <c:axId val="116279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888320"/>
        <c:crosses val="autoZero"/>
        <c:crossBetween val="between"/>
      </c:valAx>
      <c:catAx>
        <c:axId val="1168883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162795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ระยอง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(12.63222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101.3436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888269735513833"/>
          <c:y val="6.0514372163388806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.xlsx]Data'!$B$121:$AF$121</c:f>
              <c:numCache>
                <c:formatCode>0.0</c:formatCode>
                <c:ptCount val="31"/>
                <c:pt idx="0">
                  <c:v>64.2</c:v>
                </c:pt>
                <c:pt idx="1">
                  <c:v>0.2</c:v>
                </c:pt>
                <c:pt idx="2">
                  <c:v>21.6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6.3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0.2</c:v>
                </c:pt>
                <c:pt idx="18">
                  <c:v>0</c:v>
                </c:pt>
                <c:pt idx="19">
                  <c:v>0.7</c:v>
                </c:pt>
                <c:pt idx="20">
                  <c:v>0.01</c:v>
                </c:pt>
                <c:pt idx="21">
                  <c:v>0.7</c:v>
                </c:pt>
                <c:pt idx="22">
                  <c:v>0</c:v>
                </c:pt>
                <c:pt idx="23">
                  <c:v>1.9</c:v>
                </c:pt>
                <c:pt idx="24">
                  <c:v>1.5</c:v>
                </c:pt>
                <c:pt idx="25">
                  <c:v>7.2</c:v>
                </c:pt>
                <c:pt idx="26">
                  <c:v>0</c:v>
                </c:pt>
                <c:pt idx="27">
                  <c:v>55.5</c:v>
                </c:pt>
                <c:pt idx="28">
                  <c:v>87.5</c:v>
                </c:pt>
                <c:pt idx="29">
                  <c:v>5.3</c:v>
                </c:pt>
                <c:pt idx="3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8A-4E07-930A-F70F67C641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9990144"/>
        <c:axId val="99946496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.xlsx]Data'!$B$119:$AF$119</c:f>
              <c:numCache>
                <c:formatCode>0.0</c:formatCode>
                <c:ptCount val="31"/>
                <c:pt idx="0">
                  <c:v>33</c:v>
                </c:pt>
                <c:pt idx="1">
                  <c:v>32.799999999999997</c:v>
                </c:pt>
                <c:pt idx="2">
                  <c:v>33</c:v>
                </c:pt>
                <c:pt idx="3">
                  <c:v>33</c:v>
                </c:pt>
                <c:pt idx="4">
                  <c:v>33.5</c:v>
                </c:pt>
                <c:pt idx="5">
                  <c:v>34.200000000000003</c:v>
                </c:pt>
                <c:pt idx="6">
                  <c:v>34.200000000000003</c:v>
                </c:pt>
                <c:pt idx="7">
                  <c:v>34</c:v>
                </c:pt>
                <c:pt idx="8">
                  <c:v>34</c:v>
                </c:pt>
                <c:pt idx="9">
                  <c:v>34</c:v>
                </c:pt>
                <c:pt idx="10">
                  <c:v>34.200000000000003</c:v>
                </c:pt>
                <c:pt idx="11">
                  <c:v>34.200000000000003</c:v>
                </c:pt>
                <c:pt idx="12">
                  <c:v>34.200000000000003</c:v>
                </c:pt>
                <c:pt idx="13">
                  <c:v>34.700000000000003</c:v>
                </c:pt>
                <c:pt idx="14">
                  <c:v>34.1</c:v>
                </c:pt>
                <c:pt idx="15">
                  <c:v>34.5</c:v>
                </c:pt>
                <c:pt idx="16">
                  <c:v>34.299999999999997</c:v>
                </c:pt>
                <c:pt idx="17">
                  <c:v>33.5</c:v>
                </c:pt>
                <c:pt idx="18">
                  <c:v>34</c:v>
                </c:pt>
                <c:pt idx="19">
                  <c:v>34.5</c:v>
                </c:pt>
                <c:pt idx="20">
                  <c:v>34</c:v>
                </c:pt>
                <c:pt idx="21">
                  <c:v>34.200000000000003</c:v>
                </c:pt>
                <c:pt idx="22">
                  <c:v>34</c:v>
                </c:pt>
                <c:pt idx="23">
                  <c:v>34.700000000000003</c:v>
                </c:pt>
                <c:pt idx="24">
                  <c:v>31.5</c:v>
                </c:pt>
                <c:pt idx="25">
                  <c:v>33.4</c:v>
                </c:pt>
                <c:pt idx="26">
                  <c:v>33</c:v>
                </c:pt>
                <c:pt idx="27">
                  <c:v>33.4</c:v>
                </c:pt>
                <c:pt idx="28">
                  <c:v>31.7</c:v>
                </c:pt>
                <c:pt idx="29">
                  <c:v>32.200000000000003</c:v>
                </c:pt>
                <c:pt idx="30">
                  <c:v>32.799999999999997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08A-4E07-930A-F70F67C641BA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.xlsx]Data'!$B$120:$AF$120</c:f>
              <c:numCache>
                <c:formatCode>0.0</c:formatCode>
                <c:ptCount val="31"/>
                <c:pt idx="0">
                  <c:v>26</c:v>
                </c:pt>
                <c:pt idx="1">
                  <c:v>24.5</c:v>
                </c:pt>
                <c:pt idx="2">
                  <c:v>29.5</c:v>
                </c:pt>
                <c:pt idx="3">
                  <c:v>25</c:v>
                </c:pt>
                <c:pt idx="4">
                  <c:v>29.5</c:v>
                </c:pt>
                <c:pt idx="5">
                  <c:v>29.5</c:v>
                </c:pt>
                <c:pt idx="6">
                  <c:v>29.6</c:v>
                </c:pt>
                <c:pt idx="7">
                  <c:v>29.5</c:v>
                </c:pt>
                <c:pt idx="8">
                  <c:v>28.2</c:v>
                </c:pt>
                <c:pt idx="9">
                  <c:v>29.5</c:v>
                </c:pt>
                <c:pt idx="10">
                  <c:v>30.3</c:v>
                </c:pt>
                <c:pt idx="11">
                  <c:v>24.9</c:v>
                </c:pt>
                <c:pt idx="12">
                  <c:v>27</c:v>
                </c:pt>
                <c:pt idx="13">
                  <c:v>27.3</c:v>
                </c:pt>
                <c:pt idx="14">
                  <c:v>27.4</c:v>
                </c:pt>
                <c:pt idx="15">
                  <c:v>30.2</c:v>
                </c:pt>
                <c:pt idx="16">
                  <c:v>30.5</c:v>
                </c:pt>
                <c:pt idx="17">
                  <c:v>29.5</c:v>
                </c:pt>
                <c:pt idx="18">
                  <c:v>26.7</c:v>
                </c:pt>
                <c:pt idx="19">
                  <c:v>30</c:v>
                </c:pt>
                <c:pt idx="20">
                  <c:v>30.1</c:v>
                </c:pt>
                <c:pt idx="21">
                  <c:v>29.5</c:v>
                </c:pt>
                <c:pt idx="22">
                  <c:v>29.5</c:v>
                </c:pt>
                <c:pt idx="23">
                  <c:v>27.8</c:v>
                </c:pt>
                <c:pt idx="24">
                  <c:v>28.9</c:v>
                </c:pt>
                <c:pt idx="25">
                  <c:v>28</c:v>
                </c:pt>
                <c:pt idx="26">
                  <c:v>27</c:v>
                </c:pt>
                <c:pt idx="27">
                  <c:v>30.3</c:v>
                </c:pt>
                <c:pt idx="28">
                  <c:v>24.4</c:v>
                </c:pt>
                <c:pt idx="29">
                  <c:v>24.1</c:v>
                </c:pt>
                <c:pt idx="30">
                  <c:v>24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E08A-4E07-930A-F70F67C641B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00149504"/>
        <c:axId val="100147584"/>
        <c:extLst xmlns:c16r2="http://schemas.microsoft.com/office/drawing/2015/06/chart"/>
      </c:stockChart>
      <c:valAx>
        <c:axId val="9994649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990144"/>
        <c:crosses val="max"/>
        <c:crossBetween val="between"/>
      </c:valAx>
      <c:catAx>
        <c:axId val="9999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946496"/>
        <c:crossesAt val="0"/>
        <c:auto val="1"/>
        <c:lblAlgn val="ctr"/>
        <c:lblOffset val="100"/>
        <c:noMultiLvlLbl val="0"/>
      </c:catAx>
      <c:valAx>
        <c:axId val="1001475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49504"/>
        <c:crosses val="autoZero"/>
        <c:crossBetween val="between"/>
      </c:valAx>
      <c:catAx>
        <c:axId val="100149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001475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en-US" sz="2400">
                <a:latin typeface="TH K2D July8" panose="02000506000000020004" pitchFamily="2" charset="-34"/>
                <a:cs typeface="TH K2D July8" panose="02000506000000020004" pitchFamily="2" charset="-34"/>
              </a:rPr>
              <a:t>(</a:t>
            </a: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หัวหิน</a:t>
            </a:r>
            <a:r>
              <a:rPr lang="en-US" sz="2400">
                <a:latin typeface="TH K2D July8" panose="02000506000000020004" pitchFamily="2" charset="-34"/>
                <a:cs typeface="TH K2D July8" panose="02000506000000020004" pitchFamily="2" charset="-34"/>
              </a:rPr>
              <a:t>)</a:t>
            </a: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 ประจวบคีรีขันธ์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(12.58611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99.9625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5594496841740936"/>
          <c:y val="4.03429147755925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0.7</c:v>
                </c:pt>
                <c:pt idx="18">
                  <c:v>0</c:v>
                </c:pt>
                <c:pt idx="19">
                  <c:v>1</c:v>
                </c:pt>
                <c:pt idx="20">
                  <c:v>4.5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0.8</c:v>
                </c:pt>
                <c:pt idx="25">
                  <c:v>13.3</c:v>
                </c:pt>
                <c:pt idx="26">
                  <c:v>0.1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7B-4AC5-BBFE-E4EF76FF33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158464"/>
        <c:axId val="100156544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.xlsx]Data'!$B$139:$AF$139</c:f>
              <c:numCache>
                <c:formatCode>0.0</c:formatCode>
                <c:ptCount val="31"/>
                <c:pt idx="0">
                  <c:v>33.5</c:v>
                </c:pt>
                <c:pt idx="1">
                  <c:v>33.9</c:v>
                </c:pt>
                <c:pt idx="2">
                  <c:v>34.200000000000003</c:v>
                </c:pt>
                <c:pt idx="3">
                  <c:v>35.299999999999997</c:v>
                </c:pt>
                <c:pt idx="4">
                  <c:v>33.9</c:v>
                </c:pt>
                <c:pt idx="5">
                  <c:v>34.5</c:v>
                </c:pt>
                <c:pt idx="6">
                  <c:v>34.799999999999997</c:v>
                </c:pt>
                <c:pt idx="7">
                  <c:v>34.5</c:v>
                </c:pt>
                <c:pt idx="8">
                  <c:v>34.1</c:v>
                </c:pt>
                <c:pt idx="9">
                  <c:v>34</c:v>
                </c:pt>
                <c:pt idx="10">
                  <c:v>35.4</c:v>
                </c:pt>
                <c:pt idx="11">
                  <c:v>33</c:v>
                </c:pt>
                <c:pt idx="12">
                  <c:v>34.299999999999997</c:v>
                </c:pt>
                <c:pt idx="13">
                  <c:v>34.5</c:v>
                </c:pt>
                <c:pt idx="14">
                  <c:v>34.299999999999997</c:v>
                </c:pt>
                <c:pt idx="15">
                  <c:v>35.4</c:v>
                </c:pt>
                <c:pt idx="16">
                  <c:v>34.9</c:v>
                </c:pt>
                <c:pt idx="17">
                  <c:v>37.700000000000003</c:v>
                </c:pt>
                <c:pt idx="18">
                  <c:v>37</c:v>
                </c:pt>
                <c:pt idx="19">
                  <c:v>34.700000000000003</c:v>
                </c:pt>
                <c:pt idx="20">
                  <c:v>34.5</c:v>
                </c:pt>
                <c:pt idx="21">
                  <c:v>33.9</c:v>
                </c:pt>
                <c:pt idx="22">
                  <c:v>36.299999999999997</c:v>
                </c:pt>
                <c:pt idx="23">
                  <c:v>36.5</c:v>
                </c:pt>
                <c:pt idx="24">
                  <c:v>33.700000000000003</c:v>
                </c:pt>
                <c:pt idx="25">
                  <c:v>33.299999999999997</c:v>
                </c:pt>
                <c:pt idx="26">
                  <c:v>35.200000000000003</c:v>
                </c:pt>
                <c:pt idx="27">
                  <c:v>34</c:v>
                </c:pt>
                <c:pt idx="28">
                  <c:v>33.5</c:v>
                </c:pt>
                <c:pt idx="29">
                  <c:v>33.700000000000003</c:v>
                </c:pt>
                <c:pt idx="30">
                  <c:v>33.799999999999997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E7B-4AC5-BBFE-E4EF76FF3373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.xlsx]Data'!$B$140:$AF$140</c:f>
              <c:numCache>
                <c:formatCode>0.0</c:formatCode>
                <c:ptCount val="31"/>
                <c:pt idx="0">
                  <c:v>26.5</c:v>
                </c:pt>
                <c:pt idx="1">
                  <c:v>26.5</c:v>
                </c:pt>
                <c:pt idx="2">
                  <c:v>27.5</c:v>
                </c:pt>
                <c:pt idx="3">
                  <c:v>28.2</c:v>
                </c:pt>
                <c:pt idx="4">
                  <c:v>27.2</c:v>
                </c:pt>
                <c:pt idx="5">
                  <c:v>28.7</c:v>
                </c:pt>
                <c:pt idx="6">
                  <c:v>28</c:v>
                </c:pt>
                <c:pt idx="7">
                  <c:v>28.3</c:v>
                </c:pt>
                <c:pt idx="8">
                  <c:v>27.9</c:v>
                </c:pt>
                <c:pt idx="9">
                  <c:v>27.5</c:v>
                </c:pt>
                <c:pt idx="10">
                  <c:v>28.5</c:v>
                </c:pt>
                <c:pt idx="11">
                  <c:v>27.2</c:v>
                </c:pt>
                <c:pt idx="12">
                  <c:v>26.7</c:v>
                </c:pt>
                <c:pt idx="13">
                  <c:v>27.8</c:v>
                </c:pt>
                <c:pt idx="14">
                  <c:v>27</c:v>
                </c:pt>
                <c:pt idx="15">
                  <c:v>27.5</c:v>
                </c:pt>
                <c:pt idx="16">
                  <c:v>28.4</c:v>
                </c:pt>
                <c:pt idx="17">
                  <c:v>27.8</c:v>
                </c:pt>
                <c:pt idx="18">
                  <c:v>27.5</c:v>
                </c:pt>
                <c:pt idx="19">
                  <c:v>27.5</c:v>
                </c:pt>
                <c:pt idx="20">
                  <c:v>27</c:v>
                </c:pt>
                <c:pt idx="21">
                  <c:v>27.5</c:v>
                </c:pt>
                <c:pt idx="22">
                  <c:v>26.9</c:v>
                </c:pt>
                <c:pt idx="23">
                  <c:v>28</c:v>
                </c:pt>
                <c:pt idx="24">
                  <c:v>28.1</c:v>
                </c:pt>
                <c:pt idx="25">
                  <c:v>26.8</c:v>
                </c:pt>
                <c:pt idx="26">
                  <c:v>26.2</c:v>
                </c:pt>
                <c:pt idx="27">
                  <c:v>27</c:v>
                </c:pt>
                <c:pt idx="28">
                  <c:v>27</c:v>
                </c:pt>
                <c:pt idx="29">
                  <c:v>27.9</c:v>
                </c:pt>
                <c:pt idx="30">
                  <c:v>27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E7B-4AC5-BBFE-E4EF76FF33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00162176"/>
        <c:axId val="100160256"/>
        <c:extLst xmlns:c16r2="http://schemas.microsoft.com/office/drawing/2015/06/chart"/>
      </c:stockChart>
      <c:valAx>
        <c:axId val="1001565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58464"/>
        <c:crosses val="max"/>
        <c:crossBetween val="between"/>
      </c:valAx>
      <c:catAx>
        <c:axId val="10015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56544"/>
        <c:crossesAt val="0"/>
        <c:auto val="1"/>
        <c:lblAlgn val="ctr"/>
        <c:lblOffset val="100"/>
        <c:noMultiLvlLbl val="0"/>
      </c:catAx>
      <c:valAx>
        <c:axId val="10016025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62176"/>
        <c:crosses val="autoZero"/>
        <c:crossBetween val="between"/>
      </c:valAx>
      <c:catAx>
        <c:axId val="1001621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0016025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ตราด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(11.76667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102.8833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448709295953389"/>
          <c:y val="4.03429147755925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.xlsx]Data'!$B$131:$AF$131</c:f>
              <c:numCache>
                <c:formatCode>0.0</c:formatCode>
                <c:ptCount val="31"/>
                <c:pt idx="0">
                  <c:v>0.2</c:v>
                </c:pt>
                <c:pt idx="1">
                  <c:v>0.2</c:v>
                </c:pt>
                <c:pt idx="2">
                  <c:v>34.1</c:v>
                </c:pt>
                <c:pt idx="3">
                  <c:v>0</c:v>
                </c:pt>
                <c:pt idx="4">
                  <c:v>13.3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2.4</c:v>
                </c:pt>
                <c:pt idx="10">
                  <c:v>6</c:v>
                </c:pt>
                <c:pt idx="11">
                  <c:v>0</c:v>
                </c:pt>
                <c:pt idx="12">
                  <c:v>0.4</c:v>
                </c:pt>
                <c:pt idx="13">
                  <c:v>27.3</c:v>
                </c:pt>
                <c:pt idx="14">
                  <c:v>4</c:v>
                </c:pt>
                <c:pt idx="15">
                  <c:v>3.6</c:v>
                </c:pt>
                <c:pt idx="16">
                  <c:v>0</c:v>
                </c:pt>
                <c:pt idx="17">
                  <c:v>0</c:v>
                </c:pt>
                <c:pt idx="18">
                  <c:v>2.9</c:v>
                </c:pt>
                <c:pt idx="19">
                  <c:v>42</c:v>
                </c:pt>
                <c:pt idx="20">
                  <c:v>0</c:v>
                </c:pt>
                <c:pt idx="21">
                  <c:v>1.4</c:v>
                </c:pt>
                <c:pt idx="22">
                  <c:v>21.2</c:v>
                </c:pt>
                <c:pt idx="23">
                  <c:v>3.6</c:v>
                </c:pt>
                <c:pt idx="24">
                  <c:v>0.5</c:v>
                </c:pt>
                <c:pt idx="25">
                  <c:v>18</c:v>
                </c:pt>
                <c:pt idx="26">
                  <c:v>17.2</c:v>
                </c:pt>
                <c:pt idx="27">
                  <c:v>0</c:v>
                </c:pt>
                <c:pt idx="28">
                  <c:v>28.7</c:v>
                </c:pt>
                <c:pt idx="29">
                  <c:v>0.3</c:v>
                </c:pt>
                <c:pt idx="30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99A-4E52-B3CC-5AC7E43A68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6559232"/>
        <c:axId val="116557312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.xlsx]Data'!$B$129:$AF$129</c:f>
              <c:numCache>
                <c:formatCode>0.0</c:formatCode>
                <c:ptCount val="31"/>
                <c:pt idx="0">
                  <c:v>34.6</c:v>
                </c:pt>
                <c:pt idx="1">
                  <c:v>33.5</c:v>
                </c:pt>
                <c:pt idx="2">
                  <c:v>33.5</c:v>
                </c:pt>
                <c:pt idx="3">
                  <c:v>34.1</c:v>
                </c:pt>
                <c:pt idx="4">
                  <c:v>33.9</c:v>
                </c:pt>
                <c:pt idx="5">
                  <c:v>34</c:v>
                </c:pt>
                <c:pt idx="6">
                  <c:v>33.5</c:v>
                </c:pt>
                <c:pt idx="7">
                  <c:v>34.799999999999997</c:v>
                </c:pt>
                <c:pt idx="8">
                  <c:v>34.5</c:v>
                </c:pt>
                <c:pt idx="9">
                  <c:v>34.700000000000003</c:v>
                </c:pt>
                <c:pt idx="10">
                  <c:v>32.799999999999997</c:v>
                </c:pt>
                <c:pt idx="11">
                  <c:v>34.5</c:v>
                </c:pt>
                <c:pt idx="12">
                  <c:v>34.5</c:v>
                </c:pt>
                <c:pt idx="13">
                  <c:v>35</c:v>
                </c:pt>
                <c:pt idx="14">
                  <c:v>34</c:v>
                </c:pt>
                <c:pt idx="15">
                  <c:v>34.1</c:v>
                </c:pt>
                <c:pt idx="16">
                  <c:v>31.5</c:v>
                </c:pt>
                <c:pt idx="17">
                  <c:v>34</c:v>
                </c:pt>
                <c:pt idx="18">
                  <c:v>34.1</c:v>
                </c:pt>
                <c:pt idx="19">
                  <c:v>34.5</c:v>
                </c:pt>
                <c:pt idx="20">
                  <c:v>32.200000000000003</c:v>
                </c:pt>
                <c:pt idx="21">
                  <c:v>34</c:v>
                </c:pt>
                <c:pt idx="22">
                  <c:v>30.5</c:v>
                </c:pt>
                <c:pt idx="23">
                  <c:v>33.5</c:v>
                </c:pt>
                <c:pt idx="24">
                  <c:v>34</c:v>
                </c:pt>
                <c:pt idx="25">
                  <c:v>34</c:v>
                </c:pt>
                <c:pt idx="26">
                  <c:v>32.1</c:v>
                </c:pt>
                <c:pt idx="27">
                  <c:v>33.5</c:v>
                </c:pt>
                <c:pt idx="28">
                  <c:v>32.200000000000003</c:v>
                </c:pt>
                <c:pt idx="29">
                  <c:v>31.8</c:v>
                </c:pt>
                <c:pt idx="30">
                  <c:v>33.5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99A-4E52-B3CC-5AC7E43A686B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.xlsx]Data'!$B$130:$AF$130</c:f>
              <c:numCache>
                <c:formatCode>0.0</c:formatCode>
                <c:ptCount val="31"/>
                <c:pt idx="0">
                  <c:v>25.9</c:v>
                </c:pt>
                <c:pt idx="1">
                  <c:v>26</c:v>
                </c:pt>
                <c:pt idx="2">
                  <c:v>25.6</c:v>
                </c:pt>
                <c:pt idx="3">
                  <c:v>25.9</c:v>
                </c:pt>
                <c:pt idx="4">
                  <c:v>25.7</c:v>
                </c:pt>
                <c:pt idx="5">
                  <c:v>27</c:v>
                </c:pt>
                <c:pt idx="6">
                  <c:v>26.8</c:v>
                </c:pt>
                <c:pt idx="7">
                  <c:v>26</c:v>
                </c:pt>
                <c:pt idx="8">
                  <c:v>27.2</c:v>
                </c:pt>
                <c:pt idx="9">
                  <c:v>28</c:v>
                </c:pt>
                <c:pt idx="10">
                  <c:v>27.8</c:v>
                </c:pt>
                <c:pt idx="11">
                  <c:v>25.4</c:v>
                </c:pt>
                <c:pt idx="12">
                  <c:v>25.3</c:v>
                </c:pt>
                <c:pt idx="13">
                  <c:v>26.5</c:v>
                </c:pt>
                <c:pt idx="14">
                  <c:v>24.9</c:v>
                </c:pt>
                <c:pt idx="15">
                  <c:v>25.5</c:v>
                </c:pt>
                <c:pt idx="16">
                  <c:v>25.2</c:v>
                </c:pt>
                <c:pt idx="17">
                  <c:v>25.5</c:v>
                </c:pt>
                <c:pt idx="18">
                  <c:v>27.3</c:v>
                </c:pt>
                <c:pt idx="19">
                  <c:v>26.1</c:v>
                </c:pt>
                <c:pt idx="20">
                  <c:v>25.1</c:v>
                </c:pt>
                <c:pt idx="21">
                  <c:v>26.2</c:v>
                </c:pt>
                <c:pt idx="22">
                  <c:v>27.1</c:v>
                </c:pt>
                <c:pt idx="23">
                  <c:v>25</c:v>
                </c:pt>
                <c:pt idx="24">
                  <c:v>25.2</c:v>
                </c:pt>
                <c:pt idx="25">
                  <c:v>26.5</c:v>
                </c:pt>
                <c:pt idx="26">
                  <c:v>26</c:v>
                </c:pt>
                <c:pt idx="27">
                  <c:v>25.5</c:v>
                </c:pt>
                <c:pt idx="28">
                  <c:v>26.8</c:v>
                </c:pt>
                <c:pt idx="29">
                  <c:v>24.4</c:v>
                </c:pt>
                <c:pt idx="30">
                  <c:v>25.8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D99A-4E52-B3CC-5AC7E43A68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16595712"/>
        <c:axId val="116593792"/>
        <c:extLst xmlns:c16r2="http://schemas.microsoft.com/office/drawing/2015/06/chart"/>
      </c:stockChart>
      <c:valAx>
        <c:axId val="116557312"/>
        <c:scaling>
          <c:orientation val="minMax"/>
          <c:max val="140"/>
          <c:min val="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559232"/>
        <c:crosses val="max"/>
        <c:crossBetween val="between"/>
        <c:majorUnit val="20"/>
        <c:minorUnit val="20"/>
      </c:valAx>
      <c:catAx>
        <c:axId val="11655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557312"/>
        <c:crossesAt val="0"/>
        <c:auto val="1"/>
        <c:lblAlgn val="ctr"/>
        <c:lblOffset val="100"/>
        <c:noMultiLvlLbl val="0"/>
      </c:catAx>
      <c:valAx>
        <c:axId val="1165937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595712"/>
        <c:crosses val="autoZero"/>
        <c:crossBetween val="between"/>
      </c:valAx>
      <c:catAx>
        <c:axId val="11659571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165937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สุราษฎร์ธานี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(9.135556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99.15194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5181310028554125"/>
          <c:y val="4.03429147755925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.xlsx]Data'!$B$146:$AF$146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29.7</c:v>
                </c:pt>
                <c:pt idx="12">
                  <c:v>0.3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6.8</c:v>
                </c:pt>
                <c:pt idx="20">
                  <c:v>0</c:v>
                </c:pt>
                <c:pt idx="21">
                  <c:v>3.3</c:v>
                </c:pt>
                <c:pt idx="22">
                  <c:v>9</c:v>
                </c:pt>
                <c:pt idx="23">
                  <c:v>0</c:v>
                </c:pt>
                <c:pt idx="24">
                  <c:v>0.01</c:v>
                </c:pt>
                <c:pt idx="25">
                  <c:v>0</c:v>
                </c:pt>
                <c:pt idx="26">
                  <c:v>0.7</c:v>
                </c:pt>
                <c:pt idx="27">
                  <c:v>19.3</c:v>
                </c:pt>
                <c:pt idx="28">
                  <c:v>1.8</c:v>
                </c:pt>
                <c:pt idx="29">
                  <c:v>0.3</c:v>
                </c:pt>
                <c:pt idx="30">
                  <c:v>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CD0-4982-9E50-0509602709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6130176"/>
        <c:axId val="55876608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.xlsx]Data'!$B$144:$AF$144</c:f>
              <c:numCache>
                <c:formatCode>0.0</c:formatCode>
                <c:ptCount val="31"/>
                <c:pt idx="0">
                  <c:v>33.5</c:v>
                </c:pt>
                <c:pt idx="1">
                  <c:v>35.299999999999997</c:v>
                </c:pt>
                <c:pt idx="2">
                  <c:v>36</c:v>
                </c:pt>
                <c:pt idx="3">
                  <c:v>36.4</c:v>
                </c:pt>
                <c:pt idx="4">
                  <c:v>37</c:v>
                </c:pt>
                <c:pt idx="5">
                  <c:v>37.799999999999997</c:v>
                </c:pt>
                <c:pt idx="6">
                  <c:v>37.1</c:v>
                </c:pt>
                <c:pt idx="7">
                  <c:v>38</c:v>
                </c:pt>
                <c:pt idx="8">
                  <c:v>36.5</c:v>
                </c:pt>
                <c:pt idx="9">
                  <c:v>36.5</c:v>
                </c:pt>
                <c:pt idx="10">
                  <c:v>35.5</c:v>
                </c:pt>
                <c:pt idx="11">
                  <c:v>34.700000000000003</c:v>
                </c:pt>
                <c:pt idx="12">
                  <c:v>35.700000000000003</c:v>
                </c:pt>
                <c:pt idx="13">
                  <c:v>35.200000000000003</c:v>
                </c:pt>
                <c:pt idx="14">
                  <c:v>36.4</c:v>
                </c:pt>
                <c:pt idx="15">
                  <c:v>37</c:v>
                </c:pt>
                <c:pt idx="16">
                  <c:v>35</c:v>
                </c:pt>
                <c:pt idx="17">
                  <c:v>37.200000000000003</c:v>
                </c:pt>
                <c:pt idx="18">
                  <c:v>37.4</c:v>
                </c:pt>
                <c:pt idx="19">
                  <c:v>35.200000000000003</c:v>
                </c:pt>
                <c:pt idx="20">
                  <c:v>36.200000000000003</c:v>
                </c:pt>
                <c:pt idx="21">
                  <c:v>35.5</c:v>
                </c:pt>
                <c:pt idx="22">
                  <c:v>36</c:v>
                </c:pt>
                <c:pt idx="23">
                  <c:v>33.200000000000003</c:v>
                </c:pt>
                <c:pt idx="24">
                  <c:v>35.700000000000003</c:v>
                </c:pt>
                <c:pt idx="25">
                  <c:v>35</c:v>
                </c:pt>
                <c:pt idx="26">
                  <c:v>35.6</c:v>
                </c:pt>
                <c:pt idx="27">
                  <c:v>37.4</c:v>
                </c:pt>
                <c:pt idx="28">
                  <c:v>34.299999999999997</c:v>
                </c:pt>
                <c:pt idx="29">
                  <c:v>35.1</c:v>
                </c:pt>
                <c:pt idx="30">
                  <c:v>35.700000000000003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D0-4982-9E50-05096027098E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.xlsx]Data'!$B$145:$AF$145</c:f>
              <c:numCache>
                <c:formatCode>0.0</c:formatCode>
                <c:ptCount val="31"/>
                <c:pt idx="0">
                  <c:v>25.3</c:v>
                </c:pt>
                <c:pt idx="1">
                  <c:v>24.6</c:v>
                </c:pt>
                <c:pt idx="2">
                  <c:v>24.5</c:v>
                </c:pt>
                <c:pt idx="3">
                  <c:v>24.5</c:v>
                </c:pt>
                <c:pt idx="4">
                  <c:v>25</c:v>
                </c:pt>
                <c:pt idx="5">
                  <c:v>24.8</c:v>
                </c:pt>
                <c:pt idx="6">
                  <c:v>25.7</c:v>
                </c:pt>
                <c:pt idx="7">
                  <c:v>25.4</c:v>
                </c:pt>
                <c:pt idx="8">
                  <c:v>26</c:v>
                </c:pt>
                <c:pt idx="9">
                  <c:v>25.7</c:v>
                </c:pt>
                <c:pt idx="10">
                  <c:v>25</c:v>
                </c:pt>
                <c:pt idx="11">
                  <c:v>25.4</c:v>
                </c:pt>
                <c:pt idx="12">
                  <c:v>25.4</c:v>
                </c:pt>
                <c:pt idx="13">
                  <c:v>24.5</c:v>
                </c:pt>
                <c:pt idx="14">
                  <c:v>26</c:v>
                </c:pt>
                <c:pt idx="15">
                  <c:v>26.2</c:v>
                </c:pt>
                <c:pt idx="16">
                  <c:v>26.5</c:v>
                </c:pt>
                <c:pt idx="17">
                  <c:v>26</c:v>
                </c:pt>
                <c:pt idx="18">
                  <c:v>26</c:v>
                </c:pt>
                <c:pt idx="19">
                  <c:v>26</c:v>
                </c:pt>
                <c:pt idx="20">
                  <c:v>25</c:v>
                </c:pt>
                <c:pt idx="21">
                  <c:v>25</c:v>
                </c:pt>
                <c:pt idx="22">
                  <c:v>25.5</c:v>
                </c:pt>
                <c:pt idx="23">
                  <c:v>25.1</c:v>
                </c:pt>
                <c:pt idx="24">
                  <c:v>24.9</c:v>
                </c:pt>
                <c:pt idx="25">
                  <c:v>25.4</c:v>
                </c:pt>
                <c:pt idx="26">
                  <c:v>25.2</c:v>
                </c:pt>
                <c:pt idx="27">
                  <c:v>24.3</c:v>
                </c:pt>
                <c:pt idx="28">
                  <c:v>25</c:v>
                </c:pt>
                <c:pt idx="29">
                  <c:v>24.5</c:v>
                </c:pt>
                <c:pt idx="30">
                  <c:v>24.4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D0-4982-9E50-0509602709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1506560"/>
        <c:axId val="68167168"/>
        <c:extLst xmlns:c16r2="http://schemas.microsoft.com/office/drawing/2015/06/chart"/>
      </c:stockChart>
      <c:valAx>
        <c:axId val="5587660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30176"/>
        <c:crosses val="max"/>
        <c:crossBetween val="between"/>
      </c:valAx>
      <c:catAx>
        <c:axId val="5613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876608"/>
        <c:crossesAt val="0"/>
        <c:auto val="1"/>
        <c:lblAlgn val="ctr"/>
        <c:lblOffset val="100"/>
        <c:noMultiLvlLbl val="0"/>
      </c:catAx>
      <c:valAx>
        <c:axId val="6816716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506560"/>
        <c:crosses val="autoZero"/>
        <c:crossBetween val="between"/>
      </c:valAx>
      <c:catAx>
        <c:axId val="7150656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6816716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นครศรีธรรมราช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(8.537778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99.96389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888269735513833"/>
          <c:y val="2.017145738779627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.xlsx]Data'!$B$151:$AF$151</c:f>
              <c:numCache>
                <c:formatCode>0.0</c:formatCode>
                <c:ptCount val="31"/>
                <c:pt idx="0">
                  <c:v>8.6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0.4</c:v>
                </c:pt>
                <c:pt idx="8">
                  <c:v>0</c:v>
                </c:pt>
                <c:pt idx="9">
                  <c:v>13.5</c:v>
                </c:pt>
                <c:pt idx="10">
                  <c:v>17</c:v>
                </c:pt>
                <c:pt idx="11">
                  <c:v>5.4</c:v>
                </c:pt>
                <c:pt idx="12">
                  <c:v>0.1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1.6</c:v>
                </c:pt>
                <c:pt idx="18">
                  <c:v>3.2</c:v>
                </c:pt>
                <c:pt idx="19">
                  <c:v>0</c:v>
                </c:pt>
                <c:pt idx="20">
                  <c:v>14.3</c:v>
                </c:pt>
                <c:pt idx="21">
                  <c:v>3.5</c:v>
                </c:pt>
                <c:pt idx="22">
                  <c:v>6.1</c:v>
                </c:pt>
                <c:pt idx="23">
                  <c:v>26.4</c:v>
                </c:pt>
                <c:pt idx="24">
                  <c:v>0</c:v>
                </c:pt>
                <c:pt idx="25">
                  <c:v>2.4</c:v>
                </c:pt>
                <c:pt idx="26">
                  <c:v>5.2</c:v>
                </c:pt>
                <c:pt idx="27">
                  <c:v>44.4</c:v>
                </c:pt>
                <c:pt idx="28">
                  <c:v>13.4</c:v>
                </c:pt>
                <c:pt idx="29">
                  <c:v>0</c:v>
                </c:pt>
                <c:pt idx="30">
                  <c:v>11.5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A0-496A-B142-F5649B535C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099968"/>
        <c:axId val="46627072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.xlsx]Data'!$B$149:$AF$149</c:f>
              <c:numCache>
                <c:formatCode>0.0</c:formatCode>
                <c:ptCount val="31"/>
                <c:pt idx="0">
                  <c:v>29.1</c:v>
                </c:pt>
                <c:pt idx="1">
                  <c:v>33</c:v>
                </c:pt>
                <c:pt idx="2">
                  <c:v>33.700000000000003</c:v>
                </c:pt>
                <c:pt idx="3">
                  <c:v>34.4</c:v>
                </c:pt>
                <c:pt idx="4">
                  <c:v>34.1</c:v>
                </c:pt>
                <c:pt idx="5">
                  <c:v>34.5</c:v>
                </c:pt>
                <c:pt idx="6">
                  <c:v>34.9</c:v>
                </c:pt>
                <c:pt idx="7">
                  <c:v>34</c:v>
                </c:pt>
                <c:pt idx="8">
                  <c:v>34</c:v>
                </c:pt>
                <c:pt idx="9">
                  <c:v>33.4</c:v>
                </c:pt>
                <c:pt idx="10">
                  <c:v>34.200000000000003</c:v>
                </c:pt>
                <c:pt idx="11">
                  <c:v>31</c:v>
                </c:pt>
                <c:pt idx="12">
                  <c:v>34</c:v>
                </c:pt>
                <c:pt idx="13">
                  <c:v>34.1</c:v>
                </c:pt>
                <c:pt idx="14">
                  <c:v>33.4</c:v>
                </c:pt>
                <c:pt idx="15">
                  <c:v>33.9</c:v>
                </c:pt>
                <c:pt idx="16">
                  <c:v>35.5</c:v>
                </c:pt>
                <c:pt idx="17">
                  <c:v>34.4</c:v>
                </c:pt>
                <c:pt idx="18">
                  <c:v>34.799999999999997</c:v>
                </c:pt>
                <c:pt idx="19">
                  <c:v>34</c:v>
                </c:pt>
                <c:pt idx="20">
                  <c:v>35.799999999999997</c:v>
                </c:pt>
                <c:pt idx="21">
                  <c:v>34</c:v>
                </c:pt>
                <c:pt idx="22">
                  <c:v>35.6</c:v>
                </c:pt>
                <c:pt idx="23">
                  <c:v>32.5</c:v>
                </c:pt>
                <c:pt idx="24">
                  <c:v>34.700000000000003</c:v>
                </c:pt>
                <c:pt idx="25">
                  <c:v>32.700000000000003</c:v>
                </c:pt>
                <c:pt idx="26">
                  <c:v>34.4</c:v>
                </c:pt>
                <c:pt idx="27">
                  <c:v>34.799999999999997</c:v>
                </c:pt>
                <c:pt idx="28">
                  <c:v>33.4</c:v>
                </c:pt>
                <c:pt idx="29">
                  <c:v>32.6</c:v>
                </c:pt>
                <c:pt idx="30">
                  <c:v>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6A0-496A-B142-F5649B535C1C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.xlsx]Data'!$B$150:$AF$150</c:f>
              <c:numCache>
                <c:formatCode>0.0</c:formatCode>
                <c:ptCount val="31"/>
                <c:pt idx="0">
                  <c:v>24.8</c:v>
                </c:pt>
                <c:pt idx="1">
                  <c:v>24</c:v>
                </c:pt>
                <c:pt idx="2">
                  <c:v>24.1</c:v>
                </c:pt>
                <c:pt idx="3">
                  <c:v>24</c:v>
                </c:pt>
                <c:pt idx="4">
                  <c:v>24.4</c:v>
                </c:pt>
                <c:pt idx="5">
                  <c:v>24.7</c:v>
                </c:pt>
                <c:pt idx="6">
                  <c:v>25.3</c:v>
                </c:pt>
                <c:pt idx="7">
                  <c:v>25.8</c:v>
                </c:pt>
                <c:pt idx="8">
                  <c:v>26</c:v>
                </c:pt>
                <c:pt idx="9">
                  <c:v>26.2</c:v>
                </c:pt>
                <c:pt idx="10">
                  <c:v>26.4</c:v>
                </c:pt>
                <c:pt idx="11">
                  <c:v>25.5</c:v>
                </c:pt>
                <c:pt idx="12">
                  <c:v>26</c:v>
                </c:pt>
                <c:pt idx="13">
                  <c:v>24.9</c:v>
                </c:pt>
                <c:pt idx="14">
                  <c:v>26.3</c:v>
                </c:pt>
                <c:pt idx="15">
                  <c:v>25.1</c:v>
                </c:pt>
                <c:pt idx="16">
                  <c:v>25.9</c:v>
                </c:pt>
                <c:pt idx="17">
                  <c:v>25.5</c:v>
                </c:pt>
                <c:pt idx="18">
                  <c:v>25.7</c:v>
                </c:pt>
                <c:pt idx="19">
                  <c:v>25.7</c:v>
                </c:pt>
                <c:pt idx="20">
                  <c:v>25.3</c:v>
                </c:pt>
                <c:pt idx="21">
                  <c:v>25.6</c:v>
                </c:pt>
                <c:pt idx="22">
                  <c:v>24.9</c:v>
                </c:pt>
                <c:pt idx="23">
                  <c:v>26</c:v>
                </c:pt>
                <c:pt idx="24">
                  <c:v>24.9</c:v>
                </c:pt>
                <c:pt idx="25">
                  <c:v>25.4</c:v>
                </c:pt>
                <c:pt idx="26">
                  <c:v>25.1</c:v>
                </c:pt>
                <c:pt idx="27">
                  <c:v>24.2</c:v>
                </c:pt>
                <c:pt idx="28">
                  <c:v>24.1</c:v>
                </c:pt>
                <c:pt idx="29">
                  <c:v>24.5</c:v>
                </c:pt>
                <c:pt idx="30">
                  <c:v>25.1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6A0-496A-B142-F5649B535C1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00162944"/>
        <c:axId val="100141696"/>
        <c:extLst xmlns:c16r2="http://schemas.microsoft.com/office/drawing/2015/06/chart"/>
      </c:stockChart>
      <c:valAx>
        <c:axId val="46627072"/>
        <c:scaling>
          <c:orientation val="minMax"/>
          <c:max val="3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099968"/>
        <c:crosses val="max"/>
        <c:crossBetween val="between"/>
      </c:valAx>
      <c:catAx>
        <c:axId val="10009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27072"/>
        <c:crossesAt val="0"/>
        <c:auto val="1"/>
        <c:lblAlgn val="ctr"/>
        <c:lblOffset val="100"/>
        <c:noMultiLvlLbl val="0"/>
      </c:catAx>
      <c:valAx>
        <c:axId val="1001416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62944"/>
        <c:crosses val="autoZero"/>
        <c:crossBetween val="between"/>
      </c:valAx>
      <c:catAx>
        <c:axId val="1001629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001416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ตะกั่วป่า จ.พังงา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(8.684167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98.25222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5327830175074271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.xlsx]Data'!$B$171:$AF$171</c:f>
              <c:numCache>
                <c:formatCode>0.0</c:formatCode>
                <c:ptCount val="31"/>
                <c:pt idx="0">
                  <c:v>8.6999999999999993</c:v>
                </c:pt>
                <c:pt idx="1">
                  <c:v>85</c:v>
                </c:pt>
                <c:pt idx="2">
                  <c:v>0</c:v>
                </c:pt>
                <c:pt idx="3">
                  <c:v>5.2</c:v>
                </c:pt>
                <c:pt idx="4">
                  <c:v>0.6</c:v>
                </c:pt>
                <c:pt idx="5">
                  <c:v>12.6</c:v>
                </c:pt>
                <c:pt idx="6">
                  <c:v>14.5</c:v>
                </c:pt>
                <c:pt idx="7">
                  <c:v>6.4</c:v>
                </c:pt>
                <c:pt idx="8">
                  <c:v>16.2</c:v>
                </c:pt>
                <c:pt idx="9">
                  <c:v>0.1</c:v>
                </c:pt>
                <c:pt idx="10">
                  <c:v>35.4</c:v>
                </c:pt>
                <c:pt idx="11">
                  <c:v>3.6</c:v>
                </c:pt>
                <c:pt idx="12">
                  <c:v>16</c:v>
                </c:pt>
                <c:pt idx="13">
                  <c:v>11.1</c:v>
                </c:pt>
                <c:pt idx="14">
                  <c:v>46.8</c:v>
                </c:pt>
                <c:pt idx="15">
                  <c:v>66.099999999999994</c:v>
                </c:pt>
                <c:pt idx="16">
                  <c:v>16</c:v>
                </c:pt>
                <c:pt idx="17">
                  <c:v>0</c:v>
                </c:pt>
                <c:pt idx="18">
                  <c:v>1.5</c:v>
                </c:pt>
                <c:pt idx="19">
                  <c:v>6.1</c:v>
                </c:pt>
                <c:pt idx="20">
                  <c:v>8</c:v>
                </c:pt>
                <c:pt idx="21">
                  <c:v>21.2</c:v>
                </c:pt>
                <c:pt idx="22">
                  <c:v>2.8</c:v>
                </c:pt>
                <c:pt idx="23">
                  <c:v>3.2</c:v>
                </c:pt>
                <c:pt idx="24">
                  <c:v>0.8</c:v>
                </c:pt>
                <c:pt idx="25">
                  <c:v>3.4</c:v>
                </c:pt>
                <c:pt idx="26">
                  <c:v>0</c:v>
                </c:pt>
                <c:pt idx="27">
                  <c:v>0.01</c:v>
                </c:pt>
                <c:pt idx="28">
                  <c:v>13.6</c:v>
                </c:pt>
                <c:pt idx="29">
                  <c:v>0</c:v>
                </c:pt>
                <c:pt idx="3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2F-482E-88D0-D8D164A623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314496"/>
        <c:axId val="100312192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.xlsx]Data'!$B$169:$AF$169</c:f>
              <c:numCache>
                <c:formatCode>0.0</c:formatCode>
                <c:ptCount val="31"/>
                <c:pt idx="0">
                  <c:v>33</c:v>
                </c:pt>
                <c:pt idx="1">
                  <c:v>32.799999999999997</c:v>
                </c:pt>
                <c:pt idx="2">
                  <c:v>33</c:v>
                </c:pt>
                <c:pt idx="3">
                  <c:v>33</c:v>
                </c:pt>
                <c:pt idx="4">
                  <c:v>32.5</c:v>
                </c:pt>
                <c:pt idx="5">
                  <c:v>33</c:v>
                </c:pt>
                <c:pt idx="6">
                  <c:v>33</c:v>
                </c:pt>
                <c:pt idx="7">
                  <c:v>32.1</c:v>
                </c:pt>
                <c:pt idx="8">
                  <c:v>33.5</c:v>
                </c:pt>
                <c:pt idx="9">
                  <c:v>31.7</c:v>
                </c:pt>
                <c:pt idx="10">
                  <c:v>32</c:v>
                </c:pt>
                <c:pt idx="11">
                  <c:v>32.200000000000003</c:v>
                </c:pt>
                <c:pt idx="12">
                  <c:v>33.1</c:v>
                </c:pt>
                <c:pt idx="13">
                  <c:v>33.5</c:v>
                </c:pt>
                <c:pt idx="14">
                  <c:v>33.299999999999997</c:v>
                </c:pt>
                <c:pt idx="15">
                  <c:v>33.5</c:v>
                </c:pt>
                <c:pt idx="16">
                  <c:v>31.5</c:v>
                </c:pt>
                <c:pt idx="17">
                  <c:v>33.200000000000003</c:v>
                </c:pt>
                <c:pt idx="18">
                  <c:v>32.5</c:v>
                </c:pt>
                <c:pt idx="19">
                  <c:v>31.5</c:v>
                </c:pt>
                <c:pt idx="20">
                  <c:v>31.8</c:v>
                </c:pt>
                <c:pt idx="21">
                  <c:v>32</c:v>
                </c:pt>
                <c:pt idx="22">
                  <c:v>32.5</c:v>
                </c:pt>
                <c:pt idx="23">
                  <c:v>32.6</c:v>
                </c:pt>
                <c:pt idx="24">
                  <c:v>32</c:v>
                </c:pt>
                <c:pt idx="25">
                  <c:v>31.5</c:v>
                </c:pt>
                <c:pt idx="26">
                  <c:v>32.799999999999997</c:v>
                </c:pt>
                <c:pt idx="27">
                  <c:v>33.5</c:v>
                </c:pt>
                <c:pt idx="28">
                  <c:v>31.5</c:v>
                </c:pt>
                <c:pt idx="29">
                  <c:v>32.5</c:v>
                </c:pt>
                <c:pt idx="30">
                  <c:v>32.1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32F-482E-88D0-D8D164A62395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.xlsx]Data'!$B$170:$AF$170</c:f>
              <c:numCache>
                <c:formatCode>0.0</c:formatCode>
                <c:ptCount val="31"/>
                <c:pt idx="0">
                  <c:v>24.2</c:v>
                </c:pt>
                <c:pt idx="1">
                  <c:v>24.8</c:v>
                </c:pt>
                <c:pt idx="2">
                  <c:v>24.3</c:v>
                </c:pt>
                <c:pt idx="3">
                  <c:v>25.6</c:v>
                </c:pt>
                <c:pt idx="4">
                  <c:v>26</c:v>
                </c:pt>
                <c:pt idx="5">
                  <c:v>25.2</c:v>
                </c:pt>
                <c:pt idx="6">
                  <c:v>25.3</c:v>
                </c:pt>
                <c:pt idx="7">
                  <c:v>25.5</c:v>
                </c:pt>
                <c:pt idx="8">
                  <c:v>25.5</c:v>
                </c:pt>
                <c:pt idx="9">
                  <c:v>24.9</c:v>
                </c:pt>
                <c:pt idx="10">
                  <c:v>26</c:v>
                </c:pt>
                <c:pt idx="11">
                  <c:v>24.8</c:v>
                </c:pt>
                <c:pt idx="12">
                  <c:v>24.4</c:v>
                </c:pt>
                <c:pt idx="13">
                  <c:v>24.8</c:v>
                </c:pt>
                <c:pt idx="14">
                  <c:v>24.2</c:v>
                </c:pt>
                <c:pt idx="15">
                  <c:v>25.6</c:v>
                </c:pt>
                <c:pt idx="16">
                  <c:v>25</c:v>
                </c:pt>
                <c:pt idx="17">
                  <c:v>25.2</c:v>
                </c:pt>
                <c:pt idx="18">
                  <c:v>24.8</c:v>
                </c:pt>
                <c:pt idx="19">
                  <c:v>25.8</c:v>
                </c:pt>
                <c:pt idx="20">
                  <c:v>26.8</c:v>
                </c:pt>
                <c:pt idx="21">
                  <c:v>26.9</c:v>
                </c:pt>
                <c:pt idx="22">
                  <c:v>26.5</c:v>
                </c:pt>
                <c:pt idx="23">
                  <c:v>26</c:v>
                </c:pt>
                <c:pt idx="24">
                  <c:v>25.3</c:v>
                </c:pt>
                <c:pt idx="25">
                  <c:v>25.3</c:v>
                </c:pt>
                <c:pt idx="26">
                  <c:v>25.8</c:v>
                </c:pt>
                <c:pt idx="27">
                  <c:v>25.9</c:v>
                </c:pt>
                <c:pt idx="28">
                  <c:v>26.6</c:v>
                </c:pt>
                <c:pt idx="29">
                  <c:v>24.7</c:v>
                </c:pt>
                <c:pt idx="30">
                  <c:v>25.1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32F-482E-88D0-D8D164A623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00544896"/>
        <c:axId val="100537472"/>
        <c:extLst xmlns:c16r2="http://schemas.microsoft.com/office/drawing/2015/06/chart"/>
      </c:stockChart>
      <c:valAx>
        <c:axId val="1003121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14496"/>
        <c:crosses val="max"/>
        <c:crossBetween val="between"/>
      </c:valAx>
      <c:catAx>
        <c:axId val="10031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12192"/>
        <c:crossesAt val="0"/>
        <c:auto val="1"/>
        <c:lblAlgn val="ctr"/>
        <c:lblOffset val="100"/>
        <c:noMultiLvlLbl val="0"/>
      </c:catAx>
      <c:valAx>
        <c:axId val="1005374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544896"/>
        <c:crosses val="autoZero"/>
        <c:crossBetween val="between"/>
      </c:valAx>
      <c:catAx>
        <c:axId val="1005448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005374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ภูเก็ต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(8.1450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98.31444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644724409448819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.xlsx]Data'!$B$176:$AF$176</c:f>
              <c:numCache>
                <c:formatCode>0.0</c:formatCode>
                <c:ptCount val="31"/>
                <c:pt idx="0">
                  <c:v>17.3</c:v>
                </c:pt>
                <c:pt idx="1">
                  <c:v>1.4</c:v>
                </c:pt>
                <c:pt idx="2">
                  <c:v>0</c:v>
                </c:pt>
                <c:pt idx="3">
                  <c:v>16.7</c:v>
                </c:pt>
                <c:pt idx="4">
                  <c:v>0</c:v>
                </c:pt>
                <c:pt idx="5">
                  <c:v>1</c:v>
                </c:pt>
                <c:pt idx="6">
                  <c:v>4</c:v>
                </c:pt>
                <c:pt idx="7">
                  <c:v>5.7</c:v>
                </c:pt>
                <c:pt idx="8">
                  <c:v>29.9</c:v>
                </c:pt>
                <c:pt idx="9">
                  <c:v>39.6</c:v>
                </c:pt>
                <c:pt idx="10">
                  <c:v>7.4</c:v>
                </c:pt>
                <c:pt idx="11">
                  <c:v>18.7</c:v>
                </c:pt>
                <c:pt idx="12">
                  <c:v>0.01</c:v>
                </c:pt>
                <c:pt idx="13">
                  <c:v>12.9</c:v>
                </c:pt>
                <c:pt idx="14">
                  <c:v>0</c:v>
                </c:pt>
                <c:pt idx="15">
                  <c:v>16.600000000000001</c:v>
                </c:pt>
                <c:pt idx="16">
                  <c:v>4.7</c:v>
                </c:pt>
                <c:pt idx="17">
                  <c:v>0</c:v>
                </c:pt>
                <c:pt idx="18">
                  <c:v>2.2999999999999998</c:v>
                </c:pt>
                <c:pt idx="19">
                  <c:v>14.3</c:v>
                </c:pt>
                <c:pt idx="20">
                  <c:v>0</c:v>
                </c:pt>
                <c:pt idx="21">
                  <c:v>5.2</c:v>
                </c:pt>
                <c:pt idx="22">
                  <c:v>0</c:v>
                </c:pt>
                <c:pt idx="23">
                  <c:v>13.6</c:v>
                </c:pt>
                <c:pt idx="24">
                  <c:v>25.7</c:v>
                </c:pt>
                <c:pt idx="25">
                  <c:v>0.7</c:v>
                </c:pt>
                <c:pt idx="26">
                  <c:v>0</c:v>
                </c:pt>
                <c:pt idx="27">
                  <c:v>0</c:v>
                </c:pt>
                <c:pt idx="28">
                  <c:v>28.5</c:v>
                </c:pt>
                <c:pt idx="29">
                  <c:v>0.8</c:v>
                </c:pt>
                <c:pt idx="30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52-43EE-B284-5F6DE5007F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1795712"/>
        <c:axId val="101793792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.xlsx]Data'!$B$174:$AF$174</c:f>
              <c:numCache>
                <c:formatCode>0.0</c:formatCode>
                <c:ptCount val="31"/>
                <c:pt idx="0">
                  <c:v>33.1</c:v>
                </c:pt>
                <c:pt idx="1">
                  <c:v>33.9</c:v>
                </c:pt>
                <c:pt idx="2">
                  <c:v>33.6</c:v>
                </c:pt>
                <c:pt idx="3">
                  <c:v>33.200000000000003</c:v>
                </c:pt>
                <c:pt idx="4">
                  <c:v>32.5</c:v>
                </c:pt>
                <c:pt idx="5">
                  <c:v>33.200000000000003</c:v>
                </c:pt>
                <c:pt idx="6">
                  <c:v>34.1</c:v>
                </c:pt>
                <c:pt idx="7">
                  <c:v>32.1</c:v>
                </c:pt>
                <c:pt idx="8">
                  <c:v>33.799999999999997</c:v>
                </c:pt>
                <c:pt idx="9">
                  <c:v>31</c:v>
                </c:pt>
                <c:pt idx="10">
                  <c:v>30.1</c:v>
                </c:pt>
                <c:pt idx="11">
                  <c:v>31.6</c:v>
                </c:pt>
                <c:pt idx="12">
                  <c:v>34.700000000000003</c:v>
                </c:pt>
                <c:pt idx="13">
                  <c:v>34.700000000000003</c:v>
                </c:pt>
                <c:pt idx="14">
                  <c:v>33.700000000000003</c:v>
                </c:pt>
                <c:pt idx="15">
                  <c:v>32.200000000000003</c:v>
                </c:pt>
                <c:pt idx="16">
                  <c:v>31.6</c:v>
                </c:pt>
                <c:pt idx="17">
                  <c:v>33.5</c:v>
                </c:pt>
                <c:pt idx="18">
                  <c:v>33.200000000000003</c:v>
                </c:pt>
                <c:pt idx="19">
                  <c:v>33.4</c:v>
                </c:pt>
                <c:pt idx="20">
                  <c:v>33.4</c:v>
                </c:pt>
                <c:pt idx="21">
                  <c:v>31.1</c:v>
                </c:pt>
                <c:pt idx="22">
                  <c:v>33.200000000000003</c:v>
                </c:pt>
                <c:pt idx="23">
                  <c:v>30.5</c:v>
                </c:pt>
                <c:pt idx="24">
                  <c:v>32.200000000000003</c:v>
                </c:pt>
                <c:pt idx="25">
                  <c:v>32.799999999999997</c:v>
                </c:pt>
                <c:pt idx="26">
                  <c:v>33.1</c:v>
                </c:pt>
                <c:pt idx="27">
                  <c:v>33.5</c:v>
                </c:pt>
                <c:pt idx="28">
                  <c:v>32</c:v>
                </c:pt>
                <c:pt idx="29">
                  <c:v>32.700000000000003</c:v>
                </c:pt>
                <c:pt idx="30">
                  <c:v>31.1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652-43EE-B284-5F6DE5007F89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.xlsx]Data'!$B$175:$AF$175</c:f>
              <c:numCache>
                <c:formatCode>0.0</c:formatCode>
                <c:ptCount val="31"/>
                <c:pt idx="0">
                  <c:v>23.4</c:v>
                </c:pt>
                <c:pt idx="1">
                  <c:v>23.5</c:v>
                </c:pt>
                <c:pt idx="2">
                  <c:v>24.3</c:v>
                </c:pt>
                <c:pt idx="3">
                  <c:v>23.8</c:v>
                </c:pt>
                <c:pt idx="4">
                  <c:v>23.5</c:v>
                </c:pt>
                <c:pt idx="5">
                  <c:v>24.8</c:v>
                </c:pt>
                <c:pt idx="6">
                  <c:v>24.5</c:v>
                </c:pt>
                <c:pt idx="7">
                  <c:v>24.4</c:v>
                </c:pt>
                <c:pt idx="8">
                  <c:v>23.2</c:v>
                </c:pt>
                <c:pt idx="9">
                  <c:v>23</c:v>
                </c:pt>
                <c:pt idx="10">
                  <c:v>23.5</c:v>
                </c:pt>
                <c:pt idx="11">
                  <c:v>23.8</c:v>
                </c:pt>
                <c:pt idx="12">
                  <c:v>23.4</c:v>
                </c:pt>
                <c:pt idx="13">
                  <c:v>24.2</c:v>
                </c:pt>
                <c:pt idx="14">
                  <c:v>22.9</c:v>
                </c:pt>
                <c:pt idx="15">
                  <c:v>24.5</c:v>
                </c:pt>
                <c:pt idx="16">
                  <c:v>24</c:v>
                </c:pt>
                <c:pt idx="17">
                  <c:v>23.5</c:v>
                </c:pt>
                <c:pt idx="18">
                  <c:v>23.9</c:v>
                </c:pt>
                <c:pt idx="19">
                  <c:v>24.4</c:v>
                </c:pt>
                <c:pt idx="20">
                  <c:v>27.1</c:v>
                </c:pt>
                <c:pt idx="21">
                  <c:v>24.6</c:v>
                </c:pt>
                <c:pt idx="22">
                  <c:v>23.5</c:v>
                </c:pt>
                <c:pt idx="23">
                  <c:v>24.9</c:v>
                </c:pt>
                <c:pt idx="24">
                  <c:v>23.6</c:v>
                </c:pt>
                <c:pt idx="25">
                  <c:v>23.7</c:v>
                </c:pt>
                <c:pt idx="26">
                  <c:v>25.3</c:v>
                </c:pt>
                <c:pt idx="27">
                  <c:v>25</c:v>
                </c:pt>
                <c:pt idx="28">
                  <c:v>25.2</c:v>
                </c:pt>
                <c:pt idx="29">
                  <c:v>23.5</c:v>
                </c:pt>
                <c:pt idx="30">
                  <c:v>24.3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652-43EE-B284-5F6DE5007F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04767488"/>
        <c:axId val="104523264"/>
        <c:extLst xmlns:c16r2="http://schemas.microsoft.com/office/drawing/2015/06/chart"/>
      </c:stockChart>
      <c:valAx>
        <c:axId val="1017937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795712"/>
        <c:crosses val="max"/>
        <c:crossBetween val="between"/>
      </c:valAx>
      <c:catAx>
        <c:axId val="10179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793792"/>
        <c:crossesAt val="0"/>
        <c:auto val="1"/>
        <c:lblAlgn val="ctr"/>
        <c:lblOffset val="100"/>
        <c:noMultiLvlLbl val="0"/>
      </c:catAx>
      <c:valAx>
        <c:axId val="1045232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767488"/>
        <c:crosses val="autoZero"/>
        <c:crossBetween val="between"/>
      </c:valAx>
      <c:catAx>
        <c:axId val="1047674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045232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กระบี่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(8.103611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98.97528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5181310028554125"/>
          <c:y val="4.03429147755925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.xlsx]Data'!$B$181:$AF$181</c:f>
              <c:numCache>
                <c:formatCode>0.0</c:formatCode>
                <c:ptCount val="31"/>
                <c:pt idx="0">
                  <c:v>2.2000000000000002</c:v>
                </c:pt>
                <c:pt idx="1">
                  <c:v>15.8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7.6</c:v>
                </c:pt>
                <c:pt idx="6">
                  <c:v>21.6</c:v>
                </c:pt>
                <c:pt idx="7">
                  <c:v>0.4</c:v>
                </c:pt>
                <c:pt idx="8">
                  <c:v>21.4</c:v>
                </c:pt>
                <c:pt idx="9">
                  <c:v>0</c:v>
                </c:pt>
                <c:pt idx="10">
                  <c:v>45.2</c:v>
                </c:pt>
                <c:pt idx="11">
                  <c:v>2.2000000000000002</c:v>
                </c:pt>
                <c:pt idx="12">
                  <c:v>0.6</c:v>
                </c:pt>
                <c:pt idx="13">
                  <c:v>6.8</c:v>
                </c:pt>
                <c:pt idx="14">
                  <c:v>0</c:v>
                </c:pt>
                <c:pt idx="15">
                  <c:v>42.5</c:v>
                </c:pt>
                <c:pt idx="16">
                  <c:v>9.6</c:v>
                </c:pt>
                <c:pt idx="17">
                  <c:v>0</c:v>
                </c:pt>
                <c:pt idx="18">
                  <c:v>0</c:v>
                </c:pt>
                <c:pt idx="19">
                  <c:v>3</c:v>
                </c:pt>
                <c:pt idx="20">
                  <c:v>3.7</c:v>
                </c:pt>
                <c:pt idx="21">
                  <c:v>7.8</c:v>
                </c:pt>
                <c:pt idx="22">
                  <c:v>0.4</c:v>
                </c:pt>
                <c:pt idx="23">
                  <c:v>4.5999999999999996</c:v>
                </c:pt>
                <c:pt idx="24">
                  <c:v>0</c:v>
                </c:pt>
                <c:pt idx="25">
                  <c:v>0</c:v>
                </c:pt>
                <c:pt idx="26">
                  <c:v>0.8</c:v>
                </c:pt>
                <c:pt idx="27">
                  <c:v>10.3</c:v>
                </c:pt>
                <c:pt idx="28">
                  <c:v>2</c:v>
                </c:pt>
                <c:pt idx="29">
                  <c:v>0</c:v>
                </c:pt>
                <c:pt idx="30">
                  <c:v>12.6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20-4894-B43F-26BFE48CEB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173184"/>
        <c:axId val="68171264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.xlsx]Data'!$B$179:$AF$179</c:f>
              <c:numCache>
                <c:formatCode>0.0</c:formatCode>
                <c:ptCount val="31"/>
                <c:pt idx="0">
                  <c:v>31.3</c:v>
                </c:pt>
                <c:pt idx="1">
                  <c:v>35.1</c:v>
                </c:pt>
                <c:pt idx="2">
                  <c:v>34.5</c:v>
                </c:pt>
                <c:pt idx="3">
                  <c:v>36.200000000000003</c:v>
                </c:pt>
                <c:pt idx="4">
                  <c:v>35.5</c:v>
                </c:pt>
                <c:pt idx="5">
                  <c:v>34.5</c:v>
                </c:pt>
                <c:pt idx="6">
                  <c:v>35.4</c:v>
                </c:pt>
                <c:pt idx="7">
                  <c:v>34</c:v>
                </c:pt>
                <c:pt idx="8">
                  <c:v>34.5</c:v>
                </c:pt>
                <c:pt idx="9">
                  <c:v>32.6</c:v>
                </c:pt>
                <c:pt idx="10">
                  <c:v>32.5</c:v>
                </c:pt>
                <c:pt idx="11">
                  <c:v>34.299999999999997</c:v>
                </c:pt>
                <c:pt idx="12">
                  <c:v>36.4</c:v>
                </c:pt>
                <c:pt idx="13">
                  <c:v>34.5</c:v>
                </c:pt>
                <c:pt idx="14">
                  <c:v>34.200000000000003</c:v>
                </c:pt>
                <c:pt idx="15">
                  <c:v>34.299999999999997</c:v>
                </c:pt>
                <c:pt idx="16">
                  <c:v>31.3</c:v>
                </c:pt>
                <c:pt idx="17">
                  <c:v>34</c:v>
                </c:pt>
                <c:pt idx="18">
                  <c:v>34.799999999999997</c:v>
                </c:pt>
                <c:pt idx="19">
                  <c:v>32.700000000000003</c:v>
                </c:pt>
                <c:pt idx="20">
                  <c:v>32.4</c:v>
                </c:pt>
                <c:pt idx="21">
                  <c:v>31.4</c:v>
                </c:pt>
                <c:pt idx="22">
                  <c:v>31.8</c:v>
                </c:pt>
                <c:pt idx="23">
                  <c:v>31.1</c:v>
                </c:pt>
                <c:pt idx="24">
                  <c:v>33.799999999999997</c:v>
                </c:pt>
                <c:pt idx="25">
                  <c:v>33.700000000000003</c:v>
                </c:pt>
                <c:pt idx="26">
                  <c:v>34</c:v>
                </c:pt>
                <c:pt idx="27">
                  <c:v>33.700000000000003</c:v>
                </c:pt>
                <c:pt idx="28">
                  <c:v>33.799999999999997</c:v>
                </c:pt>
                <c:pt idx="29">
                  <c:v>33.700000000000003</c:v>
                </c:pt>
                <c:pt idx="30">
                  <c:v>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C20-4894-B43F-26BFE48CEB04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.xlsx]Data'!$B$180:$AF$180</c:f>
              <c:numCache>
                <c:formatCode>0.0</c:formatCode>
                <c:ptCount val="31"/>
                <c:pt idx="0">
                  <c:v>24</c:v>
                </c:pt>
                <c:pt idx="1">
                  <c:v>24</c:v>
                </c:pt>
                <c:pt idx="2">
                  <c:v>23.4</c:v>
                </c:pt>
                <c:pt idx="3">
                  <c:v>24.4</c:v>
                </c:pt>
                <c:pt idx="4">
                  <c:v>24</c:v>
                </c:pt>
                <c:pt idx="5">
                  <c:v>24</c:v>
                </c:pt>
                <c:pt idx="6">
                  <c:v>25.2</c:v>
                </c:pt>
                <c:pt idx="7">
                  <c:v>25</c:v>
                </c:pt>
                <c:pt idx="8">
                  <c:v>24</c:v>
                </c:pt>
                <c:pt idx="9">
                  <c:v>24.5</c:v>
                </c:pt>
                <c:pt idx="10">
                  <c:v>26</c:v>
                </c:pt>
                <c:pt idx="11">
                  <c:v>23.2</c:v>
                </c:pt>
                <c:pt idx="12">
                  <c:v>23.3</c:v>
                </c:pt>
                <c:pt idx="13">
                  <c:v>23.2</c:v>
                </c:pt>
                <c:pt idx="14">
                  <c:v>24.4</c:v>
                </c:pt>
                <c:pt idx="15">
                  <c:v>25.3</c:v>
                </c:pt>
                <c:pt idx="16">
                  <c:v>23</c:v>
                </c:pt>
                <c:pt idx="17">
                  <c:v>24</c:v>
                </c:pt>
                <c:pt idx="18">
                  <c:v>24.6</c:v>
                </c:pt>
                <c:pt idx="19">
                  <c:v>25.8</c:v>
                </c:pt>
                <c:pt idx="20">
                  <c:v>24.4</c:v>
                </c:pt>
                <c:pt idx="21">
                  <c:v>24.6</c:v>
                </c:pt>
                <c:pt idx="22">
                  <c:v>24.9</c:v>
                </c:pt>
                <c:pt idx="23">
                  <c:v>24</c:v>
                </c:pt>
                <c:pt idx="24">
                  <c:v>23.5</c:v>
                </c:pt>
                <c:pt idx="25">
                  <c:v>24.7</c:v>
                </c:pt>
                <c:pt idx="26">
                  <c:v>25.1</c:v>
                </c:pt>
                <c:pt idx="27">
                  <c:v>24.4</c:v>
                </c:pt>
                <c:pt idx="28">
                  <c:v>24.2</c:v>
                </c:pt>
                <c:pt idx="29">
                  <c:v>24</c:v>
                </c:pt>
                <c:pt idx="30">
                  <c:v>24.4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5C20-4894-B43F-26BFE48CEB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00107776"/>
        <c:axId val="100082048"/>
        <c:extLst xmlns:c16r2="http://schemas.microsoft.com/office/drawing/2015/06/chart"/>
      </c:stockChart>
      <c:valAx>
        <c:axId val="6817126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73184"/>
        <c:crosses val="max"/>
        <c:crossBetween val="between"/>
      </c:valAx>
      <c:catAx>
        <c:axId val="68173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71264"/>
        <c:crossesAt val="0"/>
        <c:auto val="1"/>
        <c:lblAlgn val="ctr"/>
        <c:lblOffset val="100"/>
        <c:noMultiLvlLbl val="0"/>
      </c:catAx>
      <c:valAx>
        <c:axId val="100082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07776"/>
        <c:crosses val="autoZero"/>
        <c:crossBetween val="between"/>
      </c:valAx>
      <c:catAx>
        <c:axId val="10010777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00082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สงขลา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(7.182111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100.60770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182042629286724"/>
          <c:y val="6.0514372163388806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.xlsx]Data'!$B$156:$AF$156</c:f>
              <c:numCache>
                <c:formatCode>0.0</c:formatCode>
                <c:ptCount val="31"/>
                <c:pt idx="0">
                  <c:v>1.2</c:v>
                </c:pt>
                <c:pt idx="1">
                  <c:v>0</c:v>
                </c:pt>
                <c:pt idx="2">
                  <c:v>0</c:v>
                </c:pt>
                <c:pt idx="3">
                  <c:v>0.8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0.8</c:v>
                </c:pt>
                <c:pt idx="11">
                  <c:v>3.4</c:v>
                </c:pt>
                <c:pt idx="12">
                  <c:v>0</c:v>
                </c:pt>
                <c:pt idx="13">
                  <c:v>0.01</c:v>
                </c:pt>
                <c:pt idx="14">
                  <c:v>0.2</c:v>
                </c:pt>
                <c:pt idx="15">
                  <c:v>0.01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5.2</c:v>
                </c:pt>
                <c:pt idx="24">
                  <c:v>3.9</c:v>
                </c:pt>
                <c:pt idx="25">
                  <c:v>0.01</c:v>
                </c:pt>
                <c:pt idx="26">
                  <c:v>0</c:v>
                </c:pt>
                <c:pt idx="27">
                  <c:v>0.5</c:v>
                </c:pt>
                <c:pt idx="28">
                  <c:v>0.3</c:v>
                </c:pt>
                <c:pt idx="29">
                  <c:v>4.2</c:v>
                </c:pt>
                <c:pt idx="3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83-4DEC-8A43-15E863803B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129024"/>
        <c:axId val="100101504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.xlsx]Data'!$B$154:$AF$154</c:f>
              <c:numCache>
                <c:formatCode>0.0</c:formatCode>
                <c:ptCount val="31"/>
                <c:pt idx="0">
                  <c:v>30.5</c:v>
                </c:pt>
                <c:pt idx="1">
                  <c:v>32.1</c:v>
                </c:pt>
                <c:pt idx="2">
                  <c:v>32.200000000000003</c:v>
                </c:pt>
                <c:pt idx="3">
                  <c:v>32.6</c:v>
                </c:pt>
                <c:pt idx="4">
                  <c:v>32.6</c:v>
                </c:pt>
                <c:pt idx="5">
                  <c:v>32.700000000000003</c:v>
                </c:pt>
                <c:pt idx="6">
                  <c:v>32.799999999999997</c:v>
                </c:pt>
                <c:pt idx="7">
                  <c:v>33.200000000000003</c:v>
                </c:pt>
                <c:pt idx="8">
                  <c:v>32.5</c:v>
                </c:pt>
                <c:pt idx="9">
                  <c:v>33.799999999999997</c:v>
                </c:pt>
                <c:pt idx="10">
                  <c:v>33.200000000000003</c:v>
                </c:pt>
                <c:pt idx="11">
                  <c:v>33.1</c:v>
                </c:pt>
                <c:pt idx="12">
                  <c:v>33.200000000000003</c:v>
                </c:pt>
                <c:pt idx="13">
                  <c:v>33.4</c:v>
                </c:pt>
                <c:pt idx="14">
                  <c:v>33</c:v>
                </c:pt>
                <c:pt idx="15">
                  <c:v>33</c:v>
                </c:pt>
                <c:pt idx="16">
                  <c:v>32.4</c:v>
                </c:pt>
                <c:pt idx="17">
                  <c:v>33.6</c:v>
                </c:pt>
                <c:pt idx="18">
                  <c:v>34</c:v>
                </c:pt>
                <c:pt idx="19">
                  <c:v>34.200000000000003</c:v>
                </c:pt>
                <c:pt idx="20">
                  <c:v>35.4</c:v>
                </c:pt>
                <c:pt idx="21">
                  <c:v>34.799999999999997</c:v>
                </c:pt>
                <c:pt idx="22">
                  <c:v>35.799999999999997</c:v>
                </c:pt>
                <c:pt idx="23">
                  <c:v>34</c:v>
                </c:pt>
                <c:pt idx="24">
                  <c:v>34.200000000000003</c:v>
                </c:pt>
                <c:pt idx="25">
                  <c:v>32</c:v>
                </c:pt>
                <c:pt idx="26">
                  <c:v>33.4</c:v>
                </c:pt>
                <c:pt idx="27">
                  <c:v>33.5</c:v>
                </c:pt>
                <c:pt idx="28">
                  <c:v>32.6</c:v>
                </c:pt>
                <c:pt idx="29">
                  <c:v>33.200000000000003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083-4DEC-8A43-15E863803BCB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.xlsx]Data'!$B$155:$AF$155</c:f>
              <c:numCache>
                <c:formatCode>0.0</c:formatCode>
                <c:ptCount val="31"/>
                <c:pt idx="0">
                  <c:v>26.5</c:v>
                </c:pt>
                <c:pt idx="1">
                  <c:v>25.9</c:v>
                </c:pt>
                <c:pt idx="2">
                  <c:v>25.5</c:v>
                </c:pt>
                <c:pt idx="3">
                  <c:v>26</c:v>
                </c:pt>
                <c:pt idx="4">
                  <c:v>26.4</c:v>
                </c:pt>
                <c:pt idx="5">
                  <c:v>26.3</c:v>
                </c:pt>
                <c:pt idx="6">
                  <c:v>27.3</c:v>
                </c:pt>
                <c:pt idx="7">
                  <c:v>26.9</c:v>
                </c:pt>
                <c:pt idx="8">
                  <c:v>26</c:v>
                </c:pt>
                <c:pt idx="9">
                  <c:v>26.8</c:v>
                </c:pt>
                <c:pt idx="10">
                  <c:v>26.2</c:v>
                </c:pt>
                <c:pt idx="11">
                  <c:v>27</c:v>
                </c:pt>
                <c:pt idx="12">
                  <c:v>26.1</c:v>
                </c:pt>
                <c:pt idx="13">
                  <c:v>27</c:v>
                </c:pt>
                <c:pt idx="14">
                  <c:v>26.5</c:v>
                </c:pt>
                <c:pt idx="15">
                  <c:v>27.4</c:v>
                </c:pt>
                <c:pt idx="16">
                  <c:v>26.9</c:v>
                </c:pt>
                <c:pt idx="17">
                  <c:v>25.9</c:v>
                </c:pt>
                <c:pt idx="18">
                  <c:v>27.1</c:v>
                </c:pt>
                <c:pt idx="19">
                  <c:v>26.5</c:v>
                </c:pt>
                <c:pt idx="20">
                  <c:v>27.2</c:v>
                </c:pt>
                <c:pt idx="21">
                  <c:v>27.4</c:v>
                </c:pt>
                <c:pt idx="22">
                  <c:v>26.8</c:v>
                </c:pt>
                <c:pt idx="23">
                  <c:v>27.6</c:v>
                </c:pt>
                <c:pt idx="24">
                  <c:v>25.5</c:v>
                </c:pt>
                <c:pt idx="25">
                  <c:v>26.4</c:v>
                </c:pt>
                <c:pt idx="26">
                  <c:v>25.5</c:v>
                </c:pt>
                <c:pt idx="27">
                  <c:v>25.7</c:v>
                </c:pt>
                <c:pt idx="28">
                  <c:v>26.4</c:v>
                </c:pt>
                <c:pt idx="29">
                  <c:v>25.8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083-4DEC-8A43-15E863803B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00310016"/>
        <c:axId val="100306944"/>
        <c:extLst xmlns:c16r2="http://schemas.microsoft.com/office/drawing/2015/06/chart"/>
      </c:stockChart>
      <c:valAx>
        <c:axId val="10010150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29024"/>
        <c:crosses val="max"/>
        <c:crossBetween val="between"/>
      </c:valAx>
      <c:catAx>
        <c:axId val="10012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01504"/>
        <c:crossesAt val="0"/>
        <c:auto val="1"/>
        <c:lblAlgn val="ctr"/>
        <c:lblOffset val="100"/>
        <c:noMultiLvlLbl val="0"/>
      </c:catAx>
      <c:valAx>
        <c:axId val="1003069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310016"/>
        <c:crosses val="autoZero"/>
        <c:crossBetween val="between"/>
      </c:valAx>
      <c:catAx>
        <c:axId val="10031001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003069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เชียงใหม่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(18.79000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 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98.97694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.xlsx]Data'!$B$16:$AF$16</c:f>
              <c:numCache>
                <c:formatCode>0.0</c:formatCode>
                <c:ptCount val="31"/>
                <c:pt idx="0">
                  <c:v>27.9</c:v>
                </c:pt>
                <c:pt idx="1">
                  <c:v>0.7</c:v>
                </c:pt>
                <c:pt idx="2">
                  <c:v>0.01</c:v>
                </c:pt>
                <c:pt idx="3">
                  <c:v>0</c:v>
                </c:pt>
                <c:pt idx="4">
                  <c:v>0.01</c:v>
                </c:pt>
                <c:pt idx="5">
                  <c:v>0.6</c:v>
                </c:pt>
                <c:pt idx="6">
                  <c:v>0</c:v>
                </c:pt>
                <c:pt idx="7">
                  <c:v>0.2</c:v>
                </c:pt>
                <c:pt idx="8">
                  <c:v>0.01</c:v>
                </c:pt>
                <c:pt idx="9">
                  <c:v>0.8</c:v>
                </c:pt>
                <c:pt idx="10">
                  <c:v>0.2</c:v>
                </c:pt>
                <c:pt idx="11">
                  <c:v>0</c:v>
                </c:pt>
                <c:pt idx="12">
                  <c:v>0.01</c:v>
                </c:pt>
                <c:pt idx="13">
                  <c:v>0</c:v>
                </c:pt>
                <c:pt idx="14">
                  <c:v>3.7</c:v>
                </c:pt>
                <c:pt idx="15">
                  <c:v>0</c:v>
                </c:pt>
                <c:pt idx="16">
                  <c:v>0</c:v>
                </c:pt>
                <c:pt idx="17">
                  <c:v>0.01</c:v>
                </c:pt>
                <c:pt idx="18">
                  <c:v>0.01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1.2</c:v>
                </c:pt>
                <c:pt idx="28">
                  <c:v>0.2</c:v>
                </c:pt>
                <c:pt idx="29">
                  <c:v>5.9</c:v>
                </c:pt>
                <c:pt idx="30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5D4-4EA5-90EE-D6A55FB726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923712"/>
        <c:axId val="151921792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.xlsx]Data'!$B$14:$AF$14</c:f>
              <c:numCache>
                <c:formatCode>0.0</c:formatCode>
                <c:ptCount val="31"/>
                <c:pt idx="0">
                  <c:v>34.299999999999997</c:v>
                </c:pt>
                <c:pt idx="1">
                  <c:v>36</c:v>
                </c:pt>
                <c:pt idx="2">
                  <c:v>35.5</c:v>
                </c:pt>
                <c:pt idx="3">
                  <c:v>38.299999999999997</c:v>
                </c:pt>
                <c:pt idx="4">
                  <c:v>39.700000000000003</c:v>
                </c:pt>
                <c:pt idx="5">
                  <c:v>40.200000000000003</c:v>
                </c:pt>
                <c:pt idx="6">
                  <c:v>40</c:v>
                </c:pt>
                <c:pt idx="7">
                  <c:v>38.5</c:v>
                </c:pt>
                <c:pt idx="8">
                  <c:v>37.4</c:v>
                </c:pt>
                <c:pt idx="9">
                  <c:v>37.700000000000003</c:v>
                </c:pt>
                <c:pt idx="10">
                  <c:v>39</c:v>
                </c:pt>
                <c:pt idx="11">
                  <c:v>38.5</c:v>
                </c:pt>
                <c:pt idx="12">
                  <c:v>38.9</c:v>
                </c:pt>
                <c:pt idx="13">
                  <c:v>38.5</c:v>
                </c:pt>
                <c:pt idx="14">
                  <c:v>39.1</c:v>
                </c:pt>
                <c:pt idx="15">
                  <c:v>39.6</c:v>
                </c:pt>
                <c:pt idx="16">
                  <c:v>39</c:v>
                </c:pt>
                <c:pt idx="17">
                  <c:v>37.700000000000003</c:v>
                </c:pt>
                <c:pt idx="18">
                  <c:v>36.200000000000003</c:v>
                </c:pt>
                <c:pt idx="19">
                  <c:v>37.5</c:v>
                </c:pt>
                <c:pt idx="20">
                  <c:v>34.200000000000003</c:v>
                </c:pt>
                <c:pt idx="21">
                  <c:v>37</c:v>
                </c:pt>
                <c:pt idx="22">
                  <c:v>38.4</c:v>
                </c:pt>
                <c:pt idx="23">
                  <c:v>37.5</c:v>
                </c:pt>
                <c:pt idx="24">
                  <c:v>39.799999999999997</c:v>
                </c:pt>
                <c:pt idx="25">
                  <c:v>40</c:v>
                </c:pt>
                <c:pt idx="26">
                  <c:v>40.200000000000003</c:v>
                </c:pt>
                <c:pt idx="27">
                  <c:v>37.6</c:v>
                </c:pt>
                <c:pt idx="28">
                  <c:v>37</c:v>
                </c:pt>
                <c:pt idx="29">
                  <c:v>38.1</c:v>
                </c:pt>
                <c:pt idx="30">
                  <c:v>36.5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5D4-4EA5-90EE-D6A55FB726A4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.xlsx]Data'!$B$15:$AF$15</c:f>
              <c:numCache>
                <c:formatCode>0.0</c:formatCode>
                <c:ptCount val="31"/>
                <c:pt idx="0">
                  <c:v>24.6</c:v>
                </c:pt>
                <c:pt idx="1">
                  <c:v>22.6</c:v>
                </c:pt>
                <c:pt idx="2">
                  <c:v>24.2</c:v>
                </c:pt>
                <c:pt idx="3">
                  <c:v>24.3</c:v>
                </c:pt>
                <c:pt idx="4">
                  <c:v>25.6</c:v>
                </c:pt>
                <c:pt idx="5">
                  <c:v>27.2</c:v>
                </c:pt>
                <c:pt idx="6">
                  <c:v>26.5</c:v>
                </c:pt>
                <c:pt idx="7">
                  <c:v>26</c:v>
                </c:pt>
                <c:pt idx="8">
                  <c:v>25.7</c:v>
                </c:pt>
                <c:pt idx="9">
                  <c:v>26.9</c:v>
                </c:pt>
                <c:pt idx="10">
                  <c:v>23.4</c:v>
                </c:pt>
                <c:pt idx="11">
                  <c:v>25.3</c:v>
                </c:pt>
                <c:pt idx="12">
                  <c:v>25.8</c:v>
                </c:pt>
                <c:pt idx="13">
                  <c:v>25.6</c:v>
                </c:pt>
                <c:pt idx="14">
                  <c:v>24.7</c:v>
                </c:pt>
                <c:pt idx="15">
                  <c:v>24.5</c:v>
                </c:pt>
                <c:pt idx="16">
                  <c:v>26.5</c:v>
                </c:pt>
                <c:pt idx="17">
                  <c:v>27.1</c:v>
                </c:pt>
                <c:pt idx="18">
                  <c:v>26.8</c:v>
                </c:pt>
                <c:pt idx="19">
                  <c:v>27</c:v>
                </c:pt>
                <c:pt idx="20">
                  <c:v>26.1</c:v>
                </c:pt>
                <c:pt idx="21">
                  <c:v>25.4</c:v>
                </c:pt>
                <c:pt idx="22">
                  <c:v>25.7</c:v>
                </c:pt>
                <c:pt idx="23">
                  <c:v>26.5</c:v>
                </c:pt>
                <c:pt idx="24">
                  <c:v>25.6</c:v>
                </c:pt>
                <c:pt idx="25">
                  <c:v>26.4</c:v>
                </c:pt>
                <c:pt idx="26">
                  <c:v>26.4</c:v>
                </c:pt>
                <c:pt idx="27">
                  <c:v>27.6</c:v>
                </c:pt>
                <c:pt idx="28">
                  <c:v>25.5</c:v>
                </c:pt>
                <c:pt idx="29">
                  <c:v>26.5</c:v>
                </c:pt>
                <c:pt idx="30">
                  <c:v>25.2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5D4-4EA5-90EE-D6A55FB726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51943808"/>
        <c:axId val="151941888"/>
        <c:extLst xmlns:c16r2="http://schemas.microsoft.com/office/drawing/2015/06/chart"/>
      </c:stockChart>
      <c:valAx>
        <c:axId val="1519217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23712"/>
        <c:crosses val="max"/>
        <c:crossBetween val="between"/>
      </c:valAx>
      <c:catAx>
        <c:axId val="15192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21792"/>
        <c:crosses val="autoZero"/>
        <c:auto val="1"/>
        <c:lblAlgn val="ctr"/>
        <c:lblOffset val="100"/>
        <c:noMultiLvlLbl val="0"/>
      </c:catAx>
      <c:valAx>
        <c:axId val="15194188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943808"/>
        <c:crosses val="autoZero"/>
        <c:crossBetween val="between"/>
      </c:valAx>
      <c:catAx>
        <c:axId val="15194380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519418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ขอนแก่น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(16.46111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102.78970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302189149433243"/>
          <c:y val="8.0685829551185081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1.4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0.8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0.2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3.2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11.2</c:v>
                </c:pt>
                <c:pt idx="23">
                  <c:v>50.2</c:v>
                </c:pt>
                <c:pt idx="24">
                  <c:v>2.8</c:v>
                </c:pt>
                <c:pt idx="25">
                  <c:v>1.1000000000000001</c:v>
                </c:pt>
                <c:pt idx="26">
                  <c:v>0</c:v>
                </c:pt>
                <c:pt idx="27">
                  <c:v>28</c:v>
                </c:pt>
                <c:pt idx="28">
                  <c:v>35.9</c:v>
                </c:pt>
                <c:pt idx="29">
                  <c:v>11.4</c:v>
                </c:pt>
                <c:pt idx="30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E5-4B8B-B392-341414EC11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1457792"/>
        <c:axId val="71455872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5E5-4B8B-B392-341414EC11B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.xlsx]Data'!$B$54:$AF$54</c:f>
              <c:numCache>
                <c:formatCode>0.0</c:formatCode>
                <c:ptCount val="31"/>
                <c:pt idx="0">
                  <c:v>37.200000000000003</c:v>
                </c:pt>
                <c:pt idx="1">
                  <c:v>37.4</c:v>
                </c:pt>
                <c:pt idx="2">
                  <c:v>39</c:v>
                </c:pt>
                <c:pt idx="3">
                  <c:v>36.5</c:v>
                </c:pt>
                <c:pt idx="4">
                  <c:v>39.5</c:v>
                </c:pt>
                <c:pt idx="5">
                  <c:v>40.4</c:v>
                </c:pt>
                <c:pt idx="6">
                  <c:v>40.1</c:v>
                </c:pt>
                <c:pt idx="7">
                  <c:v>38.5</c:v>
                </c:pt>
                <c:pt idx="8">
                  <c:v>39.5</c:v>
                </c:pt>
                <c:pt idx="9">
                  <c:v>40.700000000000003</c:v>
                </c:pt>
                <c:pt idx="10">
                  <c:v>35</c:v>
                </c:pt>
                <c:pt idx="11">
                  <c:v>37.5</c:v>
                </c:pt>
                <c:pt idx="12">
                  <c:v>39.5</c:v>
                </c:pt>
                <c:pt idx="13">
                  <c:v>38.5</c:v>
                </c:pt>
                <c:pt idx="14">
                  <c:v>38.9</c:v>
                </c:pt>
                <c:pt idx="15">
                  <c:v>39.799999999999997</c:v>
                </c:pt>
                <c:pt idx="16">
                  <c:v>39.700000000000003</c:v>
                </c:pt>
                <c:pt idx="17">
                  <c:v>37.299999999999997</c:v>
                </c:pt>
                <c:pt idx="18">
                  <c:v>37.5</c:v>
                </c:pt>
                <c:pt idx="19">
                  <c:v>38.200000000000003</c:v>
                </c:pt>
                <c:pt idx="20">
                  <c:v>39</c:v>
                </c:pt>
                <c:pt idx="21">
                  <c:v>40.200000000000003</c:v>
                </c:pt>
                <c:pt idx="22">
                  <c:v>40.5</c:v>
                </c:pt>
                <c:pt idx="23">
                  <c:v>34.799999999999997</c:v>
                </c:pt>
                <c:pt idx="24">
                  <c:v>33.5</c:v>
                </c:pt>
                <c:pt idx="25">
                  <c:v>35.700000000000003</c:v>
                </c:pt>
                <c:pt idx="26">
                  <c:v>37</c:v>
                </c:pt>
                <c:pt idx="27">
                  <c:v>35</c:v>
                </c:pt>
                <c:pt idx="28">
                  <c:v>34.5</c:v>
                </c:pt>
                <c:pt idx="29">
                  <c:v>34.1</c:v>
                </c:pt>
                <c:pt idx="30">
                  <c:v>33.5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5E5-4B8B-B392-341414EC11B6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.xlsx]Data'!$B$55:$AF$55</c:f>
              <c:numCache>
                <c:formatCode>0.0</c:formatCode>
                <c:ptCount val="31"/>
                <c:pt idx="0">
                  <c:v>27.4</c:v>
                </c:pt>
                <c:pt idx="1">
                  <c:v>26.5</c:v>
                </c:pt>
                <c:pt idx="2">
                  <c:v>27.5</c:v>
                </c:pt>
                <c:pt idx="3">
                  <c:v>25.5</c:v>
                </c:pt>
                <c:pt idx="4">
                  <c:v>27</c:v>
                </c:pt>
                <c:pt idx="5">
                  <c:v>28</c:v>
                </c:pt>
                <c:pt idx="6">
                  <c:v>28.9</c:v>
                </c:pt>
                <c:pt idx="7">
                  <c:v>26.4</c:v>
                </c:pt>
                <c:pt idx="8">
                  <c:v>28.7</c:v>
                </c:pt>
                <c:pt idx="9">
                  <c:v>28</c:v>
                </c:pt>
                <c:pt idx="10">
                  <c:v>29.3</c:v>
                </c:pt>
                <c:pt idx="11">
                  <c:v>22.5</c:v>
                </c:pt>
                <c:pt idx="12">
                  <c:v>25.5</c:v>
                </c:pt>
                <c:pt idx="13">
                  <c:v>27.4</c:v>
                </c:pt>
                <c:pt idx="14">
                  <c:v>25.5</c:v>
                </c:pt>
                <c:pt idx="15">
                  <c:v>27.5</c:v>
                </c:pt>
                <c:pt idx="16">
                  <c:v>28.4</c:v>
                </c:pt>
                <c:pt idx="17">
                  <c:v>25.6</c:v>
                </c:pt>
                <c:pt idx="18">
                  <c:v>25.2</c:v>
                </c:pt>
                <c:pt idx="19">
                  <c:v>27</c:v>
                </c:pt>
                <c:pt idx="20">
                  <c:v>28</c:v>
                </c:pt>
                <c:pt idx="21">
                  <c:v>28.2</c:v>
                </c:pt>
                <c:pt idx="22">
                  <c:v>29.3</c:v>
                </c:pt>
                <c:pt idx="23">
                  <c:v>24.4</c:v>
                </c:pt>
                <c:pt idx="24">
                  <c:v>24.5</c:v>
                </c:pt>
                <c:pt idx="25">
                  <c:v>25.3</c:v>
                </c:pt>
                <c:pt idx="26">
                  <c:v>26</c:v>
                </c:pt>
                <c:pt idx="27">
                  <c:v>26.5</c:v>
                </c:pt>
                <c:pt idx="28">
                  <c:v>24.2</c:v>
                </c:pt>
                <c:pt idx="29">
                  <c:v>24</c:v>
                </c:pt>
                <c:pt idx="30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5E5-4B8B-B392-341414EC11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1496064"/>
        <c:axId val="71481600"/>
        <c:extLst xmlns:c16r2="http://schemas.microsoft.com/office/drawing/2015/06/chart"/>
      </c:stockChart>
      <c:valAx>
        <c:axId val="714558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57792"/>
        <c:crosses val="max"/>
        <c:crossBetween val="between"/>
      </c:valAx>
      <c:catAx>
        <c:axId val="7145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55872"/>
        <c:crossesAt val="0"/>
        <c:auto val="1"/>
        <c:lblAlgn val="ctr"/>
        <c:lblOffset val="100"/>
        <c:noMultiLvlLbl val="0"/>
      </c:catAx>
      <c:valAx>
        <c:axId val="714816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96064"/>
        <c:crosses val="autoZero"/>
        <c:crossBetween val="between"/>
      </c:valAx>
      <c:catAx>
        <c:axId val="714960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714816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พระนครศรีอยุธยา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(14.53472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100.7250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.xlsx]Data'!$B$96:$AF$96</c:f>
              <c:numCache>
                <c:formatCode>0.0</c:formatCode>
                <c:ptCount val="31"/>
                <c:pt idx="0">
                  <c:v>2.2999999999999998</c:v>
                </c:pt>
                <c:pt idx="1">
                  <c:v>0</c:v>
                </c:pt>
                <c:pt idx="2">
                  <c:v>0</c:v>
                </c:pt>
                <c:pt idx="3">
                  <c:v>2.1</c:v>
                </c:pt>
                <c:pt idx="4">
                  <c:v>0</c:v>
                </c:pt>
                <c:pt idx="5">
                  <c:v>0</c:v>
                </c:pt>
                <c:pt idx="6">
                  <c:v>15.5</c:v>
                </c:pt>
                <c:pt idx="7">
                  <c:v>0</c:v>
                </c:pt>
                <c:pt idx="8">
                  <c:v>0</c:v>
                </c:pt>
                <c:pt idx="9">
                  <c:v>1.1000000000000001</c:v>
                </c:pt>
                <c:pt idx="10">
                  <c:v>30.5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8.6</c:v>
                </c:pt>
                <c:pt idx="25">
                  <c:v>1.7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0.01</c:v>
                </c:pt>
                <c:pt idx="3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1B-4152-8933-E1509EFBD9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175744"/>
        <c:axId val="55885184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.xlsx]Data'!$B$94:$AF$94</c:f>
              <c:numCache>
                <c:formatCode>0.0</c:formatCode>
                <c:ptCount val="31"/>
                <c:pt idx="0">
                  <c:v>39.5</c:v>
                </c:pt>
                <c:pt idx="1">
                  <c:v>38.700000000000003</c:v>
                </c:pt>
                <c:pt idx="2">
                  <c:v>39.700000000000003</c:v>
                </c:pt>
                <c:pt idx="3">
                  <c:v>39</c:v>
                </c:pt>
                <c:pt idx="4">
                  <c:v>40.4</c:v>
                </c:pt>
                <c:pt idx="5">
                  <c:v>40.700000000000003</c:v>
                </c:pt>
                <c:pt idx="6">
                  <c:v>40</c:v>
                </c:pt>
                <c:pt idx="7">
                  <c:v>38.6</c:v>
                </c:pt>
                <c:pt idx="8">
                  <c:v>39.5</c:v>
                </c:pt>
                <c:pt idx="9">
                  <c:v>40</c:v>
                </c:pt>
                <c:pt idx="10">
                  <c:v>29.9</c:v>
                </c:pt>
                <c:pt idx="11">
                  <c:v>36.700000000000003</c:v>
                </c:pt>
                <c:pt idx="12">
                  <c:v>39</c:v>
                </c:pt>
                <c:pt idx="13">
                  <c:v>37.4</c:v>
                </c:pt>
                <c:pt idx="14">
                  <c:v>39.5</c:v>
                </c:pt>
                <c:pt idx="15">
                  <c:v>39.200000000000003</c:v>
                </c:pt>
                <c:pt idx="16">
                  <c:v>38.5</c:v>
                </c:pt>
                <c:pt idx="17">
                  <c:v>36.9</c:v>
                </c:pt>
                <c:pt idx="18">
                  <c:v>38.700000000000003</c:v>
                </c:pt>
                <c:pt idx="19">
                  <c:v>38.4</c:v>
                </c:pt>
                <c:pt idx="20">
                  <c:v>38.299999999999997</c:v>
                </c:pt>
                <c:pt idx="21">
                  <c:v>39.6</c:v>
                </c:pt>
                <c:pt idx="22">
                  <c:v>39</c:v>
                </c:pt>
                <c:pt idx="23">
                  <c:v>38.200000000000003</c:v>
                </c:pt>
                <c:pt idx="24">
                  <c:v>38</c:v>
                </c:pt>
                <c:pt idx="25">
                  <c:v>36.5</c:v>
                </c:pt>
                <c:pt idx="26">
                  <c:v>38.700000000000003</c:v>
                </c:pt>
                <c:pt idx="27">
                  <c:v>39.5</c:v>
                </c:pt>
                <c:pt idx="28">
                  <c:v>37.6</c:v>
                </c:pt>
                <c:pt idx="29">
                  <c:v>35.6</c:v>
                </c:pt>
                <c:pt idx="30">
                  <c:v>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A1B-4152-8933-E1509EFBD904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.xlsx]Data'!$B$95:$AF$95</c:f>
              <c:numCache>
                <c:formatCode>0.0</c:formatCode>
                <c:ptCount val="31"/>
                <c:pt idx="0">
                  <c:v>26.5</c:v>
                </c:pt>
                <c:pt idx="1">
                  <c:v>25.3</c:v>
                </c:pt>
                <c:pt idx="2">
                  <c:v>26</c:v>
                </c:pt>
                <c:pt idx="3">
                  <c:v>27.2</c:v>
                </c:pt>
                <c:pt idx="4">
                  <c:v>24.7</c:v>
                </c:pt>
                <c:pt idx="5">
                  <c:v>27.5</c:v>
                </c:pt>
                <c:pt idx="6">
                  <c:v>27.7</c:v>
                </c:pt>
                <c:pt idx="7">
                  <c:v>24.9</c:v>
                </c:pt>
                <c:pt idx="8">
                  <c:v>27.5</c:v>
                </c:pt>
                <c:pt idx="9">
                  <c:v>27</c:v>
                </c:pt>
                <c:pt idx="10">
                  <c:v>27.4</c:v>
                </c:pt>
                <c:pt idx="11">
                  <c:v>23.7</c:v>
                </c:pt>
                <c:pt idx="12">
                  <c:v>24.5</c:v>
                </c:pt>
                <c:pt idx="13">
                  <c:v>25.3</c:v>
                </c:pt>
                <c:pt idx="14">
                  <c:v>26.2</c:v>
                </c:pt>
                <c:pt idx="15">
                  <c:v>27.4</c:v>
                </c:pt>
                <c:pt idx="16">
                  <c:v>27.1</c:v>
                </c:pt>
                <c:pt idx="17">
                  <c:v>28.2</c:v>
                </c:pt>
                <c:pt idx="18">
                  <c:v>26.4</c:v>
                </c:pt>
                <c:pt idx="19">
                  <c:v>26.7</c:v>
                </c:pt>
                <c:pt idx="20">
                  <c:v>27.3</c:v>
                </c:pt>
                <c:pt idx="21">
                  <c:v>27.5</c:v>
                </c:pt>
                <c:pt idx="22">
                  <c:v>28.1</c:v>
                </c:pt>
                <c:pt idx="23">
                  <c:v>28</c:v>
                </c:pt>
                <c:pt idx="24">
                  <c:v>27.5</c:v>
                </c:pt>
                <c:pt idx="25">
                  <c:v>24.8</c:v>
                </c:pt>
                <c:pt idx="26">
                  <c:v>25</c:v>
                </c:pt>
                <c:pt idx="27">
                  <c:v>26</c:v>
                </c:pt>
                <c:pt idx="28">
                  <c:v>24.9</c:v>
                </c:pt>
                <c:pt idx="29">
                  <c:v>25</c:v>
                </c:pt>
                <c:pt idx="30">
                  <c:v>24.5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A1B-4152-8933-E1509EFBD90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68204032"/>
        <c:axId val="68177280"/>
        <c:extLst xmlns:c16r2="http://schemas.microsoft.com/office/drawing/2015/06/chart"/>
      </c:stockChart>
      <c:valAx>
        <c:axId val="558851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75744"/>
        <c:crosses val="max"/>
        <c:crossBetween val="between"/>
      </c:valAx>
      <c:catAx>
        <c:axId val="681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885184"/>
        <c:crossesAt val="0"/>
        <c:auto val="1"/>
        <c:lblAlgn val="ctr"/>
        <c:lblOffset val="100"/>
        <c:noMultiLvlLbl val="0"/>
      </c:catAx>
      <c:valAx>
        <c:axId val="6817728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04032"/>
        <c:crosses val="autoZero"/>
        <c:crossBetween val="between"/>
      </c:valAx>
      <c:catAx>
        <c:axId val="682040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6817728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นครราชสีมา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(14.96831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102.08600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.xlsx]Data'!$B$66:$AF$66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56.6</c:v>
                </c:pt>
                <c:pt idx="3">
                  <c:v>0.01</c:v>
                </c:pt>
                <c:pt idx="4">
                  <c:v>0</c:v>
                </c:pt>
                <c:pt idx="5">
                  <c:v>0</c:v>
                </c:pt>
                <c:pt idx="6">
                  <c:v>8</c:v>
                </c:pt>
                <c:pt idx="7">
                  <c:v>0</c:v>
                </c:pt>
                <c:pt idx="8">
                  <c:v>0</c:v>
                </c:pt>
                <c:pt idx="9">
                  <c:v>0.8</c:v>
                </c:pt>
                <c:pt idx="10">
                  <c:v>1.5</c:v>
                </c:pt>
                <c:pt idx="11">
                  <c:v>0</c:v>
                </c:pt>
                <c:pt idx="12">
                  <c:v>17.5</c:v>
                </c:pt>
                <c:pt idx="13">
                  <c:v>29.6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0.3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11.1</c:v>
                </c:pt>
                <c:pt idx="24">
                  <c:v>20.2</c:v>
                </c:pt>
                <c:pt idx="25">
                  <c:v>1.9</c:v>
                </c:pt>
                <c:pt idx="26">
                  <c:v>0.3</c:v>
                </c:pt>
                <c:pt idx="27">
                  <c:v>23.7</c:v>
                </c:pt>
                <c:pt idx="28">
                  <c:v>39.5</c:v>
                </c:pt>
                <c:pt idx="29">
                  <c:v>0.3</c:v>
                </c:pt>
                <c:pt idx="3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8E-4879-8566-38FCA77DB7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4468480"/>
        <c:axId val="101844480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.xlsx]Data'!$B$64:$AF$64</c:f>
              <c:numCache>
                <c:formatCode>0.0</c:formatCode>
                <c:ptCount val="31"/>
                <c:pt idx="0">
                  <c:v>37.5</c:v>
                </c:pt>
                <c:pt idx="1">
                  <c:v>38.5</c:v>
                </c:pt>
                <c:pt idx="2">
                  <c:v>39.6</c:v>
                </c:pt>
                <c:pt idx="3">
                  <c:v>35.5</c:v>
                </c:pt>
                <c:pt idx="4">
                  <c:v>38.9</c:v>
                </c:pt>
                <c:pt idx="5">
                  <c:v>39</c:v>
                </c:pt>
                <c:pt idx="6">
                  <c:v>39.6</c:v>
                </c:pt>
                <c:pt idx="7">
                  <c:v>37.799999999999997</c:v>
                </c:pt>
                <c:pt idx="8">
                  <c:v>38.200000000000003</c:v>
                </c:pt>
                <c:pt idx="9">
                  <c:v>39.4</c:v>
                </c:pt>
                <c:pt idx="10">
                  <c:v>27.7</c:v>
                </c:pt>
                <c:pt idx="11">
                  <c:v>35.700000000000003</c:v>
                </c:pt>
                <c:pt idx="12">
                  <c:v>38</c:v>
                </c:pt>
                <c:pt idx="13">
                  <c:v>36.700000000000003</c:v>
                </c:pt>
                <c:pt idx="14">
                  <c:v>36.9</c:v>
                </c:pt>
                <c:pt idx="15">
                  <c:v>38.1</c:v>
                </c:pt>
                <c:pt idx="16">
                  <c:v>37.700000000000003</c:v>
                </c:pt>
                <c:pt idx="17">
                  <c:v>35.700000000000003</c:v>
                </c:pt>
                <c:pt idx="18">
                  <c:v>36.799999999999997</c:v>
                </c:pt>
                <c:pt idx="19">
                  <c:v>37.799999999999997</c:v>
                </c:pt>
                <c:pt idx="20">
                  <c:v>37.700000000000003</c:v>
                </c:pt>
                <c:pt idx="21">
                  <c:v>38.700000000000003</c:v>
                </c:pt>
                <c:pt idx="22">
                  <c:v>40.1</c:v>
                </c:pt>
                <c:pt idx="23">
                  <c:v>37</c:v>
                </c:pt>
                <c:pt idx="24">
                  <c:v>35.200000000000003</c:v>
                </c:pt>
                <c:pt idx="25">
                  <c:v>33.299999999999997</c:v>
                </c:pt>
                <c:pt idx="26">
                  <c:v>36.6</c:v>
                </c:pt>
                <c:pt idx="27">
                  <c:v>36.700000000000003</c:v>
                </c:pt>
                <c:pt idx="28">
                  <c:v>35.6</c:v>
                </c:pt>
                <c:pt idx="29">
                  <c:v>33.4</c:v>
                </c:pt>
                <c:pt idx="30">
                  <c:v>35.5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78E-4879-8566-38FCA77DB759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.xlsx]Data'!$B$65:$AF$65</c:f>
              <c:numCache>
                <c:formatCode>0.0</c:formatCode>
                <c:ptCount val="31"/>
                <c:pt idx="0">
                  <c:v>27.8</c:v>
                </c:pt>
                <c:pt idx="1">
                  <c:v>26.7</c:v>
                </c:pt>
                <c:pt idx="2">
                  <c:v>27.8</c:v>
                </c:pt>
                <c:pt idx="3">
                  <c:v>23.4</c:v>
                </c:pt>
                <c:pt idx="4">
                  <c:v>27.1</c:v>
                </c:pt>
                <c:pt idx="5">
                  <c:v>27.2</c:v>
                </c:pt>
                <c:pt idx="6">
                  <c:v>28.4</c:v>
                </c:pt>
                <c:pt idx="7">
                  <c:v>25.2</c:v>
                </c:pt>
                <c:pt idx="8">
                  <c:v>28</c:v>
                </c:pt>
                <c:pt idx="9">
                  <c:v>28.2</c:v>
                </c:pt>
                <c:pt idx="10">
                  <c:v>25.3</c:v>
                </c:pt>
                <c:pt idx="11">
                  <c:v>23.2</c:v>
                </c:pt>
                <c:pt idx="12">
                  <c:v>25.3</c:v>
                </c:pt>
                <c:pt idx="13">
                  <c:v>25.5</c:v>
                </c:pt>
                <c:pt idx="14">
                  <c:v>25.1</c:v>
                </c:pt>
                <c:pt idx="15">
                  <c:v>26.7</c:v>
                </c:pt>
                <c:pt idx="16">
                  <c:v>27.4</c:v>
                </c:pt>
                <c:pt idx="17">
                  <c:v>27.4</c:v>
                </c:pt>
                <c:pt idx="18">
                  <c:v>26.2</c:v>
                </c:pt>
                <c:pt idx="19">
                  <c:v>27.3</c:v>
                </c:pt>
                <c:pt idx="20">
                  <c:v>26.9</c:v>
                </c:pt>
                <c:pt idx="21">
                  <c:v>28.1</c:v>
                </c:pt>
                <c:pt idx="22">
                  <c:v>28.5</c:v>
                </c:pt>
                <c:pt idx="23">
                  <c:v>27.1</c:v>
                </c:pt>
                <c:pt idx="24">
                  <c:v>26.2</c:v>
                </c:pt>
                <c:pt idx="25">
                  <c:v>25.8</c:v>
                </c:pt>
                <c:pt idx="26">
                  <c:v>26.1</c:v>
                </c:pt>
                <c:pt idx="27">
                  <c:v>26.6</c:v>
                </c:pt>
                <c:pt idx="28">
                  <c:v>25.6</c:v>
                </c:pt>
                <c:pt idx="29">
                  <c:v>25.4</c:v>
                </c:pt>
                <c:pt idx="30">
                  <c:v>25.4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378E-4879-8566-38FCA77DB7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104477056"/>
        <c:axId val="104470016"/>
        <c:extLst xmlns:c16r2="http://schemas.microsoft.com/office/drawing/2015/06/chart"/>
      </c:stockChart>
      <c:valAx>
        <c:axId val="1018444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468480"/>
        <c:crosses val="max"/>
        <c:crossBetween val="between"/>
      </c:valAx>
      <c:catAx>
        <c:axId val="10446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844480"/>
        <c:crossesAt val="0"/>
        <c:auto val="1"/>
        <c:lblAlgn val="ctr"/>
        <c:lblOffset val="100"/>
        <c:noMultiLvlLbl val="0"/>
      </c:catAx>
      <c:valAx>
        <c:axId val="104470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4477056"/>
        <c:crosses val="autoZero"/>
        <c:crossBetween val="between"/>
      </c:valAx>
      <c:catAx>
        <c:axId val="1044770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1044700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กาญจนบุรี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(14.0225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99.53583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.xlsx]Data'!$B$86:$AF$86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2.1</c:v>
                </c:pt>
                <c:pt idx="8">
                  <c:v>0</c:v>
                </c:pt>
                <c:pt idx="9">
                  <c:v>0</c:v>
                </c:pt>
                <c:pt idx="10">
                  <c:v>4.4000000000000004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1.7</c:v>
                </c:pt>
                <c:pt idx="17">
                  <c:v>0.7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11.6</c:v>
                </c:pt>
                <c:pt idx="24">
                  <c:v>1</c:v>
                </c:pt>
                <c:pt idx="25">
                  <c:v>1.4</c:v>
                </c:pt>
                <c:pt idx="26">
                  <c:v>0.2</c:v>
                </c:pt>
                <c:pt idx="27">
                  <c:v>20.399999999999999</c:v>
                </c:pt>
                <c:pt idx="28">
                  <c:v>0</c:v>
                </c:pt>
                <c:pt idx="29">
                  <c:v>28.6</c:v>
                </c:pt>
                <c:pt idx="3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2C-4A20-B04E-FD35E229AC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6378368"/>
        <c:axId val="46376448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.xlsx]Data'!$B$84:$AF$84</c:f>
              <c:numCache>
                <c:formatCode>0.0</c:formatCode>
                <c:ptCount val="31"/>
                <c:pt idx="0">
                  <c:v>39</c:v>
                </c:pt>
                <c:pt idx="1">
                  <c:v>38</c:v>
                </c:pt>
                <c:pt idx="2">
                  <c:v>40.1</c:v>
                </c:pt>
                <c:pt idx="3">
                  <c:v>39.299999999999997</c:v>
                </c:pt>
                <c:pt idx="4">
                  <c:v>40.799999999999997</c:v>
                </c:pt>
                <c:pt idx="5">
                  <c:v>40.799999999999997</c:v>
                </c:pt>
                <c:pt idx="6">
                  <c:v>40.799999999999997</c:v>
                </c:pt>
                <c:pt idx="7">
                  <c:v>40</c:v>
                </c:pt>
                <c:pt idx="8">
                  <c:v>39.4</c:v>
                </c:pt>
                <c:pt idx="9">
                  <c:v>39</c:v>
                </c:pt>
                <c:pt idx="10">
                  <c:v>36.5</c:v>
                </c:pt>
                <c:pt idx="11">
                  <c:v>36.6</c:v>
                </c:pt>
                <c:pt idx="12">
                  <c:v>38</c:v>
                </c:pt>
                <c:pt idx="13">
                  <c:v>39.200000000000003</c:v>
                </c:pt>
                <c:pt idx="14">
                  <c:v>39.5</c:v>
                </c:pt>
                <c:pt idx="15">
                  <c:v>40.200000000000003</c:v>
                </c:pt>
                <c:pt idx="16">
                  <c:v>39.4</c:v>
                </c:pt>
                <c:pt idx="17">
                  <c:v>39</c:v>
                </c:pt>
                <c:pt idx="18">
                  <c:v>37.5</c:v>
                </c:pt>
                <c:pt idx="19">
                  <c:v>37.799999999999997</c:v>
                </c:pt>
                <c:pt idx="20">
                  <c:v>38.4</c:v>
                </c:pt>
                <c:pt idx="21">
                  <c:v>40</c:v>
                </c:pt>
                <c:pt idx="22">
                  <c:v>39.299999999999997</c:v>
                </c:pt>
                <c:pt idx="23">
                  <c:v>38.700000000000003</c:v>
                </c:pt>
                <c:pt idx="24">
                  <c:v>37.4</c:v>
                </c:pt>
                <c:pt idx="25">
                  <c:v>38.6</c:v>
                </c:pt>
                <c:pt idx="26">
                  <c:v>39</c:v>
                </c:pt>
                <c:pt idx="27">
                  <c:v>38.6</c:v>
                </c:pt>
                <c:pt idx="28">
                  <c:v>37.200000000000003</c:v>
                </c:pt>
                <c:pt idx="29">
                  <c:v>36.1</c:v>
                </c:pt>
                <c:pt idx="30">
                  <c:v>36.6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E2C-4A20-B04E-FD35E229AC42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.xlsx]Data'!$B$85:$AF$85</c:f>
              <c:numCache>
                <c:formatCode>0.0</c:formatCode>
                <c:ptCount val="31"/>
                <c:pt idx="0">
                  <c:v>25.3</c:v>
                </c:pt>
                <c:pt idx="1">
                  <c:v>24.3</c:v>
                </c:pt>
                <c:pt idx="2">
                  <c:v>26.2</c:v>
                </c:pt>
                <c:pt idx="3">
                  <c:v>26.5</c:v>
                </c:pt>
                <c:pt idx="4">
                  <c:v>24.7</c:v>
                </c:pt>
                <c:pt idx="5">
                  <c:v>27.5</c:v>
                </c:pt>
                <c:pt idx="6">
                  <c:v>25.9</c:v>
                </c:pt>
                <c:pt idx="7">
                  <c:v>24.8</c:v>
                </c:pt>
                <c:pt idx="8">
                  <c:v>25.2</c:v>
                </c:pt>
                <c:pt idx="9">
                  <c:v>25.6</c:v>
                </c:pt>
                <c:pt idx="10">
                  <c:v>26.9</c:v>
                </c:pt>
                <c:pt idx="11">
                  <c:v>23.2</c:v>
                </c:pt>
                <c:pt idx="12">
                  <c:v>24</c:v>
                </c:pt>
                <c:pt idx="13">
                  <c:v>24.8</c:v>
                </c:pt>
                <c:pt idx="14">
                  <c:v>24.4</c:v>
                </c:pt>
                <c:pt idx="15">
                  <c:v>26.2</c:v>
                </c:pt>
                <c:pt idx="16">
                  <c:v>26.3</c:v>
                </c:pt>
                <c:pt idx="17">
                  <c:v>25.3</c:v>
                </c:pt>
                <c:pt idx="18">
                  <c:v>24.6</c:v>
                </c:pt>
                <c:pt idx="19">
                  <c:v>24.4</c:v>
                </c:pt>
                <c:pt idx="20">
                  <c:v>25.2</c:v>
                </c:pt>
                <c:pt idx="21">
                  <c:v>25.3</c:v>
                </c:pt>
                <c:pt idx="22">
                  <c:v>26.4</c:v>
                </c:pt>
                <c:pt idx="23">
                  <c:v>26.7</c:v>
                </c:pt>
                <c:pt idx="24">
                  <c:v>24</c:v>
                </c:pt>
                <c:pt idx="25">
                  <c:v>23.7</c:v>
                </c:pt>
                <c:pt idx="26">
                  <c:v>24.4</c:v>
                </c:pt>
                <c:pt idx="27">
                  <c:v>25.4</c:v>
                </c:pt>
                <c:pt idx="28">
                  <c:v>22.7</c:v>
                </c:pt>
                <c:pt idx="29">
                  <c:v>24.4</c:v>
                </c:pt>
                <c:pt idx="30">
                  <c:v>22.4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E2C-4A20-B04E-FD35E229AC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6382464"/>
        <c:axId val="46380544"/>
        <c:extLst xmlns:c16r2="http://schemas.microsoft.com/office/drawing/2015/06/chart"/>
      </c:stockChart>
      <c:valAx>
        <c:axId val="4637644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78368"/>
        <c:crosses val="max"/>
        <c:crossBetween val="between"/>
      </c:valAx>
      <c:catAx>
        <c:axId val="4637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76448"/>
        <c:crossesAt val="0"/>
        <c:auto val="1"/>
        <c:lblAlgn val="ctr"/>
        <c:lblOffset val="100"/>
        <c:noMultiLvlLbl val="0"/>
      </c:catAx>
      <c:valAx>
        <c:axId val="463805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82464"/>
        <c:crosses val="autoZero"/>
        <c:crossBetween val="between"/>
      </c:valAx>
      <c:catAx>
        <c:axId val="4638246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463805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ysClr val="window" lastClr="FFFFFF">
            <a:lumMod val="95000"/>
          </a:sys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 dirty="0" smtClean="0">
                <a:latin typeface="TH K2D July8" panose="02000506000000020004" pitchFamily="2" charset="-34"/>
                <a:cs typeface="TH K2D July8" panose="02000506000000020004" pitchFamily="2" charset="-34"/>
              </a:rPr>
              <a:t>กรุงเทพมหานคร</a:t>
            </a:r>
            <a:endParaRPr lang="th-TH" sz="2400" dirty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 dirty="0">
                <a:latin typeface="TH K2D July8" panose="02000506000000020004" pitchFamily="2" charset="-34"/>
                <a:cs typeface="TH K2D July8" panose="02000506000000020004" pitchFamily="2" charset="-34"/>
              </a:rPr>
              <a:t>(13.72639 </a:t>
            </a:r>
            <a:r>
              <a:rPr lang="en-US" sz="1800" i="0" dirty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 dirty="0">
                <a:latin typeface="TH K2D July8" panose="02000506000000020004" pitchFamily="2" charset="-34"/>
                <a:cs typeface="TH K2D July8" panose="02000506000000020004" pitchFamily="2" charset="-34"/>
              </a:rPr>
              <a:t> 100.5600 </a:t>
            </a:r>
            <a:r>
              <a:rPr lang="en-US" sz="1800" i="0" dirty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 dirty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 dirty="0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595229442473535"/>
          <c:y val="4.03429147755925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6.2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0.1</c:v>
                </c:pt>
                <c:pt idx="17">
                  <c:v>0.01</c:v>
                </c:pt>
                <c:pt idx="18">
                  <c:v>0</c:v>
                </c:pt>
                <c:pt idx="19">
                  <c:v>0.9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4.7</c:v>
                </c:pt>
                <c:pt idx="24">
                  <c:v>0</c:v>
                </c:pt>
                <c:pt idx="25">
                  <c:v>0.8</c:v>
                </c:pt>
                <c:pt idx="26">
                  <c:v>0</c:v>
                </c:pt>
                <c:pt idx="27">
                  <c:v>0</c:v>
                </c:pt>
                <c:pt idx="28">
                  <c:v>34.799999999999997</c:v>
                </c:pt>
                <c:pt idx="29">
                  <c:v>31.4</c:v>
                </c:pt>
                <c:pt idx="3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C06-4C0D-8AB5-58BBABB959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939008"/>
        <c:axId val="46658688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.xlsx]Data'!$B$99:$AF$99</c:f>
              <c:numCache>
                <c:formatCode>0.0</c:formatCode>
                <c:ptCount val="31"/>
                <c:pt idx="0">
                  <c:v>36.200000000000003</c:v>
                </c:pt>
                <c:pt idx="1">
                  <c:v>36.200000000000003</c:v>
                </c:pt>
                <c:pt idx="2">
                  <c:v>36.700000000000003</c:v>
                </c:pt>
                <c:pt idx="3">
                  <c:v>36.5</c:v>
                </c:pt>
                <c:pt idx="4">
                  <c:v>37.200000000000003</c:v>
                </c:pt>
                <c:pt idx="5">
                  <c:v>37.6</c:v>
                </c:pt>
                <c:pt idx="6">
                  <c:v>36.799999999999997</c:v>
                </c:pt>
                <c:pt idx="7">
                  <c:v>37</c:v>
                </c:pt>
                <c:pt idx="8">
                  <c:v>38.5</c:v>
                </c:pt>
                <c:pt idx="9">
                  <c:v>37</c:v>
                </c:pt>
                <c:pt idx="10">
                  <c:v>33.4</c:v>
                </c:pt>
                <c:pt idx="11">
                  <c:v>38</c:v>
                </c:pt>
                <c:pt idx="12">
                  <c:v>37.6</c:v>
                </c:pt>
                <c:pt idx="13">
                  <c:v>38.799999999999997</c:v>
                </c:pt>
                <c:pt idx="14">
                  <c:v>37.799999999999997</c:v>
                </c:pt>
                <c:pt idx="15">
                  <c:v>37.799999999999997</c:v>
                </c:pt>
                <c:pt idx="16">
                  <c:v>37</c:v>
                </c:pt>
                <c:pt idx="17">
                  <c:v>38.6</c:v>
                </c:pt>
                <c:pt idx="18">
                  <c:v>37.700000000000003</c:v>
                </c:pt>
                <c:pt idx="19">
                  <c:v>37</c:v>
                </c:pt>
                <c:pt idx="20">
                  <c:v>37.6</c:v>
                </c:pt>
                <c:pt idx="21">
                  <c:v>38.799999999999997</c:v>
                </c:pt>
                <c:pt idx="22">
                  <c:v>37.6</c:v>
                </c:pt>
                <c:pt idx="23">
                  <c:v>37.200000000000003</c:v>
                </c:pt>
                <c:pt idx="24">
                  <c:v>33.700000000000003</c:v>
                </c:pt>
                <c:pt idx="25">
                  <c:v>34.5</c:v>
                </c:pt>
                <c:pt idx="26">
                  <c:v>37.799999999999997</c:v>
                </c:pt>
                <c:pt idx="27">
                  <c:v>39</c:v>
                </c:pt>
                <c:pt idx="28">
                  <c:v>36</c:v>
                </c:pt>
                <c:pt idx="29">
                  <c:v>34.6</c:v>
                </c:pt>
                <c:pt idx="30">
                  <c:v>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C06-4C0D-8AB5-58BBABB959A0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.xlsx]Data'!$B$100:$AF$100</c:f>
              <c:numCache>
                <c:formatCode>0.0</c:formatCode>
                <c:ptCount val="31"/>
                <c:pt idx="0">
                  <c:v>28</c:v>
                </c:pt>
                <c:pt idx="1">
                  <c:v>28.7</c:v>
                </c:pt>
                <c:pt idx="2">
                  <c:v>29.3</c:v>
                </c:pt>
                <c:pt idx="3">
                  <c:v>29.8</c:v>
                </c:pt>
                <c:pt idx="4">
                  <c:v>29.2</c:v>
                </c:pt>
                <c:pt idx="5">
                  <c:v>29.8</c:v>
                </c:pt>
                <c:pt idx="6">
                  <c:v>29.7</c:v>
                </c:pt>
                <c:pt idx="7">
                  <c:v>29.9</c:v>
                </c:pt>
                <c:pt idx="8">
                  <c:v>29.8</c:v>
                </c:pt>
                <c:pt idx="9">
                  <c:v>29.8</c:v>
                </c:pt>
                <c:pt idx="10">
                  <c:v>30.2</c:v>
                </c:pt>
                <c:pt idx="11">
                  <c:v>25.6</c:v>
                </c:pt>
                <c:pt idx="12">
                  <c:v>29.4</c:v>
                </c:pt>
                <c:pt idx="13">
                  <c:v>29.7</c:v>
                </c:pt>
                <c:pt idx="14">
                  <c:v>29.8</c:v>
                </c:pt>
                <c:pt idx="15">
                  <c:v>29.8</c:v>
                </c:pt>
                <c:pt idx="16">
                  <c:v>29.7</c:v>
                </c:pt>
                <c:pt idx="17">
                  <c:v>29.6</c:v>
                </c:pt>
                <c:pt idx="18">
                  <c:v>29</c:v>
                </c:pt>
                <c:pt idx="19">
                  <c:v>29.5</c:v>
                </c:pt>
                <c:pt idx="20">
                  <c:v>29</c:v>
                </c:pt>
                <c:pt idx="21">
                  <c:v>29.5</c:v>
                </c:pt>
                <c:pt idx="22">
                  <c:v>29.8</c:v>
                </c:pt>
                <c:pt idx="23">
                  <c:v>29.8</c:v>
                </c:pt>
                <c:pt idx="24">
                  <c:v>27.4</c:v>
                </c:pt>
                <c:pt idx="25">
                  <c:v>29.6</c:v>
                </c:pt>
                <c:pt idx="26">
                  <c:v>28.5</c:v>
                </c:pt>
                <c:pt idx="27">
                  <c:v>28.6</c:v>
                </c:pt>
                <c:pt idx="28">
                  <c:v>27.8</c:v>
                </c:pt>
                <c:pt idx="29">
                  <c:v>24.8</c:v>
                </c:pt>
                <c:pt idx="30">
                  <c:v>24.4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C06-4C0D-8AB5-58BBABB959A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48948736"/>
        <c:axId val="48940544"/>
        <c:extLst xmlns:c16r2="http://schemas.microsoft.com/office/drawing/2015/06/chart"/>
      </c:stockChart>
      <c:valAx>
        <c:axId val="46658688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39008"/>
        <c:crosses val="max"/>
        <c:crossBetween val="between"/>
      </c:valAx>
      <c:catAx>
        <c:axId val="4893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58688"/>
        <c:crossesAt val="0"/>
        <c:auto val="1"/>
        <c:lblAlgn val="ctr"/>
        <c:lblOffset val="100"/>
        <c:noMultiLvlLbl val="0"/>
      </c:catAx>
      <c:valAx>
        <c:axId val="4894054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48736"/>
        <c:crosses val="autoZero"/>
        <c:crossBetween val="between"/>
      </c:valAx>
      <c:catAx>
        <c:axId val="489487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4894054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ชลบุรี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(13.36667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100.98333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182042629286724"/>
          <c:y val="4.034291477559254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 xmlns:c16r2="http://schemas.microsoft.com/office/drawing/2015/06/chart"/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0.1</c:v>
                </c:pt>
                <c:pt idx="3">
                  <c:v>0.01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35.1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1.2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0.01</c:v>
                </c:pt>
                <c:pt idx="23">
                  <c:v>11.8</c:v>
                </c:pt>
                <c:pt idx="24">
                  <c:v>1</c:v>
                </c:pt>
                <c:pt idx="25">
                  <c:v>8.8000000000000007</c:v>
                </c:pt>
                <c:pt idx="26">
                  <c:v>0</c:v>
                </c:pt>
                <c:pt idx="27">
                  <c:v>33.9</c:v>
                </c:pt>
                <c:pt idx="28">
                  <c:v>22.2</c:v>
                </c:pt>
                <c:pt idx="29">
                  <c:v>0.4</c:v>
                </c:pt>
                <c:pt idx="30">
                  <c:v>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CA-46E3-93DB-F0D03B653F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68194688"/>
        <c:axId val="68165632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.xlsx]Data'!$B$114:$AF$114</c:f>
              <c:numCache>
                <c:formatCode>0.0</c:formatCode>
                <c:ptCount val="31"/>
                <c:pt idx="0">
                  <c:v>34.200000000000003</c:v>
                </c:pt>
                <c:pt idx="1">
                  <c:v>34.6</c:v>
                </c:pt>
                <c:pt idx="2">
                  <c:v>35</c:v>
                </c:pt>
                <c:pt idx="3">
                  <c:v>35.6</c:v>
                </c:pt>
                <c:pt idx="4">
                  <c:v>36.299999999999997</c:v>
                </c:pt>
                <c:pt idx="5">
                  <c:v>37.5</c:v>
                </c:pt>
                <c:pt idx="6">
                  <c:v>38</c:v>
                </c:pt>
                <c:pt idx="7">
                  <c:v>37</c:v>
                </c:pt>
                <c:pt idx="8">
                  <c:v>37.299999999999997</c:v>
                </c:pt>
                <c:pt idx="9">
                  <c:v>35.200000000000003</c:v>
                </c:pt>
                <c:pt idx="10">
                  <c:v>35.799999999999997</c:v>
                </c:pt>
                <c:pt idx="11">
                  <c:v>35.299999999999997</c:v>
                </c:pt>
                <c:pt idx="12">
                  <c:v>34.9</c:v>
                </c:pt>
                <c:pt idx="13">
                  <c:v>34.799999999999997</c:v>
                </c:pt>
                <c:pt idx="14">
                  <c:v>35.1</c:v>
                </c:pt>
                <c:pt idx="15">
                  <c:v>36.200000000000003</c:v>
                </c:pt>
                <c:pt idx="16">
                  <c:v>36.200000000000003</c:v>
                </c:pt>
                <c:pt idx="17">
                  <c:v>35.1</c:v>
                </c:pt>
                <c:pt idx="18">
                  <c:v>35.299999999999997</c:v>
                </c:pt>
                <c:pt idx="19">
                  <c:v>35.700000000000003</c:v>
                </c:pt>
                <c:pt idx="20">
                  <c:v>36</c:v>
                </c:pt>
                <c:pt idx="21">
                  <c:v>37.4</c:v>
                </c:pt>
                <c:pt idx="22">
                  <c:v>36.6</c:v>
                </c:pt>
                <c:pt idx="23">
                  <c:v>35.1</c:v>
                </c:pt>
                <c:pt idx="24">
                  <c:v>34.200000000000003</c:v>
                </c:pt>
                <c:pt idx="25">
                  <c:v>32.9</c:v>
                </c:pt>
                <c:pt idx="26">
                  <c:v>35.799999999999997</c:v>
                </c:pt>
                <c:pt idx="27">
                  <c:v>35.4</c:v>
                </c:pt>
                <c:pt idx="28">
                  <c:v>34.6</c:v>
                </c:pt>
                <c:pt idx="29">
                  <c:v>33.200000000000003</c:v>
                </c:pt>
                <c:pt idx="30">
                  <c:v>35.9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4CA-46E3-93DB-F0D03B653F95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.xlsx]Data'!$B$115:$AF$115</c:f>
              <c:numCache>
                <c:formatCode>0.0</c:formatCode>
                <c:ptCount val="31"/>
                <c:pt idx="0">
                  <c:v>27</c:v>
                </c:pt>
                <c:pt idx="1">
                  <c:v>27.5</c:v>
                </c:pt>
                <c:pt idx="2">
                  <c:v>28.5</c:v>
                </c:pt>
                <c:pt idx="3">
                  <c:v>27.4</c:v>
                </c:pt>
                <c:pt idx="4">
                  <c:v>28.5</c:v>
                </c:pt>
                <c:pt idx="5">
                  <c:v>29</c:v>
                </c:pt>
                <c:pt idx="6">
                  <c:v>29.1</c:v>
                </c:pt>
                <c:pt idx="7">
                  <c:v>29</c:v>
                </c:pt>
                <c:pt idx="8">
                  <c:v>29.6</c:v>
                </c:pt>
                <c:pt idx="9">
                  <c:v>29.3</c:v>
                </c:pt>
                <c:pt idx="10">
                  <c:v>29.5</c:v>
                </c:pt>
                <c:pt idx="11">
                  <c:v>24.7</c:v>
                </c:pt>
                <c:pt idx="12">
                  <c:v>28.6</c:v>
                </c:pt>
                <c:pt idx="13">
                  <c:v>27.8</c:v>
                </c:pt>
                <c:pt idx="14">
                  <c:v>27.6</c:v>
                </c:pt>
                <c:pt idx="15">
                  <c:v>28.8</c:v>
                </c:pt>
                <c:pt idx="16">
                  <c:v>29.2</c:v>
                </c:pt>
                <c:pt idx="17">
                  <c:v>29.7</c:v>
                </c:pt>
                <c:pt idx="18">
                  <c:v>28.1</c:v>
                </c:pt>
                <c:pt idx="19">
                  <c:v>28</c:v>
                </c:pt>
                <c:pt idx="20">
                  <c:v>28.9</c:v>
                </c:pt>
                <c:pt idx="21">
                  <c:v>29.4</c:v>
                </c:pt>
                <c:pt idx="22">
                  <c:v>29.9</c:v>
                </c:pt>
                <c:pt idx="23">
                  <c:v>29.6</c:v>
                </c:pt>
                <c:pt idx="24">
                  <c:v>28.2</c:v>
                </c:pt>
                <c:pt idx="25">
                  <c:v>28.6</c:v>
                </c:pt>
                <c:pt idx="26">
                  <c:v>27.5</c:v>
                </c:pt>
                <c:pt idx="27">
                  <c:v>28.8</c:v>
                </c:pt>
                <c:pt idx="28">
                  <c:v>25.4</c:v>
                </c:pt>
                <c:pt idx="29">
                  <c:v>25.3</c:v>
                </c:pt>
                <c:pt idx="30">
                  <c:v>26.6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4CA-46E3-93DB-F0D03B653F9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68205568"/>
        <c:axId val="68196224"/>
        <c:extLst xmlns:c16r2="http://schemas.microsoft.com/office/drawing/2015/06/chart"/>
      </c:stockChart>
      <c:valAx>
        <c:axId val="6816563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94688"/>
        <c:crosses val="max"/>
        <c:crossBetween val="between"/>
      </c:valAx>
      <c:catAx>
        <c:axId val="6819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165632"/>
        <c:crossesAt val="0"/>
        <c:auto val="1"/>
        <c:lblAlgn val="ctr"/>
        <c:lblOffset val="100"/>
        <c:noMultiLvlLbl val="0"/>
      </c:catAx>
      <c:valAx>
        <c:axId val="6819622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205568"/>
        <c:crosses val="autoZero"/>
        <c:crossBetween val="between"/>
      </c:valAx>
      <c:catAx>
        <c:axId val="6820556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6819622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9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2400">
                <a:latin typeface="TH K2D July8" panose="02000506000000020004" pitchFamily="2" charset="-34"/>
                <a:cs typeface="TH K2D July8" panose="02000506000000020004" pitchFamily="2" charset="-34"/>
              </a:rPr>
              <a:t>เพชรบุรี</a:t>
            </a: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(12.99944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N,</a:t>
            </a:r>
            <a:r>
              <a:rPr lang="th-TH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 100.06060 </a:t>
            </a:r>
            <a:r>
              <a:rPr lang="en-US" sz="1800" i="0">
                <a:latin typeface="TH K2D July8" panose="02000506000000020004" pitchFamily="2" charset="-34"/>
                <a:cs typeface="TH K2D July8" panose="02000506000000020004" pitchFamily="2" charset="-34"/>
              </a:rPr>
              <a:t>E)</a:t>
            </a:r>
            <a:endParaRPr lang="th-TH" sz="1800" i="0">
              <a:latin typeface="TH K2D July8" panose="02000506000000020004" pitchFamily="2" charset="-34"/>
              <a:cs typeface="TH K2D July8" panose="02000506000000020004" pitchFamily="2" charset="-34"/>
            </a:endParaRPr>
          </a:p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H K2D July8" panose="02000506000000020004" pitchFamily="2" charset="-34"/>
                <a:ea typeface="+mn-ea"/>
                <a:cs typeface="TH K2D July8" panose="02000506000000020004" pitchFamily="2" charset="-34"/>
              </a:defRPr>
            </a:pPr>
            <a:endParaRPr lang="en-US">
              <a:latin typeface="TH K2D July8" panose="02000506000000020004" pitchFamily="2" charset="-34"/>
              <a:cs typeface="TH K2D July8" panose="02000506000000020004" pitchFamily="2" charset="-34"/>
            </a:endParaRPr>
          </a:p>
        </c:rich>
      </c:tx>
      <c:layout>
        <c:manualLayout>
          <c:xMode val="edge"/>
          <c:yMode val="edge"/>
          <c:x val="0.3418204262928672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'[May-2020 .xlsx]Data'!$A$6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 xmlns:c16r2="http://schemas.microsoft.com/office/drawing/2015/06/chart"/>
            </c:numRef>
          </c:cat>
          <c:val>
            <c:numRef>
              <c:f>'[May-2020 .xlsx]Data'!$B$136:$AF$136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0.3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2.7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0.3</c:v>
                </c:pt>
                <c:pt idx="24">
                  <c:v>0</c:v>
                </c:pt>
                <c:pt idx="25">
                  <c:v>0.01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0.01</c:v>
                </c:pt>
                <c:pt idx="30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B5-496D-A76C-53D630F5C6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1464832"/>
        <c:axId val="71454080"/>
        <c:extLst xmlns:c16r2="http://schemas.microsoft.com/office/drawing/2015/06/chart"/>
      </c:barChart>
      <c:stockChart>
        <c:ser>
          <c:idx val="0"/>
          <c:order val="0"/>
          <c:tx>
            <c:strRef>
              <c:f>'[May-2020 .xlsx]Data'!$A$99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.xlsx]Data'!$B$134:$AF$134</c:f>
              <c:numCache>
                <c:formatCode>0.0</c:formatCode>
                <c:ptCount val="31"/>
                <c:pt idx="0">
                  <c:v>35.1</c:v>
                </c:pt>
                <c:pt idx="1">
                  <c:v>35.5</c:v>
                </c:pt>
                <c:pt idx="2">
                  <c:v>35.6</c:v>
                </c:pt>
                <c:pt idx="3">
                  <c:v>34.9</c:v>
                </c:pt>
                <c:pt idx="4">
                  <c:v>36.299999999999997</c:v>
                </c:pt>
                <c:pt idx="5">
                  <c:v>36.200000000000003</c:v>
                </c:pt>
                <c:pt idx="6">
                  <c:v>36.299999999999997</c:v>
                </c:pt>
                <c:pt idx="7">
                  <c:v>35.799999999999997</c:v>
                </c:pt>
                <c:pt idx="8">
                  <c:v>35.700000000000003</c:v>
                </c:pt>
                <c:pt idx="9">
                  <c:v>36.200000000000003</c:v>
                </c:pt>
                <c:pt idx="10">
                  <c:v>36.1</c:v>
                </c:pt>
                <c:pt idx="11">
                  <c:v>34.4</c:v>
                </c:pt>
                <c:pt idx="12">
                  <c:v>36.799999999999997</c:v>
                </c:pt>
                <c:pt idx="13">
                  <c:v>37</c:v>
                </c:pt>
                <c:pt idx="14">
                  <c:v>36.700000000000003</c:v>
                </c:pt>
                <c:pt idx="15">
                  <c:v>36.6</c:v>
                </c:pt>
                <c:pt idx="16">
                  <c:v>36.5</c:v>
                </c:pt>
                <c:pt idx="17">
                  <c:v>36.4</c:v>
                </c:pt>
                <c:pt idx="18">
                  <c:v>36.799999999999997</c:v>
                </c:pt>
                <c:pt idx="19">
                  <c:v>36.5</c:v>
                </c:pt>
                <c:pt idx="20">
                  <c:v>36.9</c:v>
                </c:pt>
                <c:pt idx="21">
                  <c:v>36.6</c:v>
                </c:pt>
                <c:pt idx="22">
                  <c:v>37.799999999999997</c:v>
                </c:pt>
                <c:pt idx="23">
                  <c:v>37.200000000000003</c:v>
                </c:pt>
                <c:pt idx="24">
                  <c:v>34.700000000000003</c:v>
                </c:pt>
                <c:pt idx="25">
                  <c:v>34.1</c:v>
                </c:pt>
                <c:pt idx="26">
                  <c:v>37.200000000000003</c:v>
                </c:pt>
                <c:pt idx="27">
                  <c:v>36.9</c:v>
                </c:pt>
                <c:pt idx="28">
                  <c:v>36.5</c:v>
                </c:pt>
                <c:pt idx="29">
                  <c:v>36.299999999999997</c:v>
                </c:pt>
                <c:pt idx="30">
                  <c:v>36.700000000000003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AB5-496D-A76C-53D630F5C6CF}"/>
            </c:ext>
          </c:extLst>
        </c:ser>
        <c:ser>
          <c:idx val="1"/>
          <c:order val="1"/>
          <c:tx>
            <c:strRef>
              <c:f>'[May-2020 .xlsx]Data'!$A$100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'[May-2020 .xlsx]Data'!$B$1:$AF$1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'[May-2020 .xlsx]Data'!$B$135:$AF$135</c:f>
              <c:numCache>
                <c:formatCode>0.0</c:formatCode>
                <c:ptCount val="31"/>
                <c:pt idx="0">
                  <c:v>26.8</c:v>
                </c:pt>
                <c:pt idx="1">
                  <c:v>26.8</c:v>
                </c:pt>
                <c:pt idx="2">
                  <c:v>26.9</c:v>
                </c:pt>
                <c:pt idx="3">
                  <c:v>28.8</c:v>
                </c:pt>
                <c:pt idx="4">
                  <c:v>26.7</c:v>
                </c:pt>
                <c:pt idx="5">
                  <c:v>28.7</c:v>
                </c:pt>
                <c:pt idx="6">
                  <c:v>28.2</c:v>
                </c:pt>
                <c:pt idx="7">
                  <c:v>28.3</c:v>
                </c:pt>
                <c:pt idx="8">
                  <c:v>27.8</c:v>
                </c:pt>
                <c:pt idx="9">
                  <c:v>28.2</c:v>
                </c:pt>
                <c:pt idx="10">
                  <c:v>29.4</c:v>
                </c:pt>
                <c:pt idx="11">
                  <c:v>26.2</c:v>
                </c:pt>
                <c:pt idx="12">
                  <c:v>26.4</c:v>
                </c:pt>
                <c:pt idx="13">
                  <c:v>27.5</c:v>
                </c:pt>
                <c:pt idx="14">
                  <c:v>27</c:v>
                </c:pt>
                <c:pt idx="15">
                  <c:v>27.4</c:v>
                </c:pt>
                <c:pt idx="16">
                  <c:v>29.2</c:v>
                </c:pt>
                <c:pt idx="17">
                  <c:v>27.9</c:v>
                </c:pt>
                <c:pt idx="18">
                  <c:v>27.1</c:v>
                </c:pt>
                <c:pt idx="19">
                  <c:v>27.2</c:v>
                </c:pt>
                <c:pt idx="20">
                  <c:v>27.8</c:v>
                </c:pt>
                <c:pt idx="21">
                  <c:v>27.3</c:v>
                </c:pt>
                <c:pt idx="22">
                  <c:v>28.4</c:v>
                </c:pt>
                <c:pt idx="23">
                  <c:v>28.5</c:v>
                </c:pt>
                <c:pt idx="24">
                  <c:v>27.9</c:v>
                </c:pt>
                <c:pt idx="25">
                  <c:v>27.2</c:v>
                </c:pt>
                <c:pt idx="26">
                  <c:v>26.4</c:v>
                </c:pt>
                <c:pt idx="27">
                  <c:v>27.5</c:v>
                </c:pt>
                <c:pt idx="28">
                  <c:v>26.6</c:v>
                </c:pt>
                <c:pt idx="29">
                  <c:v>26.9</c:v>
                </c:pt>
                <c:pt idx="30">
                  <c:v>27.2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AB5-496D-A76C-53D630F5C6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71477120"/>
        <c:axId val="71475200"/>
        <c:extLst xmlns:c16r2="http://schemas.microsoft.com/office/drawing/2015/06/chart"/>
      </c:stockChart>
      <c:valAx>
        <c:axId val="7145408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64832"/>
        <c:crosses val="max"/>
        <c:crossBetween val="between"/>
      </c:valAx>
      <c:catAx>
        <c:axId val="7146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54080"/>
        <c:crossesAt val="0"/>
        <c:auto val="1"/>
        <c:lblAlgn val="ctr"/>
        <c:lblOffset val="100"/>
        <c:noMultiLvlLbl val="0"/>
      </c:catAx>
      <c:valAx>
        <c:axId val="7147520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477120"/>
        <c:crosses val="autoZero"/>
        <c:crossBetween val="between"/>
      </c:valAx>
      <c:catAx>
        <c:axId val="714771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crossAx val="7147520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0.4261</cdr:x>
      <cdr:y>0.10988</cdr:y>
    </cdr:from>
    <cdr:to>
      <cdr:x>0.58288</cdr:x>
      <cdr:y>0.16788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93353" y="692852"/>
          <a:ext cx="1358929" cy="365722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 dirty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 dirty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 dirty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0.65091</cdr:x>
      <cdr:y>0.02169</cdr:y>
    </cdr:from>
    <cdr:to>
      <cdr:x>0.75604</cdr:x>
      <cdr:y>0.16692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=""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641968" y="13653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0.64872</cdr:x>
      <cdr:y>0.01563</cdr:y>
    </cdr:from>
    <cdr:to>
      <cdr:x>0.75385</cdr:x>
      <cdr:y>0.16087</cdr:y>
    </cdr:to>
    <cdr:grpSp>
      <cdr:nvGrpSpPr>
        <cdr:cNvPr id="7" name="Group 6"/>
        <cdr:cNvGrpSpPr/>
      </cdr:nvGrpSpPr>
      <cdr:grpSpPr>
        <a:xfrm xmlns:a="http://schemas.openxmlformats.org/drawingml/2006/main">
          <a:off x="5622943" y="98556"/>
          <a:ext cx="911240" cy="915818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0.42674</cdr:x>
      <cdr:y>0.10489</cdr:y>
    </cdr:from>
    <cdr:to>
      <cdr:x>0.58352</cdr:x>
      <cdr:y>0.16289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98875" y="66040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0.64432</cdr:x>
      <cdr:y>0.01412</cdr:y>
    </cdr:from>
    <cdr:to>
      <cdr:x>0.74945</cdr:x>
      <cdr:y>0.15935</cdr:y>
    </cdr:to>
    <cdr:grpSp>
      <cdr:nvGrpSpPr>
        <cdr:cNvPr id="7" name="Group 6"/>
        <cdr:cNvGrpSpPr/>
      </cdr:nvGrpSpPr>
      <cdr:grpSpPr>
        <a:xfrm xmlns:a="http://schemas.openxmlformats.org/drawingml/2006/main">
          <a:off x="5584805" y="89034"/>
          <a:ext cx="911240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0.42454</cdr:x>
      <cdr:y>0.10489</cdr:y>
    </cdr:from>
    <cdr:to>
      <cdr:x>0.58133</cdr:x>
      <cdr:y>0.16289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9825" y="66040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0.64652</cdr:x>
      <cdr:y>0.01261</cdr:y>
    </cdr:from>
    <cdr:to>
      <cdr:x>0.75165</cdr:x>
      <cdr:y>0.15784</cdr:y>
    </cdr:to>
    <cdr:grpSp>
      <cdr:nvGrpSpPr>
        <cdr:cNvPr id="7" name="Group 6"/>
        <cdr:cNvGrpSpPr/>
      </cdr:nvGrpSpPr>
      <cdr:grpSpPr>
        <a:xfrm xmlns:a="http://schemas.openxmlformats.org/drawingml/2006/main">
          <a:off x="5603874" y="79513"/>
          <a:ext cx="911240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0.41575</cdr:x>
      <cdr:y>0.10489</cdr:y>
    </cdr:from>
    <cdr:to>
      <cdr:x>0.57253</cdr:x>
      <cdr:y>0.16289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03625" y="66040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 dirty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 dirty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 dirty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0.42242</cdr:x>
      <cdr:y>0.01412</cdr:y>
    </cdr:from>
    <cdr:to>
      <cdr:x>0.75605</cdr:x>
      <cdr:y>0.1644</cdr:y>
    </cdr:to>
    <cdr:grpSp>
      <cdr:nvGrpSpPr>
        <cdr:cNvPr id="7" name="Group 6"/>
        <cdr:cNvGrpSpPr/>
      </cdr:nvGrpSpPr>
      <cdr:grpSpPr>
        <a:xfrm xmlns:a="http://schemas.openxmlformats.org/drawingml/2006/main">
          <a:off x="3661440" y="89034"/>
          <a:ext cx="2891812" cy="947598"/>
          <a:chOff x="-113621" y="0"/>
          <a:chExt cx="2891715" cy="946220"/>
        </a:xfrm>
      </cdr:grpSpPr>
      <cdr:sp macro="" textlink="">
        <cdr:nvSpPr>
          <cdr:cNvPr id="8" name="AutoShape 3"/>
          <cdr:cNvSpPr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-113621" y="581041"/>
            <a:ext cx="1377271" cy="365179"/>
          </a:xfrm>
          <a:prstGeom xmlns:a="http://schemas.openxmlformats.org/drawingml/2006/main" prst="roundRect">
            <a:avLst>
              <a:gd name="adj" fmla="val 16667"/>
            </a:avLst>
          </a:prstGeom>
          <a:solidFill xmlns:a="http://schemas.openxmlformats.org/drawingml/2006/main">
            <a:srgbClr val="FFFFFF"/>
          </a:solidFill>
          <a:ln xmlns:a="http://schemas.openxmlformats.org/drawingml/2006/main" w="31750">
            <a:solidFill>
              <a:srgbClr val="5B9BD5"/>
            </a:solidFill>
            <a:round/>
            <a:headEnd/>
            <a:tailEnd/>
          </a:ln>
          <a:effectLst xmlns:a="http://schemas.openxmlformats.org/drawingml/2006/main"/>
          <a:extLst xmlns:a="http://schemas.openxmlformats.org/drawingml/2006/main"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cdr:spPr>
        <cdr:txBody>
          <a:bodyPr xmlns:a="http://schemas.openxmlformats.org/drawingml/2006/main" wrap="square" lIns="91440" tIns="45720" rIns="91440" bIns="45720" anchor="t" upright="1"/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th-TH" sz="1600" b="1" dirty="0">
                <a:solidFill>
                  <a:srgbClr val="0033CC"/>
                </a:solidFill>
                <a:latin typeface="TH K2D July8" panose="02000506000000020004" pitchFamily="2" charset="-34"/>
                <a:cs typeface="TH K2D July8" panose="02000506000000020004" pitchFamily="2" charset="-34"/>
              </a:rPr>
              <a:t>พฤษภาคม 2563</a:t>
            </a:r>
          </a:p>
          <a:p xmlns:a="http://schemas.openxmlformats.org/drawingml/2006/main">
            <a:pPr algn="l" rtl="0">
              <a:defRPr sz="1000"/>
            </a:pPr>
            <a:endParaRPr lang="en-US" sz="1400" b="1" i="0" u="none" strike="noStrike" baseline="0" dirty="0">
              <a:solidFill>
                <a:srgbClr val="000000"/>
              </a:solidFill>
              <a:latin typeface="AngsanaUPC"/>
              <a:cs typeface="AngsanaUPC"/>
            </a:endParaRPr>
          </a:p>
        </cdr:txBody>
      </cdr:sp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0.64762</cdr:x>
      <cdr:y>0.01261</cdr:y>
    </cdr:from>
    <cdr:to>
      <cdr:x>0.75275</cdr:x>
      <cdr:y>0.15784</cdr:y>
    </cdr:to>
    <cdr:grpSp>
      <cdr:nvGrpSpPr>
        <cdr:cNvPr id="7" name="Group 6"/>
        <cdr:cNvGrpSpPr/>
      </cdr:nvGrpSpPr>
      <cdr:grpSpPr>
        <a:xfrm xmlns:a="http://schemas.openxmlformats.org/drawingml/2006/main">
          <a:off x="5613408" y="79513"/>
          <a:ext cx="911241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0.42234</cdr:x>
      <cdr:y>0.10489</cdr:y>
    </cdr:from>
    <cdr:to>
      <cdr:x>0.57913</cdr:x>
      <cdr:y>0.16289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60775" y="66040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0.65531</cdr:x>
      <cdr:y>0.01261</cdr:y>
    </cdr:from>
    <cdr:to>
      <cdr:x>0.76044</cdr:x>
      <cdr:y>0.15784</cdr:y>
    </cdr:to>
    <cdr:grpSp>
      <cdr:nvGrpSpPr>
        <cdr:cNvPr id="7" name="Group 6"/>
        <cdr:cNvGrpSpPr/>
      </cdr:nvGrpSpPr>
      <cdr:grpSpPr>
        <a:xfrm xmlns:a="http://schemas.openxmlformats.org/drawingml/2006/main">
          <a:off x="5680063" y="79513"/>
          <a:ext cx="911241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0.42454</cdr:x>
      <cdr:y>0.10187</cdr:y>
    </cdr:from>
    <cdr:to>
      <cdr:x>0.58133</cdr:x>
      <cdr:y>0.15987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9825" y="64135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0.63883</cdr:x>
      <cdr:y>0.01109</cdr:y>
    </cdr:from>
    <cdr:to>
      <cdr:x>0.74396</cdr:x>
      <cdr:y>0.15633</cdr:y>
    </cdr:to>
    <cdr:grpSp>
      <cdr:nvGrpSpPr>
        <cdr:cNvPr id="7" name="Group 6"/>
        <cdr:cNvGrpSpPr/>
      </cdr:nvGrpSpPr>
      <cdr:grpSpPr>
        <a:xfrm xmlns:a="http://schemas.openxmlformats.org/drawingml/2006/main">
          <a:off x="5537219" y="69929"/>
          <a:ext cx="911240" cy="915818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0.42784</cdr:x>
      <cdr:y>0.09884</cdr:y>
    </cdr:from>
    <cdr:to>
      <cdr:x>0.58462</cdr:x>
      <cdr:y>0.15684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708400" y="62230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0.64982</cdr:x>
      <cdr:y>0.01563</cdr:y>
    </cdr:from>
    <cdr:to>
      <cdr:x>0.75495</cdr:x>
      <cdr:y>0.16087</cdr:y>
    </cdr:to>
    <cdr:grpSp>
      <cdr:nvGrpSpPr>
        <cdr:cNvPr id="7" name="Group 6"/>
        <cdr:cNvGrpSpPr/>
      </cdr:nvGrpSpPr>
      <cdr:grpSpPr>
        <a:xfrm xmlns:a="http://schemas.openxmlformats.org/drawingml/2006/main">
          <a:off x="5632477" y="98556"/>
          <a:ext cx="911241" cy="915818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0.4306</cdr:x>
      <cdr:y>0.10338</cdr:y>
    </cdr:from>
    <cdr:to>
      <cdr:x>0.58738</cdr:x>
      <cdr:y>0.16138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732350" y="651868"/>
          <a:ext cx="1358930" cy="365722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0.65751</cdr:x>
      <cdr:y>0.01715</cdr:y>
    </cdr:from>
    <cdr:to>
      <cdr:x>0.76264</cdr:x>
      <cdr:y>0.16238</cdr:y>
    </cdr:to>
    <cdr:grpSp>
      <cdr:nvGrpSpPr>
        <cdr:cNvPr id="7" name="Group 6"/>
        <cdr:cNvGrpSpPr/>
      </cdr:nvGrpSpPr>
      <cdr:grpSpPr>
        <a:xfrm xmlns:a="http://schemas.openxmlformats.org/drawingml/2006/main">
          <a:off x="5699132" y="108140"/>
          <a:ext cx="911241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0.42653</cdr:x>
      <cdr:y>0.1064</cdr:y>
    </cdr:from>
    <cdr:to>
      <cdr:x>0.58332</cdr:x>
      <cdr:y>0.1644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97035" y="670911"/>
          <a:ext cx="1359016" cy="365721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0.64982</cdr:x>
      <cdr:y>0.0111</cdr:y>
    </cdr:from>
    <cdr:to>
      <cdr:x>0.75495</cdr:x>
      <cdr:y>0.15633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=""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632443" y="6985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0.42344</cdr:x>
      <cdr:y>0.10792</cdr:y>
    </cdr:from>
    <cdr:to>
      <cdr:x>0.58023</cdr:x>
      <cdr:y>0.16592</cdr:y>
    </cdr:to>
    <cdr:sp macro="" textlink="">
      <cdr:nvSpPr>
        <cdr:cNvPr id="7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0300" y="67945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0.6619</cdr:x>
      <cdr:y>0.01261</cdr:y>
    </cdr:from>
    <cdr:to>
      <cdr:x>0.76703</cdr:x>
      <cdr:y>0.15784</cdr:y>
    </cdr:to>
    <cdr:grpSp>
      <cdr:nvGrpSpPr>
        <cdr:cNvPr id="7" name="Group 6"/>
        <cdr:cNvGrpSpPr/>
      </cdr:nvGrpSpPr>
      <cdr:grpSpPr>
        <a:xfrm xmlns:a="http://schemas.openxmlformats.org/drawingml/2006/main">
          <a:off x="5737184" y="79513"/>
          <a:ext cx="911240" cy="915755"/>
          <a:chOff x="1866900" y="0"/>
          <a:chExt cx="911240" cy="914372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:lc="http://schemas.openxmlformats.org/drawingml/2006/lockedCanvas" xmlns:a16="http://schemas.microsoft.com/office/drawing/2014/main" xmlns="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900" y="0"/>
            <a:ext cx="911240" cy="914372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0.41859</cdr:x>
      <cdr:y>0.10685</cdr:y>
    </cdr:from>
    <cdr:to>
      <cdr:x>0.57537</cdr:x>
      <cdr:y>0.16485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28231" y="673746"/>
          <a:ext cx="1358930" cy="365722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 dirty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 dirty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 dirty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 dirty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 dirty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0.64982</cdr:x>
      <cdr:y>0.01412</cdr:y>
    </cdr:from>
    <cdr:to>
      <cdr:x>0.75495</cdr:x>
      <cdr:y>0.15935</cdr:y>
    </cdr:to>
    <cdr:grpSp>
      <cdr:nvGrpSpPr>
        <cdr:cNvPr id="7" name="Group 6"/>
        <cdr:cNvGrpSpPr/>
      </cdr:nvGrpSpPr>
      <cdr:grpSpPr>
        <a:xfrm xmlns:a="http://schemas.openxmlformats.org/drawingml/2006/main">
          <a:off x="5632477" y="89034"/>
          <a:ext cx="911241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0.41859</cdr:x>
      <cdr:y>0.1162</cdr:y>
    </cdr:from>
    <cdr:to>
      <cdr:x>0.57537</cdr:x>
      <cdr:y>0.1742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28231" y="732696"/>
          <a:ext cx="1358929" cy="365721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0.65531</cdr:x>
      <cdr:y>0.01563</cdr:y>
    </cdr:from>
    <cdr:to>
      <cdr:x>0.76044</cdr:x>
      <cdr:y>0.16087</cdr:y>
    </cdr:to>
    <cdr:grpSp>
      <cdr:nvGrpSpPr>
        <cdr:cNvPr id="4" name="Group 3"/>
        <cdr:cNvGrpSpPr/>
      </cdr:nvGrpSpPr>
      <cdr:grpSpPr>
        <a:xfrm xmlns:a="http://schemas.openxmlformats.org/drawingml/2006/main">
          <a:off x="5680063" y="98556"/>
          <a:ext cx="911241" cy="915818"/>
          <a:chOff x="1866869" y="0"/>
          <a:chExt cx="911225" cy="914397"/>
        </a:xfrm>
      </cdr:grpSpPr>
      <cdr:pic>
        <cdr:nvPicPr>
          <cdr:cNvPr id="8" name="Picture 7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0.42125</cdr:x>
      <cdr:y>0.10792</cdr:y>
    </cdr:from>
    <cdr:to>
      <cdr:x>0.57803</cdr:x>
      <cdr:y>0.16592</cdr:y>
    </cdr:to>
    <cdr:sp macro="" textlink="">
      <cdr:nvSpPr>
        <cdr:cNvPr id="9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51250" y="67945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0.64103</cdr:x>
      <cdr:y>0.01715</cdr:y>
    </cdr:from>
    <cdr:to>
      <cdr:x>0.74616</cdr:x>
      <cdr:y>0.16238</cdr:y>
    </cdr:to>
    <cdr:grpSp>
      <cdr:nvGrpSpPr>
        <cdr:cNvPr id="7" name="Group 6"/>
        <cdr:cNvGrpSpPr/>
      </cdr:nvGrpSpPr>
      <cdr:grpSpPr>
        <a:xfrm xmlns:a="http://schemas.openxmlformats.org/drawingml/2006/main">
          <a:off x="5556288" y="108140"/>
          <a:ext cx="911240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0.42324</cdr:x>
      <cdr:y>0.10792</cdr:y>
    </cdr:from>
    <cdr:to>
      <cdr:x>0.58002</cdr:x>
      <cdr:y>0.16592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68518" y="680495"/>
          <a:ext cx="1358930" cy="365722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0.64872</cdr:x>
      <cdr:y>0.01261</cdr:y>
    </cdr:from>
    <cdr:to>
      <cdr:x>0.75385</cdr:x>
      <cdr:y>0.15784</cdr:y>
    </cdr:to>
    <cdr:grpSp>
      <cdr:nvGrpSpPr>
        <cdr:cNvPr id="7" name="Group 6"/>
        <cdr:cNvGrpSpPr/>
      </cdr:nvGrpSpPr>
      <cdr:grpSpPr>
        <a:xfrm xmlns:a="http://schemas.openxmlformats.org/drawingml/2006/main">
          <a:off x="5622943" y="79513"/>
          <a:ext cx="911240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0.42234</cdr:x>
      <cdr:y>0.10338</cdr:y>
    </cdr:from>
    <cdr:to>
      <cdr:x>0.57913</cdr:x>
      <cdr:y>0.16138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60775" y="650875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0.663</cdr:x>
      <cdr:y>0.01715</cdr:y>
    </cdr:from>
    <cdr:to>
      <cdr:x>0.76813</cdr:x>
      <cdr:y>0.16238</cdr:y>
    </cdr:to>
    <cdr:grpSp>
      <cdr:nvGrpSpPr>
        <cdr:cNvPr id="7" name="Group 6"/>
        <cdr:cNvGrpSpPr/>
      </cdr:nvGrpSpPr>
      <cdr:grpSpPr>
        <a:xfrm xmlns:a="http://schemas.openxmlformats.org/drawingml/2006/main">
          <a:off x="5746718" y="108140"/>
          <a:ext cx="911241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0.41905</cdr:x>
      <cdr:y>0.10489</cdr:y>
    </cdr:from>
    <cdr:to>
      <cdr:x>0.57583</cdr:x>
      <cdr:y>0.16289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32200" y="66040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=""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  <a:ln xmlns:a="http://schemas.openxmlformats.org/drawingml/2006/main">
          <a:solidFill>
            <a:srgbClr val="0070C0"/>
          </a:solidFill>
        </a:ln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0.65421</cdr:x>
      <cdr:y>0.01412</cdr:y>
    </cdr:from>
    <cdr:to>
      <cdr:x>0.75934</cdr:x>
      <cdr:y>0.15935</cdr:y>
    </cdr:to>
    <cdr:grpSp>
      <cdr:nvGrpSpPr>
        <cdr:cNvPr id="7" name="Group 6"/>
        <cdr:cNvGrpSpPr/>
      </cdr:nvGrpSpPr>
      <cdr:grpSpPr>
        <a:xfrm xmlns:a="http://schemas.openxmlformats.org/drawingml/2006/main">
          <a:off x="5670529" y="89034"/>
          <a:ext cx="911240" cy="915755"/>
          <a:chOff x="1866869" y="0"/>
          <a:chExt cx="911225" cy="914397"/>
        </a:xfrm>
      </cdr:grpSpPr>
      <cdr:pic>
        <cdr:nvPicPr>
          <cdr:cNvPr id="9" name="Picture 8">
            <a:extLst xmlns:a="http://schemas.openxmlformats.org/drawingml/2006/main">
              <a:ext uri="{FF2B5EF4-FFF2-40B4-BE49-F238E27FC236}">
                <a16:creationId xmlns="" xmlns:a16="http://schemas.microsoft.com/office/drawing/2014/main" xmlns:lc="http://schemas.openxmlformats.org/drawingml/2006/lockedCanvas" id="{5A1DAD79-7EBF-4FAD-9AEC-9A7E3513FCC2}"/>
              </a:ext>
            </a:extLst>
          </cdr:cNvPr>
          <cdr:cNvPicPr/>
        </cdr:nvPicPr>
        <cdr:blipFill>
          <a:blip xmlns:a="http://schemas.openxmlformats.org/drawingml/2006/main"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 xmlns:a="http://schemas.openxmlformats.org/drawingml/2006/main">
            <a:fillRect/>
          </a:stretch>
        </cdr:blipFill>
        <cdr:spPr>
          <a:xfrm xmlns:a="http://schemas.openxmlformats.org/drawingml/2006/main">
            <a:off x="1866869" y="0"/>
            <a:ext cx="911225" cy="914397"/>
          </a:xfrm>
          <a:prstGeom xmlns:a="http://schemas.openxmlformats.org/drawingml/2006/main" prst="rect">
            <a:avLst/>
          </a:prstGeom>
        </cdr:spPr>
      </cdr:pic>
    </cdr:grpSp>
  </cdr:relSizeAnchor>
  <cdr:relSizeAnchor xmlns:cdr="http://schemas.openxmlformats.org/drawingml/2006/chartDrawing">
    <cdr:from>
      <cdr:x>0.42125</cdr:x>
      <cdr:y>0.10187</cdr:y>
    </cdr:from>
    <cdr:to>
      <cdr:x>0.57803</cdr:x>
      <cdr:y>0.15987</cdr:y>
    </cdr:to>
    <cdr:sp macro="" textlink="">
      <cdr:nvSpPr>
        <cdr:cNvPr id="10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51250" y="641350"/>
          <a:ext cx="1358958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พฤษภาคม </a:t>
          </a:r>
          <a:r>
            <a:rPr lang="en-US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256</a:t>
          </a:r>
          <a:r>
            <a:rPr lang="th-TH" sz="1600" b="1" i="0" u="none" strike="noStrike" baseline="0">
              <a:solidFill>
                <a:srgbClr val="0033CC"/>
              </a:solidFill>
              <a:latin typeface="TH K2D July8" panose="02000506000000020004" pitchFamily="2" charset="-34"/>
              <a:cs typeface="TH K2D July8" panose="02000506000000020004" pitchFamily="2" charset="-34"/>
            </a:rPr>
            <a:t>3</a:t>
          </a:r>
          <a:endParaRPr lang="en-US" sz="1600" b="1" i="0" u="none" strike="noStrike" baseline="0">
            <a:solidFill>
              <a:srgbClr val="0033CC"/>
            </a:solidFill>
            <a:latin typeface="TH K2D July8" panose="02000506000000020004" pitchFamily="2" charset="-34"/>
            <a:cs typeface="TH K2D July8" panose="02000506000000020004" pitchFamily="2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773" y="1048838"/>
            <a:ext cx="7466092" cy="2231190"/>
          </a:xfrm>
        </p:spPr>
        <p:txBody>
          <a:bodyPr anchor="b"/>
          <a:lstStyle>
            <a:lvl1pPr algn="ctr"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957" y="3366072"/>
            <a:ext cx="6587729" cy="1547294"/>
          </a:xfrm>
        </p:spPr>
        <p:txBody>
          <a:bodyPr/>
          <a:lstStyle>
            <a:lvl1pPr marL="0" indent="0" algn="ctr">
              <a:buNone/>
              <a:defRPr sz="2243"/>
            </a:lvl1pPr>
            <a:lvl2pPr marL="427253" indent="0" algn="ctr">
              <a:buNone/>
              <a:defRPr sz="1869"/>
            </a:lvl2pPr>
            <a:lvl3pPr marL="854507" indent="0" algn="ctr">
              <a:buNone/>
              <a:defRPr sz="1682"/>
            </a:lvl3pPr>
            <a:lvl4pPr marL="1281760" indent="0" algn="ctr">
              <a:buNone/>
              <a:defRPr sz="1495"/>
            </a:lvl4pPr>
            <a:lvl5pPr marL="1709014" indent="0" algn="ctr">
              <a:buNone/>
              <a:defRPr sz="1495"/>
            </a:lvl5pPr>
            <a:lvl6pPr marL="2136267" indent="0" algn="ctr">
              <a:buNone/>
              <a:defRPr sz="1495"/>
            </a:lvl6pPr>
            <a:lvl7pPr marL="2563520" indent="0" algn="ctr">
              <a:buNone/>
              <a:defRPr sz="1495"/>
            </a:lvl7pPr>
            <a:lvl8pPr marL="2990774" indent="0" algn="ctr">
              <a:buNone/>
              <a:defRPr sz="1495"/>
            </a:lvl8pPr>
            <a:lvl9pPr marL="3418027" indent="0" algn="ctr">
              <a:buNone/>
              <a:defRPr sz="149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12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59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5791" y="341206"/>
            <a:ext cx="1893972" cy="5431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876" y="341206"/>
            <a:ext cx="5572120" cy="54311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3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22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301" y="1597737"/>
            <a:ext cx="7575888" cy="2665857"/>
          </a:xfrm>
        </p:spPr>
        <p:txBody>
          <a:bodyPr anchor="b"/>
          <a:lstStyle>
            <a:lvl1pPr>
              <a:defRPr sz="560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9301" y="4288812"/>
            <a:ext cx="7575888" cy="1401911"/>
          </a:xfrm>
        </p:spPr>
        <p:txBody>
          <a:bodyPr/>
          <a:lstStyle>
            <a:lvl1pPr marL="0" indent="0">
              <a:buNone/>
              <a:defRPr sz="2243">
                <a:solidFill>
                  <a:schemeClr val="tx1"/>
                </a:solidFill>
              </a:defRPr>
            </a:lvl1pPr>
            <a:lvl2pPr marL="427253" indent="0">
              <a:buNone/>
              <a:defRPr sz="1869">
                <a:solidFill>
                  <a:schemeClr val="tx1">
                    <a:tint val="75000"/>
                  </a:schemeClr>
                </a:solidFill>
              </a:defRPr>
            </a:lvl2pPr>
            <a:lvl3pPr marL="854507" indent="0">
              <a:buNone/>
              <a:defRPr sz="1682">
                <a:solidFill>
                  <a:schemeClr val="tx1">
                    <a:tint val="75000"/>
                  </a:schemeClr>
                </a:solidFill>
              </a:defRPr>
            </a:lvl3pPr>
            <a:lvl4pPr marL="128176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4pPr>
            <a:lvl5pPr marL="170901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5pPr>
            <a:lvl6pPr marL="213626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6pPr>
            <a:lvl7pPr marL="256352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7pPr>
            <a:lvl8pPr marL="2990774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8pPr>
            <a:lvl9pPr marL="3418027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5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875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6717" y="1706031"/>
            <a:ext cx="3733046" cy="40662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3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341209"/>
            <a:ext cx="7575888" cy="12387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020" y="1571031"/>
            <a:ext cx="37158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5020" y="2340969"/>
            <a:ext cx="37158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7" y="1571031"/>
            <a:ext cx="3734190" cy="769938"/>
          </a:xfrm>
        </p:spPr>
        <p:txBody>
          <a:bodyPr anchor="b"/>
          <a:lstStyle>
            <a:lvl1pPr marL="0" indent="0">
              <a:buNone/>
              <a:defRPr sz="2243" b="1"/>
            </a:lvl1pPr>
            <a:lvl2pPr marL="427253" indent="0">
              <a:buNone/>
              <a:defRPr sz="1869" b="1"/>
            </a:lvl2pPr>
            <a:lvl3pPr marL="854507" indent="0">
              <a:buNone/>
              <a:defRPr sz="1682" b="1"/>
            </a:lvl3pPr>
            <a:lvl4pPr marL="1281760" indent="0">
              <a:buNone/>
              <a:defRPr sz="1495" b="1"/>
            </a:lvl4pPr>
            <a:lvl5pPr marL="1709014" indent="0">
              <a:buNone/>
              <a:defRPr sz="1495" b="1"/>
            </a:lvl5pPr>
            <a:lvl6pPr marL="2136267" indent="0">
              <a:buNone/>
              <a:defRPr sz="1495" b="1"/>
            </a:lvl6pPr>
            <a:lvl7pPr marL="2563520" indent="0">
              <a:buNone/>
              <a:defRPr sz="1495" b="1"/>
            </a:lvl7pPr>
            <a:lvl8pPr marL="2990774" indent="0">
              <a:buNone/>
              <a:defRPr sz="1495" b="1"/>
            </a:lvl8pPr>
            <a:lvl9pPr marL="3418027" indent="0">
              <a:buNone/>
              <a:defRPr sz="1495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6717" y="2340969"/>
            <a:ext cx="3734190" cy="34432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3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192" y="922741"/>
            <a:ext cx="4446717" cy="4554358"/>
          </a:xfrm>
        </p:spPr>
        <p:txBody>
          <a:bodyPr/>
          <a:lstStyle>
            <a:lvl1pPr>
              <a:defRPr sz="2990"/>
            </a:lvl1pPr>
            <a:lvl2pPr>
              <a:defRPr sz="2617"/>
            </a:lvl2pPr>
            <a:lvl3pPr>
              <a:defRPr sz="2243"/>
            </a:lvl3pPr>
            <a:lvl4pPr>
              <a:defRPr sz="1869"/>
            </a:lvl4pPr>
            <a:lvl5pPr>
              <a:defRPr sz="1869"/>
            </a:lvl5pPr>
            <a:lvl6pPr>
              <a:defRPr sz="1869"/>
            </a:lvl6pPr>
            <a:lvl7pPr>
              <a:defRPr sz="1869"/>
            </a:lvl7pPr>
            <a:lvl8pPr>
              <a:defRPr sz="1869"/>
            </a:lvl8pPr>
            <a:lvl9pPr>
              <a:defRPr sz="186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9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19" y="427249"/>
            <a:ext cx="2832952" cy="1495372"/>
          </a:xfrm>
        </p:spPr>
        <p:txBody>
          <a:bodyPr anchor="b"/>
          <a:lstStyle>
            <a:lvl1pPr>
              <a:defRPr sz="29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4192" y="922741"/>
            <a:ext cx="4446717" cy="4554358"/>
          </a:xfrm>
        </p:spPr>
        <p:txBody>
          <a:bodyPr anchor="t"/>
          <a:lstStyle>
            <a:lvl1pPr marL="0" indent="0">
              <a:buNone/>
              <a:defRPr sz="2990"/>
            </a:lvl1pPr>
            <a:lvl2pPr marL="427253" indent="0">
              <a:buNone/>
              <a:defRPr sz="2617"/>
            </a:lvl2pPr>
            <a:lvl3pPr marL="854507" indent="0">
              <a:buNone/>
              <a:defRPr sz="2243"/>
            </a:lvl3pPr>
            <a:lvl4pPr marL="1281760" indent="0">
              <a:buNone/>
              <a:defRPr sz="1869"/>
            </a:lvl4pPr>
            <a:lvl5pPr marL="1709014" indent="0">
              <a:buNone/>
              <a:defRPr sz="1869"/>
            </a:lvl5pPr>
            <a:lvl6pPr marL="2136267" indent="0">
              <a:buNone/>
              <a:defRPr sz="1869"/>
            </a:lvl6pPr>
            <a:lvl7pPr marL="2563520" indent="0">
              <a:buNone/>
              <a:defRPr sz="1869"/>
            </a:lvl7pPr>
            <a:lvl8pPr marL="2990774" indent="0">
              <a:buNone/>
              <a:defRPr sz="1869"/>
            </a:lvl8pPr>
            <a:lvl9pPr marL="3418027" indent="0">
              <a:buNone/>
              <a:defRPr sz="186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19" y="1922622"/>
            <a:ext cx="2832952" cy="3561894"/>
          </a:xfrm>
        </p:spPr>
        <p:txBody>
          <a:bodyPr/>
          <a:lstStyle>
            <a:lvl1pPr marL="0" indent="0">
              <a:buNone/>
              <a:defRPr sz="1495"/>
            </a:lvl1pPr>
            <a:lvl2pPr marL="427253" indent="0">
              <a:buNone/>
              <a:defRPr sz="1308"/>
            </a:lvl2pPr>
            <a:lvl3pPr marL="854507" indent="0">
              <a:buNone/>
              <a:defRPr sz="1121"/>
            </a:lvl3pPr>
            <a:lvl4pPr marL="1281760" indent="0">
              <a:buNone/>
              <a:defRPr sz="935"/>
            </a:lvl4pPr>
            <a:lvl5pPr marL="1709014" indent="0">
              <a:buNone/>
              <a:defRPr sz="935"/>
            </a:lvl5pPr>
            <a:lvl6pPr marL="2136267" indent="0">
              <a:buNone/>
              <a:defRPr sz="935"/>
            </a:lvl6pPr>
            <a:lvl7pPr marL="2563520" indent="0">
              <a:buNone/>
              <a:defRPr sz="935"/>
            </a:lvl7pPr>
            <a:lvl8pPr marL="2990774" indent="0">
              <a:buNone/>
              <a:defRPr sz="935"/>
            </a:lvl8pPr>
            <a:lvl9pPr marL="3418027" indent="0">
              <a:buNone/>
              <a:defRPr sz="93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875" y="341209"/>
            <a:ext cx="7575888" cy="12387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875" y="1706031"/>
            <a:ext cx="7575888" cy="4066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877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9580" y="5939952"/>
            <a:ext cx="2964478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446" y="5939952"/>
            <a:ext cx="1976319" cy="3412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9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854507" rtl="0" eaLnBrk="1" latinLnBrk="0" hangingPunct="1">
        <a:lnSpc>
          <a:spcPct val="90000"/>
        </a:lnSpc>
        <a:spcBef>
          <a:spcPct val="0"/>
        </a:spcBef>
        <a:buNone/>
        <a:defRPr sz="41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627" indent="-213627" algn="l" defTabSz="854507" rtl="0" eaLnBrk="1" latinLnBrk="0" hangingPunct="1">
        <a:lnSpc>
          <a:spcPct val="90000"/>
        </a:lnSpc>
        <a:spcBef>
          <a:spcPts val="935"/>
        </a:spcBef>
        <a:buFont typeface="Arial" panose="020B0604020202020204" pitchFamily="34" charset="0"/>
        <a:buChar char="•"/>
        <a:defRPr sz="2617" kern="1200">
          <a:solidFill>
            <a:schemeClr val="tx1"/>
          </a:solidFill>
          <a:latin typeface="+mn-lt"/>
          <a:ea typeface="+mn-ea"/>
          <a:cs typeface="+mn-cs"/>
        </a:defRPr>
      </a:lvl1pPr>
      <a:lvl2pPr marL="64088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3" kern="1200">
          <a:solidFill>
            <a:schemeClr val="tx1"/>
          </a:solidFill>
          <a:latin typeface="+mn-lt"/>
          <a:ea typeface="+mn-ea"/>
          <a:cs typeface="+mn-cs"/>
        </a:defRPr>
      </a:lvl2pPr>
      <a:lvl3pPr marL="106813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9" kern="1200">
          <a:solidFill>
            <a:schemeClr val="tx1"/>
          </a:solidFill>
          <a:latin typeface="+mn-lt"/>
          <a:ea typeface="+mn-ea"/>
          <a:cs typeface="+mn-cs"/>
        </a:defRPr>
      </a:lvl3pPr>
      <a:lvl4pPr marL="149538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922640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34989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777147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3204401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631654" indent="-213627" algn="l" defTabSz="854507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2pPr>
      <a:lvl3pPr marL="85450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3pPr>
      <a:lvl4pPr marL="128176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4pPr>
      <a:lvl5pPr marL="170901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5pPr>
      <a:lvl6pPr marL="213626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6pPr>
      <a:lvl7pPr marL="2563520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7pPr>
      <a:lvl8pPr marL="2990774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8pPr>
      <a:lvl9pPr marL="3418027" algn="l" defTabSz="854507" rtl="0" eaLnBrk="1" latinLnBrk="0" hangingPunct="1">
        <a:defRPr sz="168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F7E9804-6A7F-4DF1-89CD-6C7DDB403C1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8" name="Chart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883039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12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1B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757560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36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1F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5046026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170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1D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619152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22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952679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28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2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12825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1929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793B038-2101-4BB9-A862-5847C43E2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331552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3168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2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720281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7199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2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408957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645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22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40548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541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13FFA78-8A49-496C-B333-DFBA756858EA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7" name="Chart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147336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721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67CFBB71-DED5-4BF1-8E45-AD42BF09059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E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844922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978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E6032A1-9AC9-46FA-9A47-921E20D6A9C4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1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277734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2258579-8C9A-4C13-B476-388D7FA8E11C}"/>
              </a:ext>
            </a:extLst>
          </p:cNvPr>
          <p:cNvSpPr/>
          <p:nvPr/>
        </p:nvSpPr>
        <p:spPr>
          <a:xfrm>
            <a:off x="3686175" y="5959716"/>
            <a:ext cx="130244" cy="1394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h-TH"/>
          </a:p>
        </p:txBody>
      </p:sp>
      <p:graphicFrame>
        <p:nvGraphicFramePr>
          <p:cNvPr id="6" name="Chart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1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765387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584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1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900990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347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055090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443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1A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980292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4201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1E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956603"/>
              </p:ext>
            </p:extLst>
          </p:nvPr>
        </p:nvGraphicFramePr>
        <p:xfrm>
          <a:off x="57944" y="51594"/>
          <a:ext cx="8667750" cy="6305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17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2010</TotalTime>
  <Words>405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ResearchTMD</cp:lastModifiedBy>
  <cp:revision>82</cp:revision>
  <dcterms:created xsi:type="dcterms:W3CDTF">2018-10-25T13:21:08Z</dcterms:created>
  <dcterms:modified xsi:type="dcterms:W3CDTF">2020-06-04T07:31:40Z</dcterms:modified>
</cp:coreProperties>
</file>